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1EFF1816-E5EF-4608-92D6-FAB0EE4CB5F2}">
  <a:tblStyle styleId="{1EFF1816-E5EF-4608-92D6-FAB0EE4CB5F2}" styleName="Table_0"/>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165" name="Shape 16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9" name="Shape 219"/>
        <p:cNvGrpSpPr/>
        <p:nvPr/>
      </p:nvGrpSpPr>
      <p:grpSpPr>
        <a:xfrm>
          <a:off x="0" y="0"/>
          <a:ext cx="0" cy="0"/>
          <a:chOff x="0" y="0"/>
          <a:chExt cx="0" cy="0"/>
        </a:xfrm>
      </p:grpSpPr>
      <p:sp>
        <p:nvSpPr>
          <p:cNvPr id="220" name="Shape 220"/>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21" name="Shape 22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5" name="Shape 225"/>
        <p:cNvGrpSpPr/>
        <p:nvPr/>
      </p:nvGrpSpPr>
      <p:grpSpPr>
        <a:xfrm>
          <a:off x="0" y="0"/>
          <a:ext cx="0" cy="0"/>
          <a:chOff x="0" y="0"/>
          <a:chExt cx="0" cy="0"/>
        </a:xfrm>
      </p:grpSpPr>
      <p:sp>
        <p:nvSpPr>
          <p:cNvPr id="226" name="Shape 226"/>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27" name="Shape 22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2" name="Shape 232"/>
        <p:cNvGrpSpPr/>
        <p:nvPr/>
      </p:nvGrpSpPr>
      <p:grpSpPr>
        <a:xfrm>
          <a:off x="0" y="0"/>
          <a:ext cx="0" cy="0"/>
          <a:chOff x="0" y="0"/>
          <a:chExt cx="0" cy="0"/>
        </a:xfrm>
      </p:grpSpPr>
      <p:sp>
        <p:nvSpPr>
          <p:cNvPr id="233" name="Shape 233"/>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34" name="Shape 23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9" name="Shape 239"/>
        <p:cNvGrpSpPr/>
        <p:nvPr/>
      </p:nvGrpSpPr>
      <p:grpSpPr>
        <a:xfrm>
          <a:off x="0" y="0"/>
          <a:ext cx="0" cy="0"/>
          <a:chOff x="0" y="0"/>
          <a:chExt cx="0" cy="0"/>
        </a:xfrm>
      </p:grpSpPr>
      <p:sp>
        <p:nvSpPr>
          <p:cNvPr id="240" name="Shape 240"/>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41" name="Shape 24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171" name="Shape 17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177" name="Shape 17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183" name="Shape 18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7" name="Shape 187"/>
        <p:cNvGrpSpPr/>
        <p:nvPr/>
      </p:nvGrpSpPr>
      <p:grpSpPr>
        <a:xfrm>
          <a:off x="0" y="0"/>
          <a:ext cx="0" cy="0"/>
          <a:chOff x="0" y="0"/>
          <a:chExt cx="0" cy="0"/>
        </a:xfrm>
      </p:grpSpPr>
      <p:sp>
        <p:nvSpPr>
          <p:cNvPr id="188" name="Shape 188"/>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189" name="Shape 18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3" name="Shape 193"/>
        <p:cNvGrpSpPr/>
        <p:nvPr/>
      </p:nvGrpSpPr>
      <p:grpSpPr>
        <a:xfrm>
          <a:off x="0" y="0"/>
          <a:ext cx="0" cy="0"/>
          <a:chOff x="0" y="0"/>
          <a:chExt cx="0" cy="0"/>
        </a:xfrm>
      </p:grpSpPr>
      <p:sp>
        <p:nvSpPr>
          <p:cNvPr id="194" name="Shape 194"/>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195" name="Shape 19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9" name="Shape 199"/>
        <p:cNvGrpSpPr/>
        <p:nvPr/>
      </p:nvGrpSpPr>
      <p:grpSpPr>
        <a:xfrm>
          <a:off x="0" y="0"/>
          <a:ext cx="0" cy="0"/>
          <a:chOff x="0" y="0"/>
          <a:chExt cx="0" cy="0"/>
        </a:xfrm>
      </p:grpSpPr>
      <p:sp>
        <p:nvSpPr>
          <p:cNvPr id="200" name="Shape 200"/>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01" name="Shape 20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08" name="Shape 20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2" name="Shape 212"/>
        <p:cNvGrpSpPr/>
        <p:nvPr/>
      </p:nvGrpSpPr>
      <p:grpSpPr>
        <a:xfrm>
          <a:off x="0" y="0"/>
          <a:ext cx="0" cy="0"/>
          <a:chOff x="0" y="0"/>
          <a:chExt cx="0" cy="0"/>
        </a:xfrm>
      </p:grpSpPr>
      <p:sp>
        <p:nvSpPr>
          <p:cNvPr id="213" name="Shape 213"/>
          <p:cNvSpPr txBox="1"/>
          <p:nvPr>
            <p:ph idx="1" type="body"/>
          </p:nvPr>
        </p:nvSpPr>
        <p:spPr>
          <a:xfrm>
            <a:off x="685800" y="4343400"/>
            <a:ext cx="54863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14" name="Shape 21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jpg"/><Relationship Id="rId3" Type="http://schemas.openxmlformats.org/officeDocument/2006/relationships/image" Target="../media/image0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4.jpg"/><Relationship Id="rId3" Type="http://schemas.openxmlformats.org/officeDocument/2006/relationships/image" Target="../media/image0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4.jpg"/><Relationship Id="rId3" Type="http://schemas.openxmlformats.org/officeDocument/2006/relationships/image" Target="../media/image00.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p:bg>
      <p:bgPr>
        <a:blipFill rotWithShape="1">
          <a:blip r:embed="rId2">
            <a:alphaModFix/>
          </a:blip>
          <a:stretch>
            <a:fillRect b="0" l="0" r="0" t="0"/>
          </a:stretch>
        </a:blipFill>
      </p:bgPr>
    </p:bg>
    <p:spTree>
      <p:nvGrpSpPr>
        <p:cNvPr id="11" name="Shape 11"/>
        <p:cNvGrpSpPr/>
        <p:nvPr/>
      </p:nvGrpSpPr>
      <p:grpSpPr>
        <a:xfrm>
          <a:off x="0" y="0"/>
          <a:ext cx="0" cy="0"/>
          <a:chOff x="0" y="0"/>
          <a:chExt cx="0" cy="0"/>
        </a:xfrm>
      </p:grpSpPr>
      <p:sp>
        <p:nvSpPr>
          <p:cNvPr id="12" name="Shape 12"/>
          <p:cNvSpPr/>
          <p:nvPr/>
        </p:nvSpPr>
        <p:spPr>
          <a:xfrm>
            <a:off x="0" y="3352800"/>
            <a:ext cx="8686800" cy="2743199"/>
          </a:xfrm>
          <a:prstGeom prst="rect">
            <a:avLst/>
          </a:prstGeom>
          <a:solidFill>
            <a:srgbClr val="101141"/>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Arial"/>
              <a:ea typeface="Arial"/>
              <a:cs typeface="Arial"/>
              <a:sym typeface="Arial"/>
            </a:endParaRPr>
          </a:p>
        </p:txBody>
      </p:sp>
      <p:sp>
        <p:nvSpPr>
          <p:cNvPr id="13" name="Shape 13"/>
          <p:cNvSpPr/>
          <p:nvPr/>
        </p:nvSpPr>
        <p:spPr>
          <a:xfrm>
            <a:off x="2895600" y="6096000"/>
            <a:ext cx="2895600" cy="76199"/>
          </a:xfrm>
          <a:prstGeom prst="rect">
            <a:avLst/>
          </a:prstGeom>
          <a:solidFill>
            <a:srgbClr val="76C2E5"/>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14" name="Shape 14"/>
          <p:cNvSpPr/>
          <p:nvPr/>
        </p:nvSpPr>
        <p:spPr>
          <a:xfrm>
            <a:off x="0" y="6096000"/>
            <a:ext cx="2895600" cy="76199"/>
          </a:xfrm>
          <a:prstGeom prst="rect">
            <a:avLst/>
          </a:prstGeom>
          <a:solidFill>
            <a:srgbClr val="FCB017"/>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15" name="Shape 15"/>
          <p:cNvSpPr/>
          <p:nvPr/>
        </p:nvSpPr>
        <p:spPr>
          <a:xfrm>
            <a:off x="5791200" y="6096000"/>
            <a:ext cx="2895600" cy="76199"/>
          </a:xfrm>
          <a:prstGeom prst="rect">
            <a:avLst/>
          </a:prstGeom>
          <a:solidFill>
            <a:srgbClr val="FF0000"/>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pic>
        <p:nvPicPr>
          <p:cNvPr id="16" name="Shape 16"/>
          <p:cNvPicPr preferRelativeResize="0"/>
          <p:nvPr/>
        </p:nvPicPr>
        <p:blipFill rotWithShape="1">
          <a:blip r:embed="rId3">
            <a:alphaModFix/>
          </a:blip>
          <a:srcRect b="28592" l="0" r="0" t="2"/>
          <a:stretch/>
        </p:blipFill>
        <p:spPr>
          <a:xfrm>
            <a:off x="76200" y="3352800"/>
            <a:ext cx="2057400" cy="1980000"/>
          </a:xfrm>
          <a:prstGeom prst="rect">
            <a:avLst/>
          </a:prstGeom>
          <a:noFill/>
          <a:ln>
            <a:noFill/>
          </a:ln>
        </p:spPr>
      </p:pic>
      <p:grpSp>
        <p:nvGrpSpPr>
          <p:cNvPr id="17" name="Shape 17"/>
          <p:cNvGrpSpPr/>
          <p:nvPr/>
        </p:nvGrpSpPr>
        <p:grpSpPr>
          <a:xfrm>
            <a:off x="-76200" y="5257800"/>
            <a:ext cx="2209799" cy="685799"/>
            <a:chOff x="76200" y="2209800"/>
            <a:chExt cx="2209799" cy="685799"/>
          </a:xfrm>
        </p:grpSpPr>
        <p:sp>
          <p:nvSpPr>
            <p:cNvPr id="18" name="Shape 18"/>
            <p:cNvSpPr txBox="1"/>
            <p:nvPr/>
          </p:nvSpPr>
          <p:spPr>
            <a:xfrm>
              <a:off x="76200" y="2209800"/>
              <a:ext cx="2209799" cy="553997"/>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i="0" lang="en-IN" sz="2900" u="none" cap="none" strike="noStrike">
                  <a:solidFill>
                    <a:schemeClr val="lt1"/>
                  </a:solidFill>
                  <a:latin typeface="Arial"/>
                  <a:ea typeface="Arial"/>
                  <a:cs typeface="Arial"/>
                  <a:sym typeface="Arial"/>
                </a:rPr>
                <a:t>BITS</a:t>
              </a:r>
              <a:r>
                <a:rPr b="0" i="0" lang="en-IN" sz="2900" u="none" cap="none" strike="noStrike">
                  <a:solidFill>
                    <a:schemeClr val="lt1"/>
                  </a:solidFill>
                  <a:latin typeface="Arial"/>
                  <a:ea typeface="Arial"/>
                  <a:cs typeface="Arial"/>
                  <a:sym typeface="Arial"/>
                </a:rPr>
                <a:t> Pilani</a:t>
              </a:r>
            </a:p>
          </p:txBody>
        </p:sp>
        <p:sp>
          <p:nvSpPr>
            <p:cNvPr id="19" name="Shape 19"/>
            <p:cNvSpPr txBox="1"/>
            <p:nvPr/>
          </p:nvSpPr>
          <p:spPr>
            <a:xfrm>
              <a:off x="228600" y="2664767"/>
              <a:ext cx="1904999" cy="23083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0" i="0" lang="en-IN" sz="900" u="none" cap="none" strike="noStrike">
                  <a:solidFill>
                    <a:srgbClr val="FFFFFF"/>
                  </a:solidFill>
                  <a:latin typeface="Arial"/>
                  <a:ea typeface="Arial"/>
                  <a:cs typeface="Arial"/>
                  <a:sym typeface="Arial"/>
                </a:rPr>
                <a:t>Pilani | Dubai | Goa | Hyderabad</a:t>
              </a:r>
            </a:p>
          </p:txBody>
        </p:sp>
      </p:grpSp>
      <p:sp>
        <p:nvSpPr>
          <p:cNvPr id="20" name="Shape 20"/>
          <p:cNvSpPr txBox="1"/>
          <p:nvPr>
            <p:ph idx="1" type="body"/>
          </p:nvPr>
        </p:nvSpPr>
        <p:spPr>
          <a:xfrm>
            <a:off x="2514600" y="5410200"/>
            <a:ext cx="6019799" cy="533399"/>
          </a:xfrm>
          <a:prstGeom prst="rect">
            <a:avLst/>
          </a:prstGeom>
          <a:noFill/>
          <a:ln>
            <a:noFill/>
          </a:ln>
        </p:spPr>
        <p:txBody>
          <a:bodyPr anchorCtr="0" anchor="b" bIns="91425" lIns="91425" rIns="91425" tIns="91425"/>
          <a:lstStyle>
            <a:lvl1pPr indent="0" lvl="0" marL="0" rtl="0" algn="r">
              <a:lnSpc>
                <a:spcPct val="100000"/>
              </a:lnSpc>
              <a:spcBef>
                <a:spcPts val="0"/>
              </a:spcBef>
              <a:buClr>
                <a:schemeClr val="lt1"/>
              </a:buClr>
              <a:buFont typeface="Arial"/>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1" name="Shape 21"/>
          <p:cNvSpPr txBox="1"/>
          <p:nvPr>
            <p:ph type="title"/>
          </p:nvPr>
        </p:nvSpPr>
        <p:spPr>
          <a:xfrm>
            <a:off x="2514600" y="3810000"/>
            <a:ext cx="6019799" cy="1524000"/>
          </a:xfrm>
          <a:prstGeom prst="rect">
            <a:avLst/>
          </a:prstGeom>
          <a:noFill/>
          <a:ln>
            <a:noFill/>
          </a:ln>
        </p:spPr>
        <p:txBody>
          <a:bodyPr anchorCtr="0" anchor="ctr" bIns="91425" lIns="91425" rIns="91425" tIns="91425"/>
          <a:lstStyle>
            <a:lvl1pPr lvl="0" rtl="0" algn="l">
              <a:lnSpc>
                <a:spcPct val="90909"/>
              </a:lnSpc>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Vertical Text">
    <p:spTree>
      <p:nvGrpSpPr>
        <p:cNvPr id="131" name="Shape 131"/>
        <p:cNvGrpSpPr/>
        <p:nvPr/>
      </p:nvGrpSpPr>
      <p:grpSpPr>
        <a:xfrm>
          <a:off x="0" y="0"/>
          <a:ext cx="0" cy="0"/>
          <a:chOff x="0" y="0"/>
          <a:chExt cx="0" cy="0"/>
        </a:xfrm>
      </p:grpSpPr>
      <p:sp>
        <p:nvSpPr>
          <p:cNvPr id="132" name="Shape 132"/>
          <p:cNvSpPr txBox="1"/>
          <p:nvPr>
            <p:ph idx="1" type="body"/>
          </p:nvPr>
        </p:nvSpPr>
        <p:spPr>
          <a:xfrm rot="5400000">
            <a:off x="2309018" y="-251618"/>
            <a:ext cx="4525963" cy="8229600"/>
          </a:xfrm>
          <a:prstGeom prst="rect">
            <a:avLst/>
          </a:prstGeom>
          <a:noFill/>
          <a:ln>
            <a:noFill/>
          </a:ln>
        </p:spPr>
        <p:txBody>
          <a:bodyPr anchorCtr="0" anchor="t" bIns="91425" lIns="91425" rIns="91425" tIns="91425"/>
          <a:lstStyle>
            <a:lvl1pPr indent="-139700" lvl="0" marL="342900" rtl="0" algn="l">
              <a:spcBef>
                <a:spcPts val="640"/>
              </a:spcBef>
              <a:buClr>
                <a:schemeClr val="dk1"/>
              </a:buClr>
              <a:buFont typeface="Arial"/>
              <a:buChar char="•"/>
              <a:defRPr/>
            </a:lvl1pPr>
            <a:lvl2pPr indent="-107950" lvl="1" marL="742950" rtl="0" algn="l">
              <a:spcBef>
                <a:spcPts val="560"/>
              </a:spcBef>
              <a:buClr>
                <a:schemeClr val="dk1"/>
              </a:buClr>
              <a:buFont typeface="Arial"/>
              <a:buChar char="–"/>
              <a:defRPr/>
            </a:lvl2pPr>
            <a:lvl3pPr indent="-76200" lvl="2" marL="1143000" rtl="0" algn="l">
              <a:spcBef>
                <a:spcPts val="480"/>
              </a:spcBef>
              <a:buClr>
                <a:schemeClr val="dk1"/>
              </a:buClr>
              <a:buFont typeface="Arial"/>
              <a:buChar char="•"/>
              <a:defRPr/>
            </a:lvl3pPr>
            <a:lvl4pPr indent="-101600" lvl="3" marL="1600200" rtl="0" algn="l">
              <a:spcBef>
                <a:spcPts val="400"/>
              </a:spcBef>
              <a:buClr>
                <a:schemeClr val="dk1"/>
              </a:buClr>
              <a:buFont typeface="Arial"/>
              <a:buChar char="–"/>
              <a:defRPr/>
            </a:lvl4pPr>
            <a:lvl5pPr indent="-101600" lvl="4" marL="2057400" rtl="0" algn="l">
              <a:spcBef>
                <a:spcPts val="400"/>
              </a:spcBef>
              <a:buClr>
                <a:schemeClr val="dk1"/>
              </a:buClr>
              <a:buFont typeface="Arial"/>
              <a:buChar char="»"/>
              <a:defRPr/>
            </a:lvl5pPr>
            <a:lvl6pPr indent="-101600" lvl="5" marL="2514600" rtl="0" algn="l">
              <a:spcBef>
                <a:spcPts val="400"/>
              </a:spcBef>
              <a:buClr>
                <a:schemeClr val="dk1"/>
              </a:buClr>
              <a:buFont typeface="Arial"/>
              <a:buChar char="•"/>
              <a:defRPr/>
            </a:lvl6pPr>
            <a:lvl7pPr indent="-101600" lvl="6" marL="2971800" rtl="0" algn="l">
              <a:spcBef>
                <a:spcPts val="400"/>
              </a:spcBef>
              <a:buClr>
                <a:schemeClr val="dk1"/>
              </a:buClr>
              <a:buFont typeface="Arial"/>
              <a:buChar char="•"/>
              <a:defRPr/>
            </a:lvl7pPr>
            <a:lvl8pPr indent="-101600" lvl="7" marL="3429000" rtl="0" algn="l">
              <a:spcBef>
                <a:spcPts val="400"/>
              </a:spcBef>
              <a:buClr>
                <a:schemeClr val="dk1"/>
              </a:buClr>
              <a:buFont typeface="Arial"/>
              <a:buChar char="•"/>
              <a:defRPr/>
            </a:lvl8pPr>
            <a:lvl9pPr indent="-101600" lvl="8" marL="3886200" rtl="0" algn="l">
              <a:spcBef>
                <a:spcPts val="400"/>
              </a:spcBef>
              <a:buClr>
                <a:schemeClr val="dk1"/>
              </a:buClr>
              <a:buFont typeface="Arial"/>
              <a:buChar char="•"/>
              <a:defRPr/>
            </a:lvl9pPr>
          </a:lstStyle>
          <a:p/>
        </p:txBody>
      </p:sp>
      <p:sp>
        <p:nvSpPr>
          <p:cNvPr id="133" name="Shape 133"/>
          <p:cNvSpPr txBox="1"/>
          <p:nvPr>
            <p:ph idx="2" type="body"/>
          </p:nvPr>
        </p:nvSpPr>
        <p:spPr>
          <a:xfrm>
            <a:off x="304800" y="152400"/>
            <a:ext cx="6324600" cy="1143000"/>
          </a:xfrm>
          <a:prstGeom prst="rect">
            <a:avLst/>
          </a:prstGeom>
          <a:noFill/>
          <a:ln>
            <a:noFill/>
          </a:ln>
        </p:spPr>
        <p:txBody>
          <a:bodyPr anchorCtr="0" anchor="ctr" bIns="91425" lIns="91425" rIns="91425" tIns="91425"/>
          <a:lstStyle>
            <a:lvl1pPr lvl="0" marL="0" rtl="0">
              <a:lnSpc>
                <a:spcPct val="100000"/>
              </a:lnSpc>
              <a:spcBef>
                <a:spcPts val="0"/>
              </a:spcBef>
              <a:buFont typeface="Arial"/>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grpSp>
        <p:nvGrpSpPr>
          <p:cNvPr id="134" name="Shape 134"/>
          <p:cNvGrpSpPr/>
          <p:nvPr/>
        </p:nvGrpSpPr>
        <p:grpSpPr>
          <a:xfrm>
            <a:off x="0" y="1295400"/>
            <a:ext cx="7010400" cy="45718"/>
            <a:chOff x="1905000" y="6553200"/>
            <a:chExt cx="7010400" cy="45718"/>
          </a:xfrm>
        </p:grpSpPr>
        <p:sp>
          <p:nvSpPr>
            <p:cNvPr id="135" name="Shape 135"/>
            <p:cNvSpPr/>
            <p:nvPr/>
          </p:nvSpPr>
          <p:spPr>
            <a:xfrm>
              <a:off x="4267200" y="6553200"/>
              <a:ext cx="2328591" cy="45718"/>
            </a:xfrm>
            <a:prstGeom prst="rect">
              <a:avLst/>
            </a:prstGeom>
            <a:solidFill>
              <a:srgbClr val="76C2E5"/>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136" name="Shape 136"/>
            <p:cNvSpPr/>
            <p:nvPr/>
          </p:nvSpPr>
          <p:spPr>
            <a:xfrm>
              <a:off x="1905000" y="6553200"/>
              <a:ext cx="2362200" cy="45718"/>
            </a:xfrm>
            <a:prstGeom prst="rect">
              <a:avLst/>
            </a:prstGeom>
            <a:solidFill>
              <a:srgbClr val="FCB017"/>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137" name="Shape 137"/>
            <p:cNvSpPr/>
            <p:nvPr/>
          </p:nvSpPr>
          <p:spPr>
            <a:xfrm>
              <a:off x="6586809" y="6553200"/>
              <a:ext cx="2328591" cy="45718"/>
            </a:xfrm>
            <a:prstGeom prst="rect">
              <a:avLst/>
            </a:prstGeom>
            <a:solidFill>
              <a:srgbClr val="FF0000"/>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grpSp>
      <p:grpSp>
        <p:nvGrpSpPr>
          <p:cNvPr id="138" name="Shape 138"/>
          <p:cNvGrpSpPr/>
          <p:nvPr/>
        </p:nvGrpSpPr>
        <p:grpSpPr>
          <a:xfrm>
            <a:off x="2133600" y="6553200"/>
            <a:ext cx="7010400" cy="45718"/>
            <a:chOff x="1905000" y="6553200"/>
            <a:chExt cx="7010400" cy="45718"/>
          </a:xfrm>
        </p:grpSpPr>
        <p:sp>
          <p:nvSpPr>
            <p:cNvPr id="139" name="Shape 139"/>
            <p:cNvSpPr/>
            <p:nvPr/>
          </p:nvSpPr>
          <p:spPr>
            <a:xfrm>
              <a:off x="4267200" y="6553200"/>
              <a:ext cx="2328591" cy="45718"/>
            </a:xfrm>
            <a:prstGeom prst="rect">
              <a:avLst/>
            </a:prstGeom>
            <a:solidFill>
              <a:srgbClr val="76C2E5"/>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140" name="Shape 140"/>
            <p:cNvSpPr/>
            <p:nvPr/>
          </p:nvSpPr>
          <p:spPr>
            <a:xfrm>
              <a:off x="1905000" y="6553200"/>
              <a:ext cx="2362200" cy="45718"/>
            </a:xfrm>
            <a:prstGeom prst="rect">
              <a:avLst/>
            </a:prstGeom>
            <a:solidFill>
              <a:srgbClr val="FCB017"/>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141" name="Shape 141"/>
            <p:cNvSpPr/>
            <p:nvPr/>
          </p:nvSpPr>
          <p:spPr>
            <a:xfrm>
              <a:off x="6586809" y="6553200"/>
              <a:ext cx="2328591" cy="45718"/>
            </a:xfrm>
            <a:prstGeom prst="rect">
              <a:avLst/>
            </a:prstGeom>
            <a:solidFill>
              <a:srgbClr val="FF0000"/>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grpSp>
      <p:pic>
        <p:nvPicPr>
          <p:cNvPr id="142" name="Shape 142"/>
          <p:cNvPicPr preferRelativeResize="0"/>
          <p:nvPr/>
        </p:nvPicPr>
        <p:blipFill rotWithShape="1">
          <a:blip r:embed="rId2">
            <a:alphaModFix/>
          </a:blip>
          <a:srcRect b="5335" l="1923" r="0" t="0"/>
          <a:stretch/>
        </p:blipFill>
        <p:spPr>
          <a:xfrm>
            <a:off x="6629400" y="0"/>
            <a:ext cx="2193192" cy="692697"/>
          </a:xfrm>
          <a:prstGeom prst="rect">
            <a:avLst/>
          </a:prstGeom>
          <a:noFill/>
          <a:ln>
            <a:noFill/>
          </a:ln>
        </p:spPr>
      </p:pic>
      <p:sp>
        <p:nvSpPr>
          <p:cNvPr id="143" name="Shape 143"/>
          <p:cNvSpPr txBox="1"/>
          <p:nvPr/>
        </p:nvSpPr>
        <p:spPr>
          <a:xfrm>
            <a:off x="3276600" y="6596389"/>
            <a:ext cx="5867400" cy="261609"/>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b="1" i="0" lang="en-IN" sz="1100" u="none" cap="none" strike="noStrike">
                <a:solidFill>
                  <a:srgbClr val="101141"/>
                </a:solidFill>
                <a:latin typeface="Arial"/>
                <a:ea typeface="Arial"/>
                <a:cs typeface="Arial"/>
                <a:sym typeface="Arial"/>
              </a:rPr>
              <a:t>BITS </a:t>
            </a:r>
            <a:r>
              <a:rPr b="0" i="0" lang="en-IN" sz="1100" u="none" cap="none" strike="noStrike">
                <a:solidFill>
                  <a:srgbClr val="101141"/>
                </a:solidFill>
                <a:latin typeface="Arial"/>
                <a:ea typeface="Arial"/>
                <a:cs typeface="Arial"/>
                <a:sym typeface="Arial"/>
              </a:rPr>
              <a:t>Pilani, Deemed to be University under Section 3 of UGC Act, 1956</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Vertical Title and Text">
    <p:spTree>
      <p:nvGrpSpPr>
        <p:cNvPr id="144" name="Shape 144"/>
        <p:cNvGrpSpPr/>
        <p:nvPr/>
      </p:nvGrpSpPr>
      <p:grpSpPr>
        <a:xfrm>
          <a:off x="0" y="0"/>
          <a:ext cx="0" cy="0"/>
          <a:chOff x="0" y="0"/>
          <a:chExt cx="0" cy="0"/>
        </a:xfrm>
      </p:grpSpPr>
      <p:sp>
        <p:nvSpPr>
          <p:cNvPr id="145" name="Shape 145"/>
          <p:cNvSpPr txBox="1"/>
          <p:nvPr>
            <p:ph idx="1" type="body"/>
          </p:nvPr>
        </p:nvSpPr>
        <p:spPr>
          <a:xfrm rot="5400000">
            <a:off x="1303337" y="296862"/>
            <a:ext cx="5851525" cy="6019799"/>
          </a:xfrm>
          <a:prstGeom prst="rect">
            <a:avLst/>
          </a:prstGeom>
          <a:noFill/>
          <a:ln>
            <a:noFill/>
          </a:ln>
        </p:spPr>
        <p:txBody>
          <a:bodyPr anchorCtr="0" anchor="t" bIns="91425" lIns="91425" rIns="91425" tIns="91425"/>
          <a:lstStyle>
            <a:lvl1pPr indent="-139700" lvl="0" marL="342900" rtl="0" algn="l">
              <a:spcBef>
                <a:spcPts val="640"/>
              </a:spcBef>
              <a:buClr>
                <a:schemeClr val="dk1"/>
              </a:buClr>
              <a:buFont typeface="Arial"/>
              <a:buChar char="•"/>
              <a:defRPr/>
            </a:lvl1pPr>
            <a:lvl2pPr indent="-107950" lvl="1" marL="742950" rtl="0" algn="l">
              <a:spcBef>
                <a:spcPts val="560"/>
              </a:spcBef>
              <a:buClr>
                <a:schemeClr val="dk1"/>
              </a:buClr>
              <a:buFont typeface="Arial"/>
              <a:buChar char="–"/>
              <a:defRPr/>
            </a:lvl2pPr>
            <a:lvl3pPr indent="-76200" lvl="2" marL="1143000" rtl="0" algn="l">
              <a:spcBef>
                <a:spcPts val="480"/>
              </a:spcBef>
              <a:buClr>
                <a:schemeClr val="dk1"/>
              </a:buClr>
              <a:buFont typeface="Arial"/>
              <a:buChar char="•"/>
              <a:defRPr/>
            </a:lvl3pPr>
            <a:lvl4pPr indent="-101600" lvl="3" marL="1600200" rtl="0" algn="l">
              <a:spcBef>
                <a:spcPts val="400"/>
              </a:spcBef>
              <a:buClr>
                <a:schemeClr val="dk1"/>
              </a:buClr>
              <a:buFont typeface="Arial"/>
              <a:buChar char="–"/>
              <a:defRPr/>
            </a:lvl4pPr>
            <a:lvl5pPr indent="-101600" lvl="4" marL="2057400" rtl="0" algn="l">
              <a:spcBef>
                <a:spcPts val="400"/>
              </a:spcBef>
              <a:buClr>
                <a:schemeClr val="dk1"/>
              </a:buClr>
              <a:buFont typeface="Arial"/>
              <a:buChar char="»"/>
              <a:defRPr/>
            </a:lvl5pPr>
            <a:lvl6pPr indent="-101600" lvl="5" marL="2514600" rtl="0" algn="l">
              <a:spcBef>
                <a:spcPts val="400"/>
              </a:spcBef>
              <a:buClr>
                <a:schemeClr val="dk1"/>
              </a:buClr>
              <a:buFont typeface="Arial"/>
              <a:buChar char="•"/>
              <a:defRPr/>
            </a:lvl6pPr>
            <a:lvl7pPr indent="-101600" lvl="6" marL="2971800" rtl="0" algn="l">
              <a:spcBef>
                <a:spcPts val="400"/>
              </a:spcBef>
              <a:buClr>
                <a:schemeClr val="dk1"/>
              </a:buClr>
              <a:buFont typeface="Arial"/>
              <a:buChar char="•"/>
              <a:defRPr/>
            </a:lvl7pPr>
            <a:lvl8pPr indent="-101600" lvl="7" marL="3429000" rtl="0" algn="l">
              <a:spcBef>
                <a:spcPts val="400"/>
              </a:spcBef>
              <a:buClr>
                <a:schemeClr val="dk1"/>
              </a:buClr>
              <a:buFont typeface="Arial"/>
              <a:buChar char="•"/>
              <a:defRPr/>
            </a:lvl8pPr>
            <a:lvl9pPr indent="-101600" lvl="8" marL="3886200" rtl="0" algn="l">
              <a:spcBef>
                <a:spcPts val="400"/>
              </a:spcBef>
              <a:buClr>
                <a:schemeClr val="dk1"/>
              </a:buClr>
              <a:buFont typeface="Arial"/>
              <a:buChar char="•"/>
              <a:defRPr/>
            </a:lvl9pPr>
          </a:lstStyle>
          <a:p/>
        </p:txBody>
      </p:sp>
      <p:sp>
        <p:nvSpPr>
          <p:cNvPr id="146" name="Shape 146"/>
          <p:cNvSpPr txBox="1"/>
          <p:nvPr>
            <p:ph idx="2" type="body"/>
          </p:nvPr>
        </p:nvSpPr>
        <p:spPr>
          <a:xfrm rot="5400000">
            <a:off x="5410199" y="2743200"/>
            <a:ext cx="5867400" cy="1143000"/>
          </a:xfrm>
          <a:prstGeom prst="rect">
            <a:avLst/>
          </a:prstGeom>
          <a:noFill/>
          <a:ln>
            <a:noFill/>
          </a:ln>
        </p:spPr>
        <p:txBody>
          <a:bodyPr anchorCtr="0" anchor="ctr" bIns="91425" lIns="91425" rIns="91425" tIns="91425"/>
          <a:lstStyle>
            <a:lvl1pPr lvl="0" marL="0" rtl="0">
              <a:lnSpc>
                <a:spcPct val="100000"/>
              </a:lnSpc>
              <a:spcBef>
                <a:spcPts val="0"/>
              </a:spcBef>
              <a:buFont typeface="Arial"/>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grpSp>
        <p:nvGrpSpPr>
          <p:cNvPr id="147" name="Shape 147"/>
          <p:cNvGrpSpPr/>
          <p:nvPr/>
        </p:nvGrpSpPr>
        <p:grpSpPr>
          <a:xfrm rot="5400000">
            <a:off x="5006340" y="2567940"/>
            <a:ext cx="5181600" cy="45718"/>
            <a:chOff x="1905000" y="6553200"/>
            <a:chExt cx="7010400" cy="45718"/>
          </a:xfrm>
        </p:grpSpPr>
        <p:sp>
          <p:nvSpPr>
            <p:cNvPr id="148" name="Shape 148"/>
            <p:cNvSpPr/>
            <p:nvPr/>
          </p:nvSpPr>
          <p:spPr>
            <a:xfrm>
              <a:off x="4267200" y="6553200"/>
              <a:ext cx="2328591" cy="45718"/>
            </a:xfrm>
            <a:prstGeom prst="rect">
              <a:avLst/>
            </a:prstGeom>
            <a:solidFill>
              <a:srgbClr val="76C2E5"/>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149" name="Shape 149"/>
            <p:cNvSpPr/>
            <p:nvPr/>
          </p:nvSpPr>
          <p:spPr>
            <a:xfrm>
              <a:off x="1905000" y="6553200"/>
              <a:ext cx="2362200" cy="45718"/>
            </a:xfrm>
            <a:prstGeom prst="rect">
              <a:avLst/>
            </a:prstGeom>
            <a:solidFill>
              <a:srgbClr val="FCB017"/>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150" name="Shape 150"/>
            <p:cNvSpPr/>
            <p:nvPr/>
          </p:nvSpPr>
          <p:spPr>
            <a:xfrm>
              <a:off x="6586809" y="6553200"/>
              <a:ext cx="2328591" cy="45718"/>
            </a:xfrm>
            <a:prstGeom prst="rect">
              <a:avLst/>
            </a:prstGeom>
            <a:solidFill>
              <a:srgbClr val="FF0000"/>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grpSp>
      <p:pic>
        <p:nvPicPr>
          <p:cNvPr id="151" name="Shape 151"/>
          <p:cNvPicPr preferRelativeResize="0"/>
          <p:nvPr/>
        </p:nvPicPr>
        <p:blipFill rotWithShape="1">
          <a:blip r:embed="rId2">
            <a:alphaModFix/>
          </a:blip>
          <a:srcRect b="5335" l="1923" r="0" t="0"/>
          <a:stretch/>
        </p:blipFill>
        <p:spPr>
          <a:xfrm rot="5400000">
            <a:off x="-758715" y="1131247"/>
            <a:ext cx="2193192" cy="692697"/>
          </a:xfrm>
          <a:prstGeom prst="rect">
            <a:avLst/>
          </a:prstGeom>
          <a:noFill/>
          <a:ln>
            <a:noFill/>
          </a:ln>
        </p:spPr>
      </p:pic>
      <p:sp>
        <p:nvSpPr>
          <p:cNvPr id="152" name="Shape 152"/>
          <p:cNvSpPr txBox="1"/>
          <p:nvPr/>
        </p:nvSpPr>
        <p:spPr>
          <a:xfrm rot="5400000">
            <a:off x="-2794428" y="3808884"/>
            <a:ext cx="5867400" cy="230832"/>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b="1" i="0" lang="en-IN" sz="900" u="none" cap="none" strike="noStrike">
                <a:solidFill>
                  <a:srgbClr val="101141"/>
                </a:solidFill>
                <a:latin typeface="Arial"/>
                <a:ea typeface="Arial"/>
                <a:cs typeface="Arial"/>
                <a:sym typeface="Arial"/>
              </a:rPr>
              <a:t>BITS </a:t>
            </a:r>
            <a:r>
              <a:rPr b="0" i="0" lang="en-IN" sz="900" u="none" cap="none" strike="noStrike">
                <a:solidFill>
                  <a:srgbClr val="101141"/>
                </a:solidFill>
                <a:latin typeface="Arial"/>
                <a:ea typeface="Arial"/>
                <a:cs typeface="Arial"/>
                <a:sym typeface="Arial"/>
              </a:rPr>
              <a:t>Pilani, Deemed to be University under Section 3 of UGC Act, 1956</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1_Blank">
    <p:spTree>
      <p:nvGrpSpPr>
        <p:cNvPr id="153" name="Shape 153"/>
        <p:cNvGrpSpPr/>
        <p:nvPr/>
      </p:nvGrpSpPr>
      <p:grpSpPr>
        <a:xfrm>
          <a:off x="0" y="0"/>
          <a:ext cx="0" cy="0"/>
          <a:chOff x="0" y="0"/>
          <a:chExt cx="0" cy="0"/>
        </a:xfrm>
      </p:grpSpPr>
      <p:sp>
        <p:nvSpPr>
          <p:cNvPr id="154" name="Shape 154"/>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55" name="Shape 155"/>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56" name="Shape 156"/>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IN" sz="1200" u="none" cap="none" strike="noStrike">
                <a:solidFill>
                  <a:srgbClr val="888888"/>
                </a:solidFill>
                <a:latin typeface="Arial"/>
                <a:ea typeface="Arial"/>
                <a:cs typeface="Arial"/>
                <a:sym typeface="Arial"/>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1_Title and Content">
    <p:spTree>
      <p:nvGrpSpPr>
        <p:cNvPr id="157" name="Shape 157"/>
        <p:cNvGrpSpPr/>
        <p:nvPr/>
      </p:nvGrpSpPr>
      <p:grpSpPr>
        <a:xfrm>
          <a:off x="0" y="0"/>
          <a:ext cx="0" cy="0"/>
          <a:chOff x="0" y="0"/>
          <a:chExt cx="0" cy="0"/>
        </a:xfrm>
      </p:grpSpPr>
      <p:sp>
        <p:nvSpPr>
          <p:cNvPr id="158" name="Shape 158"/>
          <p:cNvSpPr txBox="1"/>
          <p:nvPr>
            <p:ph type="title"/>
          </p:nvPr>
        </p:nvSpPr>
        <p:spPr>
          <a:xfrm>
            <a:off x="457200" y="274637"/>
            <a:ext cx="8229600" cy="1143000"/>
          </a:xfrm>
          <a:prstGeom prst="rect">
            <a:avLst/>
          </a:prstGeom>
          <a:noFill/>
          <a:ln>
            <a:noFill/>
          </a:ln>
        </p:spPr>
        <p:txBody>
          <a:bodyPr anchorCtr="0" anchor="ctr" bIns="91425" lIns="91425" rIns="91425" tIns="91425"/>
          <a:lstStyle>
            <a:lvl1pPr lvl="0" rtl="0" algn="l">
              <a:spcBef>
                <a:spcPts val="0"/>
              </a:spcBef>
              <a:buClr>
                <a:schemeClr val="dk1"/>
              </a:buClr>
              <a:buFont typeface="Arial"/>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59" name="Shape 159"/>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139700" lvl="0" marL="342900" rtl="0" algn="l">
              <a:spcBef>
                <a:spcPts val="640"/>
              </a:spcBef>
              <a:buClr>
                <a:schemeClr val="dk1"/>
              </a:buClr>
              <a:buFont typeface="Arial"/>
              <a:buChar char="•"/>
              <a:defRPr/>
            </a:lvl1pPr>
            <a:lvl2pPr indent="-107950" lvl="1" marL="742950" rtl="0" algn="l">
              <a:spcBef>
                <a:spcPts val="560"/>
              </a:spcBef>
              <a:buClr>
                <a:schemeClr val="dk1"/>
              </a:buClr>
              <a:buFont typeface="Arial"/>
              <a:buChar char="–"/>
              <a:defRPr/>
            </a:lvl2pPr>
            <a:lvl3pPr indent="-76200" lvl="2" marL="1143000" rtl="0" algn="l">
              <a:spcBef>
                <a:spcPts val="480"/>
              </a:spcBef>
              <a:buClr>
                <a:schemeClr val="dk1"/>
              </a:buClr>
              <a:buFont typeface="Arial"/>
              <a:buChar char="•"/>
              <a:defRPr/>
            </a:lvl3pPr>
            <a:lvl4pPr indent="-101600" lvl="3" marL="1600200" rtl="0" algn="l">
              <a:spcBef>
                <a:spcPts val="400"/>
              </a:spcBef>
              <a:buClr>
                <a:schemeClr val="dk1"/>
              </a:buClr>
              <a:buFont typeface="Arial"/>
              <a:buChar char="–"/>
              <a:defRPr/>
            </a:lvl4pPr>
            <a:lvl5pPr indent="-101600" lvl="4" marL="2057400" rtl="0" algn="l">
              <a:spcBef>
                <a:spcPts val="400"/>
              </a:spcBef>
              <a:buClr>
                <a:schemeClr val="dk1"/>
              </a:buClr>
              <a:buFont typeface="Arial"/>
              <a:buChar char="»"/>
              <a:defRPr/>
            </a:lvl5pPr>
            <a:lvl6pPr indent="-101600" lvl="5" marL="2514600" rtl="0" algn="l">
              <a:spcBef>
                <a:spcPts val="400"/>
              </a:spcBef>
              <a:buClr>
                <a:schemeClr val="dk1"/>
              </a:buClr>
              <a:buFont typeface="Arial"/>
              <a:buChar char="•"/>
              <a:defRPr/>
            </a:lvl6pPr>
            <a:lvl7pPr indent="-101600" lvl="6" marL="2971800" rtl="0" algn="l">
              <a:spcBef>
                <a:spcPts val="400"/>
              </a:spcBef>
              <a:buClr>
                <a:schemeClr val="dk1"/>
              </a:buClr>
              <a:buFont typeface="Arial"/>
              <a:buChar char="•"/>
              <a:defRPr/>
            </a:lvl7pPr>
            <a:lvl8pPr indent="-101600" lvl="7" marL="3429000" rtl="0" algn="l">
              <a:spcBef>
                <a:spcPts val="400"/>
              </a:spcBef>
              <a:buClr>
                <a:schemeClr val="dk1"/>
              </a:buClr>
              <a:buFont typeface="Arial"/>
              <a:buChar char="•"/>
              <a:defRPr/>
            </a:lvl8pPr>
            <a:lvl9pPr indent="-101600" lvl="8" marL="3886200" rtl="0" algn="l">
              <a:spcBef>
                <a:spcPts val="400"/>
              </a:spcBef>
              <a:buClr>
                <a:schemeClr val="dk1"/>
              </a:buClr>
              <a:buFont typeface="Arial"/>
              <a:buChar char="•"/>
              <a:defRPr/>
            </a:lvl9pPr>
          </a:lstStyle>
          <a:p/>
        </p:txBody>
      </p:sp>
      <p:sp>
        <p:nvSpPr>
          <p:cNvPr id="160" name="Shape 160"/>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61" name="Shape 161"/>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62" name="Shape 162"/>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IN" sz="1200" u="none" cap="none" strike="noStrike">
                <a:solidFill>
                  <a:srgbClr val="888888"/>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Content">
    <p:spTree>
      <p:nvGrpSpPr>
        <p:cNvPr id="22" name="Shape 22"/>
        <p:cNvGrpSpPr/>
        <p:nvPr/>
      </p:nvGrpSpPr>
      <p:grpSpPr>
        <a:xfrm>
          <a:off x="0" y="0"/>
          <a:ext cx="0" cy="0"/>
          <a:chOff x="0" y="0"/>
          <a:chExt cx="0" cy="0"/>
        </a:xfrm>
      </p:grpSpPr>
      <p:sp>
        <p:nvSpPr>
          <p:cNvPr id="23" name="Shape 23"/>
          <p:cNvSpPr txBox="1"/>
          <p:nvPr>
            <p:ph idx="1" type="body"/>
          </p:nvPr>
        </p:nvSpPr>
        <p:spPr>
          <a:xfrm>
            <a:off x="304800" y="1493837"/>
            <a:ext cx="8229600" cy="4525963"/>
          </a:xfrm>
          <a:prstGeom prst="rect">
            <a:avLst/>
          </a:prstGeom>
          <a:noFill/>
          <a:ln>
            <a:noFill/>
          </a:ln>
        </p:spPr>
        <p:txBody>
          <a:bodyPr anchorCtr="0" anchor="t" bIns="91425" lIns="91425" rIns="91425" tIns="91425"/>
          <a:lstStyle>
            <a:lvl1pPr indent="0" lvl="0" marL="0" marR="0" rtl="0" algn="l">
              <a:lnSpc>
                <a:spcPct val="100000"/>
              </a:lnSpc>
              <a:spcBef>
                <a:spcPts val="480"/>
              </a:spcBef>
              <a:spcAft>
                <a:spcPts val="0"/>
              </a:spcAft>
              <a:buClr>
                <a:srgbClr val="101141"/>
              </a:buClr>
              <a:buFont typeface="Noto Symbol"/>
              <a:buNone/>
              <a:defRPr/>
            </a:lvl1pPr>
            <a:lvl2pPr indent="-184150" lvl="1" marL="742950" marR="0" rtl="0" algn="l">
              <a:lnSpc>
                <a:spcPct val="100000"/>
              </a:lnSpc>
              <a:spcBef>
                <a:spcPts val="320"/>
              </a:spcBef>
              <a:spcAft>
                <a:spcPts val="0"/>
              </a:spcAft>
              <a:buFont typeface="Arial"/>
              <a:buChar char="–"/>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4" name="Shape 24"/>
          <p:cNvSpPr txBox="1"/>
          <p:nvPr/>
        </p:nvSpPr>
        <p:spPr>
          <a:xfrm>
            <a:off x="3276600" y="6596389"/>
            <a:ext cx="5867400" cy="261609"/>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b="1" i="0" lang="en-IN" sz="1100" u="none" cap="none" strike="noStrike">
                <a:solidFill>
                  <a:srgbClr val="101141"/>
                </a:solidFill>
                <a:latin typeface="Arial"/>
                <a:ea typeface="Arial"/>
                <a:cs typeface="Arial"/>
                <a:sym typeface="Arial"/>
              </a:rPr>
              <a:t>BITS </a:t>
            </a:r>
            <a:r>
              <a:rPr b="0" i="0" lang="en-IN" sz="1100" u="none" cap="none" strike="noStrike">
                <a:solidFill>
                  <a:srgbClr val="101141"/>
                </a:solidFill>
                <a:latin typeface="Arial"/>
                <a:ea typeface="Arial"/>
                <a:cs typeface="Arial"/>
                <a:sym typeface="Arial"/>
              </a:rPr>
              <a:t>Pilani, Deemed to be University under Section 3 of UGC Act, 1956</a:t>
            </a:r>
          </a:p>
        </p:txBody>
      </p:sp>
      <p:grpSp>
        <p:nvGrpSpPr>
          <p:cNvPr id="25" name="Shape 25"/>
          <p:cNvGrpSpPr/>
          <p:nvPr/>
        </p:nvGrpSpPr>
        <p:grpSpPr>
          <a:xfrm>
            <a:off x="2083888" y="6550671"/>
            <a:ext cx="7060112" cy="48664"/>
            <a:chOff x="2083888" y="6550671"/>
            <a:chExt cx="7060112" cy="48664"/>
          </a:xfrm>
        </p:grpSpPr>
        <p:sp>
          <p:nvSpPr>
            <p:cNvPr id="26" name="Shape 26"/>
            <p:cNvSpPr/>
            <p:nvPr/>
          </p:nvSpPr>
          <p:spPr>
            <a:xfrm>
              <a:off x="4630476" y="6550671"/>
              <a:ext cx="2328591" cy="48663"/>
            </a:xfrm>
            <a:prstGeom prst="rect">
              <a:avLst/>
            </a:prstGeom>
            <a:solidFill>
              <a:srgbClr val="76C2E5"/>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27" name="Shape 27"/>
            <p:cNvSpPr/>
            <p:nvPr/>
          </p:nvSpPr>
          <p:spPr>
            <a:xfrm>
              <a:off x="6907874" y="6550671"/>
              <a:ext cx="2236126" cy="45718"/>
            </a:xfrm>
            <a:prstGeom prst="rect">
              <a:avLst/>
            </a:prstGeom>
            <a:solidFill>
              <a:srgbClr val="E31C24"/>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28" name="Shape 28"/>
            <p:cNvSpPr/>
            <p:nvPr/>
          </p:nvSpPr>
          <p:spPr>
            <a:xfrm>
              <a:off x="2083888" y="6550671"/>
              <a:ext cx="2580680" cy="48663"/>
            </a:xfrm>
            <a:prstGeom prst="rect">
              <a:avLst/>
            </a:prstGeom>
            <a:solidFill>
              <a:srgbClr val="FCB017"/>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grpSp>
      <p:pic>
        <p:nvPicPr>
          <p:cNvPr id="29" name="Shape 29"/>
          <p:cNvPicPr preferRelativeResize="0"/>
          <p:nvPr/>
        </p:nvPicPr>
        <p:blipFill rotWithShape="1">
          <a:blip r:embed="rId2">
            <a:alphaModFix/>
          </a:blip>
          <a:srcRect b="5335" l="1923" r="0" t="0"/>
          <a:stretch/>
        </p:blipFill>
        <p:spPr>
          <a:xfrm>
            <a:off x="6629400" y="0"/>
            <a:ext cx="2193192" cy="692697"/>
          </a:xfrm>
          <a:prstGeom prst="rect">
            <a:avLst/>
          </a:prstGeom>
          <a:noFill/>
          <a:ln>
            <a:noFill/>
          </a:ln>
        </p:spPr>
      </p:pic>
      <p:grpSp>
        <p:nvGrpSpPr>
          <p:cNvPr id="30" name="Shape 30"/>
          <p:cNvGrpSpPr/>
          <p:nvPr/>
        </p:nvGrpSpPr>
        <p:grpSpPr>
          <a:xfrm>
            <a:off x="2133600" y="6553200"/>
            <a:ext cx="7010400" cy="45718"/>
            <a:chOff x="1905000" y="6553200"/>
            <a:chExt cx="7010400" cy="45718"/>
          </a:xfrm>
        </p:grpSpPr>
        <p:sp>
          <p:nvSpPr>
            <p:cNvPr id="31" name="Shape 31"/>
            <p:cNvSpPr/>
            <p:nvPr/>
          </p:nvSpPr>
          <p:spPr>
            <a:xfrm>
              <a:off x="4267200" y="6553200"/>
              <a:ext cx="2328591" cy="45718"/>
            </a:xfrm>
            <a:prstGeom prst="rect">
              <a:avLst/>
            </a:prstGeom>
            <a:solidFill>
              <a:srgbClr val="76C2E5"/>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32" name="Shape 32"/>
            <p:cNvSpPr/>
            <p:nvPr/>
          </p:nvSpPr>
          <p:spPr>
            <a:xfrm>
              <a:off x="1905000" y="6553200"/>
              <a:ext cx="2362200" cy="45718"/>
            </a:xfrm>
            <a:prstGeom prst="rect">
              <a:avLst/>
            </a:prstGeom>
            <a:solidFill>
              <a:srgbClr val="FCB017"/>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33" name="Shape 33"/>
            <p:cNvSpPr/>
            <p:nvPr/>
          </p:nvSpPr>
          <p:spPr>
            <a:xfrm>
              <a:off x="6586809" y="6553200"/>
              <a:ext cx="2328591" cy="45718"/>
            </a:xfrm>
            <a:prstGeom prst="rect">
              <a:avLst/>
            </a:prstGeom>
            <a:solidFill>
              <a:srgbClr val="FF0000"/>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grpSp>
      <p:grpSp>
        <p:nvGrpSpPr>
          <p:cNvPr id="34" name="Shape 34"/>
          <p:cNvGrpSpPr/>
          <p:nvPr/>
        </p:nvGrpSpPr>
        <p:grpSpPr>
          <a:xfrm>
            <a:off x="0" y="1295400"/>
            <a:ext cx="7010400" cy="45718"/>
            <a:chOff x="1905000" y="6553200"/>
            <a:chExt cx="7010400" cy="45718"/>
          </a:xfrm>
        </p:grpSpPr>
        <p:sp>
          <p:nvSpPr>
            <p:cNvPr id="35" name="Shape 35"/>
            <p:cNvSpPr/>
            <p:nvPr/>
          </p:nvSpPr>
          <p:spPr>
            <a:xfrm>
              <a:off x="4267200" y="6553200"/>
              <a:ext cx="2328591" cy="45718"/>
            </a:xfrm>
            <a:prstGeom prst="rect">
              <a:avLst/>
            </a:prstGeom>
            <a:solidFill>
              <a:srgbClr val="76C2E5"/>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36" name="Shape 36"/>
            <p:cNvSpPr/>
            <p:nvPr/>
          </p:nvSpPr>
          <p:spPr>
            <a:xfrm>
              <a:off x="1905000" y="6553200"/>
              <a:ext cx="2362200" cy="45718"/>
            </a:xfrm>
            <a:prstGeom prst="rect">
              <a:avLst/>
            </a:prstGeom>
            <a:solidFill>
              <a:srgbClr val="FCB017"/>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37" name="Shape 37"/>
            <p:cNvSpPr/>
            <p:nvPr/>
          </p:nvSpPr>
          <p:spPr>
            <a:xfrm>
              <a:off x="6586809" y="6553200"/>
              <a:ext cx="2328591" cy="45718"/>
            </a:xfrm>
            <a:prstGeom prst="rect">
              <a:avLst/>
            </a:prstGeom>
            <a:solidFill>
              <a:srgbClr val="FF0000"/>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grpSp>
      <p:sp>
        <p:nvSpPr>
          <p:cNvPr id="38" name="Shape 38"/>
          <p:cNvSpPr txBox="1"/>
          <p:nvPr>
            <p:ph idx="2" type="body"/>
          </p:nvPr>
        </p:nvSpPr>
        <p:spPr>
          <a:xfrm>
            <a:off x="304800" y="152400"/>
            <a:ext cx="6324600" cy="1143000"/>
          </a:xfrm>
          <a:prstGeom prst="rect">
            <a:avLst/>
          </a:prstGeom>
          <a:noFill/>
          <a:ln>
            <a:noFill/>
          </a:ln>
        </p:spPr>
        <p:txBody>
          <a:bodyPr anchorCtr="0" anchor="ctr" bIns="91425" lIns="91425" rIns="91425" tIns="91425"/>
          <a:lstStyle>
            <a:lvl1pPr lvl="0" marL="0" rtl="0">
              <a:lnSpc>
                <a:spcPct val="100000"/>
              </a:lnSpc>
              <a:spcBef>
                <a:spcPts val="0"/>
              </a:spcBef>
              <a:buFont typeface="Arial"/>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Slide">
    <p:bg>
      <p:bgPr>
        <a:blipFill rotWithShape="1">
          <a:blip r:embed="rId2">
            <a:alphaModFix/>
          </a:blip>
          <a:stretch>
            <a:fillRect b="0" l="0" r="0" t="0"/>
          </a:stretch>
        </a:blipFill>
      </p:bgPr>
    </p:bg>
    <p:spTree>
      <p:nvGrpSpPr>
        <p:cNvPr id="39" name="Shape 39"/>
        <p:cNvGrpSpPr/>
        <p:nvPr/>
      </p:nvGrpSpPr>
      <p:grpSpPr>
        <a:xfrm>
          <a:off x="0" y="0"/>
          <a:ext cx="0" cy="0"/>
          <a:chOff x="0" y="0"/>
          <a:chExt cx="0" cy="0"/>
        </a:xfrm>
      </p:grpSpPr>
      <p:sp>
        <p:nvSpPr>
          <p:cNvPr id="40" name="Shape 40"/>
          <p:cNvSpPr/>
          <p:nvPr/>
        </p:nvSpPr>
        <p:spPr>
          <a:xfrm>
            <a:off x="0" y="3352800"/>
            <a:ext cx="8686800" cy="2743199"/>
          </a:xfrm>
          <a:prstGeom prst="rect">
            <a:avLst/>
          </a:prstGeom>
          <a:solidFill>
            <a:srgbClr val="101141"/>
          </a:solidFill>
          <a:ln>
            <a:noFill/>
          </a:ln>
        </p:spPr>
        <p:txBody>
          <a:bodyPr anchorCtr="0" anchor="ctr" bIns="45700" lIns="91425" rIns="91425" tIns="45700">
            <a:noAutofit/>
          </a:bodyPr>
          <a:lstStyle/>
          <a:p>
            <a:pPr indent="0" lvl="0" marL="0" marR="0" rtl="0" algn="l">
              <a:spcBef>
                <a:spcPts val="0"/>
              </a:spcBef>
              <a:buNone/>
            </a:pPr>
            <a:r>
              <a:t/>
            </a:r>
            <a:endParaRPr b="0" i="0" sz="1800" u="none" cap="none" strike="noStrike">
              <a:solidFill>
                <a:schemeClr val="lt1"/>
              </a:solidFill>
              <a:latin typeface="Arial"/>
              <a:ea typeface="Arial"/>
              <a:cs typeface="Arial"/>
              <a:sym typeface="Arial"/>
            </a:endParaRPr>
          </a:p>
        </p:txBody>
      </p:sp>
      <p:sp>
        <p:nvSpPr>
          <p:cNvPr id="41" name="Shape 41"/>
          <p:cNvSpPr/>
          <p:nvPr/>
        </p:nvSpPr>
        <p:spPr>
          <a:xfrm>
            <a:off x="2895600" y="6096000"/>
            <a:ext cx="2895600" cy="76199"/>
          </a:xfrm>
          <a:prstGeom prst="rect">
            <a:avLst/>
          </a:prstGeom>
          <a:solidFill>
            <a:srgbClr val="76C2E5"/>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42" name="Shape 42"/>
          <p:cNvSpPr/>
          <p:nvPr/>
        </p:nvSpPr>
        <p:spPr>
          <a:xfrm>
            <a:off x="0" y="6096000"/>
            <a:ext cx="2895600" cy="76199"/>
          </a:xfrm>
          <a:prstGeom prst="rect">
            <a:avLst/>
          </a:prstGeom>
          <a:solidFill>
            <a:srgbClr val="FCB017"/>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43" name="Shape 43"/>
          <p:cNvSpPr/>
          <p:nvPr/>
        </p:nvSpPr>
        <p:spPr>
          <a:xfrm>
            <a:off x="5791200" y="6096000"/>
            <a:ext cx="2895600" cy="76199"/>
          </a:xfrm>
          <a:prstGeom prst="rect">
            <a:avLst/>
          </a:prstGeom>
          <a:solidFill>
            <a:srgbClr val="FF0000"/>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pic>
        <p:nvPicPr>
          <p:cNvPr id="44" name="Shape 44"/>
          <p:cNvPicPr preferRelativeResize="0"/>
          <p:nvPr/>
        </p:nvPicPr>
        <p:blipFill rotWithShape="1">
          <a:blip r:embed="rId3">
            <a:alphaModFix/>
          </a:blip>
          <a:srcRect b="28592" l="0" r="0" t="2"/>
          <a:stretch/>
        </p:blipFill>
        <p:spPr>
          <a:xfrm>
            <a:off x="76200" y="3352800"/>
            <a:ext cx="2057400" cy="1980000"/>
          </a:xfrm>
          <a:prstGeom prst="rect">
            <a:avLst/>
          </a:prstGeom>
          <a:noFill/>
          <a:ln>
            <a:noFill/>
          </a:ln>
        </p:spPr>
      </p:pic>
      <p:grpSp>
        <p:nvGrpSpPr>
          <p:cNvPr id="45" name="Shape 45"/>
          <p:cNvGrpSpPr/>
          <p:nvPr/>
        </p:nvGrpSpPr>
        <p:grpSpPr>
          <a:xfrm>
            <a:off x="-76200" y="5257800"/>
            <a:ext cx="2209799" cy="685799"/>
            <a:chOff x="76200" y="2209800"/>
            <a:chExt cx="2209799" cy="685799"/>
          </a:xfrm>
        </p:grpSpPr>
        <p:sp>
          <p:nvSpPr>
            <p:cNvPr id="46" name="Shape 46"/>
            <p:cNvSpPr txBox="1"/>
            <p:nvPr/>
          </p:nvSpPr>
          <p:spPr>
            <a:xfrm>
              <a:off x="76200" y="2209800"/>
              <a:ext cx="2209799" cy="553997"/>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i="0" lang="en-IN" sz="2900" u="none" cap="none" strike="noStrike">
                  <a:solidFill>
                    <a:schemeClr val="lt1"/>
                  </a:solidFill>
                  <a:latin typeface="Arial"/>
                  <a:ea typeface="Arial"/>
                  <a:cs typeface="Arial"/>
                  <a:sym typeface="Arial"/>
                </a:rPr>
                <a:t>BITS</a:t>
              </a:r>
              <a:r>
                <a:rPr b="0" i="0" lang="en-IN" sz="2900" u="none" cap="none" strike="noStrike">
                  <a:solidFill>
                    <a:schemeClr val="lt1"/>
                  </a:solidFill>
                  <a:latin typeface="Arial"/>
                  <a:ea typeface="Arial"/>
                  <a:cs typeface="Arial"/>
                  <a:sym typeface="Arial"/>
                </a:rPr>
                <a:t> Pilani</a:t>
              </a:r>
            </a:p>
          </p:txBody>
        </p:sp>
        <p:sp>
          <p:nvSpPr>
            <p:cNvPr id="47" name="Shape 47"/>
            <p:cNvSpPr txBox="1"/>
            <p:nvPr/>
          </p:nvSpPr>
          <p:spPr>
            <a:xfrm>
              <a:off x="228600" y="2664767"/>
              <a:ext cx="1904999" cy="23083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0" i="0" lang="en-IN" sz="900" u="none" cap="none" strike="noStrike">
                  <a:solidFill>
                    <a:srgbClr val="FFFFFF"/>
                  </a:solidFill>
                  <a:latin typeface="Arial"/>
                  <a:ea typeface="Arial"/>
                  <a:cs typeface="Arial"/>
                  <a:sym typeface="Arial"/>
                </a:rPr>
                <a:t>Pilani | Dubai | Goa | Hyderabad</a:t>
              </a:r>
            </a:p>
          </p:txBody>
        </p:sp>
      </p:grpSp>
      <p:sp>
        <p:nvSpPr>
          <p:cNvPr id="48" name="Shape 48"/>
          <p:cNvSpPr txBox="1"/>
          <p:nvPr>
            <p:ph type="title"/>
          </p:nvPr>
        </p:nvSpPr>
        <p:spPr>
          <a:xfrm>
            <a:off x="2514600" y="3810000"/>
            <a:ext cx="6019799" cy="1524000"/>
          </a:xfrm>
          <a:prstGeom prst="rect">
            <a:avLst/>
          </a:prstGeom>
          <a:noFill/>
          <a:ln>
            <a:noFill/>
          </a:ln>
        </p:spPr>
        <p:txBody>
          <a:bodyPr anchorCtr="0" anchor="ctr" bIns="91425" lIns="91425" rIns="91425" tIns="91425"/>
          <a:lstStyle>
            <a:lvl1pPr lvl="0" rtl="0" algn="l">
              <a:lnSpc>
                <a:spcPct val="90909"/>
              </a:lnSpc>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Header">
    <p:spTree>
      <p:nvGrpSpPr>
        <p:cNvPr id="49" name="Shape 49"/>
        <p:cNvGrpSpPr/>
        <p:nvPr/>
      </p:nvGrpSpPr>
      <p:grpSpPr>
        <a:xfrm>
          <a:off x="0" y="0"/>
          <a:ext cx="0" cy="0"/>
          <a:chOff x="0" y="0"/>
          <a:chExt cx="0" cy="0"/>
        </a:xfrm>
      </p:grpSpPr>
      <p:pic>
        <p:nvPicPr>
          <p:cNvPr id="50" name="Shape 50"/>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51" name="Shape 51"/>
          <p:cNvSpPr/>
          <p:nvPr/>
        </p:nvSpPr>
        <p:spPr>
          <a:xfrm>
            <a:off x="0" y="4282182"/>
            <a:ext cx="9144000" cy="2575817"/>
          </a:xfrm>
          <a:prstGeom prst="rect">
            <a:avLst/>
          </a:prstGeom>
          <a:solidFill>
            <a:schemeClr val="lt1"/>
          </a:solidFill>
          <a:ln cap="flat" cmpd="sng" w="9525">
            <a:solidFill>
              <a:srgbClr val="4A7DBB"/>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pic>
        <p:nvPicPr>
          <p:cNvPr id="52" name="Shape 52"/>
          <p:cNvPicPr preferRelativeResize="0"/>
          <p:nvPr/>
        </p:nvPicPr>
        <p:blipFill rotWithShape="1">
          <a:blip r:embed="rId3">
            <a:alphaModFix/>
          </a:blip>
          <a:srcRect b="5335" l="1923" r="0" t="0"/>
          <a:stretch/>
        </p:blipFill>
        <p:spPr>
          <a:xfrm>
            <a:off x="6629400" y="0"/>
            <a:ext cx="2193192" cy="692697"/>
          </a:xfrm>
          <a:prstGeom prst="rect">
            <a:avLst/>
          </a:prstGeom>
          <a:noFill/>
          <a:ln>
            <a:noFill/>
          </a:ln>
        </p:spPr>
      </p:pic>
      <p:sp>
        <p:nvSpPr>
          <p:cNvPr id="53" name="Shape 53"/>
          <p:cNvSpPr txBox="1"/>
          <p:nvPr>
            <p:ph idx="1" type="body"/>
          </p:nvPr>
        </p:nvSpPr>
        <p:spPr>
          <a:xfrm>
            <a:off x="304800" y="4648200"/>
            <a:ext cx="8458200" cy="1600199"/>
          </a:xfrm>
          <a:prstGeom prst="rect">
            <a:avLst/>
          </a:prstGeom>
          <a:noFill/>
          <a:ln>
            <a:noFill/>
          </a:ln>
        </p:spPr>
        <p:txBody>
          <a:bodyPr anchorCtr="0" anchor="t" bIns="91425" lIns="91425" rIns="91425" tIns="91425"/>
          <a:lstStyle>
            <a:lvl1pPr indent="0" lvl="0" marL="0" rtl="0">
              <a:lnSpc>
                <a:spcPct val="104999"/>
              </a:lnSpc>
              <a:spcBef>
                <a:spcPts val="0"/>
              </a:spcBef>
              <a:buFont typeface="Arial"/>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4" name="Shape 54"/>
          <p:cNvSpPr/>
          <p:nvPr/>
        </p:nvSpPr>
        <p:spPr>
          <a:xfrm>
            <a:off x="2882900" y="6775450"/>
            <a:ext cx="2895600" cy="76199"/>
          </a:xfrm>
          <a:prstGeom prst="rect">
            <a:avLst/>
          </a:prstGeom>
          <a:solidFill>
            <a:srgbClr val="76C2E5"/>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55" name="Shape 55"/>
          <p:cNvSpPr/>
          <p:nvPr/>
        </p:nvSpPr>
        <p:spPr>
          <a:xfrm>
            <a:off x="-12700" y="6775450"/>
            <a:ext cx="2895600" cy="76199"/>
          </a:xfrm>
          <a:prstGeom prst="rect">
            <a:avLst/>
          </a:prstGeom>
          <a:solidFill>
            <a:srgbClr val="FCB017"/>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56" name="Shape 56"/>
          <p:cNvSpPr/>
          <p:nvPr/>
        </p:nvSpPr>
        <p:spPr>
          <a:xfrm>
            <a:off x="5778500" y="6775450"/>
            <a:ext cx="2895600" cy="76199"/>
          </a:xfrm>
          <a:prstGeom prst="rect">
            <a:avLst/>
          </a:prstGeom>
          <a:solidFill>
            <a:srgbClr val="FF0000"/>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grpSp>
        <p:nvGrpSpPr>
          <p:cNvPr id="57" name="Shape 57"/>
          <p:cNvGrpSpPr/>
          <p:nvPr/>
        </p:nvGrpSpPr>
        <p:grpSpPr>
          <a:xfrm>
            <a:off x="6858000" y="762000"/>
            <a:ext cx="2209799" cy="685799"/>
            <a:chOff x="76200" y="2209800"/>
            <a:chExt cx="2209799" cy="685799"/>
          </a:xfrm>
        </p:grpSpPr>
        <p:sp>
          <p:nvSpPr>
            <p:cNvPr id="58" name="Shape 58"/>
            <p:cNvSpPr txBox="1"/>
            <p:nvPr/>
          </p:nvSpPr>
          <p:spPr>
            <a:xfrm>
              <a:off x="76200" y="2209800"/>
              <a:ext cx="2209799" cy="553997"/>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i="0" lang="en-IN" sz="2900" u="none" cap="none" strike="noStrike">
                  <a:solidFill>
                    <a:schemeClr val="lt1"/>
                  </a:solidFill>
                  <a:latin typeface="Arial"/>
                  <a:ea typeface="Arial"/>
                  <a:cs typeface="Arial"/>
                  <a:sym typeface="Arial"/>
                </a:rPr>
                <a:t>BITS</a:t>
              </a:r>
              <a:r>
                <a:rPr b="0" i="0" lang="en-IN" sz="2900" u="none" cap="none" strike="noStrike">
                  <a:solidFill>
                    <a:schemeClr val="lt1"/>
                  </a:solidFill>
                  <a:latin typeface="Arial"/>
                  <a:ea typeface="Arial"/>
                  <a:cs typeface="Arial"/>
                  <a:sym typeface="Arial"/>
                </a:rPr>
                <a:t> Pilani</a:t>
              </a:r>
            </a:p>
          </p:txBody>
        </p:sp>
        <p:sp>
          <p:nvSpPr>
            <p:cNvPr id="59" name="Shape 59"/>
            <p:cNvSpPr txBox="1"/>
            <p:nvPr/>
          </p:nvSpPr>
          <p:spPr>
            <a:xfrm>
              <a:off x="228600" y="2664767"/>
              <a:ext cx="1904999" cy="23083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0" i="0" lang="en-IN" sz="900" u="none" cap="none" strike="noStrike">
                  <a:solidFill>
                    <a:srgbClr val="FFFFFF"/>
                  </a:solidFill>
                  <a:latin typeface="Arial"/>
                  <a:ea typeface="Arial"/>
                  <a:cs typeface="Arial"/>
                  <a:sym typeface="Arial"/>
                </a:rPr>
                <a:t>Pilani | Dubai | Goa | Hyderabad</a:t>
              </a: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wo Content">
    <p:spTree>
      <p:nvGrpSpPr>
        <p:cNvPr id="60" name="Shape 60"/>
        <p:cNvGrpSpPr/>
        <p:nvPr/>
      </p:nvGrpSpPr>
      <p:grpSpPr>
        <a:xfrm>
          <a:off x="0" y="0"/>
          <a:ext cx="0" cy="0"/>
          <a:chOff x="0" y="0"/>
          <a:chExt cx="0" cy="0"/>
        </a:xfrm>
      </p:grpSpPr>
      <p:pic>
        <p:nvPicPr>
          <p:cNvPr id="61" name="Shape 61"/>
          <p:cNvPicPr preferRelativeResize="0"/>
          <p:nvPr/>
        </p:nvPicPr>
        <p:blipFill rotWithShape="1">
          <a:blip r:embed="rId2">
            <a:alphaModFix/>
          </a:blip>
          <a:srcRect b="5335" l="1923" r="0" t="0"/>
          <a:stretch/>
        </p:blipFill>
        <p:spPr>
          <a:xfrm>
            <a:off x="6629400" y="0"/>
            <a:ext cx="2193192" cy="692697"/>
          </a:xfrm>
          <a:prstGeom prst="rect">
            <a:avLst/>
          </a:prstGeom>
          <a:noFill/>
          <a:ln>
            <a:noFill/>
          </a:ln>
        </p:spPr>
      </p:pic>
      <p:sp>
        <p:nvSpPr>
          <p:cNvPr id="62" name="Shape 62"/>
          <p:cNvSpPr txBox="1"/>
          <p:nvPr>
            <p:ph idx="1" type="body"/>
          </p:nvPr>
        </p:nvSpPr>
        <p:spPr>
          <a:xfrm>
            <a:off x="457200" y="1600200"/>
            <a:ext cx="4038599" cy="4525963"/>
          </a:xfrm>
          <a:prstGeom prst="rect">
            <a:avLst/>
          </a:prstGeom>
          <a:noFill/>
          <a:ln>
            <a:noFill/>
          </a:ln>
        </p:spPr>
        <p:txBody>
          <a:bodyPr anchorCtr="0" anchor="t" bIns="91425" lIns="91425" rIns="91425" tIns="91425"/>
          <a:lstStyle>
            <a:lvl1pPr indent="-342900" lvl="0" marL="342900" marR="0" rtl="0" algn="l">
              <a:lnSpc>
                <a:spcPct val="100000"/>
              </a:lnSpc>
              <a:spcBef>
                <a:spcPts val="560"/>
              </a:spcBef>
              <a:spcAft>
                <a:spcPts val="0"/>
              </a:spcAft>
              <a:buClr>
                <a:srgbClr val="101141"/>
              </a:buClr>
              <a:buFont typeface="Arial"/>
              <a:buNone/>
              <a:defRPr/>
            </a:lvl1pPr>
            <a:lvl2pPr indent="-184150" lvl="1" marL="742950" marR="0" rtl="0" algn="l">
              <a:lnSpc>
                <a:spcPct val="100000"/>
              </a:lnSpc>
              <a:spcBef>
                <a:spcPts val="320"/>
              </a:spcBef>
              <a:spcAft>
                <a:spcPts val="0"/>
              </a:spcAft>
              <a:buFont typeface="Arial"/>
              <a:buChar char="–"/>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3" name="Shape 63"/>
          <p:cNvSpPr txBox="1"/>
          <p:nvPr>
            <p:ph idx="2" type="body"/>
          </p:nvPr>
        </p:nvSpPr>
        <p:spPr>
          <a:xfrm>
            <a:off x="4953000" y="1600200"/>
            <a:ext cx="4038599" cy="4525963"/>
          </a:xfrm>
          <a:prstGeom prst="rect">
            <a:avLst/>
          </a:prstGeom>
          <a:noFill/>
          <a:ln>
            <a:noFill/>
          </a:ln>
        </p:spPr>
        <p:txBody>
          <a:bodyPr anchorCtr="0" anchor="t" bIns="91425" lIns="91425" rIns="91425" tIns="91425"/>
          <a:lstStyle>
            <a:lvl1pPr indent="-342900" lvl="0" marL="342900" marR="0" rtl="0" algn="l">
              <a:lnSpc>
                <a:spcPct val="100000"/>
              </a:lnSpc>
              <a:spcBef>
                <a:spcPts val="560"/>
              </a:spcBef>
              <a:spcAft>
                <a:spcPts val="0"/>
              </a:spcAft>
              <a:buClr>
                <a:srgbClr val="101141"/>
              </a:buClr>
              <a:buFont typeface="Arial"/>
              <a:buNone/>
              <a:defRPr/>
            </a:lvl1pPr>
            <a:lvl2pPr indent="-184150" lvl="1" marL="742950" marR="0" rtl="0" algn="l">
              <a:lnSpc>
                <a:spcPct val="100000"/>
              </a:lnSpc>
              <a:spcBef>
                <a:spcPts val="320"/>
              </a:spcBef>
              <a:spcAft>
                <a:spcPts val="0"/>
              </a:spcAft>
              <a:buFont typeface="Arial"/>
              <a:buChar char="–"/>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4" name="Shape 64"/>
          <p:cNvSpPr txBox="1"/>
          <p:nvPr>
            <p:ph idx="3" type="body"/>
          </p:nvPr>
        </p:nvSpPr>
        <p:spPr>
          <a:xfrm>
            <a:off x="304800" y="152400"/>
            <a:ext cx="6324600" cy="1143000"/>
          </a:xfrm>
          <a:prstGeom prst="rect">
            <a:avLst/>
          </a:prstGeom>
          <a:noFill/>
          <a:ln>
            <a:noFill/>
          </a:ln>
        </p:spPr>
        <p:txBody>
          <a:bodyPr anchorCtr="0" anchor="ctr" bIns="91425" lIns="91425" rIns="91425" tIns="91425"/>
          <a:lstStyle>
            <a:lvl1pPr lvl="0" marL="0" rtl="0">
              <a:lnSpc>
                <a:spcPct val="100000"/>
              </a:lnSpc>
              <a:spcBef>
                <a:spcPts val="0"/>
              </a:spcBef>
              <a:buFont typeface="Arial"/>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grpSp>
        <p:nvGrpSpPr>
          <p:cNvPr id="65" name="Shape 65"/>
          <p:cNvGrpSpPr/>
          <p:nvPr/>
        </p:nvGrpSpPr>
        <p:grpSpPr>
          <a:xfrm>
            <a:off x="0" y="1295400"/>
            <a:ext cx="7010400" cy="45718"/>
            <a:chOff x="1905000" y="6553200"/>
            <a:chExt cx="7010400" cy="45718"/>
          </a:xfrm>
        </p:grpSpPr>
        <p:sp>
          <p:nvSpPr>
            <p:cNvPr id="66" name="Shape 66"/>
            <p:cNvSpPr/>
            <p:nvPr/>
          </p:nvSpPr>
          <p:spPr>
            <a:xfrm>
              <a:off x="4267200" y="6553200"/>
              <a:ext cx="2328591" cy="45718"/>
            </a:xfrm>
            <a:prstGeom prst="rect">
              <a:avLst/>
            </a:prstGeom>
            <a:solidFill>
              <a:srgbClr val="76C2E5"/>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67" name="Shape 67"/>
            <p:cNvSpPr/>
            <p:nvPr/>
          </p:nvSpPr>
          <p:spPr>
            <a:xfrm>
              <a:off x="1905000" y="6553200"/>
              <a:ext cx="2362200" cy="45718"/>
            </a:xfrm>
            <a:prstGeom prst="rect">
              <a:avLst/>
            </a:prstGeom>
            <a:solidFill>
              <a:srgbClr val="FCB017"/>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68" name="Shape 68"/>
            <p:cNvSpPr/>
            <p:nvPr/>
          </p:nvSpPr>
          <p:spPr>
            <a:xfrm>
              <a:off x="6586809" y="6553200"/>
              <a:ext cx="2328591" cy="45718"/>
            </a:xfrm>
            <a:prstGeom prst="rect">
              <a:avLst/>
            </a:prstGeom>
            <a:solidFill>
              <a:srgbClr val="FF0000"/>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grpSp>
      <p:grpSp>
        <p:nvGrpSpPr>
          <p:cNvPr id="69" name="Shape 69"/>
          <p:cNvGrpSpPr/>
          <p:nvPr/>
        </p:nvGrpSpPr>
        <p:grpSpPr>
          <a:xfrm>
            <a:off x="2133600" y="6553200"/>
            <a:ext cx="7010400" cy="45718"/>
            <a:chOff x="1905000" y="6553200"/>
            <a:chExt cx="7010400" cy="45718"/>
          </a:xfrm>
        </p:grpSpPr>
        <p:sp>
          <p:nvSpPr>
            <p:cNvPr id="70" name="Shape 70"/>
            <p:cNvSpPr/>
            <p:nvPr/>
          </p:nvSpPr>
          <p:spPr>
            <a:xfrm>
              <a:off x="4267200" y="6553200"/>
              <a:ext cx="2328591" cy="45718"/>
            </a:xfrm>
            <a:prstGeom prst="rect">
              <a:avLst/>
            </a:prstGeom>
            <a:solidFill>
              <a:srgbClr val="76C2E5"/>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71" name="Shape 71"/>
            <p:cNvSpPr/>
            <p:nvPr/>
          </p:nvSpPr>
          <p:spPr>
            <a:xfrm>
              <a:off x="1905000" y="6553200"/>
              <a:ext cx="2362200" cy="45718"/>
            </a:xfrm>
            <a:prstGeom prst="rect">
              <a:avLst/>
            </a:prstGeom>
            <a:solidFill>
              <a:srgbClr val="FCB017"/>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72" name="Shape 72"/>
            <p:cNvSpPr/>
            <p:nvPr/>
          </p:nvSpPr>
          <p:spPr>
            <a:xfrm>
              <a:off x="6586809" y="6553200"/>
              <a:ext cx="2328591" cy="45718"/>
            </a:xfrm>
            <a:prstGeom prst="rect">
              <a:avLst/>
            </a:prstGeom>
            <a:solidFill>
              <a:srgbClr val="FF0000"/>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grpSp>
      <p:sp>
        <p:nvSpPr>
          <p:cNvPr id="73" name="Shape 73"/>
          <p:cNvSpPr txBox="1"/>
          <p:nvPr/>
        </p:nvSpPr>
        <p:spPr>
          <a:xfrm>
            <a:off x="3276600" y="6596389"/>
            <a:ext cx="5867400" cy="261609"/>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b="1" i="0" lang="en-IN" sz="1100" u="none" cap="none" strike="noStrike">
                <a:solidFill>
                  <a:srgbClr val="101141"/>
                </a:solidFill>
                <a:latin typeface="Arial"/>
                <a:ea typeface="Arial"/>
                <a:cs typeface="Arial"/>
                <a:sym typeface="Arial"/>
              </a:rPr>
              <a:t>BITS </a:t>
            </a:r>
            <a:r>
              <a:rPr b="0" i="0" lang="en-IN" sz="1100" u="none" cap="none" strike="noStrike">
                <a:solidFill>
                  <a:srgbClr val="101141"/>
                </a:solidFill>
                <a:latin typeface="Arial"/>
                <a:ea typeface="Arial"/>
                <a:cs typeface="Arial"/>
                <a:sym typeface="Arial"/>
              </a:rPr>
              <a:t>Pilani, Deemed to be University under Section 3 of UGC Act, 1956</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mparison">
    <p:spTree>
      <p:nvGrpSpPr>
        <p:cNvPr id="74" name="Shape 74"/>
        <p:cNvGrpSpPr/>
        <p:nvPr/>
      </p:nvGrpSpPr>
      <p:grpSpPr>
        <a:xfrm>
          <a:off x="0" y="0"/>
          <a:ext cx="0" cy="0"/>
          <a:chOff x="0" y="0"/>
          <a:chExt cx="0" cy="0"/>
        </a:xfrm>
      </p:grpSpPr>
      <p:sp>
        <p:nvSpPr>
          <p:cNvPr id="75" name="Shape 75"/>
          <p:cNvSpPr txBox="1"/>
          <p:nvPr>
            <p:ph idx="1" type="body"/>
          </p:nvPr>
        </p:nvSpPr>
        <p:spPr>
          <a:xfrm>
            <a:off x="457200" y="1535112"/>
            <a:ext cx="4040187" cy="827086"/>
          </a:xfrm>
          <a:prstGeom prst="rect">
            <a:avLst/>
          </a:prstGeom>
          <a:noFill/>
          <a:ln>
            <a:noFill/>
          </a:ln>
        </p:spPr>
        <p:txBody>
          <a:bodyPr anchorCtr="0" anchor="b" bIns="91425" lIns="91425" rIns="91425" tIns="91425"/>
          <a:lstStyle>
            <a:lvl1pPr indent="0" lvl="0" marL="0" rtl="0">
              <a:spcBef>
                <a:spcPts val="0"/>
              </a:spcBef>
              <a:buFont typeface="Arial"/>
              <a:buNone/>
              <a:defRPr/>
            </a:lvl1pPr>
            <a:lvl2pPr indent="0" lvl="1" marL="457200" rtl="0">
              <a:spcBef>
                <a:spcPts val="0"/>
              </a:spcBef>
              <a:buFont typeface="Arial"/>
              <a:buNone/>
              <a:defRPr/>
            </a:lvl2pPr>
            <a:lvl3pPr indent="0" lvl="2" marL="914400" rtl="0">
              <a:spcBef>
                <a:spcPts val="0"/>
              </a:spcBef>
              <a:buFont typeface="Arial"/>
              <a:buNone/>
              <a:defRPr/>
            </a:lvl3pPr>
            <a:lvl4pPr indent="0" lvl="3" marL="1371600" rtl="0">
              <a:spcBef>
                <a:spcPts val="0"/>
              </a:spcBef>
              <a:buFont typeface="Arial"/>
              <a:buNone/>
              <a:defRPr/>
            </a:lvl4pPr>
            <a:lvl5pPr indent="0" lvl="4" marL="1828800" rtl="0">
              <a:spcBef>
                <a:spcPts val="0"/>
              </a:spcBef>
              <a:buFont typeface="Arial"/>
              <a:buNone/>
              <a:defRPr/>
            </a:lvl5pPr>
            <a:lvl6pPr indent="0" lvl="5" marL="2286000" rtl="0">
              <a:spcBef>
                <a:spcPts val="0"/>
              </a:spcBef>
              <a:buFont typeface="Calibri"/>
              <a:buNone/>
              <a:defRPr/>
            </a:lvl6pPr>
            <a:lvl7pPr indent="0" lvl="6" marL="2743200" rtl="0">
              <a:spcBef>
                <a:spcPts val="0"/>
              </a:spcBef>
              <a:buFont typeface="Calibri"/>
              <a:buNone/>
              <a:defRPr/>
            </a:lvl7pPr>
            <a:lvl8pPr indent="0" lvl="7" marL="3200400" rtl="0">
              <a:spcBef>
                <a:spcPts val="0"/>
              </a:spcBef>
              <a:buFont typeface="Calibri"/>
              <a:buNone/>
              <a:defRPr/>
            </a:lvl8pPr>
            <a:lvl9pPr indent="0" lvl="8" marL="3657600" rtl="0">
              <a:spcBef>
                <a:spcPts val="0"/>
              </a:spcBef>
              <a:buFont typeface="Calibri"/>
              <a:buNone/>
              <a:defRPr/>
            </a:lvl9pPr>
          </a:lstStyle>
          <a:p/>
        </p:txBody>
      </p:sp>
      <p:sp>
        <p:nvSpPr>
          <p:cNvPr id="76" name="Shape 76"/>
          <p:cNvSpPr txBox="1"/>
          <p:nvPr>
            <p:ph idx="2" type="body"/>
          </p:nvPr>
        </p:nvSpPr>
        <p:spPr>
          <a:xfrm>
            <a:off x="457200" y="2362199"/>
            <a:ext cx="4040187" cy="3763962"/>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7" name="Shape 77"/>
          <p:cNvSpPr txBox="1"/>
          <p:nvPr>
            <p:ph idx="3" type="body"/>
          </p:nvPr>
        </p:nvSpPr>
        <p:spPr>
          <a:xfrm>
            <a:off x="4645025" y="1535112"/>
            <a:ext cx="4041774" cy="827086"/>
          </a:xfrm>
          <a:prstGeom prst="rect">
            <a:avLst/>
          </a:prstGeom>
          <a:noFill/>
          <a:ln>
            <a:noFill/>
          </a:ln>
        </p:spPr>
        <p:txBody>
          <a:bodyPr anchorCtr="0" anchor="b" bIns="91425" lIns="91425" rIns="91425" tIns="91425"/>
          <a:lstStyle>
            <a:lvl1pPr indent="0" lvl="0" marL="0" rtl="0">
              <a:spcBef>
                <a:spcPts val="0"/>
              </a:spcBef>
              <a:buFont typeface="Arial"/>
              <a:buNone/>
              <a:defRPr/>
            </a:lvl1pPr>
            <a:lvl2pPr indent="0" lvl="1" marL="457200" rtl="0">
              <a:spcBef>
                <a:spcPts val="0"/>
              </a:spcBef>
              <a:buFont typeface="Arial"/>
              <a:buNone/>
              <a:defRPr/>
            </a:lvl2pPr>
            <a:lvl3pPr indent="0" lvl="2" marL="914400" rtl="0">
              <a:spcBef>
                <a:spcPts val="0"/>
              </a:spcBef>
              <a:buFont typeface="Arial"/>
              <a:buNone/>
              <a:defRPr/>
            </a:lvl3pPr>
            <a:lvl4pPr indent="0" lvl="3" marL="1371600" rtl="0">
              <a:spcBef>
                <a:spcPts val="0"/>
              </a:spcBef>
              <a:buFont typeface="Arial"/>
              <a:buNone/>
              <a:defRPr/>
            </a:lvl4pPr>
            <a:lvl5pPr indent="0" lvl="4" marL="1828800" rtl="0">
              <a:spcBef>
                <a:spcPts val="0"/>
              </a:spcBef>
              <a:buFont typeface="Arial"/>
              <a:buNone/>
              <a:defRPr/>
            </a:lvl5pPr>
            <a:lvl6pPr indent="0" lvl="5" marL="2286000" rtl="0">
              <a:spcBef>
                <a:spcPts val="0"/>
              </a:spcBef>
              <a:buFont typeface="Calibri"/>
              <a:buNone/>
              <a:defRPr/>
            </a:lvl6pPr>
            <a:lvl7pPr indent="0" lvl="6" marL="2743200" rtl="0">
              <a:spcBef>
                <a:spcPts val="0"/>
              </a:spcBef>
              <a:buFont typeface="Calibri"/>
              <a:buNone/>
              <a:defRPr/>
            </a:lvl7pPr>
            <a:lvl8pPr indent="0" lvl="7" marL="3200400" rtl="0">
              <a:spcBef>
                <a:spcPts val="0"/>
              </a:spcBef>
              <a:buFont typeface="Calibri"/>
              <a:buNone/>
              <a:defRPr/>
            </a:lvl8pPr>
            <a:lvl9pPr indent="0" lvl="8" marL="3657600" rtl="0">
              <a:spcBef>
                <a:spcPts val="0"/>
              </a:spcBef>
              <a:buFont typeface="Calibri"/>
              <a:buNone/>
              <a:defRPr/>
            </a:lvl9pPr>
          </a:lstStyle>
          <a:p/>
        </p:txBody>
      </p:sp>
      <p:sp>
        <p:nvSpPr>
          <p:cNvPr id="78" name="Shape 78"/>
          <p:cNvSpPr txBox="1"/>
          <p:nvPr>
            <p:ph idx="4" type="body"/>
          </p:nvPr>
        </p:nvSpPr>
        <p:spPr>
          <a:xfrm>
            <a:off x="4645025" y="2362199"/>
            <a:ext cx="4041774" cy="3763962"/>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9" name="Shape 79"/>
          <p:cNvSpPr txBox="1"/>
          <p:nvPr>
            <p:ph idx="5" type="body"/>
          </p:nvPr>
        </p:nvSpPr>
        <p:spPr>
          <a:xfrm>
            <a:off x="304800" y="152400"/>
            <a:ext cx="6324600" cy="1143000"/>
          </a:xfrm>
          <a:prstGeom prst="rect">
            <a:avLst/>
          </a:prstGeom>
          <a:noFill/>
          <a:ln>
            <a:noFill/>
          </a:ln>
        </p:spPr>
        <p:txBody>
          <a:bodyPr anchorCtr="0" anchor="ctr" bIns="91425" lIns="91425" rIns="91425" tIns="91425"/>
          <a:lstStyle>
            <a:lvl1pPr lvl="0" marL="0" rtl="0">
              <a:lnSpc>
                <a:spcPct val="100000"/>
              </a:lnSpc>
              <a:spcBef>
                <a:spcPts val="0"/>
              </a:spcBef>
              <a:buFont typeface="Arial"/>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grpSp>
        <p:nvGrpSpPr>
          <p:cNvPr id="80" name="Shape 80"/>
          <p:cNvGrpSpPr/>
          <p:nvPr/>
        </p:nvGrpSpPr>
        <p:grpSpPr>
          <a:xfrm>
            <a:off x="0" y="1295400"/>
            <a:ext cx="7010400" cy="45718"/>
            <a:chOff x="1905000" y="6553200"/>
            <a:chExt cx="7010400" cy="45718"/>
          </a:xfrm>
        </p:grpSpPr>
        <p:sp>
          <p:nvSpPr>
            <p:cNvPr id="81" name="Shape 81"/>
            <p:cNvSpPr/>
            <p:nvPr/>
          </p:nvSpPr>
          <p:spPr>
            <a:xfrm>
              <a:off x="4267200" y="6553200"/>
              <a:ext cx="2328591" cy="45718"/>
            </a:xfrm>
            <a:prstGeom prst="rect">
              <a:avLst/>
            </a:prstGeom>
            <a:solidFill>
              <a:srgbClr val="76C2E5"/>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82" name="Shape 82"/>
            <p:cNvSpPr/>
            <p:nvPr/>
          </p:nvSpPr>
          <p:spPr>
            <a:xfrm>
              <a:off x="1905000" y="6553200"/>
              <a:ext cx="2362200" cy="45718"/>
            </a:xfrm>
            <a:prstGeom prst="rect">
              <a:avLst/>
            </a:prstGeom>
            <a:solidFill>
              <a:srgbClr val="FCB017"/>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83" name="Shape 83"/>
            <p:cNvSpPr/>
            <p:nvPr/>
          </p:nvSpPr>
          <p:spPr>
            <a:xfrm>
              <a:off x="6586809" y="6553200"/>
              <a:ext cx="2328591" cy="45718"/>
            </a:xfrm>
            <a:prstGeom prst="rect">
              <a:avLst/>
            </a:prstGeom>
            <a:solidFill>
              <a:srgbClr val="FF0000"/>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grpSp>
      <p:grpSp>
        <p:nvGrpSpPr>
          <p:cNvPr id="84" name="Shape 84"/>
          <p:cNvGrpSpPr/>
          <p:nvPr/>
        </p:nvGrpSpPr>
        <p:grpSpPr>
          <a:xfrm>
            <a:off x="2133600" y="6553200"/>
            <a:ext cx="7010400" cy="45718"/>
            <a:chOff x="1905000" y="6553200"/>
            <a:chExt cx="7010400" cy="45718"/>
          </a:xfrm>
        </p:grpSpPr>
        <p:sp>
          <p:nvSpPr>
            <p:cNvPr id="85" name="Shape 85"/>
            <p:cNvSpPr/>
            <p:nvPr/>
          </p:nvSpPr>
          <p:spPr>
            <a:xfrm>
              <a:off x="4267200" y="6553200"/>
              <a:ext cx="2328591" cy="45718"/>
            </a:xfrm>
            <a:prstGeom prst="rect">
              <a:avLst/>
            </a:prstGeom>
            <a:solidFill>
              <a:srgbClr val="76C2E5"/>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86" name="Shape 86"/>
            <p:cNvSpPr/>
            <p:nvPr/>
          </p:nvSpPr>
          <p:spPr>
            <a:xfrm>
              <a:off x="1905000" y="6553200"/>
              <a:ext cx="2362200" cy="45718"/>
            </a:xfrm>
            <a:prstGeom prst="rect">
              <a:avLst/>
            </a:prstGeom>
            <a:solidFill>
              <a:srgbClr val="FCB017"/>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87" name="Shape 87"/>
            <p:cNvSpPr/>
            <p:nvPr/>
          </p:nvSpPr>
          <p:spPr>
            <a:xfrm>
              <a:off x="6586809" y="6553200"/>
              <a:ext cx="2328591" cy="45718"/>
            </a:xfrm>
            <a:prstGeom prst="rect">
              <a:avLst/>
            </a:prstGeom>
            <a:solidFill>
              <a:srgbClr val="FF0000"/>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grpSp>
      <p:pic>
        <p:nvPicPr>
          <p:cNvPr id="88" name="Shape 88"/>
          <p:cNvPicPr preferRelativeResize="0"/>
          <p:nvPr/>
        </p:nvPicPr>
        <p:blipFill rotWithShape="1">
          <a:blip r:embed="rId2">
            <a:alphaModFix/>
          </a:blip>
          <a:srcRect b="5335" l="1923" r="0" t="0"/>
          <a:stretch/>
        </p:blipFill>
        <p:spPr>
          <a:xfrm>
            <a:off x="6629400" y="0"/>
            <a:ext cx="2193192" cy="692697"/>
          </a:xfrm>
          <a:prstGeom prst="rect">
            <a:avLst/>
          </a:prstGeom>
          <a:noFill/>
          <a:ln>
            <a:noFill/>
          </a:ln>
        </p:spPr>
      </p:pic>
      <p:sp>
        <p:nvSpPr>
          <p:cNvPr id="89" name="Shape 89"/>
          <p:cNvSpPr txBox="1"/>
          <p:nvPr/>
        </p:nvSpPr>
        <p:spPr>
          <a:xfrm>
            <a:off x="3276600" y="6596389"/>
            <a:ext cx="5867400" cy="261609"/>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b="1" i="0" lang="en-IN" sz="1100" u="none" cap="none" strike="noStrike">
                <a:solidFill>
                  <a:srgbClr val="101141"/>
                </a:solidFill>
                <a:latin typeface="Arial"/>
                <a:ea typeface="Arial"/>
                <a:cs typeface="Arial"/>
                <a:sym typeface="Arial"/>
              </a:rPr>
              <a:t>BITS </a:t>
            </a:r>
            <a:r>
              <a:rPr b="0" i="0" lang="en-IN" sz="1100" u="none" cap="none" strike="noStrike">
                <a:solidFill>
                  <a:srgbClr val="101141"/>
                </a:solidFill>
                <a:latin typeface="Arial"/>
                <a:ea typeface="Arial"/>
                <a:cs typeface="Arial"/>
                <a:sym typeface="Arial"/>
              </a:rPr>
              <a:t>Pilani, Deemed to be University under Section 3 of UGC Act, 1956</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p:spTree>
      <p:nvGrpSpPr>
        <p:cNvPr id="90" name="Shape 90"/>
        <p:cNvGrpSpPr/>
        <p:nvPr/>
      </p:nvGrpSpPr>
      <p:grpSpPr>
        <a:xfrm>
          <a:off x="0" y="0"/>
          <a:ext cx="0" cy="0"/>
          <a:chOff x="0" y="0"/>
          <a:chExt cx="0" cy="0"/>
        </a:xfrm>
      </p:grpSpPr>
      <p:sp>
        <p:nvSpPr>
          <p:cNvPr id="91" name="Shape 91"/>
          <p:cNvSpPr txBox="1"/>
          <p:nvPr>
            <p:ph idx="1" type="body"/>
          </p:nvPr>
        </p:nvSpPr>
        <p:spPr>
          <a:xfrm>
            <a:off x="304800" y="152400"/>
            <a:ext cx="6324600" cy="1143000"/>
          </a:xfrm>
          <a:prstGeom prst="rect">
            <a:avLst/>
          </a:prstGeom>
          <a:noFill/>
          <a:ln>
            <a:noFill/>
          </a:ln>
        </p:spPr>
        <p:txBody>
          <a:bodyPr anchorCtr="0" anchor="ctr" bIns="91425" lIns="91425" rIns="91425" tIns="91425"/>
          <a:lstStyle>
            <a:lvl1pPr lvl="0" marL="0" rtl="0">
              <a:lnSpc>
                <a:spcPct val="100000"/>
              </a:lnSpc>
              <a:spcBef>
                <a:spcPts val="0"/>
              </a:spcBef>
              <a:buFont typeface="Arial"/>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grpSp>
        <p:nvGrpSpPr>
          <p:cNvPr id="92" name="Shape 92"/>
          <p:cNvGrpSpPr/>
          <p:nvPr/>
        </p:nvGrpSpPr>
        <p:grpSpPr>
          <a:xfrm>
            <a:off x="0" y="1295400"/>
            <a:ext cx="7010400" cy="45718"/>
            <a:chOff x="1905000" y="6553200"/>
            <a:chExt cx="7010400" cy="45718"/>
          </a:xfrm>
        </p:grpSpPr>
        <p:sp>
          <p:nvSpPr>
            <p:cNvPr id="93" name="Shape 93"/>
            <p:cNvSpPr/>
            <p:nvPr/>
          </p:nvSpPr>
          <p:spPr>
            <a:xfrm>
              <a:off x="4267200" y="6553200"/>
              <a:ext cx="2328591" cy="45718"/>
            </a:xfrm>
            <a:prstGeom prst="rect">
              <a:avLst/>
            </a:prstGeom>
            <a:solidFill>
              <a:srgbClr val="76C2E5"/>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94" name="Shape 94"/>
            <p:cNvSpPr/>
            <p:nvPr/>
          </p:nvSpPr>
          <p:spPr>
            <a:xfrm>
              <a:off x="1905000" y="6553200"/>
              <a:ext cx="2362200" cy="45718"/>
            </a:xfrm>
            <a:prstGeom prst="rect">
              <a:avLst/>
            </a:prstGeom>
            <a:solidFill>
              <a:srgbClr val="FCB017"/>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95" name="Shape 95"/>
            <p:cNvSpPr/>
            <p:nvPr/>
          </p:nvSpPr>
          <p:spPr>
            <a:xfrm>
              <a:off x="6586809" y="6553200"/>
              <a:ext cx="2328591" cy="45718"/>
            </a:xfrm>
            <a:prstGeom prst="rect">
              <a:avLst/>
            </a:prstGeom>
            <a:solidFill>
              <a:srgbClr val="FF0000"/>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grpSp>
      <p:grpSp>
        <p:nvGrpSpPr>
          <p:cNvPr id="96" name="Shape 96"/>
          <p:cNvGrpSpPr/>
          <p:nvPr/>
        </p:nvGrpSpPr>
        <p:grpSpPr>
          <a:xfrm>
            <a:off x="2133600" y="6553200"/>
            <a:ext cx="7010400" cy="45718"/>
            <a:chOff x="1905000" y="6553200"/>
            <a:chExt cx="7010400" cy="45718"/>
          </a:xfrm>
        </p:grpSpPr>
        <p:sp>
          <p:nvSpPr>
            <p:cNvPr id="97" name="Shape 97"/>
            <p:cNvSpPr/>
            <p:nvPr/>
          </p:nvSpPr>
          <p:spPr>
            <a:xfrm>
              <a:off x="4267200" y="6553200"/>
              <a:ext cx="2328591" cy="45718"/>
            </a:xfrm>
            <a:prstGeom prst="rect">
              <a:avLst/>
            </a:prstGeom>
            <a:solidFill>
              <a:srgbClr val="76C2E5"/>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98" name="Shape 98"/>
            <p:cNvSpPr/>
            <p:nvPr/>
          </p:nvSpPr>
          <p:spPr>
            <a:xfrm>
              <a:off x="1905000" y="6553200"/>
              <a:ext cx="2362200" cy="45718"/>
            </a:xfrm>
            <a:prstGeom prst="rect">
              <a:avLst/>
            </a:prstGeom>
            <a:solidFill>
              <a:srgbClr val="FCB017"/>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99" name="Shape 99"/>
            <p:cNvSpPr/>
            <p:nvPr/>
          </p:nvSpPr>
          <p:spPr>
            <a:xfrm>
              <a:off x="6586809" y="6553200"/>
              <a:ext cx="2328591" cy="45718"/>
            </a:xfrm>
            <a:prstGeom prst="rect">
              <a:avLst/>
            </a:prstGeom>
            <a:solidFill>
              <a:srgbClr val="FF0000"/>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grpSp>
      <p:pic>
        <p:nvPicPr>
          <p:cNvPr id="100" name="Shape 100"/>
          <p:cNvPicPr preferRelativeResize="0"/>
          <p:nvPr/>
        </p:nvPicPr>
        <p:blipFill rotWithShape="1">
          <a:blip r:embed="rId2">
            <a:alphaModFix/>
          </a:blip>
          <a:srcRect b="5335" l="1923" r="0" t="0"/>
          <a:stretch/>
        </p:blipFill>
        <p:spPr>
          <a:xfrm>
            <a:off x="6629400" y="0"/>
            <a:ext cx="2193192" cy="692697"/>
          </a:xfrm>
          <a:prstGeom prst="rect">
            <a:avLst/>
          </a:prstGeom>
          <a:noFill/>
          <a:ln>
            <a:noFill/>
          </a:ln>
        </p:spPr>
      </p:pic>
      <p:sp>
        <p:nvSpPr>
          <p:cNvPr id="101" name="Shape 101"/>
          <p:cNvSpPr txBox="1"/>
          <p:nvPr/>
        </p:nvSpPr>
        <p:spPr>
          <a:xfrm>
            <a:off x="3276600" y="6596389"/>
            <a:ext cx="5867400" cy="261609"/>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b="1" i="0" lang="en-IN" sz="1100" u="none" cap="none" strike="noStrike">
                <a:solidFill>
                  <a:srgbClr val="101141"/>
                </a:solidFill>
                <a:latin typeface="Arial"/>
                <a:ea typeface="Arial"/>
                <a:cs typeface="Arial"/>
                <a:sym typeface="Arial"/>
              </a:rPr>
              <a:t>BITS </a:t>
            </a:r>
            <a:r>
              <a:rPr b="0" i="0" lang="en-IN" sz="1100" u="none" cap="none" strike="noStrike">
                <a:solidFill>
                  <a:srgbClr val="101141"/>
                </a:solidFill>
                <a:latin typeface="Arial"/>
                <a:ea typeface="Arial"/>
                <a:cs typeface="Arial"/>
                <a:sym typeface="Arial"/>
              </a:rPr>
              <a:t>Pilani, Deemed to be University under Section 3 of UGC Act, 1956</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with Caption">
    <p:spTree>
      <p:nvGrpSpPr>
        <p:cNvPr id="102" name="Shape 102"/>
        <p:cNvGrpSpPr/>
        <p:nvPr/>
      </p:nvGrpSpPr>
      <p:grpSpPr>
        <a:xfrm>
          <a:off x="0" y="0"/>
          <a:ext cx="0" cy="0"/>
          <a:chOff x="0" y="0"/>
          <a:chExt cx="0" cy="0"/>
        </a:xfrm>
      </p:grpSpPr>
      <p:sp>
        <p:nvSpPr>
          <p:cNvPr id="103" name="Shape 103"/>
          <p:cNvSpPr txBox="1"/>
          <p:nvPr>
            <p:ph idx="1" type="body"/>
          </p:nvPr>
        </p:nvSpPr>
        <p:spPr>
          <a:xfrm>
            <a:off x="3575050" y="1600200"/>
            <a:ext cx="5111750" cy="4525963"/>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04" name="Shape 104"/>
          <p:cNvSpPr txBox="1"/>
          <p:nvPr>
            <p:ph idx="2" type="body"/>
          </p:nvPr>
        </p:nvSpPr>
        <p:spPr>
          <a:xfrm>
            <a:off x="457200" y="1600200"/>
            <a:ext cx="3008313" cy="4525963"/>
          </a:xfrm>
          <a:prstGeom prst="rect">
            <a:avLst/>
          </a:prstGeom>
          <a:noFill/>
          <a:ln>
            <a:noFill/>
          </a:ln>
        </p:spPr>
        <p:txBody>
          <a:bodyPr anchorCtr="0" anchor="t" bIns="91425" lIns="91425" rIns="91425" tIns="91425"/>
          <a:lstStyle>
            <a:lvl1pPr indent="0" lvl="0" marL="0" rtl="0">
              <a:spcBef>
                <a:spcPts val="0"/>
              </a:spcBef>
              <a:buFont typeface="Arial"/>
              <a:buNone/>
              <a:defRPr/>
            </a:lvl1pPr>
            <a:lvl2pPr indent="0" lvl="1" marL="457200" rtl="0">
              <a:spcBef>
                <a:spcPts val="0"/>
              </a:spcBef>
              <a:buFont typeface="Arial"/>
              <a:buNone/>
              <a:defRPr/>
            </a:lvl2pPr>
            <a:lvl3pPr indent="0" lvl="2" marL="914400" rtl="0">
              <a:spcBef>
                <a:spcPts val="0"/>
              </a:spcBef>
              <a:buFont typeface="Arial"/>
              <a:buNone/>
              <a:defRPr/>
            </a:lvl3pPr>
            <a:lvl4pPr indent="0" lvl="3" marL="1371600" rtl="0">
              <a:spcBef>
                <a:spcPts val="0"/>
              </a:spcBef>
              <a:buFont typeface="Arial"/>
              <a:buNone/>
              <a:defRPr/>
            </a:lvl4pPr>
            <a:lvl5pPr indent="0" lvl="4" marL="1828800" rtl="0">
              <a:spcBef>
                <a:spcPts val="0"/>
              </a:spcBef>
              <a:buFont typeface="Arial"/>
              <a:buNone/>
              <a:defRPr/>
            </a:lvl5pPr>
            <a:lvl6pPr indent="0" lvl="5" marL="2286000" rtl="0">
              <a:spcBef>
                <a:spcPts val="0"/>
              </a:spcBef>
              <a:buFont typeface="Calibri"/>
              <a:buNone/>
              <a:defRPr/>
            </a:lvl6pPr>
            <a:lvl7pPr indent="0" lvl="6" marL="2743200" rtl="0">
              <a:spcBef>
                <a:spcPts val="0"/>
              </a:spcBef>
              <a:buFont typeface="Calibri"/>
              <a:buNone/>
              <a:defRPr/>
            </a:lvl7pPr>
            <a:lvl8pPr indent="0" lvl="7" marL="3200400" rtl="0">
              <a:spcBef>
                <a:spcPts val="0"/>
              </a:spcBef>
              <a:buFont typeface="Calibri"/>
              <a:buNone/>
              <a:defRPr/>
            </a:lvl8pPr>
            <a:lvl9pPr indent="0" lvl="8" marL="3657600" rtl="0">
              <a:spcBef>
                <a:spcPts val="0"/>
              </a:spcBef>
              <a:buFont typeface="Calibri"/>
              <a:buNone/>
              <a:defRPr/>
            </a:lvl9pPr>
          </a:lstStyle>
          <a:p/>
        </p:txBody>
      </p:sp>
      <p:sp>
        <p:nvSpPr>
          <p:cNvPr id="105" name="Shape 105"/>
          <p:cNvSpPr txBox="1"/>
          <p:nvPr>
            <p:ph idx="3" type="body"/>
          </p:nvPr>
        </p:nvSpPr>
        <p:spPr>
          <a:xfrm>
            <a:off x="304800" y="152400"/>
            <a:ext cx="6324600" cy="1143000"/>
          </a:xfrm>
          <a:prstGeom prst="rect">
            <a:avLst/>
          </a:prstGeom>
          <a:noFill/>
          <a:ln>
            <a:noFill/>
          </a:ln>
        </p:spPr>
        <p:txBody>
          <a:bodyPr anchorCtr="0" anchor="ctr" bIns="91425" lIns="91425" rIns="91425" tIns="91425"/>
          <a:lstStyle>
            <a:lvl1pPr lvl="0" marL="0" rtl="0">
              <a:lnSpc>
                <a:spcPct val="100000"/>
              </a:lnSpc>
              <a:spcBef>
                <a:spcPts val="0"/>
              </a:spcBef>
              <a:buFont typeface="Arial"/>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grpSp>
        <p:nvGrpSpPr>
          <p:cNvPr id="106" name="Shape 106"/>
          <p:cNvGrpSpPr/>
          <p:nvPr/>
        </p:nvGrpSpPr>
        <p:grpSpPr>
          <a:xfrm>
            <a:off x="0" y="1295400"/>
            <a:ext cx="7010400" cy="45718"/>
            <a:chOff x="1905000" y="6553200"/>
            <a:chExt cx="7010400" cy="45718"/>
          </a:xfrm>
        </p:grpSpPr>
        <p:sp>
          <p:nvSpPr>
            <p:cNvPr id="107" name="Shape 107"/>
            <p:cNvSpPr/>
            <p:nvPr/>
          </p:nvSpPr>
          <p:spPr>
            <a:xfrm>
              <a:off x="4267200" y="6553200"/>
              <a:ext cx="2328591" cy="45718"/>
            </a:xfrm>
            <a:prstGeom prst="rect">
              <a:avLst/>
            </a:prstGeom>
            <a:solidFill>
              <a:srgbClr val="76C2E5"/>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108" name="Shape 108"/>
            <p:cNvSpPr/>
            <p:nvPr/>
          </p:nvSpPr>
          <p:spPr>
            <a:xfrm>
              <a:off x="1905000" y="6553200"/>
              <a:ext cx="2362200" cy="45718"/>
            </a:xfrm>
            <a:prstGeom prst="rect">
              <a:avLst/>
            </a:prstGeom>
            <a:solidFill>
              <a:srgbClr val="FCB017"/>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109" name="Shape 109"/>
            <p:cNvSpPr/>
            <p:nvPr/>
          </p:nvSpPr>
          <p:spPr>
            <a:xfrm>
              <a:off x="6586809" y="6553200"/>
              <a:ext cx="2328591" cy="45718"/>
            </a:xfrm>
            <a:prstGeom prst="rect">
              <a:avLst/>
            </a:prstGeom>
            <a:solidFill>
              <a:srgbClr val="FF0000"/>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grpSp>
      <p:grpSp>
        <p:nvGrpSpPr>
          <p:cNvPr id="110" name="Shape 110"/>
          <p:cNvGrpSpPr/>
          <p:nvPr/>
        </p:nvGrpSpPr>
        <p:grpSpPr>
          <a:xfrm>
            <a:off x="2133600" y="6553200"/>
            <a:ext cx="7010400" cy="45718"/>
            <a:chOff x="1905000" y="6553200"/>
            <a:chExt cx="7010400" cy="45718"/>
          </a:xfrm>
        </p:grpSpPr>
        <p:sp>
          <p:nvSpPr>
            <p:cNvPr id="111" name="Shape 111"/>
            <p:cNvSpPr/>
            <p:nvPr/>
          </p:nvSpPr>
          <p:spPr>
            <a:xfrm>
              <a:off x="4267200" y="6553200"/>
              <a:ext cx="2328591" cy="45718"/>
            </a:xfrm>
            <a:prstGeom prst="rect">
              <a:avLst/>
            </a:prstGeom>
            <a:solidFill>
              <a:srgbClr val="76C2E5"/>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112" name="Shape 112"/>
            <p:cNvSpPr/>
            <p:nvPr/>
          </p:nvSpPr>
          <p:spPr>
            <a:xfrm>
              <a:off x="1905000" y="6553200"/>
              <a:ext cx="2362200" cy="45718"/>
            </a:xfrm>
            <a:prstGeom prst="rect">
              <a:avLst/>
            </a:prstGeom>
            <a:solidFill>
              <a:srgbClr val="FCB017"/>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113" name="Shape 113"/>
            <p:cNvSpPr/>
            <p:nvPr/>
          </p:nvSpPr>
          <p:spPr>
            <a:xfrm>
              <a:off x="6586809" y="6553200"/>
              <a:ext cx="2328591" cy="45718"/>
            </a:xfrm>
            <a:prstGeom prst="rect">
              <a:avLst/>
            </a:prstGeom>
            <a:solidFill>
              <a:srgbClr val="FF0000"/>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grpSp>
      <p:pic>
        <p:nvPicPr>
          <p:cNvPr id="114" name="Shape 114"/>
          <p:cNvPicPr preferRelativeResize="0"/>
          <p:nvPr/>
        </p:nvPicPr>
        <p:blipFill rotWithShape="1">
          <a:blip r:embed="rId2">
            <a:alphaModFix/>
          </a:blip>
          <a:srcRect b="5335" l="1923" r="0" t="0"/>
          <a:stretch/>
        </p:blipFill>
        <p:spPr>
          <a:xfrm>
            <a:off x="6629400" y="0"/>
            <a:ext cx="2193192" cy="692697"/>
          </a:xfrm>
          <a:prstGeom prst="rect">
            <a:avLst/>
          </a:prstGeom>
          <a:noFill/>
          <a:ln>
            <a:noFill/>
          </a:ln>
        </p:spPr>
      </p:pic>
      <p:sp>
        <p:nvSpPr>
          <p:cNvPr id="115" name="Shape 115"/>
          <p:cNvSpPr txBox="1"/>
          <p:nvPr/>
        </p:nvSpPr>
        <p:spPr>
          <a:xfrm>
            <a:off x="3276600" y="6596389"/>
            <a:ext cx="5867400" cy="261609"/>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b="1" i="0" lang="en-IN" sz="1100" u="none" cap="none" strike="noStrike">
                <a:solidFill>
                  <a:srgbClr val="101141"/>
                </a:solidFill>
                <a:latin typeface="Arial"/>
                <a:ea typeface="Arial"/>
                <a:cs typeface="Arial"/>
                <a:sym typeface="Arial"/>
              </a:rPr>
              <a:t>BITS </a:t>
            </a:r>
            <a:r>
              <a:rPr b="0" i="0" lang="en-IN" sz="1100" u="none" cap="none" strike="noStrike">
                <a:solidFill>
                  <a:srgbClr val="101141"/>
                </a:solidFill>
                <a:latin typeface="Arial"/>
                <a:ea typeface="Arial"/>
                <a:cs typeface="Arial"/>
                <a:sym typeface="Arial"/>
              </a:rPr>
              <a:t>Pilani, Deemed to be University under Section 3 of UGC Act, 1956</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icture with Caption">
    <p:spTree>
      <p:nvGrpSpPr>
        <p:cNvPr id="116" name="Shape 116"/>
        <p:cNvGrpSpPr/>
        <p:nvPr/>
      </p:nvGrpSpPr>
      <p:grpSpPr>
        <a:xfrm>
          <a:off x="0" y="0"/>
          <a:ext cx="0" cy="0"/>
          <a:chOff x="0" y="0"/>
          <a:chExt cx="0" cy="0"/>
        </a:xfrm>
      </p:grpSpPr>
      <p:sp>
        <p:nvSpPr>
          <p:cNvPr id="117" name="Shape 117"/>
          <p:cNvSpPr txBox="1"/>
          <p:nvPr>
            <p:ph type="title"/>
          </p:nvPr>
        </p:nvSpPr>
        <p:spPr>
          <a:xfrm>
            <a:off x="1792288" y="5407025"/>
            <a:ext cx="5486399" cy="30479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8" name="Shape 118"/>
          <p:cNvSpPr/>
          <p:nvPr>
            <p:ph idx="2" type="pic"/>
          </p:nvPr>
        </p:nvSpPr>
        <p:spPr>
          <a:xfrm>
            <a:off x="1792288" y="1828800"/>
            <a:ext cx="5486399" cy="3429000"/>
          </a:xfrm>
          <a:prstGeom prst="rect">
            <a:avLst/>
          </a:prstGeom>
          <a:solidFill>
            <a:schemeClr val="lt1"/>
          </a:solidFill>
          <a:ln cap="flat" cmpd="sng" w="57150">
            <a:solidFill>
              <a:srgbClr val="DAE5F1"/>
            </a:solidFill>
            <a:prstDash val="solid"/>
            <a:round/>
            <a:headEnd len="med" w="med" type="none"/>
            <a:tailEnd len="med" w="med" type="none"/>
          </a:ln>
        </p:spPr>
      </p:sp>
      <p:sp>
        <p:nvSpPr>
          <p:cNvPr id="119" name="Shape 119"/>
          <p:cNvSpPr txBox="1"/>
          <p:nvPr>
            <p:ph idx="1" type="body"/>
          </p:nvPr>
        </p:nvSpPr>
        <p:spPr>
          <a:xfrm>
            <a:off x="1792288" y="5711825"/>
            <a:ext cx="5486399" cy="304799"/>
          </a:xfrm>
          <a:prstGeom prst="rect">
            <a:avLst/>
          </a:prstGeom>
          <a:noFill/>
          <a:ln>
            <a:noFill/>
          </a:ln>
        </p:spPr>
        <p:txBody>
          <a:bodyPr anchorCtr="0" anchor="t" bIns="91425" lIns="91425" rIns="91425" tIns="91425"/>
          <a:lstStyle>
            <a:lvl1pPr indent="0" lvl="0" marL="0" rtl="0">
              <a:spcBef>
                <a:spcPts val="0"/>
              </a:spcBef>
              <a:buFont typeface="Arial"/>
              <a:buNone/>
              <a:defRPr/>
            </a:lvl1pPr>
            <a:lvl2pPr indent="0" lvl="1" marL="457200" rtl="0">
              <a:spcBef>
                <a:spcPts val="0"/>
              </a:spcBef>
              <a:buFont typeface="Arial"/>
              <a:buNone/>
              <a:defRPr/>
            </a:lvl2pPr>
            <a:lvl3pPr indent="0" lvl="2" marL="914400" rtl="0">
              <a:spcBef>
                <a:spcPts val="0"/>
              </a:spcBef>
              <a:buFont typeface="Arial"/>
              <a:buNone/>
              <a:defRPr/>
            </a:lvl3pPr>
            <a:lvl4pPr indent="0" lvl="3" marL="1371600" rtl="0">
              <a:spcBef>
                <a:spcPts val="0"/>
              </a:spcBef>
              <a:buFont typeface="Arial"/>
              <a:buNone/>
              <a:defRPr/>
            </a:lvl4pPr>
            <a:lvl5pPr indent="0" lvl="4" marL="1828800" rtl="0">
              <a:spcBef>
                <a:spcPts val="0"/>
              </a:spcBef>
              <a:buFont typeface="Arial"/>
              <a:buNone/>
              <a:defRPr/>
            </a:lvl5pPr>
            <a:lvl6pPr indent="0" lvl="5" marL="2286000" rtl="0">
              <a:spcBef>
                <a:spcPts val="0"/>
              </a:spcBef>
              <a:buFont typeface="Calibri"/>
              <a:buNone/>
              <a:defRPr/>
            </a:lvl6pPr>
            <a:lvl7pPr indent="0" lvl="6" marL="2743200" rtl="0">
              <a:spcBef>
                <a:spcPts val="0"/>
              </a:spcBef>
              <a:buFont typeface="Calibri"/>
              <a:buNone/>
              <a:defRPr/>
            </a:lvl7pPr>
            <a:lvl8pPr indent="0" lvl="7" marL="3200400" rtl="0">
              <a:spcBef>
                <a:spcPts val="0"/>
              </a:spcBef>
              <a:buFont typeface="Calibri"/>
              <a:buNone/>
              <a:defRPr/>
            </a:lvl8pPr>
            <a:lvl9pPr indent="0" lvl="8" marL="3657600" rtl="0">
              <a:spcBef>
                <a:spcPts val="0"/>
              </a:spcBef>
              <a:buFont typeface="Calibri"/>
              <a:buNone/>
              <a:defRPr/>
            </a:lvl9pPr>
          </a:lstStyle>
          <a:p/>
        </p:txBody>
      </p:sp>
      <p:sp>
        <p:nvSpPr>
          <p:cNvPr id="120" name="Shape 120"/>
          <p:cNvSpPr txBox="1"/>
          <p:nvPr>
            <p:ph idx="3" type="body"/>
          </p:nvPr>
        </p:nvSpPr>
        <p:spPr>
          <a:xfrm>
            <a:off x="304800" y="152400"/>
            <a:ext cx="6324600" cy="1143000"/>
          </a:xfrm>
          <a:prstGeom prst="rect">
            <a:avLst/>
          </a:prstGeom>
          <a:noFill/>
          <a:ln>
            <a:noFill/>
          </a:ln>
        </p:spPr>
        <p:txBody>
          <a:bodyPr anchorCtr="0" anchor="ctr" bIns="91425" lIns="91425" rIns="91425" tIns="91425"/>
          <a:lstStyle>
            <a:lvl1pPr lvl="0" marL="0" rtl="0">
              <a:lnSpc>
                <a:spcPct val="100000"/>
              </a:lnSpc>
              <a:spcBef>
                <a:spcPts val="0"/>
              </a:spcBef>
              <a:buFont typeface="Arial"/>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grpSp>
        <p:nvGrpSpPr>
          <p:cNvPr id="121" name="Shape 121"/>
          <p:cNvGrpSpPr/>
          <p:nvPr/>
        </p:nvGrpSpPr>
        <p:grpSpPr>
          <a:xfrm>
            <a:off x="0" y="1295400"/>
            <a:ext cx="7010400" cy="45718"/>
            <a:chOff x="1905000" y="6553200"/>
            <a:chExt cx="7010400" cy="45718"/>
          </a:xfrm>
        </p:grpSpPr>
        <p:sp>
          <p:nvSpPr>
            <p:cNvPr id="122" name="Shape 122"/>
            <p:cNvSpPr/>
            <p:nvPr/>
          </p:nvSpPr>
          <p:spPr>
            <a:xfrm>
              <a:off x="4267200" y="6553200"/>
              <a:ext cx="2328591" cy="45718"/>
            </a:xfrm>
            <a:prstGeom prst="rect">
              <a:avLst/>
            </a:prstGeom>
            <a:solidFill>
              <a:srgbClr val="76C2E5"/>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123" name="Shape 123"/>
            <p:cNvSpPr/>
            <p:nvPr/>
          </p:nvSpPr>
          <p:spPr>
            <a:xfrm>
              <a:off x="1905000" y="6553200"/>
              <a:ext cx="2362200" cy="45718"/>
            </a:xfrm>
            <a:prstGeom prst="rect">
              <a:avLst/>
            </a:prstGeom>
            <a:solidFill>
              <a:srgbClr val="FCB017"/>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124" name="Shape 124"/>
            <p:cNvSpPr/>
            <p:nvPr/>
          </p:nvSpPr>
          <p:spPr>
            <a:xfrm>
              <a:off x="6586809" y="6553200"/>
              <a:ext cx="2328591" cy="45718"/>
            </a:xfrm>
            <a:prstGeom prst="rect">
              <a:avLst/>
            </a:prstGeom>
            <a:solidFill>
              <a:srgbClr val="FF0000"/>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grpSp>
      <p:grpSp>
        <p:nvGrpSpPr>
          <p:cNvPr id="125" name="Shape 125"/>
          <p:cNvGrpSpPr/>
          <p:nvPr/>
        </p:nvGrpSpPr>
        <p:grpSpPr>
          <a:xfrm>
            <a:off x="2133600" y="6553200"/>
            <a:ext cx="7010400" cy="45718"/>
            <a:chOff x="1905000" y="6553200"/>
            <a:chExt cx="7010400" cy="45718"/>
          </a:xfrm>
        </p:grpSpPr>
        <p:sp>
          <p:nvSpPr>
            <p:cNvPr id="126" name="Shape 126"/>
            <p:cNvSpPr/>
            <p:nvPr/>
          </p:nvSpPr>
          <p:spPr>
            <a:xfrm>
              <a:off x="4267200" y="6553200"/>
              <a:ext cx="2328591" cy="45718"/>
            </a:xfrm>
            <a:prstGeom prst="rect">
              <a:avLst/>
            </a:prstGeom>
            <a:solidFill>
              <a:srgbClr val="76C2E5"/>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127" name="Shape 127"/>
            <p:cNvSpPr/>
            <p:nvPr/>
          </p:nvSpPr>
          <p:spPr>
            <a:xfrm>
              <a:off x="1905000" y="6553200"/>
              <a:ext cx="2362200" cy="45718"/>
            </a:xfrm>
            <a:prstGeom prst="rect">
              <a:avLst/>
            </a:prstGeom>
            <a:solidFill>
              <a:srgbClr val="FCB017"/>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128" name="Shape 128"/>
            <p:cNvSpPr/>
            <p:nvPr/>
          </p:nvSpPr>
          <p:spPr>
            <a:xfrm>
              <a:off x="6586809" y="6553200"/>
              <a:ext cx="2328591" cy="45718"/>
            </a:xfrm>
            <a:prstGeom prst="rect">
              <a:avLst/>
            </a:prstGeom>
            <a:solidFill>
              <a:srgbClr val="FF0000"/>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grpSp>
      <p:pic>
        <p:nvPicPr>
          <p:cNvPr id="129" name="Shape 129"/>
          <p:cNvPicPr preferRelativeResize="0"/>
          <p:nvPr/>
        </p:nvPicPr>
        <p:blipFill rotWithShape="1">
          <a:blip r:embed="rId2">
            <a:alphaModFix/>
          </a:blip>
          <a:srcRect b="5335" l="1923" r="0" t="0"/>
          <a:stretch/>
        </p:blipFill>
        <p:spPr>
          <a:xfrm>
            <a:off x="6629400" y="0"/>
            <a:ext cx="2193192" cy="692697"/>
          </a:xfrm>
          <a:prstGeom prst="rect">
            <a:avLst/>
          </a:prstGeom>
          <a:noFill/>
          <a:ln>
            <a:noFill/>
          </a:ln>
        </p:spPr>
      </p:pic>
      <p:sp>
        <p:nvSpPr>
          <p:cNvPr id="130" name="Shape 130"/>
          <p:cNvSpPr txBox="1"/>
          <p:nvPr/>
        </p:nvSpPr>
        <p:spPr>
          <a:xfrm>
            <a:off x="3276600" y="6596389"/>
            <a:ext cx="5867400" cy="261609"/>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b="1" i="0" lang="en-IN" sz="1100" u="none" cap="none" strike="noStrike">
                <a:solidFill>
                  <a:srgbClr val="101141"/>
                </a:solidFill>
                <a:latin typeface="Arial"/>
                <a:ea typeface="Arial"/>
                <a:cs typeface="Arial"/>
                <a:sym typeface="Arial"/>
              </a:rPr>
              <a:t>BITS </a:t>
            </a:r>
            <a:r>
              <a:rPr b="0" i="0" lang="en-IN" sz="1100" u="none" cap="none" strike="noStrike">
                <a:solidFill>
                  <a:srgbClr val="101141"/>
                </a:solidFill>
                <a:latin typeface="Arial"/>
                <a:ea typeface="Arial"/>
                <a:cs typeface="Arial"/>
                <a:sym typeface="Arial"/>
              </a:rPr>
              <a:t>Pilani, Deemed to be University under Section 3 of UGC Act, 1956</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l">
              <a:spcBef>
                <a:spcPts val="0"/>
              </a:spcBef>
              <a:buClr>
                <a:schemeClr val="dk1"/>
              </a:buClr>
              <a:buFont typeface="Arial"/>
              <a:buNone/>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7" name="Shape 7"/>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139700" lvl="0" marL="342900" marR="0" rtl="0" algn="l">
              <a:spcBef>
                <a:spcPts val="640"/>
              </a:spcBef>
              <a:buClr>
                <a:schemeClr val="dk1"/>
              </a:buClr>
              <a:buFont typeface="Arial"/>
              <a:buChar char="•"/>
              <a:defRPr/>
            </a:lvl1pPr>
            <a:lvl2pPr indent="-107950" lvl="1" marL="742950" marR="0" rtl="0" algn="l">
              <a:spcBef>
                <a:spcPts val="560"/>
              </a:spcBef>
              <a:buClr>
                <a:schemeClr val="dk1"/>
              </a:buClr>
              <a:buFont typeface="Arial"/>
              <a:buChar char="–"/>
              <a:defRPr/>
            </a:lvl2pPr>
            <a:lvl3pPr indent="-76200" lvl="2" marL="1143000" marR="0" rtl="0" algn="l">
              <a:spcBef>
                <a:spcPts val="480"/>
              </a:spcBef>
              <a:buClr>
                <a:schemeClr val="dk1"/>
              </a:buClr>
              <a:buFont typeface="Arial"/>
              <a:buChar char="•"/>
              <a:defRPr/>
            </a:lvl3pPr>
            <a:lvl4pPr indent="-101600" lvl="3" marL="1600200" marR="0" rtl="0" algn="l">
              <a:spcBef>
                <a:spcPts val="400"/>
              </a:spcBef>
              <a:buClr>
                <a:schemeClr val="dk1"/>
              </a:buClr>
              <a:buFont typeface="Arial"/>
              <a:buChar char="–"/>
              <a:defRPr/>
            </a:lvl4pPr>
            <a:lvl5pPr indent="-101600" lvl="4" marL="2057400" marR="0" rtl="0" algn="l">
              <a:spcBef>
                <a:spcPts val="400"/>
              </a:spcBef>
              <a:buClr>
                <a:schemeClr val="dk1"/>
              </a:buClr>
              <a:buFont typeface="Arial"/>
              <a:buChar char="»"/>
              <a:defRPr/>
            </a:lvl5pPr>
            <a:lvl6pPr indent="-101600" lvl="5" marL="2514600" marR="0" rtl="0" algn="l">
              <a:spcBef>
                <a:spcPts val="400"/>
              </a:spcBef>
              <a:buClr>
                <a:schemeClr val="dk1"/>
              </a:buClr>
              <a:buFont typeface="Arial"/>
              <a:buChar char="•"/>
              <a:defRPr/>
            </a:lvl6pPr>
            <a:lvl7pPr indent="-101600" lvl="6" marL="2971800" marR="0" rtl="0" algn="l">
              <a:spcBef>
                <a:spcPts val="400"/>
              </a:spcBef>
              <a:buClr>
                <a:schemeClr val="dk1"/>
              </a:buClr>
              <a:buFont typeface="Arial"/>
              <a:buChar char="•"/>
              <a:defRPr/>
            </a:lvl7pPr>
            <a:lvl8pPr indent="-101600" lvl="7" marL="3429000" marR="0" rtl="0" algn="l">
              <a:spcBef>
                <a:spcPts val="400"/>
              </a:spcBef>
              <a:buClr>
                <a:schemeClr val="dk1"/>
              </a:buClr>
              <a:buFont typeface="Arial"/>
              <a:buChar char="•"/>
              <a:defRPr/>
            </a:lvl8pPr>
            <a:lvl9pPr indent="-101600" lvl="8" marL="3886200" marR="0" rtl="0" algn="l">
              <a:spcBef>
                <a:spcPts val="400"/>
              </a:spcBef>
              <a:buClr>
                <a:schemeClr val="dk1"/>
              </a:buClr>
              <a:buFont typeface="Arial"/>
              <a:buChar char="•"/>
              <a:defRPr/>
            </a:lvl9pPr>
          </a:lstStyle>
          <a:p/>
        </p:txBody>
      </p:sp>
      <p:sp>
        <p:nvSpPr>
          <p:cNvPr id="8" name="Shape 8"/>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9" name="Shape 9"/>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0" name="Shape 10"/>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IN" sz="1200" u="none" cap="none" strike="noStrike">
                <a:solidFill>
                  <a:srgbClr val="888888"/>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0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0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0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idx="1" type="body"/>
          </p:nvPr>
        </p:nvSpPr>
        <p:spPr>
          <a:xfrm>
            <a:off x="2514600" y="5410200"/>
            <a:ext cx="6019799" cy="533399"/>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buClr>
                <a:schemeClr val="lt1"/>
              </a:buClr>
              <a:buSzPct val="25000"/>
              <a:buFont typeface="Arial"/>
              <a:buNone/>
            </a:pPr>
            <a:r>
              <a:rPr b="0" i="0" lang="en-IN" sz="1800" u="none" cap="none" strike="noStrike">
                <a:solidFill>
                  <a:schemeClr val="lt1"/>
                </a:solidFill>
                <a:latin typeface="Arial"/>
                <a:ea typeface="Arial"/>
                <a:cs typeface="Arial"/>
                <a:sym typeface="Arial"/>
              </a:rPr>
              <a:t>BITS Pilani</a:t>
            </a:r>
          </a:p>
          <a:p>
            <a:pPr indent="0" lvl="0" marL="0" marR="0" rtl="0" algn="r">
              <a:lnSpc>
                <a:spcPct val="100000"/>
              </a:lnSpc>
              <a:spcBef>
                <a:spcPts val="0"/>
              </a:spcBef>
              <a:buClr>
                <a:schemeClr val="lt1"/>
              </a:buClr>
              <a:buSzPct val="25000"/>
              <a:buFont typeface="Arial"/>
              <a:buNone/>
            </a:pPr>
            <a:r>
              <a:rPr b="0" i="0" lang="en-IN" sz="1800" u="none" cap="none" strike="noStrike">
                <a:solidFill>
                  <a:schemeClr val="lt1"/>
                </a:solidFill>
                <a:latin typeface="Arial"/>
                <a:ea typeface="Arial"/>
                <a:cs typeface="Arial"/>
                <a:sym typeface="Arial"/>
              </a:rPr>
              <a:t>Viswanathan Hariharan</a:t>
            </a:r>
          </a:p>
          <a:p>
            <a:pPr indent="0" lvl="0" marL="0" marR="0" rtl="0" algn="r">
              <a:lnSpc>
                <a:spcPct val="100000"/>
              </a:lnSpc>
              <a:spcBef>
                <a:spcPts val="0"/>
              </a:spcBef>
              <a:buClr>
                <a:schemeClr val="lt1"/>
              </a:buClr>
              <a:buSzPct val="25000"/>
              <a:buFont typeface="Arial"/>
              <a:buNone/>
            </a:pPr>
            <a:r>
              <a:rPr b="0" i="0" lang="en-IN" sz="1800" u="none" cap="none" strike="noStrike">
                <a:solidFill>
                  <a:schemeClr val="lt1"/>
                </a:solidFill>
                <a:latin typeface="Arial"/>
                <a:ea typeface="Arial"/>
                <a:cs typeface="Arial"/>
                <a:sym typeface="Arial"/>
              </a:rPr>
              <a:t>2015</a:t>
            </a:r>
          </a:p>
        </p:txBody>
      </p:sp>
      <p:sp>
        <p:nvSpPr>
          <p:cNvPr id="168" name="Shape 168"/>
          <p:cNvSpPr txBox="1"/>
          <p:nvPr>
            <p:ph type="title"/>
          </p:nvPr>
        </p:nvSpPr>
        <p:spPr>
          <a:xfrm>
            <a:off x="2514600" y="3810000"/>
            <a:ext cx="6019799" cy="1524000"/>
          </a:xfrm>
          <a:prstGeom prst="rect">
            <a:avLst/>
          </a:prstGeom>
          <a:noFill/>
          <a:ln>
            <a:noFill/>
          </a:ln>
        </p:spPr>
        <p:txBody>
          <a:bodyPr anchorCtr="0" anchor="ctr" bIns="45700" lIns="91425" rIns="91425" tIns="45700">
            <a:noAutofit/>
          </a:bodyPr>
          <a:lstStyle/>
          <a:p>
            <a:pPr indent="0" lvl="0" marL="0" marR="0" rtl="0" algn="l">
              <a:lnSpc>
                <a:spcPct val="90909"/>
              </a:lnSpc>
              <a:spcBef>
                <a:spcPts val="0"/>
              </a:spcBef>
              <a:buClr>
                <a:schemeClr val="lt1"/>
              </a:buClr>
              <a:buSzPct val="25000"/>
              <a:buFont typeface="Arial"/>
              <a:buNone/>
            </a:pPr>
            <a:r>
              <a:rPr b="1" i="0" lang="en-IN" sz="4400" u="none" cap="none" strike="noStrike">
                <a:solidFill>
                  <a:schemeClr val="lt1"/>
                </a:solidFill>
                <a:latin typeface="Arial"/>
                <a:ea typeface="Arial"/>
                <a:cs typeface="Arial"/>
                <a:sym typeface="Arial"/>
              </a:rPr>
              <a:t>Function point estimation technique</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2" name="Shape 222"/>
        <p:cNvGrpSpPr/>
        <p:nvPr/>
      </p:nvGrpSpPr>
      <p:grpSpPr>
        <a:xfrm>
          <a:off x="0" y="0"/>
          <a:ext cx="0" cy="0"/>
          <a:chOff x="0" y="0"/>
          <a:chExt cx="0" cy="0"/>
        </a:xfrm>
      </p:grpSpPr>
      <p:sp>
        <p:nvSpPr>
          <p:cNvPr id="223" name="Shape 223"/>
          <p:cNvSpPr txBox="1"/>
          <p:nvPr>
            <p:ph idx="1" type="body"/>
          </p:nvPr>
        </p:nvSpPr>
        <p:spPr>
          <a:xfrm>
            <a:off x="304800" y="1493837"/>
            <a:ext cx="8229600" cy="4525963"/>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rgbClr val="101141"/>
              </a:buClr>
              <a:buSzPct val="100000"/>
              <a:buFont typeface="Arial"/>
              <a:buChar char="•"/>
            </a:pPr>
            <a:r>
              <a:rPr b="0" i="0" lang="en-IN" sz="2400" u="none" cap="none" strike="noStrike">
                <a:solidFill>
                  <a:schemeClr val="dk1"/>
                </a:solidFill>
                <a:latin typeface="Arial"/>
                <a:ea typeface="Arial"/>
                <a:cs typeface="Arial"/>
                <a:sym typeface="Arial"/>
              </a:rPr>
              <a:t>Complexity of files is determined based on 2 characteristics of the file namely - Data Element Types (DET) and Record Element Types (RET)</a:t>
            </a:r>
          </a:p>
          <a:p>
            <a:pPr indent="-342900" lvl="0" marL="342900" marR="0" rtl="0" algn="l">
              <a:lnSpc>
                <a:spcPct val="90000"/>
              </a:lnSpc>
              <a:spcBef>
                <a:spcPts val="480"/>
              </a:spcBef>
              <a:spcAft>
                <a:spcPts val="0"/>
              </a:spcAft>
              <a:buClr>
                <a:srgbClr val="101141"/>
              </a:buClr>
              <a:buSzPct val="100000"/>
              <a:buFont typeface="Arial"/>
              <a:buChar char="•"/>
            </a:pPr>
            <a:r>
              <a:rPr b="0" i="0" lang="en-IN" sz="2400" u="none" cap="none" strike="noStrike">
                <a:solidFill>
                  <a:schemeClr val="dk1"/>
                </a:solidFill>
                <a:latin typeface="Arial"/>
                <a:ea typeface="Arial"/>
                <a:cs typeface="Arial"/>
                <a:sym typeface="Arial"/>
              </a:rPr>
              <a:t>The meaning of DET &amp; RET is explained below:</a:t>
            </a:r>
          </a:p>
          <a:p>
            <a:pPr indent="-342900" lvl="0" marL="342900" marR="0" rtl="0" algn="l">
              <a:lnSpc>
                <a:spcPct val="90000"/>
              </a:lnSpc>
              <a:spcBef>
                <a:spcPts val="480"/>
              </a:spcBef>
              <a:spcAft>
                <a:spcPts val="0"/>
              </a:spcAft>
              <a:buClr>
                <a:srgbClr val="101141"/>
              </a:buClr>
              <a:buSzPct val="100000"/>
              <a:buFont typeface="Arial"/>
              <a:buNone/>
            </a:pPr>
            <a:r>
              <a:t/>
            </a:r>
            <a:endParaRPr b="0" i="0" sz="2400" u="none" cap="none" strike="noStrike">
              <a:solidFill>
                <a:schemeClr val="dk1"/>
              </a:solidFill>
              <a:latin typeface="Arial"/>
              <a:ea typeface="Arial"/>
              <a:cs typeface="Arial"/>
              <a:sym typeface="Arial"/>
            </a:endParaRPr>
          </a:p>
          <a:p>
            <a:pPr indent="-342900" lvl="0" marL="342900" marR="0" rtl="0" algn="l">
              <a:lnSpc>
                <a:spcPct val="90000"/>
              </a:lnSpc>
              <a:spcBef>
                <a:spcPts val="480"/>
              </a:spcBef>
              <a:spcAft>
                <a:spcPts val="0"/>
              </a:spcAft>
              <a:buClr>
                <a:srgbClr val="101141"/>
              </a:buClr>
              <a:buSzPct val="100000"/>
              <a:buFont typeface="Arial"/>
              <a:buChar char="•"/>
            </a:pPr>
            <a:r>
              <a:rPr b="0" i="0" lang="en-IN" sz="2400" u="none" cap="none" strike="noStrike">
                <a:solidFill>
                  <a:schemeClr val="dk1"/>
                </a:solidFill>
                <a:latin typeface="Arial"/>
                <a:ea typeface="Arial"/>
                <a:cs typeface="Arial"/>
                <a:sym typeface="Arial"/>
              </a:rPr>
              <a:t>Example: </a:t>
            </a:r>
          </a:p>
          <a:p>
            <a:pPr indent="-349250" lvl="1" marL="1085850" marR="0" rtl="0" algn="l">
              <a:lnSpc>
                <a:spcPct val="90000"/>
              </a:lnSpc>
              <a:spcBef>
                <a:spcPts val="320"/>
              </a:spcBef>
              <a:spcAft>
                <a:spcPts val="0"/>
              </a:spcAft>
              <a:buClr>
                <a:schemeClr val="dk1"/>
              </a:buClr>
              <a:buSzPct val="100000"/>
              <a:buFont typeface="Arial"/>
              <a:buChar char="•"/>
            </a:pPr>
            <a:r>
              <a:rPr b="0" i="0" lang="en-IN" sz="1600" u="none" cap="none" strike="noStrike">
                <a:solidFill>
                  <a:schemeClr val="dk1"/>
                </a:solidFill>
                <a:latin typeface="Arial"/>
                <a:ea typeface="Arial"/>
                <a:cs typeface="Arial"/>
                <a:sym typeface="Arial"/>
              </a:rPr>
              <a:t>Employee file can have the following logical groupings</a:t>
            </a:r>
          </a:p>
          <a:p>
            <a:pPr indent="-342900" lvl="2" marL="1485900" marR="0" rtl="0" algn="l">
              <a:lnSpc>
                <a:spcPct val="90000"/>
              </a:lnSpc>
              <a:spcBef>
                <a:spcPts val="280"/>
              </a:spcBef>
              <a:buClr>
                <a:schemeClr val="dk1"/>
              </a:buClr>
              <a:buSzPct val="100000"/>
              <a:buFont typeface="Arial"/>
              <a:buChar char="•"/>
            </a:pPr>
            <a:r>
              <a:rPr b="0" i="0" lang="en-IN" sz="1400" u="sng" cap="none" strike="noStrike">
                <a:solidFill>
                  <a:schemeClr val="dk1"/>
                </a:solidFill>
                <a:latin typeface="Arial"/>
                <a:ea typeface="Arial"/>
                <a:cs typeface="Arial"/>
                <a:sym typeface="Arial"/>
              </a:rPr>
              <a:t>Basic data</a:t>
            </a:r>
            <a:r>
              <a:rPr b="0" i="0" lang="en-IN" sz="1400" u="none" cap="none" strike="noStrike">
                <a:solidFill>
                  <a:schemeClr val="dk1"/>
                </a:solidFill>
                <a:latin typeface="Arial"/>
                <a:ea typeface="Arial"/>
                <a:cs typeface="Arial"/>
                <a:sym typeface="Arial"/>
              </a:rPr>
              <a:t> of employee such as Name, Data of birth, Address, etc.</a:t>
            </a:r>
          </a:p>
          <a:p>
            <a:pPr indent="-342900" lvl="2" marL="1485900" marR="0" rtl="0" algn="l">
              <a:lnSpc>
                <a:spcPct val="90000"/>
              </a:lnSpc>
              <a:spcBef>
                <a:spcPts val="280"/>
              </a:spcBef>
              <a:buClr>
                <a:schemeClr val="dk1"/>
              </a:buClr>
              <a:buSzPct val="100000"/>
              <a:buFont typeface="Arial"/>
              <a:buChar char="•"/>
            </a:pPr>
            <a:r>
              <a:rPr b="0" i="0" lang="en-IN" sz="1400" u="sng" cap="none" strike="noStrike">
                <a:solidFill>
                  <a:schemeClr val="dk1"/>
                </a:solidFill>
                <a:latin typeface="Arial"/>
                <a:ea typeface="Arial"/>
                <a:cs typeface="Arial"/>
                <a:sym typeface="Arial"/>
              </a:rPr>
              <a:t>Past employment info </a:t>
            </a:r>
            <a:r>
              <a:rPr b="0" i="0" lang="en-IN" sz="1400" u="none" cap="none" strike="noStrike">
                <a:solidFill>
                  <a:schemeClr val="dk1"/>
                </a:solidFill>
                <a:latin typeface="Arial"/>
                <a:ea typeface="Arial"/>
                <a:cs typeface="Arial"/>
                <a:sym typeface="Arial"/>
              </a:rPr>
              <a:t>such as Name of company, Start date, end date, Last designation, etc.</a:t>
            </a:r>
          </a:p>
          <a:p>
            <a:pPr indent="-342900" lvl="2" marL="1485900" marR="0" rtl="0" algn="l">
              <a:lnSpc>
                <a:spcPct val="90000"/>
              </a:lnSpc>
              <a:spcBef>
                <a:spcPts val="280"/>
              </a:spcBef>
              <a:buClr>
                <a:schemeClr val="dk1"/>
              </a:buClr>
              <a:buSzPct val="100000"/>
              <a:buFont typeface="Arial"/>
              <a:buChar char="•"/>
            </a:pPr>
            <a:r>
              <a:rPr b="0" i="0" lang="en-IN" sz="1400" u="sng" cap="none" strike="noStrike">
                <a:solidFill>
                  <a:schemeClr val="dk1"/>
                </a:solidFill>
                <a:latin typeface="Arial"/>
                <a:ea typeface="Arial"/>
                <a:cs typeface="Arial"/>
                <a:sym typeface="Arial"/>
              </a:rPr>
              <a:t>Past project info </a:t>
            </a:r>
            <a:r>
              <a:rPr b="0" i="0" lang="en-IN" sz="1400" u="none" cap="none" strike="noStrike">
                <a:solidFill>
                  <a:schemeClr val="dk1"/>
                </a:solidFill>
                <a:latin typeface="Arial"/>
                <a:ea typeface="Arial"/>
                <a:cs typeface="Arial"/>
                <a:sym typeface="Arial"/>
              </a:rPr>
              <a:t>such as Name of project, From date, To date, Role in project, etc.</a:t>
            </a:r>
          </a:p>
          <a:p>
            <a:pPr indent="-349250" lvl="1" marL="1085850" marR="0" rtl="0" algn="l">
              <a:lnSpc>
                <a:spcPct val="90000"/>
              </a:lnSpc>
              <a:spcBef>
                <a:spcPts val="320"/>
              </a:spcBef>
              <a:spcAft>
                <a:spcPts val="0"/>
              </a:spcAft>
              <a:buClr>
                <a:schemeClr val="dk1"/>
              </a:buClr>
              <a:buSzPct val="100000"/>
              <a:buFont typeface="Arial"/>
              <a:buChar char="•"/>
            </a:pPr>
            <a:r>
              <a:rPr b="0" i="0" lang="en-IN" sz="1600" u="none" cap="none" strike="noStrike">
                <a:solidFill>
                  <a:schemeClr val="dk1"/>
                </a:solidFill>
                <a:latin typeface="Arial"/>
                <a:ea typeface="Arial"/>
                <a:cs typeface="Arial"/>
                <a:sym typeface="Arial"/>
              </a:rPr>
              <a:t>In the above example, </a:t>
            </a:r>
          </a:p>
          <a:p>
            <a:pPr indent="-342900" lvl="2" marL="1485900" marR="0" rtl="0" algn="l">
              <a:lnSpc>
                <a:spcPct val="90000"/>
              </a:lnSpc>
              <a:spcBef>
                <a:spcPts val="280"/>
              </a:spcBef>
              <a:buClr>
                <a:schemeClr val="dk1"/>
              </a:buClr>
              <a:buSzPct val="100000"/>
              <a:buFont typeface="Arial"/>
              <a:buChar char="•"/>
            </a:pPr>
            <a:r>
              <a:rPr b="0" i="0" lang="en-IN" sz="1400" u="none" cap="none" strike="noStrike">
                <a:solidFill>
                  <a:schemeClr val="dk1"/>
                </a:solidFill>
                <a:latin typeface="Arial"/>
                <a:ea typeface="Arial"/>
                <a:cs typeface="Arial"/>
                <a:sym typeface="Arial"/>
              </a:rPr>
              <a:t>the DETs are Name, date of birth, Address, Name of company, From date, etc.</a:t>
            </a:r>
          </a:p>
          <a:p>
            <a:pPr indent="-342900" lvl="2" marL="1485900" marR="0" rtl="0" algn="l">
              <a:lnSpc>
                <a:spcPct val="90000"/>
              </a:lnSpc>
              <a:spcBef>
                <a:spcPts val="280"/>
              </a:spcBef>
              <a:buClr>
                <a:schemeClr val="dk1"/>
              </a:buClr>
              <a:buSzPct val="100000"/>
              <a:buFont typeface="Arial"/>
              <a:buChar char="•"/>
            </a:pPr>
            <a:r>
              <a:rPr b="0" i="0" lang="en-IN" sz="1400" u="none" cap="none" strike="noStrike">
                <a:solidFill>
                  <a:schemeClr val="dk1"/>
                </a:solidFill>
                <a:latin typeface="Arial"/>
                <a:ea typeface="Arial"/>
                <a:cs typeface="Arial"/>
                <a:sym typeface="Arial"/>
              </a:rPr>
              <a:t>We have 3 types of logical grouping of data namely - Basic data group, Past employment info group, Past project info group. Hence we have 3 RETs</a:t>
            </a:r>
          </a:p>
          <a:p>
            <a:pPr indent="-349250" lvl="1" marL="1085850" marR="0" rtl="0" algn="l">
              <a:lnSpc>
                <a:spcPct val="90000"/>
              </a:lnSpc>
              <a:spcBef>
                <a:spcPts val="320"/>
              </a:spcBef>
              <a:spcAft>
                <a:spcPts val="0"/>
              </a:spcAft>
              <a:buClr>
                <a:schemeClr val="dk1"/>
              </a:buClr>
              <a:buSzPct val="100000"/>
              <a:buFont typeface="Arial"/>
              <a:buNone/>
            </a:pPr>
            <a:r>
              <a:t/>
            </a:r>
            <a:endParaRPr b="0" i="0" sz="1600" u="none" cap="none" strike="noStrike">
              <a:solidFill>
                <a:schemeClr val="dk1"/>
              </a:solidFill>
              <a:latin typeface="Arial"/>
              <a:ea typeface="Arial"/>
              <a:cs typeface="Arial"/>
              <a:sym typeface="Arial"/>
            </a:endParaRPr>
          </a:p>
        </p:txBody>
      </p:sp>
      <p:sp>
        <p:nvSpPr>
          <p:cNvPr id="224" name="Shape 224"/>
          <p:cNvSpPr txBox="1"/>
          <p:nvPr>
            <p:ph idx="2" type="body"/>
          </p:nvPr>
        </p:nvSpPr>
        <p:spPr>
          <a:xfrm>
            <a:off x="304800" y="152400"/>
            <a:ext cx="6324600" cy="11430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buClr>
                <a:schemeClr val="dk1"/>
              </a:buClr>
              <a:buSzPct val="25000"/>
              <a:buFont typeface="Arial"/>
              <a:buNone/>
            </a:pPr>
            <a:r>
              <a:rPr b="1" i="0" lang="en-IN" sz="3600" u="none" cap="none" strike="noStrike">
                <a:solidFill>
                  <a:schemeClr val="dk1"/>
                </a:solidFill>
                <a:latin typeface="Arial"/>
                <a:ea typeface="Arial"/>
                <a:cs typeface="Arial"/>
                <a:sym typeface="Arial"/>
              </a:rPr>
              <a:t>Determining complexity of files</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8" name="Shape 228"/>
        <p:cNvGrpSpPr/>
        <p:nvPr/>
      </p:nvGrpSpPr>
      <p:grpSpPr>
        <a:xfrm>
          <a:off x="0" y="0"/>
          <a:ext cx="0" cy="0"/>
          <a:chOff x="0" y="0"/>
          <a:chExt cx="0" cy="0"/>
        </a:xfrm>
      </p:grpSpPr>
      <p:sp>
        <p:nvSpPr>
          <p:cNvPr id="229" name="Shape 229"/>
          <p:cNvSpPr txBox="1"/>
          <p:nvPr>
            <p:ph idx="1" type="body"/>
          </p:nvPr>
        </p:nvSpPr>
        <p:spPr>
          <a:xfrm>
            <a:off x="304800" y="152400"/>
            <a:ext cx="6324600" cy="11430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buClr>
                <a:schemeClr val="dk1"/>
              </a:buClr>
              <a:buSzPct val="25000"/>
              <a:buFont typeface="Arial"/>
              <a:buNone/>
            </a:pPr>
            <a:r>
              <a:rPr b="1" i="0" lang="en-IN" sz="3600" u="none" cap="none" strike="noStrike">
                <a:solidFill>
                  <a:schemeClr val="dk1"/>
                </a:solidFill>
                <a:latin typeface="Arial"/>
                <a:ea typeface="Arial"/>
                <a:cs typeface="Arial"/>
                <a:sym typeface="Arial"/>
              </a:rPr>
              <a:t>Determining complexity of LIF &amp; EIF</a:t>
            </a:r>
          </a:p>
        </p:txBody>
      </p:sp>
      <p:pic>
        <p:nvPicPr>
          <p:cNvPr id="230" name="Shape 230"/>
          <p:cNvPicPr preferRelativeResize="0"/>
          <p:nvPr/>
        </p:nvPicPr>
        <p:blipFill rotWithShape="1">
          <a:blip r:embed="rId3">
            <a:alphaModFix/>
          </a:blip>
          <a:srcRect b="0" l="0" r="0" t="0"/>
          <a:stretch/>
        </p:blipFill>
        <p:spPr>
          <a:xfrm>
            <a:off x="790575" y="2564903"/>
            <a:ext cx="7562850" cy="3181349"/>
          </a:xfrm>
          <a:prstGeom prst="rect">
            <a:avLst/>
          </a:prstGeom>
          <a:noFill/>
          <a:ln>
            <a:noFill/>
          </a:ln>
        </p:spPr>
      </p:pic>
      <p:sp>
        <p:nvSpPr>
          <p:cNvPr id="231" name="Shape 231"/>
          <p:cNvSpPr txBox="1"/>
          <p:nvPr>
            <p:ph idx="2" type="body"/>
          </p:nvPr>
        </p:nvSpPr>
        <p:spPr>
          <a:xfrm>
            <a:off x="304800" y="1493837"/>
            <a:ext cx="8229600" cy="927051"/>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rgbClr val="101141"/>
              </a:buClr>
              <a:buSzPct val="100000"/>
              <a:buFont typeface="Arial"/>
              <a:buChar char="•"/>
            </a:pPr>
            <a:r>
              <a:rPr b="0" i="0" lang="en-IN" sz="2400" u="none" cap="none" strike="noStrike">
                <a:solidFill>
                  <a:srgbClr val="00B0F0"/>
                </a:solidFill>
                <a:latin typeface="Arial"/>
                <a:ea typeface="Arial"/>
                <a:cs typeface="Arial"/>
                <a:sym typeface="Arial"/>
              </a:rPr>
              <a:t>Here is the matrix to determine the complexity</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x="0" y="0"/>
          <a:ext cx="0" cy="0"/>
          <a:chOff x="0" y="0"/>
          <a:chExt cx="0" cy="0"/>
        </a:xfrm>
      </p:grpSpPr>
      <p:sp>
        <p:nvSpPr>
          <p:cNvPr id="236" name="Shape 236"/>
          <p:cNvSpPr txBox="1"/>
          <p:nvPr>
            <p:ph idx="1" type="body"/>
          </p:nvPr>
        </p:nvSpPr>
        <p:spPr>
          <a:xfrm>
            <a:off x="304800" y="1295400"/>
            <a:ext cx="8229600" cy="1125486"/>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rgbClr val="101141"/>
              </a:buClr>
              <a:buSzPct val="100000"/>
              <a:buFont typeface="Arial"/>
              <a:buChar char="•"/>
            </a:pPr>
            <a:r>
              <a:rPr b="0" i="0" lang="en-IN" sz="2000" u="none" cap="none" strike="noStrike">
                <a:solidFill>
                  <a:schemeClr val="dk1"/>
                </a:solidFill>
                <a:latin typeface="Arial"/>
                <a:ea typeface="Arial"/>
                <a:cs typeface="Arial"/>
                <a:sym typeface="Arial"/>
              </a:rPr>
              <a:t>Adjustment factor depends on the rating of 14 system characteristics </a:t>
            </a:r>
          </a:p>
          <a:p>
            <a:pPr indent="-342900" lvl="0" marL="342900" marR="0" rtl="0" algn="l">
              <a:lnSpc>
                <a:spcPct val="90000"/>
              </a:lnSpc>
              <a:spcBef>
                <a:spcPts val="400"/>
              </a:spcBef>
              <a:spcAft>
                <a:spcPts val="0"/>
              </a:spcAft>
              <a:buClr>
                <a:srgbClr val="101141"/>
              </a:buClr>
              <a:buSzPct val="100000"/>
              <a:buFont typeface="Arial"/>
              <a:buChar char="•"/>
            </a:pPr>
            <a:r>
              <a:rPr b="0" i="0" lang="en-IN" sz="2000" u="none" cap="none" strike="noStrike">
                <a:solidFill>
                  <a:schemeClr val="dk1"/>
                </a:solidFill>
                <a:latin typeface="Arial"/>
                <a:ea typeface="Arial"/>
                <a:cs typeface="Arial"/>
                <a:sym typeface="Arial"/>
              </a:rPr>
              <a:t>We need to rate each characteristic on a scale of 0-5</a:t>
            </a:r>
          </a:p>
          <a:p>
            <a:pPr indent="-342900" lvl="0" marL="342900" marR="0" rtl="0" algn="l">
              <a:lnSpc>
                <a:spcPct val="90000"/>
              </a:lnSpc>
              <a:spcBef>
                <a:spcPts val="400"/>
              </a:spcBef>
              <a:spcAft>
                <a:spcPts val="0"/>
              </a:spcAft>
              <a:buClr>
                <a:srgbClr val="101141"/>
              </a:buClr>
              <a:buSzPct val="100000"/>
              <a:buFont typeface="Arial"/>
              <a:buChar char="•"/>
            </a:pPr>
            <a:r>
              <a:rPr b="0" i="0" lang="en-IN" sz="2000" u="none" cap="none" strike="noStrike">
                <a:solidFill>
                  <a:schemeClr val="dk1"/>
                </a:solidFill>
                <a:latin typeface="Arial"/>
                <a:ea typeface="Arial"/>
                <a:cs typeface="Arial"/>
                <a:sym typeface="Arial"/>
              </a:rPr>
              <a:t>The adjustment factor is calculated using a formula shown below</a:t>
            </a:r>
          </a:p>
        </p:txBody>
      </p:sp>
      <p:sp>
        <p:nvSpPr>
          <p:cNvPr id="237" name="Shape 237"/>
          <p:cNvSpPr txBox="1"/>
          <p:nvPr>
            <p:ph idx="2" type="body"/>
          </p:nvPr>
        </p:nvSpPr>
        <p:spPr>
          <a:xfrm>
            <a:off x="304800" y="152400"/>
            <a:ext cx="6324600" cy="11430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buClr>
                <a:schemeClr val="dk1"/>
              </a:buClr>
              <a:buSzPct val="25000"/>
              <a:buFont typeface="Arial"/>
              <a:buNone/>
            </a:pPr>
            <a:r>
              <a:rPr b="1" i="0" lang="en-IN" sz="3600" u="none" cap="none" strike="noStrike">
                <a:solidFill>
                  <a:schemeClr val="dk1"/>
                </a:solidFill>
                <a:latin typeface="Arial"/>
                <a:ea typeface="Arial"/>
                <a:cs typeface="Arial"/>
                <a:sym typeface="Arial"/>
              </a:rPr>
              <a:t>Adjustment factor</a:t>
            </a:r>
          </a:p>
        </p:txBody>
      </p:sp>
      <p:pic>
        <p:nvPicPr>
          <p:cNvPr id="238" name="Shape 238"/>
          <p:cNvPicPr preferRelativeResize="0"/>
          <p:nvPr/>
        </p:nvPicPr>
        <p:blipFill rotWithShape="1">
          <a:blip r:embed="rId3">
            <a:alphaModFix/>
          </a:blip>
          <a:srcRect b="0" l="0" r="0" t="0"/>
          <a:stretch/>
        </p:blipFill>
        <p:spPr>
          <a:xfrm>
            <a:off x="1403648" y="2348880"/>
            <a:ext cx="5932710" cy="3932233"/>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2" name="Shape 242"/>
        <p:cNvGrpSpPr/>
        <p:nvPr/>
      </p:nvGrpSpPr>
      <p:grpSpPr>
        <a:xfrm>
          <a:off x="0" y="0"/>
          <a:ext cx="0" cy="0"/>
          <a:chOff x="0" y="0"/>
          <a:chExt cx="0" cy="0"/>
        </a:xfrm>
      </p:grpSpPr>
      <p:graphicFrame>
        <p:nvGraphicFramePr>
          <p:cNvPr id="243" name="Shape 243"/>
          <p:cNvGraphicFramePr/>
          <p:nvPr/>
        </p:nvGraphicFramePr>
        <p:xfrm>
          <a:off x="971600" y="1493837"/>
          <a:ext cx="3000000" cy="3000000"/>
        </p:xfrm>
        <a:graphic>
          <a:graphicData uri="http://schemas.openxmlformats.org/drawingml/2006/table">
            <a:tbl>
              <a:tblPr>
                <a:noFill/>
                <a:tableStyleId>{1EFF1816-E5EF-4608-92D6-FAB0EE4CB5F2}</a:tableStyleId>
              </a:tblPr>
              <a:tblGrid>
                <a:gridCol w="1101850"/>
                <a:gridCol w="2229250"/>
                <a:gridCol w="1080125"/>
                <a:gridCol w="1296150"/>
                <a:gridCol w="936100"/>
              </a:tblGrid>
              <a:tr h="288025">
                <a:tc>
                  <a:txBody>
                    <a:bodyPr>
                      <a:noAutofit/>
                    </a:bodyPr>
                    <a:lstStyle/>
                    <a:p>
                      <a:pPr indent="0" lvl="0" marL="0" marR="0" rtl="0" algn="l">
                        <a:spcBef>
                          <a:spcPts val="0"/>
                        </a:spcBef>
                        <a:buSzPct val="25000"/>
                        <a:buNone/>
                      </a:pPr>
                      <a:r>
                        <a:rPr b="1" i="0" lang="en-IN" sz="1800" u="none" cap="none" strike="noStrike">
                          <a:solidFill>
                            <a:srgbClr val="000000"/>
                          </a:solidFill>
                          <a:latin typeface="Calibri"/>
                          <a:ea typeface="Calibri"/>
                          <a:cs typeface="Calibri"/>
                          <a:sym typeface="Calibri"/>
                        </a:rPr>
                        <a:t>Functions</a:t>
                      </a:r>
                    </a:p>
                  </a:txBody>
                  <a:tcPr marT="9525" marB="0" marR="12650" marL="1265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C5D9F1"/>
                    </a:solidFill>
                  </a:tcPr>
                </a:tc>
                <a:tc>
                  <a:txBody>
                    <a:bodyPr>
                      <a:noAutofit/>
                    </a:bodyPr>
                    <a:lstStyle/>
                    <a:p>
                      <a:pPr indent="0" lvl="0" marL="0" marR="0" rtl="0" algn="l">
                        <a:spcBef>
                          <a:spcPts val="0"/>
                        </a:spcBef>
                        <a:buSzPct val="25000"/>
                        <a:buNone/>
                      </a:pPr>
                      <a:r>
                        <a:rPr b="1" i="0" lang="en-IN" sz="1800" u="none" cap="none" strike="noStrike">
                          <a:solidFill>
                            <a:srgbClr val="000000"/>
                          </a:solidFill>
                          <a:latin typeface="Calibri"/>
                          <a:ea typeface="Calibri"/>
                          <a:cs typeface="Calibri"/>
                          <a:sym typeface="Calibri"/>
                        </a:rPr>
                        <a:t>Name of Function</a:t>
                      </a:r>
                    </a:p>
                  </a:txBody>
                  <a:tcPr marT="9525" marB="0" marR="12650" marL="1265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C5D9F1"/>
                    </a:solidFill>
                  </a:tcPr>
                </a:tc>
                <a:tc>
                  <a:txBody>
                    <a:bodyPr>
                      <a:noAutofit/>
                    </a:bodyPr>
                    <a:lstStyle/>
                    <a:p>
                      <a:pPr indent="0" lvl="0" marL="0" marR="0" rtl="0" algn="ctr">
                        <a:spcBef>
                          <a:spcPts val="0"/>
                        </a:spcBef>
                        <a:buSzPct val="25000"/>
                        <a:buNone/>
                      </a:pPr>
                      <a:r>
                        <a:rPr b="1" i="0" lang="en-IN" sz="1800" u="none" cap="none" strike="noStrike">
                          <a:solidFill>
                            <a:srgbClr val="000000"/>
                          </a:solidFill>
                          <a:latin typeface="Calibri"/>
                          <a:ea typeface="Calibri"/>
                          <a:cs typeface="Calibri"/>
                          <a:sym typeface="Calibri"/>
                        </a:rPr>
                        <a:t>Type</a:t>
                      </a:r>
                    </a:p>
                  </a:txBody>
                  <a:tcPr marT="9525" marB="0" marR="12650" marL="1265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C5D9F1"/>
                    </a:solidFill>
                  </a:tcPr>
                </a:tc>
                <a:tc>
                  <a:txBody>
                    <a:bodyPr>
                      <a:noAutofit/>
                    </a:bodyPr>
                    <a:lstStyle/>
                    <a:p>
                      <a:pPr indent="0" lvl="0" marL="0" marR="0" rtl="0" algn="l">
                        <a:spcBef>
                          <a:spcPts val="0"/>
                        </a:spcBef>
                        <a:buSzPct val="25000"/>
                        <a:buNone/>
                      </a:pPr>
                      <a:r>
                        <a:rPr b="1" i="0" lang="en-IN" sz="1800" u="none" cap="none" strike="noStrike">
                          <a:solidFill>
                            <a:srgbClr val="000000"/>
                          </a:solidFill>
                          <a:latin typeface="Calibri"/>
                          <a:ea typeface="Calibri"/>
                          <a:cs typeface="Calibri"/>
                          <a:sym typeface="Calibri"/>
                        </a:rPr>
                        <a:t>Complexity</a:t>
                      </a:r>
                    </a:p>
                  </a:txBody>
                  <a:tcPr marT="9525" marB="0" marR="12650" marL="1265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C5D9F1"/>
                    </a:solidFill>
                  </a:tcPr>
                </a:tc>
                <a:tc>
                  <a:txBody>
                    <a:bodyPr>
                      <a:noAutofit/>
                    </a:bodyPr>
                    <a:lstStyle/>
                    <a:p>
                      <a:pPr indent="0" lvl="0" marL="0" marR="0" rtl="0" algn="r">
                        <a:spcBef>
                          <a:spcPts val="0"/>
                        </a:spcBef>
                        <a:buSzPct val="25000"/>
                        <a:buNone/>
                      </a:pPr>
                      <a:r>
                        <a:rPr b="1" i="0" lang="en-IN" sz="1800" u="none" cap="none" strike="noStrike">
                          <a:solidFill>
                            <a:srgbClr val="000000"/>
                          </a:solidFill>
                          <a:latin typeface="Calibri"/>
                          <a:ea typeface="Calibri"/>
                          <a:cs typeface="Calibri"/>
                          <a:sym typeface="Calibri"/>
                        </a:rPr>
                        <a:t>FP</a:t>
                      </a:r>
                    </a:p>
                  </a:txBody>
                  <a:tcPr marT="9525" marB="0" marR="12650" marL="1265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C5D9F1"/>
                    </a:solidFill>
                  </a:tcPr>
                </a:tc>
              </a:tr>
              <a:tr h="288025">
                <a:tc>
                  <a:txBody>
                    <a:bodyPr>
                      <a:noAutofit/>
                    </a:bodyPr>
                    <a:lstStyle/>
                    <a:p>
                      <a:pPr indent="0" lvl="0" marL="0" marR="0" rtl="0" algn="l">
                        <a:spcBef>
                          <a:spcPts val="0"/>
                        </a:spcBef>
                        <a:buSzPct val="25000"/>
                        <a:buNone/>
                      </a:pPr>
                      <a:r>
                        <a:t/>
                      </a:r>
                      <a:endParaRPr b="0" i="0" sz="1800" u="none" cap="none" strike="noStrike">
                        <a:solidFill>
                          <a:srgbClr val="000000"/>
                        </a:solidFill>
                        <a:latin typeface="Calibri"/>
                        <a:ea typeface="Calibri"/>
                        <a:cs typeface="Calibri"/>
                        <a:sym typeface="Calibri"/>
                      </a:endParaRPr>
                    </a:p>
                  </a:txBody>
                  <a:tcPr marT="9525" marB="0" marR="12650" marL="1265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l">
                        <a:spcBef>
                          <a:spcPts val="0"/>
                        </a:spcBef>
                        <a:buSzPct val="25000"/>
                        <a:buNone/>
                      </a:pPr>
                      <a:r>
                        <a:rPr b="0" i="0" lang="en-IN" sz="1800" u="none" cap="none" strike="noStrike">
                          <a:solidFill>
                            <a:srgbClr val="000000"/>
                          </a:solidFill>
                          <a:latin typeface="Calibri"/>
                          <a:ea typeface="Calibri"/>
                          <a:cs typeface="Calibri"/>
                          <a:sym typeface="Calibri"/>
                        </a:rPr>
                        <a:t>Inquire balance</a:t>
                      </a:r>
                    </a:p>
                  </a:txBody>
                  <a:tcPr marT="9525" marB="0" marR="12650" marL="1265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ctr">
                        <a:spcBef>
                          <a:spcPts val="0"/>
                        </a:spcBef>
                        <a:buSzPct val="25000"/>
                        <a:buNone/>
                      </a:pPr>
                      <a:r>
                        <a:rPr b="0" i="0" lang="en-IN" sz="1800" u="none" cap="none" strike="noStrike">
                          <a:solidFill>
                            <a:srgbClr val="000000"/>
                          </a:solidFill>
                          <a:latin typeface="Calibri"/>
                          <a:ea typeface="Calibri"/>
                          <a:cs typeface="Calibri"/>
                          <a:sym typeface="Calibri"/>
                        </a:rPr>
                        <a:t>EQ</a:t>
                      </a:r>
                    </a:p>
                  </a:txBody>
                  <a:tcPr marT="9525" marB="0" marR="12650" marL="1265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l">
                        <a:spcBef>
                          <a:spcPts val="0"/>
                        </a:spcBef>
                        <a:buSzPct val="25000"/>
                        <a:buNone/>
                      </a:pPr>
                      <a:r>
                        <a:rPr b="0" i="0" lang="en-IN" sz="1800" u="none" cap="none" strike="noStrike">
                          <a:solidFill>
                            <a:srgbClr val="000000"/>
                          </a:solidFill>
                          <a:latin typeface="Calibri"/>
                          <a:ea typeface="Calibri"/>
                          <a:cs typeface="Calibri"/>
                          <a:sym typeface="Calibri"/>
                        </a:rPr>
                        <a:t>Low</a:t>
                      </a:r>
                    </a:p>
                  </a:txBody>
                  <a:tcPr marT="9525" marB="0" marR="12650" marL="1265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r">
                        <a:spcBef>
                          <a:spcPts val="0"/>
                        </a:spcBef>
                        <a:buSzPct val="25000"/>
                        <a:buNone/>
                      </a:pPr>
                      <a:r>
                        <a:rPr b="0" i="0" lang="en-IN" sz="1800" u="none" cap="none" strike="noStrike">
                          <a:solidFill>
                            <a:srgbClr val="000000"/>
                          </a:solidFill>
                          <a:latin typeface="Calibri"/>
                          <a:ea typeface="Calibri"/>
                          <a:cs typeface="Calibri"/>
                          <a:sym typeface="Calibri"/>
                        </a:rPr>
                        <a:t>3</a:t>
                      </a:r>
                    </a:p>
                  </a:txBody>
                  <a:tcPr marT="9525" marB="0" marR="12650" marL="1265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r>
              <a:tr h="288025">
                <a:tc>
                  <a:txBody>
                    <a:bodyPr>
                      <a:noAutofit/>
                    </a:bodyPr>
                    <a:lstStyle/>
                    <a:p>
                      <a:pPr indent="0" lvl="0" marL="0" marR="0" rtl="0" algn="l">
                        <a:spcBef>
                          <a:spcPts val="0"/>
                        </a:spcBef>
                        <a:buSzPct val="25000"/>
                        <a:buNone/>
                      </a:pPr>
                      <a:r>
                        <a:t/>
                      </a:r>
                      <a:endParaRPr b="0" i="0" sz="1800" u="none" cap="none" strike="noStrike">
                        <a:solidFill>
                          <a:srgbClr val="000000"/>
                        </a:solidFill>
                        <a:latin typeface="Calibri"/>
                        <a:ea typeface="Calibri"/>
                        <a:cs typeface="Calibri"/>
                        <a:sym typeface="Calibri"/>
                      </a:endParaRPr>
                    </a:p>
                  </a:txBody>
                  <a:tcPr marT="9525" marB="0" marR="12650" marL="1265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l">
                        <a:spcBef>
                          <a:spcPts val="0"/>
                        </a:spcBef>
                        <a:buSzPct val="25000"/>
                        <a:buNone/>
                      </a:pPr>
                      <a:r>
                        <a:rPr b="0" i="0" lang="en-IN" sz="1800" u="none" cap="none" strike="noStrike">
                          <a:solidFill>
                            <a:srgbClr val="000000"/>
                          </a:solidFill>
                          <a:latin typeface="Calibri"/>
                          <a:ea typeface="Calibri"/>
                          <a:cs typeface="Calibri"/>
                          <a:sym typeface="Calibri"/>
                        </a:rPr>
                        <a:t>Withdraw money</a:t>
                      </a:r>
                    </a:p>
                  </a:txBody>
                  <a:tcPr marT="9525" marB="0" marR="12650" marL="1265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ctr">
                        <a:spcBef>
                          <a:spcPts val="0"/>
                        </a:spcBef>
                        <a:buSzPct val="25000"/>
                        <a:buNone/>
                      </a:pPr>
                      <a:r>
                        <a:rPr b="0" i="0" lang="en-IN" sz="1800" u="none" cap="none" strike="noStrike">
                          <a:solidFill>
                            <a:srgbClr val="000000"/>
                          </a:solidFill>
                          <a:latin typeface="Calibri"/>
                          <a:ea typeface="Calibri"/>
                          <a:cs typeface="Calibri"/>
                          <a:sym typeface="Calibri"/>
                        </a:rPr>
                        <a:t>EI</a:t>
                      </a:r>
                    </a:p>
                  </a:txBody>
                  <a:tcPr marT="9525" marB="0" marR="12650" marL="1265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l">
                        <a:spcBef>
                          <a:spcPts val="0"/>
                        </a:spcBef>
                        <a:buSzPct val="25000"/>
                        <a:buNone/>
                      </a:pPr>
                      <a:r>
                        <a:rPr b="0" i="0" lang="en-IN" sz="1800" u="none" cap="none" strike="noStrike">
                          <a:solidFill>
                            <a:srgbClr val="000000"/>
                          </a:solidFill>
                          <a:latin typeface="Calibri"/>
                          <a:ea typeface="Calibri"/>
                          <a:cs typeface="Calibri"/>
                          <a:sym typeface="Calibri"/>
                        </a:rPr>
                        <a:t>Medium</a:t>
                      </a:r>
                    </a:p>
                  </a:txBody>
                  <a:tcPr marT="9525" marB="0" marR="12650" marL="1265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r">
                        <a:spcBef>
                          <a:spcPts val="0"/>
                        </a:spcBef>
                        <a:buSzPct val="25000"/>
                        <a:buNone/>
                      </a:pPr>
                      <a:r>
                        <a:rPr b="0" i="0" lang="en-IN" sz="1800" u="none" cap="none" strike="noStrike">
                          <a:solidFill>
                            <a:srgbClr val="000000"/>
                          </a:solidFill>
                          <a:latin typeface="Calibri"/>
                          <a:ea typeface="Calibri"/>
                          <a:cs typeface="Calibri"/>
                          <a:sym typeface="Calibri"/>
                        </a:rPr>
                        <a:t>4</a:t>
                      </a:r>
                    </a:p>
                  </a:txBody>
                  <a:tcPr marT="9525" marB="0" marR="12650" marL="1265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r>
              <a:tr h="288025">
                <a:tc>
                  <a:txBody>
                    <a:bodyPr>
                      <a:noAutofit/>
                    </a:bodyPr>
                    <a:lstStyle/>
                    <a:p>
                      <a:pPr indent="0" lvl="0" marL="0" marR="0" rtl="0" algn="l">
                        <a:spcBef>
                          <a:spcPts val="0"/>
                        </a:spcBef>
                        <a:buSzPct val="25000"/>
                        <a:buNone/>
                      </a:pPr>
                      <a:r>
                        <a:t/>
                      </a:r>
                      <a:endParaRPr b="0" i="0" sz="1800" u="none" cap="none" strike="noStrike">
                        <a:solidFill>
                          <a:srgbClr val="000000"/>
                        </a:solidFill>
                        <a:latin typeface="Calibri"/>
                        <a:ea typeface="Calibri"/>
                        <a:cs typeface="Calibri"/>
                        <a:sym typeface="Calibri"/>
                      </a:endParaRPr>
                    </a:p>
                  </a:txBody>
                  <a:tcPr marT="9525" marB="0" marR="12650" marL="1265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l">
                        <a:spcBef>
                          <a:spcPts val="0"/>
                        </a:spcBef>
                        <a:buSzPct val="25000"/>
                        <a:buNone/>
                      </a:pPr>
                      <a:r>
                        <a:rPr b="0" i="0" lang="en-IN" sz="1800" u="none" cap="none" strike="noStrike">
                          <a:solidFill>
                            <a:srgbClr val="000000"/>
                          </a:solidFill>
                          <a:latin typeface="Calibri"/>
                          <a:ea typeface="Calibri"/>
                          <a:cs typeface="Calibri"/>
                          <a:sym typeface="Calibri"/>
                        </a:rPr>
                        <a:t>Generate statement</a:t>
                      </a:r>
                    </a:p>
                  </a:txBody>
                  <a:tcPr marT="9525" marB="0" marR="12650" marL="1265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ctr">
                        <a:spcBef>
                          <a:spcPts val="0"/>
                        </a:spcBef>
                        <a:buSzPct val="25000"/>
                        <a:buNone/>
                      </a:pPr>
                      <a:r>
                        <a:rPr b="0" i="0" lang="en-IN" sz="1800" u="none" cap="none" strike="noStrike">
                          <a:solidFill>
                            <a:srgbClr val="000000"/>
                          </a:solidFill>
                          <a:latin typeface="Calibri"/>
                          <a:ea typeface="Calibri"/>
                          <a:cs typeface="Calibri"/>
                          <a:sym typeface="Calibri"/>
                        </a:rPr>
                        <a:t>EO</a:t>
                      </a:r>
                    </a:p>
                  </a:txBody>
                  <a:tcPr marT="9525" marB="0" marR="12650" marL="1265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l">
                        <a:spcBef>
                          <a:spcPts val="0"/>
                        </a:spcBef>
                        <a:buSzPct val="25000"/>
                        <a:buNone/>
                      </a:pPr>
                      <a:r>
                        <a:rPr b="0" i="0" lang="en-IN" sz="1800" u="none" cap="none" strike="noStrike">
                          <a:solidFill>
                            <a:srgbClr val="000000"/>
                          </a:solidFill>
                          <a:latin typeface="Calibri"/>
                          <a:ea typeface="Calibri"/>
                          <a:cs typeface="Calibri"/>
                          <a:sym typeface="Calibri"/>
                        </a:rPr>
                        <a:t>High</a:t>
                      </a:r>
                    </a:p>
                  </a:txBody>
                  <a:tcPr marT="9525" marB="0" marR="12650" marL="1265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r">
                        <a:spcBef>
                          <a:spcPts val="0"/>
                        </a:spcBef>
                        <a:buSzPct val="25000"/>
                        <a:buNone/>
                      </a:pPr>
                      <a:r>
                        <a:rPr b="0" i="0" lang="en-IN" sz="1800" u="none" cap="none" strike="noStrike">
                          <a:solidFill>
                            <a:srgbClr val="000000"/>
                          </a:solidFill>
                          <a:latin typeface="Calibri"/>
                          <a:ea typeface="Calibri"/>
                          <a:cs typeface="Calibri"/>
                          <a:sym typeface="Calibri"/>
                        </a:rPr>
                        <a:t>7</a:t>
                      </a:r>
                    </a:p>
                  </a:txBody>
                  <a:tcPr marT="9525" marB="0" marR="12650" marL="1265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r>
              <a:tr h="288025">
                <a:tc>
                  <a:txBody>
                    <a:bodyPr>
                      <a:noAutofit/>
                    </a:bodyPr>
                    <a:lstStyle/>
                    <a:p>
                      <a:pPr indent="0" lvl="0" marL="0" marR="0" rtl="0" algn="l">
                        <a:spcBef>
                          <a:spcPts val="0"/>
                        </a:spcBef>
                        <a:buSzPct val="25000"/>
                        <a:buNone/>
                      </a:pPr>
                      <a:r>
                        <a:t/>
                      </a:r>
                      <a:endParaRPr b="0" i="0" sz="1800" u="none" cap="none" strike="noStrike">
                        <a:solidFill>
                          <a:srgbClr val="000000"/>
                        </a:solidFill>
                        <a:latin typeface="Calibri"/>
                        <a:ea typeface="Calibri"/>
                        <a:cs typeface="Calibri"/>
                        <a:sym typeface="Calibri"/>
                      </a:endParaRPr>
                    </a:p>
                  </a:txBody>
                  <a:tcPr marT="9525" marB="0" marR="12650" marL="1265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l">
                        <a:spcBef>
                          <a:spcPts val="0"/>
                        </a:spcBef>
                        <a:buSzPct val="25000"/>
                        <a:buNone/>
                      </a:pPr>
                      <a:r>
                        <a:rPr b="0" i="0" lang="en-IN" sz="1800" u="none" cap="none" strike="noStrike">
                          <a:solidFill>
                            <a:srgbClr val="000000"/>
                          </a:solidFill>
                          <a:latin typeface="Calibri"/>
                          <a:ea typeface="Calibri"/>
                          <a:cs typeface="Calibri"/>
                          <a:sym typeface="Calibri"/>
                        </a:rPr>
                        <a:t>...</a:t>
                      </a:r>
                    </a:p>
                  </a:txBody>
                  <a:tcPr marT="9525" marB="0" marR="12650" marL="1265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ctr">
                        <a:spcBef>
                          <a:spcPts val="0"/>
                        </a:spcBef>
                        <a:buSzPct val="25000"/>
                        <a:buNone/>
                      </a:pPr>
                      <a:r>
                        <a:t/>
                      </a:r>
                      <a:endParaRPr b="0" i="0" sz="1800" u="none" cap="none" strike="noStrike">
                        <a:solidFill>
                          <a:srgbClr val="000000"/>
                        </a:solidFill>
                        <a:latin typeface="Calibri"/>
                        <a:ea typeface="Calibri"/>
                        <a:cs typeface="Calibri"/>
                        <a:sym typeface="Calibri"/>
                      </a:endParaRPr>
                    </a:p>
                  </a:txBody>
                  <a:tcPr marT="9525" marB="0" marR="12650" marL="1265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l">
                        <a:spcBef>
                          <a:spcPts val="0"/>
                        </a:spcBef>
                        <a:buSzPct val="25000"/>
                        <a:buNone/>
                      </a:pPr>
                      <a:r>
                        <a:t/>
                      </a:r>
                      <a:endParaRPr b="0" i="0" sz="1800" u="none" cap="none" strike="noStrike">
                        <a:solidFill>
                          <a:srgbClr val="000000"/>
                        </a:solidFill>
                        <a:latin typeface="Calibri"/>
                        <a:ea typeface="Calibri"/>
                        <a:cs typeface="Calibri"/>
                        <a:sym typeface="Calibri"/>
                      </a:endParaRPr>
                    </a:p>
                  </a:txBody>
                  <a:tcPr marT="9525" marB="0" marR="12650" marL="1265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l">
                        <a:spcBef>
                          <a:spcPts val="0"/>
                        </a:spcBef>
                        <a:buSzPct val="25000"/>
                        <a:buNone/>
                      </a:pPr>
                      <a:r>
                        <a:t/>
                      </a:r>
                      <a:endParaRPr b="0" i="0" sz="1800" u="none" cap="none" strike="noStrike">
                        <a:solidFill>
                          <a:srgbClr val="000000"/>
                        </a:solidFill>
                        <a:latin typeface="Calibri"/>
                        <a:ea typeface="Calibri"/>
                        <a:cs typeface="Calibri"/>
                        <a:sym typeface="Calibri"/>
                      </a:endParaRPr>
                    </a:p>
                  </a:txBody>
                  <a:tcPr marT="9525" marB="0" marR="12650" marL="1265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r>
              <a:tr h="288025">
                <a:tc>
                  <a:txBody>
                    <a:bodyPr>
                      <a:noAutofit/>
                    </a:bodyPr>
                    <a:lstStyle/>
                    <a:p>
                      <a:pPr indent="0" lvl="0" marL="0" marR="0" rtl="0" algn="l">
                        <a:spcBef>
                          <a:spcPts val="0"/>
                        </a:spcBef>
                        <a:buSzPct val="25000"/>
                        <a:buNone/>
                      </a:pPr>
                      <a:r>
                        <a:t/>
                      </a:r>
                      <a:endParaRPr b="0" i="0" sz="1800" u="none" cap="none" strike="noStrike">
                        <a:solidFill>
                          <a:srgbClr val="000000"/>
                        </a:solidFill>
                        <a:latin typeface="Calibri"/>
                        <a:ea typeface="Calibri"/>
                        <a:cs typeface="Calibri"/>
                        <a:sym typeface="Calibri"/>
                      </a:endParaRPr>
                    </a:p>
                  </a:txBody>
                  <a:tcPr marT="9525" marB="0" marR="12650" marL="1265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l">
                        <a:spcBef>
                          <a:spcPts val="0"/>
                        </a:spcBef>
                        <a:buSzPct val="25000"/>
                        <a:buNone/>
                      </a:pPr>
                      <a:r>
                        <a:rPr b="0" i="0" lang="en-IN" sz="1800" u="none" cap="none" strike="noStrike">
                          <a:solidFill>
                            <a:srgbClr val="000000"/>
                          </a:solidFill>
                          <a:latin typeface="Calibri"/>
                          <a:ea typeface="Calibri"/>
                          <a:cs typeface="Calibri"/>
                          <a:sym typeface="Calibri"/>
                        </a:rPr>
                        <a:t>...</a:t>
                      </a:r>
                    </a:p>
                  </a:txBody>
                  <a:tcPr marT="9525" marB="0" marR="12650" marL="1265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ctr">
                        <a:spcBef>
                          <a:spcPts val="0"/>
                        </a:spcBef>
                        <a:buSzPct val="25000"/>
                        <a:buNone/>
                      </a:pPr>
                      <a:r>
                        <a:t/>
                      </a:r>
                      <a:endParaRPr b="0" i="0" sz="1800" u="none" cap="none" strike="noStrike">
                        <a:solidFill>
                          <a:srgbClr val="000000"/>
                        </a:solidFill>
                        <a:latin typeface="Calibri"/>
                        <a:ea typeface="Calibri"/>
                        <a:cs typeface="Calibri"/>
                        <a:sym typeface="Calibri"/>
                      </a:endParaRPr>
                    </a:p>
                  </a:txBody>
                  <a:tcPr marT="9525" marB="0" marR="12650" marL="1265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l">
                        <a:spcBef>
                          <a:spcPts val="0"/>
                        </a:spcBef>
                        <a:buSzPct val="25000"/>
                        <a:buNone/>
                      </a:pPr>
                      <a:r>
                        <a:t/>
                      </a:r>
                      <a:endParaRPr b="0" i="0" sz="1800" u="none" cap="none" strike="noStrike">
                        <a:solidFill>
                          <a:srgbClr val="000000"/>
                        </a:solidFill>
                        <a:latin typeface="Calibri"/>
                        <a:ea typeface="Calibri"/>
                        <a:cs typeface="Calibri"/>
                        <a:sym typeface="Calibri"/>
                      </a:endParaRPr>
                    </a:p>
                  </a:txBody>
                  <a:tcPr marT="9525" marB="0" marR="12650" marL="1265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l">
                        <a:spcBef>
                          <a:spcPts val="0"/>
                        </a:spcBef>
                        <a:buSzPct val="25000"/>
                        <a:buNone/>
                      </a:pPr>
                      <a:r>
                        <a:t/>
                      </a:r>
                      <a:endParaRPr b="0" i="0" sz="1800" u="none" cap="none" strike="noStrike">
                        <a:solidFill>
                          <a:srgbClr val="000000"/>
                        </a:solidFill>
                        <a:latin typeface="Calibri"/>
                        <a:ea typeface="Calibri"/>
                        <a:cs typeface="Calibri"/>
                        <a:sym typeface="Calibri"/>
                      </a:endParaRPr>
                    </a:p>
                  </a:txBody>
                  <a:tcPr marT="9525" marB="0" marR="12650" marL="1265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r>
              <a:tr h="288025">
                <a:tc>
                  <a:txBody>
                    <a:bodyPr>
                      <a:noAutofit/>
                    </a:bodyPr>
                    <a:lstStyle/>
                    <a:p>
                      <a:pPr indent="0" lvl="0" marL="0" marR="0" rtl="0" algn="l">
                        <a:spcBef>
                          <a:spcPts val="0"/>
                        </a:spcBef>
                        <a:buSzPct val="25000"/>
                        <a:buNone/>
                      </a:pPr>
                      <a:r>
                        <a:rPr b="1" i="0" lang="en-IN" sz="1800" u="none" cap="none" strike="noStrike">
                          <a:solidFill>
                            <a:srgbClr val="000000"/>
                          </a:solidFill>
                          <a:latin typeface="Calibri"/>
                          <a:ea typeface="Calibri"/>
                          <a:cs typeface="Calibri"/>
                          <a:sym typeface="Calibri"/>
                        </a:rPr>
                        <a:t>Files</a:t>
                      </a:r>
                    </a:p>
                  </a:txBody>
                  <a:tcPr marT="9525" marB="0" marR="12650" marL="1265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C2D69A"/>
                    </a:solidFill>
                  </a:tcPr>
                </a:tc>
                <a:tc>
                  <a:txBody>
                    <a:bodyPr>
                      <a:noAutofit/>
                    </a:bodyPr>
                    <a:lstStyle/>
                    <a:p>
                      <a:pPr indent="0" lvl="0" marL="0" marR="0" rtl="0" algn="l">
                        <a:spcBef>
                          <a:spcPts val="0"/>
                        </a:spcBef>
                        <a:buSzPct val="25000"/>
                        <a:buNone/>
                      </a:pPr>
                      <a:r>
                        <a:rPr b="1" i="0" lang="en-IN" sz="1800" u="none" cap="none" strike="noStrike">
                          <a:solidFill>
                            <a:srgbClr val="000000"/>
                          </a:solidFill>
                          <a:latin typeface="Calibri"/>
                          <a:ea typeface="Calibri"/>
                          <a:cs typeface="Calibri"/>
                          <a:sym typeface="Calibri"/>
                        </a:rPr>
                        <a:t>Name of File</a:t>
                      </a:r>
                    </a:p>
                  </a:txBody>
                  <a:tcPr marT="9525" marB="0" marR="12650" marL="1265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C2D69A"/>
                    </a:solidFill>
                  </a:tcPr>
                </a:tc>
                <a:tc>
                  <a:txBody>
                    <a:bodyPr>
                      <a:noAutofit/>
                    </a:bodyPr>
                    <a:lstStyle/>
                    <a:p>
                      <a:pPr indent="0" lvl="0" marL="0" marR="0" rtl="0" algn="ctr">
                        <a:spcBef>
                          <a:spcPts val="0"/>
                        </a:spcBef>
                        <a:buSzPct val="25000"/>
                        <a:buNone/>
                      </a:pPr>
                      <a:r>
                        <a:rPr b="1" i="0" lang="en-IN" sz="1800" u="none" cap="none" strike="noStrike">
                          <a:solidFill>
                            <a:srgbClr val="000000"/>
                          </a:solidFill>
                          <a:latin typeface="Calibri"/>
                          <a:ea typeface="Calibri"/>
                          <a:cs typeface="Calibri"/>
                          <a:sym typeface="Calibri"/>
                        </a:rPr>
                        <a:t>Type</a:t>
                      </a:r>
                    </a:p>
                  </a:txBody>
                  <a:tcPr marT="9525" marB="0" marR="12650" marL="1265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C2D69A"/>
                    </a:solidFill>
                  </a:tcPr>
                </a:tc>
                <a:tc>
                  <a:txBody>
                    <a:bodyPr>
                      <a:noAutofit/>
                    </a:bodyPr>
                    <a:lstStyle/>
                    <a:p>
                      <a:pPr indent="0" lvl="0" marL="0" marR="0" rtl="0" algn="l">
                        <a:spcBef>
                          <a:spcPts val="0"/>
                        </a:spcBef>
                        <a:buSzPct val="25000"/>
                        <a:buNone/>
                      </a:pPr>
                      <a:r>
                        <a:rPr b="1" i="0" lang="en-IN" sz="1800" u="none" cap="none" strike="noStrike">
                          <a:solidFill>
                            <a:srgbClr val="000000"/>
                          </a:solidFill>
                          <a:latin typeface="Calibri"/>
                          <a:ea typeface="Calibri"/>
                          <a:cs typeface="Calibri"/>
                          <a:sym typeface="Calibri"/>
                        </a:rPr>
                        <a:t>Complexity</a:t>
                      </a:r>
                    </a:p>
                  </a:txBody>
                  <a:tcPr marT="9525" marB="0" marR="12650" marL="1265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C2D69A"/>
                    </a:solidFill>
                  </a:tcPr>
                </a:tc>
                <a:tc>
                  <a:txBody>
                    <a:bodyPr>
                      <a:noAutofit/>
                    </a:bodyPr>
                    <a:lstStyle/>
                    <a:p>
                      <a:pPr indent="0" lvl="0" marL="0" marR="0" rtl="0" algn="r">
                        <a:spcBef>
                          <a:spcPts val="0"/>
                        </a:spcBef>
                        <a:buSzPct val="25000"/>
                        <a:buNone/>
                      </a:pPr>
                      <a:r>
                        <a:rPr b="1" i="0" lang="en-IN" sz="1800" u="none" cap="none" strike="noStrike">
                          <a:solidFill>
                            <a:srgbClr val="000000"/>
                          </a:solidFill>
                          <a:latin typeface="Calibri"/>
                          <a:ea typeface="Calibri"/>
                          <a:cs typeface="Calibri"/>
                          <a:sym typeface="Calibri"/>
                        </a:rPr>
                        <a:t>FP</a:t>
                      </a:r>
                    </a:p>
                  </a:txBody>
                  <a:tcPr marT="9525" marB="0" marR="12650" marL="1265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C2D69A"/>
                    </a:solidFill>
                  </a:tcPr>
                </a:tc>
              </a:tr>
              <a:tr h="288025">
                <a:tc>
                  <a:txBody>
                    <a:bodyPr>
                      <a:noAutofit/>
                    </a:bodyPr>
                    <a:lstStyle/>
                    <a:p>
                      <a:pPr indent="0" lvl="0" marL="0" marR="0" rtl="0" algn="l">
                        <a:spcBef>
                          <a:spcPts val="0"/>
                        </a:spcBef>
                        <a:buSzPct val="25000"/>
                        <a:buNone/>
                      </a:pPr>
                      <a:r>
                        <a:t/>
                      </a:r>
                      <a:endParaRPr b="0" i="0" sz="1800" u="none" cap="none" strike="noStrike">
                        <a:solidFill>
                          <a:srgbClr val="000000"/>
                        </a:solidFill>
                        <a:latin typeface="Calibri"/>
                        <a:ea typeface="Calibri"/>
                        <a:cs typeface="Calibri"/>
                        <a:sym typeface="Calibri"/>
                      </a:endParaRPr>
                    </a:p>
                  </a:txBody>
                  <a:tcPr marT="9525" marB="0" marR="12650" marL="1265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l">
                        <a:spcBef>
                          <a:spcPts val="0"/>
                        </a:spcBef>
                        <a:buSzPct val="25000"/>
                        <a:buNone/>
                      </a:pPr>
                      <a:r>
                        <a:rPr b="0" i="0" lang="en-IN" sz="1800" u="none" cap="none" strike="noStrike">
                          <a:solidFill>
                            <a:srgbClr val="000000"/>
                          </a:solidFill>
                          <a:latin typeface="Calibri"/>
                          <a:ea typeface="Calibri"/>
                          <a:cs typeface="Calibri"/>
                          <a:sym typeface="Calibri"/>
                        </a:rPr>
                        <a:t>Account file</a:t>
                      </a:r>
                    </a:p>
                  </a:txBody>
                  <a:tcPr marT="9525" marB="0" marR="12650" marL="1265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ctr">
                        <a:spcBef>
                          <a:spcPts val="0"/>
                        </a:spcBef>
                        <a:buSzPct val="25000"/>
                        <a:buNone/>
                      </a:pPr>
                      <a:r>
                        <a:rPr b="0" i="0" lang="en-IN" sz="1800" u="none" cap="none" strike="noStrike">
                          <a:solidFill>
                            <a:srgbClr val="000000"/>
                          </a:solidFill>
                          <a:latin typeface="Calibri"/>
                          <a:ea typeface="Calibri"/>
                          <a:cs typeface="Calibri"/>
                          <a:sym typeface="Calibri"/>
                        </a:rPr>
                        <a:t>ILF</a:t>
                      </a:r>
                    </a:p>
                  </a:txBody>
                  <a:tcPr marT="9525" marB="0" marR="12650" marL="1265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l">
                        <a:spcBef>
                          <a:spcPts val="0"/>
                        </a:spcBef>
                        <a:buSzPct val="25000"/>
                        <a:buNone/>
                      </a:pPr>
                      <a:r>
                        <a:rPr b="0" i="0" lang="en-IN" sz="1800" u="none" cap="none" strike="noStrike">
                          <a:solidFill>
                            <a:srgbClr val="000000"/>
                          </a:solidFill>
                          <a:latin typeface="Calibri"/>
                          <a:ea typeface="Calibri"/>
                          <a:cs typeface="Calibri"/>
                          <a:sym typeface="Calibri"/>
                        </a:rPr>
                        <a:t>Medium</a:t>
                      </a:r>
                    </a:p>
                  </a:txBody>
                  <a:tcPr marT="9525" marB="0" marR="12650" marL="1265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r">
                        <a:spcBef>
                          <a:spcPts val="0"/>
                        </a:spcBef>
                        <a:buSzPct val="25000"/>
                        <a:buNone/>
                      </a:pPr>
                      <a:r>
                        <a:rPr b="0" i="0" lang="en-IN" sz="1800" u="none" cap="none" strike="noStrike">
                          <a:solidFill>
                            <a:srgbClr val="000000"/>
                          </a:solidFill>
                          <a:latin typeface="Calibri"/>
                          <a:ea typeface="Calibri"/>
                          <a:cs typeface="Calibri"/>
                          <a:sym typeface="Calibri"/>
                        </a:rPr>
                        <a:t>10</a:t>
                      </a:r>
                    </a:p>
                  </a:txBody>
                  <a:tcPr marT="9525" marB="0" marR="12650" marL="1265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r>
              <a:tr h="288025">
                <a:tc>
                  <a:txBody>
                    <a:bodyPr>
                      <a:noAutofit/>
                    </a:bodyPr>
                    <a:lstStyle/>
                    <a:p>
                      <a:pPr indent="0" lvl="0" marL="0" marR="0" rtl="0" algn="l">
                        <a:spcBef>
                          <a:spcPts val="0"/>
                        </a:spcBef>
                        <a:buSzPct val="25000"/>
                        <a:buNone/>
                      </a:pPr>
                      <a:r>
                        <a:t/>
                      </a:r>
                      <a:endParaRPr b="0" i="0" sz="1800" u="none" cap="none" strike="noStrike">
                        <a:solidFill>
                          <a:srgbClr val="000000"/>
                        </a:solidFill>
                        <a:latin typeface="Calibri"/>
                        <a:ea typeface="Calibri"/>
                        <a:cs typeface="Calibri"/>
                        <a:sym typeface="Calibri"/>
                      </a:endParaRPr>
                    </a:p>
                  </a:txBody>
                  <a:tcPr marT="9525" marB="0" marR="12650" marL="1265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l">
                        <a:spcBef>
                          <a:spcPts val="0"/>
                        </a:spcBef>
                        <a:buSzPct val="25000"/>
                        <a:buNone/>
                      </a:pPr>
                      <a:r>
                        <a:rPr b="0" i="0" lang="en-IN" sz="1800" u="none" cap="none" strike="noStrike">
                          <a:solidFill>
                            <a:srgbClr val="000000"/>
                          </a:solidFill>
                          <a:latin typeface="Calibri"/>
                          <a:ea typeface="Calibri"/>
                          <a:cs typeface="Calibri"/>
                          <a:sym typeface="Calibri"/>
                        </a:rPr>
                        <a:t>Transaction file</a:t>
                      </a:r>
                    </a:p>
                  </a:txBody>
                  <a:tcPr marT="9525" marB="0" marR="12650" marL="1265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ctr">
                        <a:spcBef>
                          <a:spcPts val="0"/>
                        </a:spcBef>
                        <a:buSzPct val="25000"/>
                        <a:buNone/>
                      </a:pPr>
                      <a:r>
                        <a:rPr b="0" i="0" lang="en-IN" sz="1800" u="none" cap="none" strike="noStrike">
                          <a:solidFill>
                            <a:srgbClr val="000000"/>
                          </a:solidFill>
                          <a:latin typeface="Calibri"/>
                          <a:ea typeface="Calibri"/>
                          <a:cs typeface="Calibri"/>
                          <a:sym typeface="Calibri"/>
                        </a:rPr>
                        <a:t>ILF</a:t>
                      </a:r>
                    </a:p>
                  </a:txBody>
                  <a:tcPr marT="9525" marB="0" marR="12650" marL="1265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l">
                        <a:spcBef>
                          <a:spcPts val="0"/>
                        </a:spcBef>
                        <a:buSzPct val="25000"/>
                        <a:buNone/>
                      </a:pPr>
                      <a:r>
                        <a:rPr b="0" i="0" lang="en-IN" sz="1800" u="none" cap="none" strike="noStrike">
                          <a:solidFill>
                            <a:srgbClr val="000000"/>
                          </a:solidFill>
                          <a:latin typeface="Calibri"/>
                          <a:ea typeface="Calibri"/>
                          <a:cs typeface="Calibri"/>
                          <a:sym typeface="Calibri"/>
                        </a:rPr>
                        <a:t>Low</a:t>
                      </a:r>
                    </a:p>
                  </a:txBody>
                  <a:tcPr marT="9525" marB="0" marR="12650" marL="1265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r">
                        <a:spcBef>
                          <a:spcPts val="0"/>
                        </a:spcBef>
                        <a:buSzPct val="25000"/>
                        <a:buNone/>
                      </a:pPr>
                      <a:r>
                        <a:rPr b="0" i="0" lang="en-IN" sz="1800" u="none" cap="none" strike="noStrike">
                          <a:solidFill>
                            <a:srgbClr val="000000"/>
                          </a:solidFill>
                          <a:latin typeface="Calibri"/>
                          <a:ea typeface="Calibri"/>
                          <a:cs typeface="Calibri"/>
                          <a:sym typeface="Calibri"/>
                        </a:rPr>
                        <a:t>4</a:t>
                      </a:r>
                    </a:p>
                  </a:txBody>
                  <a:tcPr marT="9525" marB="0" marR="12650" marL="1265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r>
              <a:tr h="288025">
                <a:tc>
                  <a:txBody>
                    <a:bodyPr>
                      <a:noAutofit/>
                    </a:bodyPr>
                    <a:lstStyle/>
                    <a:p>
                      <a:pPr indent="0" lvl="0" marL="0" marR="0" rtl="0" algn="l">
                        <a:spcBef>
                          <a:spcPts val="0"/>
                        </a:spcBef>
                        <a:buSzPct val="25000"/>
                        <a:buNone/>
                      </a:pPr>
                      <a:r>
                        <a:t/>
                      </a:r>
                      <a:endParaRPr b="0" i="0" sz="1800" u="none" cap="none" strike="noStrike">
                        <a:solidFill>
                          <a:srgbClr val="000000"/>
                        </a:solidFill>
                        <a:latin typeface="Calibri"/>
                        <a:ea typeface="Calibri"/>
                        <a:cs typeface="Calibri"/>
                        <a:sym typeface="Calibri"/>
                      </a:endParaRPr>
                    </a:p>
                  </a:txBody>
                  <a:tcPr marT="9525" marB="0" marR="12650" marL="1265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l">
                        <a:spcBef>
                          <a:spcPts val="0"/>
                        </a:spcBef>
                        <a:buSzPct val="25000"/>
                        <a:buNone/>
                      </a:pPr>
                      <a:r>
                        <a:rPr b="0" i="0" lang="en-IN" sz="1800" u="none" cap="none" strike="noStrike">
                          <a:solidFill>
                            <a:srgbClr val="000000"/>
                          </a:solidFill>
                          <a:latin typeface="Calibri"/>
                          <a:ea typeface="Calibri"/>
                          <a:cs typeface="Calibri"/>
                          <a:sym typeface="Calibri"/>
                        </a:rPr>
                        <a:t>TDS rates</a:t>
                      </a:r>
                    </a:p>
                  </a:txBody>
                  <a:tcPr marT="9525" marB="0" marR="12650" marL="1265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ctr">
                        <a:spcBef>
                          <a:spcPts val="0"/>
                        </a:spcBef>
                        <a:buSzPct val="25000"/>
                        <a:buNone/>
                      </a:pPr>
                      <a:r>
                        <a:rPr b="0" i="0" lang="en-IN" sz="1800" u="none" cap="none" strike="noStrike">
                          <a:solidFill>
                            <a:srgbClr val="000000"/>
                          </a:solidFill>
                          <a:latin typeface="Calibri"/>
                          <a:ea typeface="Calibri"/>
                          <a:cs typeface="Calibri"/>
                          <a:sym typeface="Calibri"/>
                        </a:rPr>
                        <a:t>EIF</a:t>
                      </a:r>
                    </a:p>
                  </a:txBody>
                  <a:tcPr marT="9525" marB="0" marR="12650" marL="1265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l">
                        <a:spcBef>
                          <a:spcPts val="0"/>
                        </a:spcBef>
                        <a:buSzPct val="25000"/>
                        <a:buNone/>
                      </a:pPr>
                      <a:r>
                        <a:rPr b="0" i="0" lang="en-IN" sz="1800" u="none" cap="none" strike="noStrike">
                          <a:solidFill>
                            <a:srgbClr val="000000"/>
                          </a:solidFill>
                          <a:latin typeface="Calibri"/>
                          <a:ea typeface="Calibri"/>
                          <a:cs typeface="Calibri"/>
                          <a:sym typeface="Calibri"/>
                        </a:rPr>
                        <a:t>Medium</a:t>
                      </a:r>
                    </a:p>
                  </a:txBody>
                  <a:tcPr marT="9525" marB="0" marR="12650" marL="1265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r">
                        <a:spcBef>
                          <a:spcPts val="0"/>
                        </a:spcBef>
                        <a:buSzPct val="25000"/>
                        <a:buNone/>
                      </a:pPr>
                      <a:r>
                        <a:rPr b="0" i="0" lang="en-IN" sz="1800" u="none" cap="none" strike="noStrike">
                          <a:solidFill>
                            <a:srgbClr val="000000"/>
                          </a:solidFill>
                          <a:latin typeface="Calibri"/>
                          <a:ea typeface="Calibri"/>
                          <a:cs typeface="Calibri"/>
                          <a:sym typeface="Calibri"/>
                        </a:rPr>
                        <a:t>7</a:t>
                      </a:r>
                    </a:p>
                  </a:txBody>
                  <a:tcPr marT="9525" marB="0" marR="12650" marL="1265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r>
              <a:tr h="288025">
                <a:tc>
                  <a:txBody>
                    <a:bodyPr>
                      <a:noAutofit/>
                    </a:bodyPr>
                    <a:lstStyle/>
                    <a:p>
                      <a:pPr indent="0" lvl="0" marL="0" marR="0" rtl="0" algn="l">
                        <a:spcBef>
                          <a:spcPts val="0"/>
                        </a:spcBef>
                        <a:buSzPct val="25000"/>
                        <a:buNone/>
                      </a:pPr>
                      <a:r>
                        <a:t/>
                      </a:r>
                      <a:endParaRPr b="0" i="0" sz="1800" u="none" cap="none" strike="noStrike">
                        <a:solidFill>
                          <a:srgbClr val="000000"/>
                        </a:solidFill>
                        <a:latin typeface="Calibri"/>
                        <a:ea typeface="Calibri"/>
                        <a:cs typeface="Calibri"/>
                        <a:sym typeface="Calibri"/>
                      </a:endParaRPr>
                    </a:p>
                  </a:txBody>
                  <a:tcPr marT="9525" marB="0" marR="12650" marL="1265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l">
                        <a:spcBef>
                          <a:spcPts val="0"/>
                        </a:spcBef>
                        <a:buSzPct val="25000"/>
                        <a:buNone/>
                      </a:pPr>
                      <a:r>
                        <a:t/>
                      </a:r>
                      <a:endParaRPr b="0" i="0" sz="1800" u="none" cap="none" strike="noStrike">
                        <a:solidFill>
                          <a:srgbClr val="000000"/>
                        </a:solidFill>
                        <a:latin typeface="Calibri"/>
                        <a:ea typeface="Calibri"/>
                        <a:cs typeface="Calibri"/>
                        <a:sym typeface="Calibri"/>
                      </a:endParaRPr>
                    </a:p>
                  </a:txBody>
                  <a:tcPr marT="9525" marB="0" marR="12650" marL="1265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ctr">
                        <a:spcBef>
                          <a:spcPts val="0"/>
                        </a:spcBef>
                        <a:buSzPct val="25000"/>
                        <a:buNone/>
                      </a:pPr>
                      <a:r>
                        <a:t/>
                      </a:r>
                      <a:endParaRPr b="0" i="0" sz="1800" u="none" cap="none" strike="noStrike">
                        <a:solidFill>
                          <a:srgbClr val="000000"/>
                        </a:solidFill>
                        <a:latin typeface="Calibri"/>
                        <a:ea typeface="Calibri"/>
                        <a:cs typeface="Calibri"/>
                        <a:sym typeface="Calibri"/>
                      </a:endParaRPr>
                    </a:p>
                  </a:txBody>
                  <a:tcPr marT="9525" marB="0" marR="12650" marL="1265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l">
                        <a:spcBef>
                          <a:spcPts val="0"/>
                        </a:spcBef>
                        <a:buSzPct val="25000"/>
                        <a:buNone/>
                      </a:pPr>
                      <a:r>
                        <a:t/>
                      </a:r>
                      <a:endParaRPr b="0" i="0" sz="1800" u="none" cap="none" strike="noStrike">
                        <a:solidFill>
                          <a:srgbClr val="000000"/>
                        </a:solidFill>
                        <a:latin typeface="Calibri"/>
                        <a:ea typeface="Calibri"/>
                        <a:cs typeface="Calibri"/>
                        <a:sym typeface="Calibri"/>
                      </a:endParaRPr>
                    </a:p>
                  </a:txBody>
                  <a:tcPr marT="9525" marB="0" marR="12650" marL="1265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l">
                        <a:spcBef>
                          <a:spcPts val="0"/>
                        </a:spcBef>
                        <a:buSzPct val="25000"/>
                        <a:buNone/>
                      </a:pPr>
                      <a:r>
                        <a:t/>
                      </a:r>
                      <a:endParaRPr b="0" i="0" sz="1800" u="none" cap="none" strike="noStrike">
                        <a:solidFill>
                          <a:srgbClr val="000000"/>
                        </a:solidFill>
                        <a:latin typeface="Calibri"/>
                        <a:ea typeface="Calibri"/>
                        <a:cs typeface="Calibri"/>
                        <a:sym typeface="Calibri"/>
                      </a:endParaRPr>
                    </a:p>
                  </a:txBody>
                  <a:tcPr marT="9525" marB="0" marR="12650" marL="1265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r>
              <a:tr h="288025">
                <a:tc>
                  <a:txBody>
                    <a:bodyPr>
                      <a:noAutofit/>
                    </a:bodyPr>
                    <a:lstStyle/>
                    <a:p>
                      <a:pPr indent="0" lvl="0" marL="0" marR="0" rtl="0" algn="l">
                        <a:spcBef>
                          <a:spcPts val="0"/>
                        </a:spcBef>
                        <a:buSzPct val="25000"/>
                        <a:buNone/>
                      </a:pPr>
                      <a:r>
                        <a:t/>
                      </a:r>
                      <a:endParaRPr b="0" i="0" sz="1800" u="none" cap="none" strike="noStrike">
                        <a:solidFill>
                          <a:srgbClr val="000000"/>
                        </a:solidFill>
                        <a:latin typeface="Calibri"/>
                        <a:ea typeface="Calibri"/>
                        <a:cs typeface="Calibri"/>
                        <a:sym typeface="Calibri"/>
                      </a:endParaRPr>
                    </a:p>
                  </a:txBody>
                  <a:tcPr marT="9525" marB="0" marR="12650" marL="1265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l">
                        <a:spcBef>
                          <a:spcPts val="0"/>
                        </a:spcBef>
                        <a:buSzPct val="25000"/>
                        <a:buNone/>
                      </a:pPr>
                      <a:r>
                        <a:t/>
                      </a:r>
                      <a:endParaRPr b="0" i="0" sz="1800" u="none" cap="none" strike="noStrike">
                        <a:solidFill>
                          <a:srgbClr val="000000"/>
                        </a:solidFill>
                        <a:latin typeface="Calibri"/>
                        <a:ea typeface="Calibri"/>
                        <a:cs typeface="Calibri"/>
                        <a:sym typeface="Calibri"/>
                      </a:endParaRPr>
                    </a:p>
                  </a:txBody>
                  <a:tcPr marT="9525" marB="0" marR="12650" marL="1265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ctr">
                        <a:spcBef>
                          <a:spcPts val="0"/>
                        </a:spcBef>
                        <a:buSzPct val="25000"/>
                        <a:buNone/>
                      </a:pPr>
                      <a:r>
                        <a:t/>
                      </a:r>
                      <a:endParaRPr b="0" i="0" sz="1800" u="none" cap="none" strike="noStrike">
                        <a:solidFill>
                          <a:srgbClr val="000000"/>
                        </a:solidFill>
                        <a:latin typeface="Calibri"/>
                        <a:ea typeface="Calibri"/>
                        <a:cs typeface="Calibri"/>
                        <a:sym typeface="Calibri"/>
                      </a:endParaRPr>
                    </a:p>
                  </a:txBody>
                  <a:tcPr marT="9525" marB="0" marR="12650" marL="1265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l">
                        <a:spcBef>
                          <a:spcPts val="0"/>
                        </a:spcBef>
                        <a:buSzPct val="25000"/>
                        <a:buNone/>
                      </a:pPr>
                      <a:r>
                        <a:t/>
                      </a:r>
                      <a:endParaRPr b="0" i="0" sz="1800" u="none" cap="none" strike="noStrike">
                        <a:solidFill>
                          <a:srgbClr val="000000"/>
                        </a:solidFill>
                        <a:latin typeface="Calibri"/>
                        <a:ea typeface="Calibri"/>
                        <a:cs typeface="Calibri"/>
                        <a:sym typeface="Calibri"/>
                      </a:endParaRPr>
                    </a:p>
                  </a:txBody>
                  <a:tcPr marT="9525" marB="0" marR="12650" marL="1265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l">
                        <a:spcBef>
                          <a:spcPts val="0"/>
                        </a:spcBef>
                        <a:buSzPct val="25000"/>
                        <a:buNone/>
                      </a:pPr>
                      <a:r>
                        <a:t/>
                      </a:r>
                      <a:endParaRPr b="0" i="0" sz="1800" u="none" cap="none" strike="noStrike">
                        <a:solidFill>
                          <a:srgbClr val="000000"/>
                        </a:solidFill>
                        <a:latin typeface="Calibri"/>
                        <a:ea typeface="Calibri"/>
                        <a:cs typeface="Calibri"/>
                        <a:sym typeface="Calibri"/>
                      </a:endParaRPr>
                    </a:p>
                  </a:txBody>
                  <a:tcPr marT="9525" marB="0" marR="12650" marL="1265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r>
              <a:tr h="288025">
                <a:tc gridSpan="2">
                  <a:txBody>
                    <a:bodyPr>
                      <a:noAutofit/>
                    </a:bodyPr>
                    <a:lstStyle/>
                    <a:p>
                      <a:pPr indent="0" lvl="0" marL="0" marR="0" rtl="0" algn="l">
                        <a:spcBef>
                          <a:spcPts val="0"/>
                        </a:spcBef>
                        <a:buSzPct val="25000"/>
                        <a:buNone/>
                      </a:pPr>
                      <a:r>
                        <a:rPr b="0" i="0" lang="en-IN" sz="1800" u="none" cap="none" strike="noStrike">
                          <a:solidFill>
                            <a:srgbClr val="000000"/>
                          </a:solidFill>
                          <a:latin typeface="Calibri"/>
                          <a:ea typeface="Calibri"/>
                          <a:cs typeface="Calibri"/>
                          <a:sym typeface="Calibri"/>
                        </a:rPr>
                        <a:t>Total FPs (unadjusted)</a:t>
                      </a:r>
                    </a:p>
                  </a:txBody>
                  <a:tcPr marT="9525" marB="0" marR="12650" marL="1265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FAC090"/>
                    </a:solidFill>
                  </a:tcPr>
                </a:tc>
                <a:tc hMerge="1"/>
                <a:tc>
                  <a:txBody>
                    <a:bodyPr>
                      <a:noAutofit/>
                    </a:bodyPr>
                    <a:lstStyle/>
                    <a:p>
                      <a:pPr indent="0" lvl="0" marL="0" marR="0" rtl="0" algn="ctr">
                        <a:spcBef>
                          <a:spcPts val="0"/>
                        </a:spcBef>
                        <a:buSzPct val="25000"/>
                        <a:buNone/>
                      </a:pPr>
                      <a:r>
                        <a:rPr b="0" i="0" lang="en-IN" sz="1800" u="none" cap="none" strike="noStrike">
                          <a:solidFill>
                            <a:srgbClr val="000000"/>
                          </a:solidFill>
                          <a:latin typeface="Calibri"/>
                          <a:ea typeface="Calibri"/>
                          <a:cs typeface="Calibri"/>
                          <a:sym typeface="Calibri"/>
                        </a:rPr>
                        <a:t> </a:t>
                      </a:r>
                    </a:p>
                  </a:txBody>
                  <a:tcPr marT="9525" marB="0" marR="12650" marL="1265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FAC090"/>
                    </a:solidFill>
                  </a:tcPr>
                </a:tc>
                <a:tc>
                  <a:txBody>
                    <a:bodyPr>
                      <a:noAutofit/>
                    </a:bodyPr>
                    <a:lstStyle/>
                    <a:p>
                      <a:pPr indent="0" lvl="0" marL="0" marR="0" rtl="0" algn="l">
                        <a:spcBef>
                          <a:spcPts val="0"/>
                        </a:spcBef>
                        <a:buSzPct val="25000"/>
                        <a:buNone/>
                      </a:pPr>
                      <a:r>
                        <a:rPr b="0" i="0" lang="en-IN" sz="1800" u="none" cap="none" strike="noStrike">
                          <a:solidFill>
                            <a:srgbClr val="000000"/>
                          </a:solidFill>
                          <a:latin typeface="Calibri"/>
                          <a:ea typeface="Calibri"/>
                          <a:cs typeface="Calibri"/>
                          <a:sym typeface="Calibri"/>
                        </a:rPr>
                        <a:t> </a:t>
                      </a:r>
                    </a:p>
                  </a:txBody>
                  <a:tcPr marT="9525" marB="0" marR="12650" marL="1265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FAC090"/>
                    </a:solidFill>
                  </a:tcPr>
                </a:tc>
                <a:tc>
                  <a:txBody>
                    <a:bodyPr>
                      <a:noAutofit/>
                    </a:bodyPr>
                    <a:lstStyle/>
                    <a:p>
                      <a:pPr indent="0" lvl="0" marL="0" marR="0" rtl="0" algn="r">
                        <a:spcBef>
                          <a:spcPts val="0"/>
                        </a:spcBef>
                        <a:buSzPct val="25000"/>
                        <a:buNone/>
                      </a:pPr>
                      <a:r>
                        <a:rPr b="0" i="0" lang="en-IN" sz="1800" u="none" cap="none" strike="noStrike">
                          <a:solidFill>
                            <a:srgbClr val="000000"/>
                          </a:solidFill>
                          <a:latin typeface="Calibri"/>
                          <a:ea typeface="Calibri"/>
                          <a:cs typeface="Calibri"/>
                          <a:sym typeface="Calibri"/>
                        </a:rPr>
                        <a:t>35</a:t>
                      </a:r>
                    </a:p>
                  </a:txBody>
                  <a:tcPr marT="9525" marB="0" marR="12650" marL="1265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FAC090"/>
                    </a:solidFill>
                  </a:tcPr>
                </a:tc>
              </a:tr>
              <a:tr h="288025">
                <a:tc>
                  <a:txBody>
                    <a:bodyPr>
                      <a:noAutofit/>
                    </a:bodyPr>
                    <a:lstStyle/>
                    <a:p>
                      <a:pPr indent="0" lvl="0" marL="0" marR="0" rtl="0" algn="l">
                        <a:spcBef>
                          <a:spcPts val="0"/>
                        </a:spcBef>
                        <a:buSzPct val="25000"/>
                        <a:buNone/>
                      </a:pPr>
                      <a:r>
                        <a:t/>
                      </a:r>
                      <a:endParaRPr b="0" i="0" sz="1800" u="none" cap="none" strike="noStrike">
                        <a:solidFill>
                          <a:srgbClr val="000000"/>
                        </a:solidFill>
                        <a:latin typeface="Calibri"/>
                        <a:ea typeface="Calibri"/>
                        <a:cs typeface="Calibri"/>
                        <a:sym typeface="Calibri"/>
                      </a:endParaRPr>
                    </a:p>
                  </a:txBody>
                  <a:tcPr marT="9525" marB="0" marR="12650" marL="1265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l">
                        <a:spcBef>
                          <a:spcPts val="0"/>
                        </a:spcBef>
                        <a:buSzPct val="25000"/>
                        <a:buNone/>
                      </a:pPr>
                      <a:r>
                        <a:t/>
                      </a:r>
                      <a:endParaRPr b="0" i="0" sz="1800" u="none" cap="none" strike="noStrike">
                        <a:solidFill>
                          <a:srgbClr val="000000"/>
                        </a:solidFill>
                        <a:latin typeface="Calibri"/>
                        <a:ea typeface="Calibri"/>
                        <a:cs typeface="Calibri"/>
                        <a:sym typeface="Calibri"/>
                      </a:endParaRPr>
                    </a:p>
                  </a:txBody>
                  <a:tcPr marT="9525" marB="0" marR="12650" marL="1265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ctr">
                        <a:spcBef>
                          <a:spcPts val="0"/>
                        </a:spcBef>
                        <a:buSzPct val="25000"/>
                        <a:buNone/>
                      </a:pPr>
                      <a:r>
                        <a:t/>
                      </a:r>
                      <a:endParaRPr b="0" i="0" sz="1800" u="none" cap="none" strike="noStrike">
                        <a:solidFill>
                          <a:srgbClr val="000000"/>
                        </a:solidFill>
                        <a:latin typeface="Calibri"/>
                        <a:ea typeface="Calibri"/>
                        <a:cs typeface="Calibri"/>
                        <a:sym typeface="Calibri"/>
                      </a:endParaRPr>
                    </a:p>
                  </a:txBody>
                  <a:tcPr marT="9525" marB="0" marR="12650" marL="1265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l">
                        <a:spcBef>
                          <a:spcPts val="0"/>
                        </a:spcBef>
                        <a:buSzPct val="25000"/>
                        <a:buNone/>
                      </a:pPr>
                      <a:r>
                        <a:t/>
                      </a:r>
                      <a:endParaRPr b="0" i="0" sz="1800" u="none" cap="none" strike="noStrike">
                        <a:solidFill>
                          <a:srgbClr val="000000"/>
                        </a:solidFill>
                        <a:latin typeface="Calibri"/>
                        <a:ea typeface="Calibri"/>
                        <a:cs typeface="Calibri"/>
                        <a:sym typeface="Calibri"/>
                      </a:endParaRPr>
                    </a:p>
                  </a:txBody>
                  <a:tcPr marT="9525" marB="0" marR="12650" marL="1265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l">
                        <a:spcBef>
                          <a:spcPts val="0"/>
                        </a:spcBef>
                        <a:buSzPct val="25000"/>
                        <a:buNone/>
                      </a:pPr>
                      <a:r>
                        <a:t/>
                      </a:r>
                      <a:endParaRPr b="0" i="0" sz="1800" u="none" cap="none" strike="noStrike">
                        <a:solidFill>
                          <a:srgbClr val="000000"/>
                        </a:solidFill>
                        <a:latin typeface="Calibri"/>
                        <a:ea typeface="Calibri"/>
                        <a:cs typeface="Calibri"/>
                        <a:sym typeface="Calibri"/>
                      </a:endParaRPr>
                    </a:p>
                  </a:txBody>
                  <a:tcPr marT="9525" marB="0" marR="12650" marL="1265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r>
              <a:tr h="288025">
                <a:tc gridSpan="2">
                  <a:txBody>
                    <a:bodyPr>
                      <a:noAutofit/>
                    </a:bodyPr>
                    <a:lstStyle/>
                    <a:p>
                      <a:pPr indent="0" lvl="0" marL="0" marR="0" rtl="0" algn="l">
                        <a:spcBef>
                          <a:spcPts val="0"/>
                        </a:spcBef>
                        <a:buSzPct val="25000"/>
                        <a:buNone/>
                      </a:pPr>
                      <a:r>
                        <a:rPr b="1" i="0" lang="en-IN" sz="1800" u="none" cap="none" strike="noStrike">
                          <a:solidFill>
                            <a:srgbClr val="000000"/>
                          </a:solidFill>
                          <a:latin typeface="Calibri"/>
                          <a:ea typeface="Calibri"/>
                          <a:cs typeface="Calibri"/>
                          <a:sym typeface="Calibri"/>
                        </a:rPr>
                        <a:t>Adjustment factor</a:t>
                      </a:r>
                    </a:p>
                  </a:txBody>
                  <a:tcPr marT="9525" marB="0" marR="12650" marL="1265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C5D9F1"/>
                    </a:solidFill>
                  </a:tcPr>
                </a:tc>
                <a:tc hMerge="1"/>
                <a:tc>
                  <a:txBody>
                    <a:bodyPr>
                      <a:noAutofit/>
                    </a:bodyPr>
                    <a:lstStyle/>
                    <a:p>
                      <a:pPr indent="0" lvl="0" marL="0" marR="0" rtl="0" algn="ctr">
                        <a:spcBef>
                          <a:spcPts val="0"/>
                        </a:spcBef>
                        <a:buSzPct val="25000"/>
                        <a:buNone/>
                      </a:pPr>
                      <a:r>
                        <a:rPr b="1" i="0" lang="en-IN" sz="1800" u="none" cap="none" strike="noStrike">
                          <a:solidFill>
                            <a:srgbClr val="000000"/>
                          </a:solidFill>
                          <a:latin typeface="Calibri"/>
                          <a:ea typeface="Calibri"/>
                          <a:cs typeface="Calibri"/>
                          <a:sym typeface="Calibri"/>
                        </a:rPr>
                        <a:t> </a:t>
                      </a:r>
                    </a:p>
                  </a:txBody>
                  <a:tcPr marT="9525" marB="0" marR="12650" marL="1265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C5D9F1"/>
                    </a:solidFill>
                  </a:tcPr>
                </a:tc>
                <a:tc>
                  <a:txBody>
                    <a:bodyPr>
                      <a:noAutofit/>
                    </a:bodyPr>
                    <a:lstStyle/>
                    <a:p>
                      <a:pPr indent="0" lvl="0" marL="0" marR="0" rtl="0" algn="l">
                        <a:spcBef>
                          <a:spcPts val="0"/>
                        </a:spcBef>
                        <a:buSzPct val="25000"/>
                        <a:buNone/>
                      </a:pPr>
                      <a:r>
                        <a:rPr b="1" i="0" lang="en-IN" sz="1800" u="none" cap="none" strike="noStrike">
                          <a:solidFill>
                            <a:srgbClr val="000000"/>
                          </a:solidFill>
                          <a:latin typeface="Calibri"/>
                          <a:ea typeface="Calibri"/>
                          <a:cs typeface="Calibri"/>
                          <a:sym typeface="Calibri"/>
                        </a:rPr>
                        <a:t> </a:t>
                      </a:r>
                    </a:p>
                  </a:txBody>
                  <a:tcPr marT="9525" marB="0" marR="12650" marL="1265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C5D9F1"/>
                    </a:solidFill>
                  </a:tcPr>
                </a:tc>
                <a:tc>
                  <a:txBody>
                    <a:bodyPr>
                      <a:noAutofit/>
                    </a:bodyPr>
                    <a:lstStyle/>
                    <a:p>
                      <a:pPr indent="0" lvl="0" marL="0" marR="0" rtl="0" algn="r">
                        <a:spcBef>
                          <a:spcPts val="0"/>
                        </a:spcBef>
                        <a:buSzPct val="25000"/>
                        <a:buNone/>
                      </a:pPr>
                      <a:r>
                        <a:rPr b="1" i="0" lang="en-IN" sz="1800" u="none" cap="none" strike="noStrike">
                          <a:solidFill>
                            <a:srgbClr val="000000"/>
                          </a:solidFill>
                          <a:latin typeface="Calibri"/>
                          <a:ea typeface="Calibri"/>
                          <a:cs typeface="Calibri"/>
                          <a:sym typeface="Calibri"/>
                        </a:rPr>
                        <a:t>1.1</a:t>
                      </a:r>
                    </a:p>
                  </a:txBody>
                  <a:tcPr marT="9525" marB="0" marR="12650" marL="1265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C5D9F1"/>
                    </a:solidFill>
                  </a:tcPr>
                </a:tc>
              </a:tr>
              <a:tr h="288025">
                <a:tc>
                  <a:txBody>
                    <a:bodyPr>
                      <a:noAutofit/>
                    </a:bodyPr>
                    <a:lstStyle/>
                    <a:p>
                      <a:pPr indent="0" lvl="0" marL="0" marR="0" rtl="0" algn="l">
                        <a:spcBef>
                          <a:spcPts val="0"/>
                        </a:spcBef>
                        <a:buSzPct val="25000"/>
                        <a:buNone/>
                      </a:pPr>
                      <a:r>
                        <a:t/>
                      </a:r>
                      <a:endParaRPr b="0" i="0" sz="1800" u="none" cap="none" strike="noStrike">
                        <a:solidFill>
                          <a:srgbClr val="000000"/>
                        </a:solidFill>
                        <a:latin typeface="Calibri"/>
                        <a:ea typeface="Calibri"/>
                        <a:cs typeface="Calibri"/>
                        <a:sym typeface="Calibri"/>
                      </a:endParaRPr>
                    </a:p>
                  </a:txBody>
                  <a:tcPr marT="9525" marB="0" marR="12650" marL="1265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l">
                        <a:spcBef>
                          <a:spcPts val="0"/>
                        </a:spcBef>
                        <a:buSzPct val="25000"/>
                        <a:buNone/>
                      </a:pPr>
                      <a:r>
                        <a:t/>
                      </a:r>
                      <a:endParaRPr b="0" i="0" sz="1800" u="none" cap="none" strike="noStrike">
                        <a:solidFill>
                          <a:srgbClr val="000000"/>
                        </a:solidFill>
                        <a:latin typeface="Calibri"/>
                        <a:ea typeface="Calibri"/>
                        <a:cs typeface="Calibri"/>
                        <a:sym typeface="Calibri"/>
                      </a:endParaRPr>
                    </a:p>
                  </a:txBody>
                  <a:tcPr marT="9525" marB="0" marR="12650" marL="1265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ctr">
                        <a:spcBef>
                          <a:spcPts val="0"/>
                        </a:spcBef>
                        <a:buSzPct val="25000"/>
                        <a:buNone/>
                      </a:pPr>
                      <a:r>
                        <a:t/>
                      </a:r>
                      <a:endParaRPr b="0" i="0" sz="1800" u="none" cap="none" strike="noStrike">
                        <a:solidFill>
                          <a:srgbClr val="000000"/>
                        </a:solidFill>
                        <a:latin typeface="Calibri"/>
                        <a:ea typeface="Calibri"/>
                        <a:cs typeface="Calibri"/>
                        <a:sym typeface="Calibri"/>
                      </a:endParaRPr>
                    </a:p>
                  </a:txBody>
                  <a:tcPr marT="9525" marB="0" marR="12650" marL="1265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l">
                        <a:spcBef>
                          <a:spcPts val="0"/>
                        </a:spcBef>
                        <a:buSzPct val="25000"/>
                        <a:buNone/>
                      </a:pPr>
                      <a:r>
                        <a:t/>
                      </a:r>
                      <a:endParaRPr b="0" i="0" sz="1800" u="none" cap="none" strike="noStrike">
                        <a:solidFill>
                          <a:srgbClr val="000000"/>
                        </a:solidFill>
                        <a:latin typeface="Calibri"/>
                        <a:ea typeface="Calibri"/>
                        <a:cs typeface="Calibri"/>
                        <a:sym typeface="Calibri"/>
                      </a:endParaRPr>
                    </a:p>
                  </a:txBody>
                  <a:tcPr marT="9525" marB="0" marR="12650" marL="1265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c>
                  <a:txBody>
                    <a:bodyPr>
                      <a:noAutofit/>
                    </a:bodyPr>
                    <a:lstStyle/>
                    <a:p>
                      <a:pPr indent="0" lvl="0" marL="0" marR="0" rtl="0" algn="l">
                        <a:spcBef>
                          <a:spcPts val="0"/>
                        </a:spcBef>
                        <a:buSzPct val="25000"/>
                        <a:buNone/>
                      </a:pPr>
                      <a:r>
                        <a:t/>
                      </a:r>
                      <a:endParaRPr b="0" i="0" sz="1800" u="none" cap="none" strike="noStrike">
                        <a:solidFill>
                          <a:srgbClr val="000000"/>
                        </a:solidFill>
                        <a:latin typeface="Calibri"/>
                        <a:ea typeface="Calibri"/>
                        <a:cs typeface="Calibri"/>
                        <a:sym typeface="Calibri"/>
                      </a:endParaRPr>
                    </a:p>
                  </a:txBody>
                  <a:tcPr marT="9525" marB="0" marR="12650" marL="1265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tcPr>
                </a:tc>
              </a:tr>
              <a:tr h="288025">
                <a:tc gridSpan="2">
                  <a:txBody>
                    <a:bodyPr>
                      <a:noAutofit/>
                    </a:bodyPr>
                    <a:lstStyle/>
                    <a:p>
                      <a:pPr indent="0" lvl="0" marL="0" marR="0" rtl="0" algn="l">
                        <a:spcBef>
                          <a:spcPts val="0"/>
                        </a:spcBef>
                        <a:buSzPct val="25000"/>
                        <a:buNone/>
                      </a:pPr>
                      <a:r>
                        <a:rPr b="1" i="0" lang="en-IN" sz="1800" u="none" cap="none" strike="noStrike">
                          <a:solidFill>
                            <a:srgbClr val="000000"/>
                          </a:solidFill>
                          <a:latin typeface="Calibri"/>
                          <a:ea typeface="Calibri"/>
                          <a:cs typeface="Calibri"/>
                          <a:sym typeface="Calibri"/>
                        </a:rPr>
                        <a:t>Adjusted FP</a:t>
                      </a:r>
                    </a:p>
                  </a:txBody>
                  <a:tcPr marT="9525" marB="0" marR="12650" marL="1265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C2D69A"/>
                    </a:solidFill>
                  </a:tcPr>
                </a:tc>
                <a:tc hMerge="1"/>
                <a:tc>
                  <a:txBody>
                    <a:bodyPr>
                      <a:noAutofit/>
                    </a:bodyPr>
                    <a:lstStyle/>
                    <a:p>
                      <a:pPr indent="0" lvl="0" marL="0" marR="0" rtl="0" algn="ctr">
                        <a:spcBef>
                          <a:spcPts val="0"/>
                        </a:spcBef>
                        <a:buSzPct val="25000"/>
                        <a:buNone/>
                      </a:pPr>
                      <a:r>
                        <a:rPr b="1" i="0" lang="en-IN" sz="1800" u="none" cap="none" strike="noStrike">
                          <a:solidFill>
                            <a:srgbClr val="000000"/>
                          </a:solidFill>
                          <a:latin typeface="Calibri"/>
                          <a:ea typeface="Calibri"/>
                          <a:cs typeface="Calibri"/>
                          <a:sym typeface="Calibri"/>
                        </a:rPr>
                        <a:t> </a:t>
                      </a:r>
                    </a:p>
                  </a:txBody>
                  <a:tcPr marT="9525" marB="0" marR="12650" marL="1265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C2D69A"/>
                    </a:solidFill>
                  </a:tcPr>
                </a:tc>
                <a:tc>
                  <a:txBody>
                    <a:bodyPr>
                      <a:noAutofit/>
                    </a:bodyPr>
                    <a:lstStyle/>
                    <a:p>
                      <a:pPr indent="0" lvl="0" marL="0" marR="0" rtl="0" algn="l">
                        <a:spcBef>
                          <a:spcPts val="0"/>
                        </a:spcBef>
                        <a:buSzPct val="25000"/>
                        <a:buNone/>
                      </a:pPr>
                      <a:r>
                        <a:rPr b="1" i="0" lang="en-IN" sz="1800" u="none" cap="none" strike="noStrike">
                          <a:solidFill>
                            <a:srgbClr val="000000"/>
                          </a:solidFill>
                          <a:latin typeface="Calibri"/>
                          <a:ea typeface="Calibri"/>
                          <a:cs typeface="Calibri"/>
                          <a:sym typeface="Calibri"/>
                        </a:rPr>
                        <a:t> </a:t>
                      </a:r>
                    </a:p>
                  </a:txBody>
                  <a:tcPr marT="9525" marB="0" marR="12650" marL="1265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C2D69A"/>
                    </a:solidFill>
                  </a:tcPr>
                </a:tc>
                <a:tc>
                  <a:txBody>
                    <a:bodyPr>
                      <a:noAutofit/>
                    </a:bodyPr>
                    <a:lstStyle/>
                    <a:p>
                      <a:pPr indent="0" lvl="0" marL="0" marR="0" rtl="0" algn="r">
                        <a:spcBef>
                          <a:spcPts val="0"/>
                        </a:spcBef>
                        <a:buSzPct val="25000"/>
                        <a:buNone/>
                      </a:pPr>
                      <a:r>
                        <a:rPr b="1" i="0" lang="en-IN" sz="1800" u="none" cap="none" strike="noStrike">
                          <a:solidFill>
                            <a:srgbClr val="000000"/>
                          </a:solidFill>
                          <a:latin typeface="Calibri"/>
                          <a:ea typeface="Calibri"/>
                          <a:cs typeface="Calibri"/>
                          <a:sym typeface="Calibri"/>
                        </a:rPr>
                        <a:t>38.5</a:t>
                      </a:r>
                    </a:p>
                  </a:txBody>
                  <a:tcPr marT="9525" marB="0" marR="12650" marL="12650" anchor="b">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C2D69A"/>
                    </a:solidFill>
                  </a:tcPr>
                </a:tc>
              </a:tr>
            </a:tbl>
          </a:graphicData>
        </a:graphic>
      </p:graphicFrame>
      <p:sp>
        <p:nvSpPr>
          <p:cNvPr id="244" name="Shape 244"/>
          <p:cNvSpPr txBox="1"/>
          <p:nvPr>
            <p:ph idx="1" type="body"/>
          </p:nvPr>
        </p:nvSpPr>
        <p:spPr>
          <a:xfrm>
            <a:off x="304800" y="152400"/>
            <a:ext cx="6324600" cy="11430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buClr>
                <a:schemeClr val="dk1"/>
              </a:buClr>
              <a:buSzPct val="25000"/>
              <a:buFont typeface="Arial"/>
              <a:buNone/>
            </a:pPr>
            <a:r>
              <a:rPr b="1" i="0" lang="en-IN" sz="3600" u="none" cap="none" strike="noStrike">
                <a:solidFill>
                  <a:schemeClr val="dk1"/>
                </a:solidFill>
                <a:latin typeface="Arial"/>
                <a:ea typeface="Arial"/>
                <a:cs typeface="Arial"/>
                <a:sym typeface="Arial"/>
              </a:rPr>
              <a:t>Example of FP calculation</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idx="1" type="body"/>
          </p:nvPr>
        </p:nvSpPr>
        <p:spPr>
          <a:xfrm>
            <a:off x="304800" y="1493837"/>
            <a:ext cx="8229600" cy="4525963"/>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rgbClr val="101141"/>
              </a:buClr>
              <a:buSzPct val="100000"/>
              <a:buFont typeface="Arial"/>
              <a:buChar char="•"/>
            </a:pPr>
            <a:r>
              <a:rPr b="0" i="0" lang="en-IN" sz="2400" u="none" cap="none" strike="noStrike">
                <a:solidFill>
                  <a:schemeClr val="dk1"/>
                </a:solidFill>
                <a:latin typeface="Arial"/>
                <a:ea typeface="Arial"/>
                <a:cs typeface="Arial"/>
                <a:sym typeface="Arial"/>
              </a:rPr>
              <a:t>FP technique is used in the early stages of the project to determine the size of the project based on software requirements</a:t>
            </a:r>
          </a:p>
          <a:p>
            <a:pPr indent="-342900" lvl="0" marL="342900" marR="0" rtl="0" algn="l">
              <a:lnSpc>
                <a:spcPct val="100000"/>
              </a:lnSpc>
              <a:spcBef>
                <a:spcPts val="480"/>
              </a:spcBef>
              <a:spcAft>
                <a:spcPts val="0"/>
              </a:spcAft>
              <a:buClr>
                <a:srgbClr val="101141"/>
              </a:buClr>
              <a:buSzPct val="100000"/>
              <a:buFont typeface="Arial"/>
              <a:buChar char="•"/>
            </a:pPr>
            <a:r>
              <a:rPr b="0" i="0" lang="en-IN" sz="2400" u="none" cap="none" strike="noStrike">
                <a:solidFill>
                  <a:schemeClr val="dk1"/>
                </a:solidFill>
                <a:latin typeface="Arial"/>
                <a:ea typeface="Arial"/>
                <a:cs typeface="Arial"/>
                <a:sym typeface="Arial"/>
              </a:rPr>
              <a:t>The size of software is measured in Function Point units</a:t>
            </a:r>
          </a:p>
          <a:p>
            <a:pPr indent="-342900" lvl="0" marL="342900" marR="0" rtl="0" algn="l">
              <a:lnSpc>
                <a:spcPct val="100000"/>
              </a:lnSpc>
              <a:spcBef>
                <a:spcPts val="480"/>
              </a:spcBef>
              <a:spcAft>
                <a:spcPts val="0"/>
              </a:spcAft>
              <a:buClr>
                <a:srgbClr val="101141"/>
              </a:buClr>
              <a:buSzPct val="100000"/>
              <a:buFont typeface="Arial"/>
              <a:buChar char="•"/>
            </a:pPr>
            <a:r>
              <a:rPr b="0" i="0" lang="en-IN" sz="2400" u="none" cap="none" strike="noStrike">
                <a:solidFill>
                  <a:schemeClr val="dk1"/>
                </a:solidFill>
                <a:latin typeface="Arial"/>
                <a:ea typeface="Arial"/>
                <a:cs typeface="Arial"/>
                <a:sym typeface="Arial"/>
              </a:rPr>
              <a:t>Once the size is estimated in FPs, we can convert FPs to Effort, based on historical data</a:t>
            </a:r>
          </a:p>
        </p:txBody>
      </p:sp>
      <p:sp>
        <p:nvSpPr>
          <p:cNvPr id="174" name="Shape 174"/>
          <p:cNvSpPr txBox="1"/>
          <p:nvPr>
            <p:ph idx="2" type="body"/>
          </p:nvPr>
        </p:nvSpPr>
        <p:spPr>
          <a:xfrm>
            <a:off x="304800" y="152400"/>
            <a:ext cx="6324600" cy="11430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buClr>
                <a:schemeClr val="dk1"/>
              </a:buClr>
              <a:buSzPct val="25000"/>
              <a:buFont typeface="Arial"/>
              <a:buNone/>
            </a:pPr>
            <a:r>
              <a:rPr b="1" i="0" lang="en-IN" sz="3600" u="none" cap="none" strike="noStrike">
                <a:solidFill>
                  <a:schemeClr val="dk1"/>
                </a:solidFill>
                <a:latin typeface="Arial"/>
                <a:ea typeface="Arial"/>
                <a:cs typeface="Arial"/>
                <a:sym typeface="Arial"/>
              </a:rPr>
              <a:t>Function point (FP) estimation technique</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idx="1" type="body"/>
          </p:nvPr>
        </p:nvSpPr>
        <p:spPr>
          <a:xfrm>
            <a:off x="304800" y="1493837"/>
            <a:ext cx="8229600" cy="4525963"/>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rgbClr val="101141"/>
              </a:buClr>
              <a:buSzPct val="100000"/>
              <a:buFont typeface="Arial"/>
              <a:buChar char="•"/>
            </a:pPr>
            <a:r>
              <a:rPr b="0" i="0" lang="en-IN" sz="2400" u="none" cap="none" strike="noStrike">
                <a:solidFill>
                  <a:schemeClr val="dk1"/>
                </a:solidFill>
                <a:latin typeface="Arial"/>
                <a:ea typeface="Arial"/>
                <a:cs typeface="Arial"/>
                <a:sym typeface="Arial"/>
              </a:rPr>
              <a:t>The calculation of size is based on functions supported by the software and the data files used by the software</a:t>
            </a:r>
          </a:p>
          <a:p>
            <a:pPr indent="-342900" lvl="0" marL="342900" marR="0" rtl="0" algn="l">
              <a:lnSpc>
                <a:spcPct val="100000"/>
              </a:lnSpc>
              <a:spcBef>
                <a:spcPts val="480"/>
              </a:spcBef>
              <a:spcAft>
                <a:spcPts val="0"/>
              </a:spcAft>
              <a:buClr>
                <a:srgbClr val="101141"/>
              </a:buClr>
              <a:buSzPct val="100000"/>
              <a:buFont typeface="Arial"/>
              <a:buChar char="•"/>
            </a:pPr>
            <a:r>
              <a:rPr b="0" i="0" lang="en-IN" sz="2400" u="none" cap="none" strike="noStrike">
                <a:solidFill>
                  <a:schemeClr val="dk1"/>
                </a:solidFill>
                <a:latin typeface="Arial"/>
                <a:ea typeface="Arial"/>
                <a:cs typeface="Arial"/>
                <a:sym typeface="Arial"/>
              </a:rPr>
              <a:t>Functions are of 3 types</a:t>
            </a:r>
          </a:p>
          <a:p>
            <a:pPr indent="-285750" lvl="1" marL="742950" marR="0" rtl="0" algn="l">
              <a:lnSpc>
                <a:spcPct val="100000"/>
              </a:lnSpc>
              <a:spcBef>
                <a:spcPts val="320"/>
              </a:spcBef>
              <a:spcAft>
                <a:spcPts val="0"/>
              </a:spcAft>
              <a:buClr>
                <a:schemeClr val="dk1"/>
              </a:buClr>
              <a:buSzPct val="100000"/>
              <a:buFont typeface="Arial"/>
              <a:buChar char="–"/>
            </a:pPr>
            <a:r>
              <a:rPr b="0" i="0" lang="en-IN" sz="1600" u="none" cap="none" strike="noStrike">
                <a:solidFill>
                  <a:schemeClr val="dk1"/>
                </a:solidFill>
                <a:latin typeface="Arial"/>
                <a:ea typeface="Arial"/>
                <a:cs typeface="Arial"/>
                <a:sym typeface="Arial"/>
              </a:rPr>
              <a:t>External input: </a:t>
            </a:r>
          </a:p>
          <a:p>
            <a:pPr indent="-285750" lvl="1" marL="742950" marR="0" rtl="0" algn="l">
              <a:lnSpc>
                <a:spcPct val="100000"/>
              </a:lnSpc>
              <a:spcBef>
                <a:spcPts val="320"/>
              </a:spcBef>
              <a:spcAft>
                <a:spcPts val="0"/>
              </a:spcAft>
              <a:buClr>
                <a:schemeClr val="dk1"/>
              </a:buClr>
              <a:buSzPct val="100000"/>
              <a:buFont typeface="Arial"/>
              <a:buChar char="–"/>
            </a:pPr>
            <a:r>
              <a:rPr b="0" i="0" lang="en-IN" sz="1600" u="none" cap="none" strike="noStrike">
                <a:solidFill>
                  <a:schemeClr val="dk1"/>
                </a:solidFill>
                <a:latin typeface="Arial"/>
                <a:ea typeface="Arial"/>
                <a:cs typeface="Arial"/>
                <a:sym typeface="Arial"/>
              </a:rPr>
              <a:t>External output</a:t>
            </a:r>
          </a:p>
          <a:p>
            <a:pPr indent="-285750" lvl="1" marL="742950" marR="0" rtl="0" algn="l">
              <a:lnSpc>
                <a:spcPct val="100000"/>
              </a:lnSpc>
              <a:spcBef>
                <a:spcPts val="320"/>
              </a:spcBef>
              <a:spcAft>
                <a:spcPts val="0"/>
              </a:spcAft>
              <a:buClr>
                <a:schemeClr val="dk1"/>
              </a:buClr>
              <a:buSzPct val="100000"/>
              <a:buFont typeface="Arial"/>
              <a:buChar char="–"/>
            </a:pPr>
            <a:r>
              <a:rPr b="0" i="0" lang="en-IN" sz="1600" u="none" cap="none" strike="noStrike">
                <a:solidFill>
                  <a:schemeClr val="dk1"/>
                </a:solidFill>
                <a:latin typeface="Arial"/>
                <a:ea typeface="Arial"/>
                <a:cs typeface="Arial"/>
                <a:sym typeface="Arial"/>
              </a:rPr>
              <a:t>External inquiry</a:t>
            </a:r>
          </a:p>
          <a:p>
            <a:pPr indent="-342900" lvl="0" marL="342900" marR="0" rtl="0" algn="l">
              <a:lnSpc>
                <a:spcPct val="100000"/>
              </a:lnSpc>
              <a:spcBef>
                <a:spcPts val="480"/>
              </a:spcBef>
              <a:spcAft>
                <a:spcPts val="0"/>
              </a:spcAft>
              <a:buClr>
                <a:srgbClr val="101141"/>
              </a:buClr>
              <a:buSzPct val="100000"/>
              <a:buFont typeface="Arial"/>
              <a:buChar char="•"/>
            </a:pPr>
            <a:r>
              <a:rPr b="0" i="0" lang="en-IN" sz="2400" u="none" cap="none" strike="noStrike">
                <a:solidFill>
                  <a:schemeClr val="dk1"/>
                </a:solidFill>
                <a:latin typeface="Arial"/>
                <a:ea typeface="Arial"/>
                <a:cs typeface="Arial"/>
                <a:sym typeface="Arial"/>
              </a:rPr>
              <a:t>Data files are of 2 types</a:t>
            </a:r>
          </a:p>
          <a:p>
            <a:pPr indent="-285750" lvl="1" marL="742950" marR="0" rtl="0" algn="l">
              <a:lnSpc>
                <a:spcPct val="100000"/>
              </a:lnSpc>
              <a:spcBef>
                <a:spcPts val="320"/>
              </a:spcBef>
              <a:spcAft>
                <a:spcPts val="0"/>
              </a:spcAft>
              <a:buClr>
                <a:schemeClr val="dk1"/>
              </a:buClr>
              <a:buSzPct val="100000"/>
              <a:buFont typeface="Arial"/>
              <a:buChar char="–"/>
            </a:pPr>
            <a:r>
              <a:rPr b="0" i="0" lang="en-IN" sz="1600" u="none" cap="none" strike="noStrike">
                <a:solidFill>
                  <a:schemeClr val="dk1"/>
                </a:solidFill>
                <a:latin typeface="Arial"/>
                <a:ea typeface="Arial"/>
                <a:cs typeface="Arial"/>
                <a:sym typeface="Arial"/>
              </a:rPr>
              <a:t>Internal logical files</a:t>
            </a:r>
          </a:p>
          <a:p>
            <a:pPr indent="-285750" lvl="1" marL="742950" marR="0" rtl="0" algn="l">
              <a:lnSpc>
                <a:spcPct val="100000"/>
              </a:lnSpc>
              <a:spcBef>
                <a:spcPts val="320"/>
              </a:spcBef>
              <a:spcAft>
                <a:spcPts val="0"/>
              </a:spcAft>
              <a:buClr>
                <a:schemeClr val="dk1"/>
              </a:buClr>
              <a:buSzPct val="100000"/>
              <a:buFont typeface="Arial"/>
              <a:buChar char="–"/>
            </a:pPr>
            <a:r>
              <a:rPr b="0" i="0" lang="en-IN" sz="1600" u="none" cap="none" strike="noStrike">
                <a:solidFill>
                  <a:schemeClr val="dk1"/>
                </a:solidFill>
                <a:latin typeface="Arial"/>
                <a:ea typeface="Arial"/>
                <a:cs typeface="Arial"/>
                <a:sym typeface="Arial"/>
              </a:rPr>
              <a:t>External logical files</a:t>
            </a:r>
          </a:p>
        </p:txBody>
      </p:sp>
      <p:sp>
        <p:nvSpPr>
          <p:cNvPr id="180" name="Shape 180"/>
          <p:cNvSpPr txBox="1"/>
          <p:nvPr>
            <p:ph idx="2" type="body"/>
          </p:nvPr>
        </p:nvSpPr>
        <p:spPr>
          <a:xfrm>
            <a:off x="304800" y="152400"/>
            <a:ext cx="6324600" cy="11430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buClr>
                <a:schemeClr val="dk1"/>
              </a:buClr>
              <a:buSzPct val="25000"/>
              <a:buFont typeface="Arial"/>
              <a:buNone/>
            </a:pPr>
            <a:r>
              <a:rPr b="1" i="0" lang="en-IN" sz="3600" u="none" cap="none" strike="noStrike">
                <a:solidFill>
                  <a:schemeClr val="dk1"/>
                </a:solidFill>
                <a:latin typeface="Arial"/>
                <a:ea typeface="Arial"/>
                <a:cs typeface="Arial"/>
                <a:sym typeface="Arial"/>
              </a:rPr>
              <a:t>Function point (FP) technique</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ph idx="1" type="body"/>
          </p:nvPr>
        </p:nvSpPr>
        <p:spPr>
          <a:xfrm>
            <a:off x="304800" y="1493837"/>
            <a:ext cx="8229600" cy="4525963"/>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rgbClr val="101141"/>
              </a:buClr>
              <a:buSzPct val="100000"/>
              <a:buFont typeface="Arial"/>
              <a:buChar char="•"/>
            </a:pPr>
            <a:r>
              <a:rPr b="0" i="0" lang="en-IN" sz="2400" u="none" cap="none" strike="noStrike">
                <a:solidFill>
                  <a:schemeClr val="dk1"/>
                </a:solidFill>
                <a:latin typeface="Arial"/>
                <a:ea typeface="Arial"/>
                <a:cs typeface="Arial"/>
                <a:sym typeface="Arial"/>
              </a:rPr>
              <a:t>External Input (EI): These are functions that modify the data of the system. </a:t>
            </a:r>
          </a:p>
          <a:p>
            <a:pPr indent="-349250" lvl="1" marL="1085850" marR="0" rtl="0" algn="l">
              <a:lnSpc>
                <a:spcPct val="100000"/>
              </a:lnSpc>
              <a:spcBef>
                <a:spcPts val="320"/>
              </a:spcBef>
              <a:spcAft>
                <a:spcPts val="0"/>
              </a:spcAft>
              <a:buClr>
                <a:schemeClr val="dk1"/>
              </a:buClr>
              <a:buSzPct val="100000"/>
              <a:buFont typeface="Arial"/>
              <a:buChar char="•"/>
            </a:pPr>
            <a:r>
              <a:rPr b="0" i="0" lang="en-IN" sz="1600" u="none" cap="none" strike="noStrike">
                <a:solidFill>
                  <a:schemeClr val="dk1"/>
                </a:solidFill>
                <a:latin typeface="Arial"/>
                <a:ea typeface="Arial"/>
                <a:cs typeface="Arial"/>
                <a:sym typeface="Arial"/>
              </a:rPr>
              <a:t>Examples: Create Purchase order, Withdraw money from ATM, Update price of a product</a:t>
            </a:r>
          </a:p>
          <a:p>
            <a:pPr indent="-342900" lvl="0" marL="342900" marR="0" rtl="0" algn="l">
              <a:lnSpc>
                <a:spcPct val="100000"/>
              </a:lnSpc>
              <a:spcBef>
                <a:spcPts val="480"/>
              </a:spcBef>
              <a:spcAft>
                <a:spcPts val="0"/>
              </a:spcAft>
              <a:buClr>
                <a:srgbClr val="101141"/>
              </a:buClr>
              <a:buSzPct val="100000"/>
              <a:buFont typeface="Arial"/>
              <a:buChar char="•"/>
            </a:pPr>
            <a:r>
              <a:rPr b="0" i="0" lang="en-IN" sz="2400" u="none" cap="none" strike="noStrike">
                <a:solidFill>
                  <a:schemeClr val="dk1"/>
                </a:solidFill>
                <a:latin typeface="Arial"/>
                <a:ea typeface="Arial"/>
                <a:cs typeface="Arial"/>
                <a:sym typeface="Arial"/>
              </a:rPr>
              <a:t>External Output (EO): These are functions that send data to external systems or do some processing of data and provide to end users. </a:t>
            </a:r>
          </a:p>
          <a:p>
            <a:pPr indent="-349250" lvl="1" marL="1085850" marR="0" rtl="0" algn="l">
              <a:lnSpc>
                <a:spcPct val="100000"/>
              </a:lnSpc>
              <a:spcBef>
                <a:spcPts val="320"/>
              </a:spcBef>
              <a:spcAft>
                <a:spcPts val="0"/>
              </a:spcAft>
              <a:buClr>
                <a:schemeClr val="dk1"/>
              </a:buClr>
              <a:buSzPct val="100000"/>
              <a:buFont typeface="Arial"/>
              <a:buChar char="•"/>
            </a:pPr>
            <a:r>
              <a:rPr b="0" i="0" lang="en-IN" sz="1600" u="none" cap="none" strike="noStrike">
                <a:solidFill>
                  <a:schemeClr val="dk1"/>
                </a:solidFill>
                <a:latin typeface="Arial"/>
                <a:ea typeface="Arial"/>
                <a:cs typeface="Arial"/>
                <a:sym typeface="Arial"/>
              </a:rPr>
              <a:t>Examples: Exporting data to other systems via files or messages, Generating reports involving analysis such as average</a:t>
            </a:r>
          </a:p>
          <a:p>
            <a:pPr indent="-342900" lvl="0" marL="342900" marR="0" rtl="0" algn="l">
              <a:lnSpc>
                <a:spcPct val="100000"/>
              </a:lnSpc>
              <a:spcBef>
                <a:spcPts val="480"/>
              </a:spcBef>
              <a:spcAft>
                <a:spcPts val="0"/>
              </a:spcAft>
              <a:buClr>
                <a:srgbClr val="101141"/>
              </a:buClr>
              <a:buSzPct val="100000"/>
              <a:buFont typeface="Arial"/>
              <a:buChar char="•"/>
            </a:pPr>
            <a:r>
              <a:rPr b="0" i="0" lang="en-IN" sz="2400" u="none" cap="none" strike="noStrike">
                <a:solidFill>
                  <a:schemeClr val="dk1"/>
                </a:solidFill>
                <a:latin typeface="Arial"/>
                <a:ea typeface="Arial"/>
                <a:cs typeface="Arial"/>
                <a:sym typeface="Arial"/>
              </a:rPr>
              <a:t>External Query (EQ): These are simple inquiry functions that extract data from the system and present to user. </a:t>
            </a:r>
          </a:p>
          <a:p>
            <a:pPr indent="-349250" lvl="1" marL="1085850" marR="0" rtl="0" algn="l">
              <a:lnSpc>
                <a:spcPct val="100000"/>
              </a:lnSpc>
              <a:spcBef>
                <a:spcPts val="320"/>
              </a:spcBef>
              <a:spcAft>
                <a:spcPts val="0"/>
              </a:spcAft>
              <a:buClr>
                <a:schemeClr val="dk1"/>
              </a:buClr>
              <a:buSzPct val="100000"/>
              <a:buFont typeface="Arial"/>
              <a:buChar char="•"/>
            </a:pPr>
            <a:r>
              <a:rPr b="0" i="0" lang="en-IN" sz="1600" u="none" cap="none" strike="noStrike">
                <a:solidFill>
                  <a:schemeClr val="dk1"/>
                </a:solidFill>
                <a:latin typeface="Arial"/>
                <a:ea typeface="Arial"/>
                <a:cs typeface="Arial"/>
                <a:sym typeface="Arial"/>
              </a:rPr>
              <a:t>Examples: Show availability of seats in a flight, generating a list of all orders to be shipped tomorrow</a:t>
            </a:r>
          </a:p>
          <a:p>
            <a:pPr indent="0" lvl="0" marL="0" marR="0" rtl="0" algn="l">
              <a:lnSpc>
                <a:spcPct val="100000"/>
              </a:lnSpc>
              <a:spcBef>
                <a:spcPts val="480"/>
              </a:spcBef>
              <a:spcAft>
                <a:spcPts val="0"/>
              </a:spcAft>
              <a:buClr>
                <a:srgbClr val="101141"/>
              </a:buClr>
              <a:buSzPct val="25000"/>
              <a:buFont typeface="Noto Symbol"/>
              <a:buNone/>
            </a:pPr>
            <a:r>
              <a:t/>
            </a:r>
            <a:endParaRPr b="0" i="0" sz="2400" u="none" cap="none" strike="noStrike">
              <a:solidFill>
                <a:schemeClr val="dk1"/>
              </a:solidFill>
              <a:latin typeface="Arial"/>
              <a:ea typeface="Arial"/>
              <a:cs typeface="Arial"/>
              <a:sym typeface="Arial"/>
            </a:endParaRPr>
          </a:p>
        </p:txBody>
      </p:sp>
      <p:sp>
        <p:nvSpPr>
          <p:cNvPr id="186" name="Shape 186"/>
          <p:cNvSpPr txBox="1"/>
          <p:nvPr>
            <p:ph idx="2" type="body"/>
          </p:nvPr>
        </p:nvSpPr>
        <p:spPr>
          <a:xfrm>
            <a:off x="304800" y="152400"/>
            <a:ext cx="6324600" cy="11430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buClr>
                <a:schemeClr val="dk1"/>
              </a:buClr>
              <a:buSzPct val="25000"/>
              <a:buFont typeface="Arial"/>
              <a:buNone/>
            </a:pPr>
            <a:r>
              <a:rPr b="1" i="0" lang="en-IN" sz="3600" u="none" cap="none" strike="noStrike">
                <a:solidFill>
                  <a:schemeClr val="dk1"/>
                </a:solidFill>
                <a:latin typeface="Arial"/>
                <a:ea typeface="Arial"/>
                <a:cs typeface="Arial"/>
                <a:sym typeface="Arial"/>
              </a:rPr>
              <a:t>Types of Functions</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 name="Shape 190"/>
        <p:cNvGrpSpPr/>
        <p:nvPr/>
      </p:nvGrpSpPr>
      <p:grpSpPr>
        <a:xfrm>
          <a:off x="0" y="0"/>
          <a:ext cx="0" cy="0"/>
          <a:chOff x="0" y="0"/>
          <a:chExt cx="0" cy="0"/>
        </a:xfrm>
      </p:grpSpPr>
      <p:sp>
        <p:nvSpPr>
          <p:cNvPr id="191" name="Shape 191"/>
          <p:cNvSpPr txBox="1"/>
          <p:nvPr>
            <p:ph idx="1" type="body"/>
          </p:nvPr>
        </p:nvSpPr>
        <p:spPr>
          <a:xfrm>
            <a:off x="304800" y="1493837"/>
            <a:ext cx="8229600" cy="4525963"/>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rgbClr val="101141"/>
              </a:buClr>
              <a:buSzPct val="100000"/>
              <a:buFont typeface="Arial"/>
              <a:buChar char="•"/>
            </a:pPr>
            <a:r>
              <a:rPr b="0" i="0" lang="en-IN" sz="2400" u="none" cap="none" strike="noStrike">
                <a:solidFill>
                  <a:schemeClr val="dk1"/>
                </a:solidFill>
                <a:latin typeface="Arial"/>
                <a:ea typeface="Arial"/>
                <a:cs typeface="Arial"/>
                <a:sym typeface="Arial"/>
              </a:rPr>
              <a:t>Internal Logical Files: These are data files (database tables or flat files) maintained by the system and that reside within the system. </a:t>
            </a:r>
          </a:p>
          <a:p>
            <a:pPr indent="-349250" lvl="1" marL="1085850" marR="0" rtl="0" algn="l">
              <a:lnSpc>
                <a:spcPct val="100000"/>
              </a:lnSpc>
              <a:spcBef>
                <a:spcPts val="320"/>
              </a:spcBef>
              <a:spcAft>
                <a:spcPts val="0"/>
              </a:spcAft>
              <a:buClr>
                <a:schemeClr val="dk1"/>
              </a:buClr>
              <a:buSzPct val="100000"/>
              <a:buFont typeface="Arial"/>
              <a:buChar char="•"/>
            </a:pPr>
            <a:r>
              <a:rPr b="0" i="0" lang="en-IN" sz="1600" u="none" cap="none" strike="noStrike">
                <a:solidFill>
                  <a:schemeClr val="dk1"/>
                </a:solidFill>
                <a:latin typeface="Arial"/>
                <a:ea typeface="Arial"/>
                <a:cs typeface="Arial"/>
                <a:sym typeface="Arial"/>
              </a:rPr>
              <a:t>Example: Employee file, Orders file, Payment file, Inventory issue file</a:t>
            </a:r>
          </a:p>
          <a:p>
            <a:pPr indent="-342900" lvl="0" marL="342900" marR="0" rtl="0" algn="l">
              <a:lnSpc>
                <a:spcPct val="100000"/>
              </a:lnSpc>
              <a:spcBef>
                <a:spcPts val="480"/>
              </a:spcBef>
              <a:spcAft>
                <a:spcPts val="0"/>
              </a:spcAft>
              <a:buClr>
                <a:srgbClr val="101141"/>
              </a:buClr>
              <a:buSzPct val="100000"/>
              <a:buFont typeface="Arial"/>
              <a:buNone/>
            </a:pPr>
            <a:r>
              <a:t/>
            </a:r>
            <a:endParaRPr b="0" i="0" sz="2400" u="none" cap="none" strike="noStrike">
              <a:solidFill>
                <a:schemeClr val="dk1"/>
              </a:solidFill>
              <a:latin typeface="Arial"/>
              <a:ea typeface="Arial"/>
              <a:cs typeface="Arial"/>
              <a:sym typeface="Arial"/>
            </a:endParaRPr>
          </a:p>
          <a:p>
            <a:pPr indent="-342900" lvl="0" marL="342900" marR="0" rtl="0" algn="l">
              <a:lnSpc>
                <a:spcPct val="100000"/>
              </a:lnSpc>
              <a:spcBef>
                <a:spcPts val="480"/>
              </a:spcBef>
              <a:spcAft>
                <a:spcPts val="0"/>
              </a:spcAft>
              <a:buClr>
                <a:srgbClr val="101141"/>
              </a:buClr>
              <a:buSzPct val="100000"/>
              <a:buFont typeface="Arial"/>
              <a:buChar char="•"/>
            </a:pPr>
            <a:r>
              <a:rPr b="0" i="0" lang="en-IN" sz="2400" u="none" cap="none" strike="noStrike">
                <a:solidFill>
                  <a:schemeClr val="dk1"/>
                </a:solidFill>
                <a:latin typeface="Arial"/>
                <a:ea typeface="Arial"/>
                <a:cs typeface="Arial"/>
                <a:sym typeface="Arial"/>
              </a:rPr>
              <a:t>External Interface Files: These are data files (database tables or flat files) maintained outside the system but needed by our system. </a:t>
            </a:r>
          </a:p>
          <a:p>
            <a:pPr indent="-349250" lvl="1" marL="1085850" marR="0" rtl="0" algn="l">
              <a:lnSpc>
                <a:spcPct val="100000"/>
              </a:lnSpc>
              <a:spcBef>
                <a:spcPts val="320"/>
              </a:spcBef>
              <a:spcAft>
                <a:spcPts val="0"/>
              </a:spcAft>
              <a:buClr>
                <a:schemeClr val="dk1"/>
              </a:buClr>
              <a:buSzPct val="100000"/>
              <a:buFont typeface="Arial"/>
              <a:buChar char="•"/>
            </a:pPr>
            <a:r>
              <a:rPr b="0" i="0" lang="en-IN" sz="1600" u="none" cap="none" strike="noStrike">
                <a:solidFill>
                  <a:schemeClr val="dk1"/>
                </a:solidFill>
                <a:latin typeface="Arial"/>
                <a:ea typeface="Arial"/>
                <a:cs typeface="Arial"/>
                <a:sym typeface="Arial"/>
              </a:rPr>
              <a:t>Example: Schedule of flights of other airlines, Interest rate offered by different banks</a:t>
            </a:r>
          </a:p>
        </p:txBody>
      </p:sp>
      <p:sp>
        <p:nvSpPr>
          <p:cNvPr id="192" name="Shape 192"/>
          <p:cNvSpPr txBox="1"/>
          <p:nvPr>
            <p:ph idx="2" type="body"/>
          </p:nvPr>
        </p:nvSpPr>
        <p:spPr>
          <a:xfrm>
            <a:off x="304800" y="152400"/>
            <a:ext cx="6324600" cy="11430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buClr>
                <a:schemeClr val="dk1"/>
              </a:buClr>
              <a:buSzPct val="25000"/>
              <a:buFont typeface="Arial"/>
              <a:buNone/>
            </a:pPr>
            <a:r>
              <a:rPr b="1" i="0" lang="en-IN" sz="3600" u="none" cap="none" strike="noStrike">
                <a:solidFill>
                  <a:schemeClr val="dk1"/>
                </a:solidFill>
                <a:latin typeface="Arial"/>
                <a:ea typeface="Arial"/>
                <a:cs typeface="Arial"/>
                <a:sym typeface="Arial"/>
              </a:rPr>
              <a:t>Types of Data</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6" name="Shape 196"/>
        <p:cNvGrpSpPr/>
        <p:nvPr/>
      </p:nvGrpSpPr>
      <p:grpSpPr>
        <a:xfrm>
          <a:off x="0" y="0"/>
          <a:ext cx="0" cy="0"/>
          <a:chOff x="0" y="0"/>
          <a:chExt cx="0" cy="0"/>
        </a:xfrm>
      </p:grpSpPr>
      <p:sp>
        <p:nvSpPr>
          <p:cNvPr id="197" name="Shape 197"/>
          <p:cNvSpPr txBox="1"/>
          <p:nvPr>
            <p:ph idx="1" type="body"/>
          </p:nvPr>
        </p:nvSpPr>
        <p:spPr>
          <a:xfrm>
            <a:off x="304800" y="1493837"/>
            <a:ext cx="8229600" cy="4525963"/>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101141"/>
              </a:buClr>
              <a:buSzPct val="25000"/>
              <a:buFont typeface="Noto Symbol"/>
              <a:buNone/>
            </a:pPr>
            <a:r>
              <a:rPr b="0" i="0" lang="en-IN" sz="2400" u="none" cap="none" strike="noStrike">
                <a:solidFill>
                  <a:schemeClr val="dk1"/>
                </a:solidFill>
                <a:latin typeface="Arial"/>
                <a:ea typeface="Arial"/>
                <a:cs typeface="Arial"/>
                <a:sym typeface="Arial"/>
              </a:rPr>
              <a:t>Steps to calculate Function points</a:t>
            </a:r>
          </a:p>
          <a:p>
            <a:pPr indent="-520700" lvl="1" marL="914400" marR="0" rtl="0" algn="l">
              <a:lnSpc>
                <a:spcPct val="100000"/>
              </a:lnSpc>
              <a:spcBef>
                <a:spcPts val="320"/>
              </a:spcBef>
              <a:spcAft>
                <a:spcPts val="0"/>
              </a:spcAft>
              <a:buClr>
                <a:schemeClr val="dk1"/>
              </a:buClr>
              <a:buSzPct val="100000"/>
              <a:buFont typeface="Calibri"/>
              <a:buAutoNum type="arabicPeriod"/>
            </a:pPr>
            <a:r>
              <a:rPr b="0" i="0" lang="en-IN" sz="1600" u="none" cap="none" strike="noStrike">
                <a:solidFill>
                  <a:schemeClr val="dk1"/>
                </a:solidFill>
                <a:latin typeface="Arial"/>
                <a:ea typeface="Arial"/>
                <a:cs typeface="Arial"/>
                <a:sym typeface="Arial"/>
              </a:rPr>
              <a:t>Assign FPs to each Function &amp; each File based on its complexity</a:t>
            </a:r>
          </a:p>
          <a:p>
            <a:pPr indent="-520700" lvl="1" marL="914400" marR="0" rtl="0" algn="l">
              <a:lnSpc>
                <a:spcPct val="100000"/>
              </a:lnSpc>
              <a:spcBef>
                <a:spcPts val="320"/>
              </a:spcBef>
              <a:spcAft>
                <a:spcPts val="0"/>
              </a:spcAft>
              <a:buClr>
                <a:schemeClr val="dk1"/>
              </a:buClr>
              <a:buSzPct val="100000"/>
              <a:buFont typeface="Calibri"/>
              <a:buAutoNum type="arabicPeriod"/>
            </a:pPr>
            <a:r>
              <a:rPr b="0" i="0" lang="en-IN" sz="1600" u="none" cap="none" strike="noStrike">
                <a:solidFill>
                  <a:schemeClr val="dk1"/>
                </a:solidFill>
                <a:latin typeface="Arial"/>
                <a:ea typeface="Arial"/>
                <a:cs typeface="Arial"/>
                <a:sym typeface="Arial"/>
              </a:rPr>
              <a:t>Total the FPs. This is called Unadjusted FP or Raw FPs</a:t>
            </a:r>
          </a:p>
          <a:p>
            <a:pPr indent="-520700" lvl="1" marL="914400" marR="0" rtl="0" algn="l">
              <a:lnSpc>
                <a:spcPct val="100000"/>
              </a:lnSpc>
              <a:spcBef>
                <a:spcPts val="320"/>
              </a:spcBef>
              <a:spcAft>
                <a:spcPts val="0"/>
              </a:spcAft>
              <a:buClr>
                <a:schemeClr val="dk1"/>
              </a:buClr>
              <a:buSzPct val="100000"/>
              <a:buFont typeface="Calibri"/>
              <a:buAutoNum type="arabicPeriod"/>
            </a:pPr>
            <a:r>
              <a:rPr b="0" i="0" lang="en-IN" sz="1600" u="none" cap="none" strike="noStrike">
                <a:solidFill>
                  <a:schemeClr val="dk1"/>
                </a:solidFill>
                <a:latin typeface="Arial"/>
                <a:ea typeface="Arial"/>
                <a:cs typeface="Arial"/>
                <a:sym typeface="Arial"/>
              </a:rPr>
              <a:t>Multiply the Unadjusted FPs by an adjustment factor. The adjustment factor is determined / based on 14 characteristics of the system</a:t>
            </a:r>
          </a:p>
        </p:txBody>
      </p:sp>
      <p:sp>
        <p:nvSpPr>
          <p:cNvPr id="198" name="Shape 198"/>
          <p:cNvSpPr txBox="1"/>
          <p:nvPr>
            <p:ph idx="2" type="body"/>
          </p:nvPr>
        </p:nvSpPr>
        <p:spPr>
          <a:xfrm>
            <a:off x="304800" y="152400"/>
            <a:ext cx="6324600" cy="11430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buClr>
                <a:schemeClr val="dk1"/>
              </a:buClr>
              <a:buSzPct val="25000"/>
              <a:buFont typeface="Arial"/>
              <a:buNone/>
            </a:pPr>
            <a:r>
              <a:rPr b="1" i="0" lang="en-IN" sz="3600" u="none" cap="none" strike="noStrike">
                <a:solidFill>
                  <a:schemeClr val="dk1"/>
                </a:solidFill>
                <a:latin typeface="Arial"/>
                <a:ea typeface="Arial"/>
                <a:cs typeface="Arial"/>
                <a:sym typeface="Arial"/>
              </a:rPr>
              <a:t>Functions Points</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2" name="Shape 202"/>
        <p:cNvGrpSpPr/>
        <p:nvPr/>
      </p:nvGrpSpPr>
      <p:grpSpPr>
        <a:xfrm>
          <a:off x="0" y="0"/>
          <a:ext cx="0" cy="0"/>
          <a:chOff x="0" y="0"/>
          <a:chExt cx="0" cy="0"/>
        </a:xfrm>
      </p:grpSpPr>
      <p:sp>
        <p:nvSpPr>
          <p:cNvPr id="203" name="Shape 203"/>
          <p:cNvSpPr txBox="1"/>
          <p:nvPr>
            <p:ph idx="1" type="body"/>
          </p:nvPr>
        </p:nvSpPr>
        <p:spPr>
          <a:xfrm>
            <a:off x="304800" y="152400"/>
            <a:ext cx="6324600" cy="11430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buClr>
                <a:schemeClr val="dk1"/>
              </a:buClr>
              <a:buSzPct val="25000"/>
              <a:buFont typeface="Arial"/>
              <a:buNone/>
            </a:pPr>
            <a:r>
              <a:rPr b="1" i="0" lang="en-IN" sz="3600" u="none" cap="none" strike="noStrike">
                <a:solidFill>
                  <a:schemeClr val="dk1"/>
                </a:solidFill>
                <a:latin typeface="Arial"/>
                <a:ea typeface="Arial"/>
                <a:cs typeface="Arial"/>
                <a:sym typeface="Arial"/>
              </a:rPr>
              <a:t>FPs for Functions &amp; Files</a:t>
            </a:r>
          </a:p>
        </p:txBody>
      </p:sp>
      <p:pic>
        <p:nvPicPr>
          <p:cNvPr id="204" name="Shape 204"/>
          <p:cNvPicPr preferRelativeResize="0"/>
          <p:nvPr/>
        </p:nvPicPr>
        <p:blipFill rotWithShape="1">
          <a:blip r:embed="rId3">
            <a:alphaModFix/>
          </a:blip>
          <a:srcRect b="0" l="0" r="0" t="0"/>
          <a:stretch/>
        </p:blipFill>
        <p:spPr>
          <a:xfrm>
            <a:off x="857250" y="2841848"/>
            <a:ext cx="7429500" cy="2819400"/>
          </a:xfrm>
          <a:prstGeom prst="rect">
            <a:avLst/>
          </a:prstGeom>
          <a:noFill/>
          <a:ln>
            <a:noFill/>
          </a:ln>
        </p:spPr>
      </p:pic>
      <p:sp>
        <p:nvSpPr>
          <p:cNvPr id="205" name="Shape 205"/>
          <p:cNvSpPr txBox="1"/>
          <p:nvPr>
            <p:ph idx="2" type="body"/>
          </p:nvPr>
        </p:nvSpPr>
        <p:spPr>
          <a:xfrm>
            <a:off x="304800" y="1493837"/>
            <a:ext cx="8229600" cy="783034"/>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Clr>
                <a:srgbClr val="101141"/>
              </a:buClr>
              <a:buSzPct val="25000"/>
              <a:buFont typeface="Noto Symbol"/>
              <a:buNone/>
            </a:pPr>
            <a:r>
              <a:rPr b="0" i="0" lang="en-IN" sz="2400" u="none" cap="none" strike="noStrike">
                <a:solidFill>
                  <a:schemeClr val="dk1"/>
                </a:solidFill>
                <a:latin typeface="Arial"/>
                <a:ea typeface="Arial"/>
                <a:cs typeface="Arial"/>
                <a:sym typeface="Arial"/>
              </a:rPr>
              <a:t>Here are the FPs for different types of functions and files, based on their complexity</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sp>
        <p:nvSpPr>
          <p:cNvPr id="210" name="Shape 210"/>
          <p:cNvSpPr txBox="1"/>
          <p:nvPr>
            <p:ph idx="1" type="body"/>
          </p:nvPr>
        </p:nvSpPr>
        <p:spPr>
          <a:xfrm>
            <a:off x="304800" y="152400"/>
            <a:ext cx="6324600" cy="11430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buClr>
                <a:schemeClr val="dk1"/>
              </a:buClr>
              <a:buSzPct val="25000"/>
              <a:buFont typeface="Arial"/>
              <a:buNone/>
            </a:pPr>
            <a:r>
              <a:rPr b="1" i="0" lang="en-IN" sz="3600" u="none" cap="none" strike="noStrike">
                <a:solidFill>
                  <a:schemeClr val="dk1"/>
                </a:solidFill>
                <a:latin typeface="Arial"/>
                <a:ea typeface="Arial"/>
                <a:cs typeface="Arial"/>
                <a:sym typeface="Arial"/>
              </a:rPr>
              <a:t>Determining complexity of EI, EO &amp; EQ</a:t>
            </a:r>
          </a:p>
        </p:txBody>
      </p:sp>
      <p:sp>
        <p:nvSpPr>
          <p:cNvPr id="211" name="Shape 211"/>
          <p:cNvSpPr txBox="1"/>
          <p:nvPr>
            <p:ph idx="2" type="body"/>
          </p:nvPr>
        </p:nvSpPr>
        <p:spPr>
          <a:xfrm>
            <a:off x="304800" y="1493837"/>
            <a:ext cx="8229600" cy="4815482"/>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rgbClr val="101141"/>
              </a:buClr>
              <a:buSzPct val="100000"/>
              <a:buFont typeface="Arial"/>
              <a:buChar char="•"/>
            </a:pPr>
            <a:r>
              <a:rPr b="0" i="0" lang="en-IN" sz="2400" u="none" cap="none" strike="noStrike">
                <a:solidFill>
                  <a:schemeClr val="dk1"/>
                </a:solidFill>
                <a:latin typeface="Arial"/>
                <a:ea typeface="Arial"/>
                <a:cs typeface="Arial"/>
                <a:sym typeface="Arial"/>
              </a:rPr>
              <a:t>Complexity of functions is determined based on number of Data Element Types referenced and File Types referenced, by the function</a:t>
            </a:r>
          </a:p>
          <a:p>
            <a:pPr indent="-349250" lvl="1" marL="1085850" marR="0" rtl="0" algn="l">
              <a:lnSpc>
                <a:spcPct val="100000"/>
              </a:lnSpc>
              <a:spcBef>
                <a:spcPts val="320"/>
              </a:spcBef>
              <a:spcAft>
                <a:spcPts val="0"/>
              </a:spcAft>
              <a:buClr>
                <a:schemeClr val="dk1"/>
              </a:buClr>
              <a:buSzPct val="100000"/>
              <a:buFont typeface="Arial"/>
              <a:buNone/>
            </a:pPr>
            <a:r>
              <a:t/>
            </a:r>
            <a:endParaRPr b="0" i="0" sz="1600" u="none" cap="none" strike="noStrike">
              <a:solidFill>
                <a:schemeClr val="dk1"/>
              </a:solidFill>
              <a:latin typeface="Arial"/>
              <a:ea typeface="Arial"/>
              <a:cs typeface="Arial"/>
              <a:sym typeface="Arial"/>
            </a:endParaRPr>
          </a:p>
          <a:p>
            <a:pPr indent="-349250" lvl="1" marL="1085850" marR="0" rtl="0" algn="l">
              <a:lnSpc>
                <a:spcPct val="100000"/>
              </a:lnSpc>
              <a:spcBef>
                <a:spcPts val="320"/>
              </a:spcBef>
              <a:spcAft>
                <a:spcPts val="0"/>
              </a:spcAft>
              <a:buClr>
                <a:schemeClr val="dk1"/>
              </a:buClr>
              <a:buSzPct val="100000"/>
              <a:buFont typeface="Arial"/>
              <a:buChar char="•"/>
            </a:pPr>
            <a:r>
              <a:rPr b="0" i="0" lang="en-IN" sz="1600" u="none" cap="none" strike="noStrike">
                <a:solidFill>
                  <a:schemeClr val="dk1"/>
                </a:solidFill>
                <a:latin typeface="Arial"/>
                <a:ea typeface="Arial"/>
                <a:cs typeface="Arial"/>
                <a:sym typeface="Arial"/>
              </a:rPr>
              <a:t>Example #1: The function “Create purchase order” (EI), updates the fields – PO#, Date, Description, PO amount, Customer ID, Customer name, etc. These are the DETs maintained by the function</a:t>
            </a:r>
          </a:p>
          <a:p>
            <a:pPr indent="-349250" lvl="1" marL="1085850" marR="0" rtl="0" algn="l">
              <a:lnSpc>
                <a:spcPct val="100000"/>
              </a:lnSpc>
              <a:spcBef>
                <a:spcPts val="320"/>
              </a:spcBef>
              <a:spcAft>
                <a:spcPts val="0"/>
              </a:spcAft>
              <a:buClr>
                <a:schemeClr val="dk1"/>
              </a:buClr>
              <a:buSzPct val="100000"/>
              <a:buFont typeface="Arial"/>
              <a:buNone/>
            </a:pPr>
            <a:r>
              <a:t/>
            </a:r>
            <a:endParaRPr b="0" i="0" sz="1600" u="none" cap="none" strike="noStrike">
              <a:solidFill>
                <a:schemeClr val="dk1"/>
              </a:solidFill>
              <a:latin typeface="Arial"/>
              <a:ea typeface="Arial"/>
              <a:cs typeface="Arial"/>
              <a:sym typeface="Arial"/>
            </a:endParaRPr>
          </a:p>
          <a:p>
            <a:pPr indent="-349250" lvl="1" marL="1085850" marR="0" rtl="0" algn="l">
              <a:lnSpc>
                <a:spcPct val="100000"/>
              </a:lnSpc>
              <a:spcBef>
                <a:spcPts val="320"/>
              </a:spcBef>
              <a:spcAft>
                <a:spcPts val="0"/>
              </a:spcAft>
              <a:buClr>
                <a:schemeClr val="dk1"/>
              </a:buClr>
              <a:buSzPct val="100000"/>
              <a:buFont typeface="Arial"/>
              <a:buChar char="•"/>
            </a:pPr>
            <a:r>
              <a:rPr b="0" i="0" lang="en-IN" sz="1600" u="none" cap="none" strike="noStrike">
                <a:solidFill>
                  <a:schemeClr val="dk1"/>
                </a:solidFill>
                <a:latin typeface="Arial"/>
                <a:ea typeface="Arial"/>
                <a:cs typeface="Arial"/>
                <a:sym typeface="Arial"/>
              </a:rPr>
              <a:t>Example #2: The report “Generate Sales analysis report” (EO) displays the following fields on the report – Product ID, Product name, City, Month, Total quantity sold, Total Sales revenue, Name of Salesman. These fields are the DETs of this function. In order to perform this function, it uses 3 files namely – Sales file, Product file and Salesman file. These are the File Types referenced</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5" name="Shape 215"/>
        <p:cNvGrpSpPr/>
        <p:nvPr/>
      </p:nvGrpSpPr>
      <p:grpSpPr>
        <a:xfrm>
          <a:off x="0" y="0"/>
          <a:ext cx="0" cy="0"/>
          <a:chOff x="0" y="0"/>
          <a:chExt cx="0" cy="0"/>
        </a:xfrm>
      </p:grpSpPr>
      <p:sp>
        <p:nvSpPr>
          <p:cNvPr id="216" name="Shape 216"/>
          <p:cNvSpPr txBox="1"/>
          <p:nvPr>
            <p:ph idx="1" type="body"/>
          </p:nvPr>
        </p:nvSpPr>
        <p:spPr>
          <a:xfrm>
            <a:off x="304800" y="152400"/>
            <a:ext cx="6324600" cy="11430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buClr>
                <a:schemeClr val="dk1"/>
              </a:buClr>
              <a:buSzPct val="25000"/>
              <a:buFont typeface="Arial"/>
              <a:buNone/>
            </a:pPr>
            <a:r>
              <a:rPr b="1" i="0" lang="en-IN" sz="3600" u="none" cap="none" strike="noStrike">
                <a:solidFill>
                  <a:schemeClr val="dk1"/>
                </a:solidFill>
                <a:latin typeface="Arial"/>
                <a:ea typeface="Arial"/>
                <a:cs typeface="Arial"/>
                <a:sym typeface="Arial"/>
              </a:rPr>
              <a:t>Determining complexity of EI, EO &amp; EQ</a:t>
            </a:r>
          </a:p>
        </p:txBody>
      </p:sp>
      <p:pic>
        <p:nvPicPr>
          <p:cNvPr id="217" name="Shape 217"/>
          <p:cNvPicPr preferRelativeResize="0"/>
          <p:nvPr/>
        </p:nvPicPr>
        <p:blipFill rotWithShape="1">
          <a:blip r:embed="rId3">
            <a:alphaModFix/>
          </a:blip>
          <a:srcRect b="0" l="0" r="0" t="0"/>
          <a:stretch/>
        </p:blipFill>
        <p:spPr>
          <a:xfrm>
            <a:off x="1483292" y="2636911"/>
            <a:ext cx="6113043" cy="3597739"/>
          </a:xfrm>
          <a:prstGeom prst="rect">
            <a:avLst/>
          </a:prstGeom>
          <a:noFill/>
          <a:ln>
            <a:noFill/>
          </a:ln>
        </p:spPr>
      </p:pic>
      <p:sp>
        <p:nvSpPr>
          <p:cNvPr id="218" name="Shape 218"/>
          <p:cNvSpPr txBox="1"/>
          <p:nvPr>
            <p:ph idx="2" type="body"/>
          </p:nvPr>
        </p:nvSpPr>
        <p:spPr>
          <a:xfrm>
            <a:off x="304800" y="1493837"/>
            <a:ext cx="8229600" cy="99905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rgbClr val="101141"/>
              </a:buClr>
              <a:buSzPct val="100000"/>
              <a:buFont typeface="Arial"/>
              <a:buChar char="•"/>
            </a:pPr>
            <a:r>
              <a:rPr b="0" i="0" lang="en-IN" sz="2400" u="none" cap="none" strike="noStrike">
                <a:solidFill>
                  <a:srgbClr val="00B0F0"/>
                </a:solidFill>
                <a:latin typeface="Arial"/>
                <a:ea typeface="Arial"/>
                <a:cs typeface="Arial"/>
                <a:sym typeface="Arial"/>
              </a:rPr>
              <a:t>Here is the matrix to determine the complexity</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ES - 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