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f6dbe4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f6dbe4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7134f06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7134f06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7134f06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7134f06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7134f06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7134f06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71ae98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71ae98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7134f0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7134f0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12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Product Recommendation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96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75% Attendance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 Porwal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Vanshika Bansal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 Tripathi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Divyangna Mittal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Improved recommendation system based on user’s browsing habits across the IT domain.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 few use cases:-</a:t>
            </a:r>
            <a:endParaRPr sz="15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</a:t>
            </a:r>
            <a:r>
              <a:rPr lang="en" sz="1400">
                <a:solidFill>
                  <a:srgbClr val="000000"/>
                </a:solidFill>
              </a:rPr>
              <a:t>onsidering the user’s most recent search for the set of recommendations</a:t>
            </a:r>
            <a:endParaRPr sz="15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Improving our recommendation system based on user feedback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Suggesting other accessories for the user based on what laptop he/she chooses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Algorithm - How?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99425"/>
            <a:ext cx="75057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Weights are assigned to 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Fuzzy string matching based on Levenshtein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Score for each laptop in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 6 laptops having the highest scores.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Algorithm - Why?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14500"/>
            <a:ext cx="75057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algorithms recommend based on user ratings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the browser history of the user &amp; need to match to that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We’re looking to match the features and recommend rather than based on popularity and ratings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Recommendations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 person gives feedback for the recommendation system, to better the learning process and give personalized and fresh results the priorities will be reallocated.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- End Analytics System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705600"/>
            <a:ext cx="75057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 about users’ recent searches, their orders and feedbacks will be stored by Dell.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Inferences will be drawn based on this data: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Whether the product bought by the user was actually recommended or not and total sales money.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Scope of product improvement that will be unique for each individual laptop.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10225" y="153500"/>
            <a:ext cx="87453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 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553725" y="729031"/>
            <a:ext cx="2767500" cy="734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532125" y="898954"/>
            <a:ext cx="2823300" cy="3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Modifications(Product Release)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9"/>
          <p:cNvCxnSpPr>
            <a:stCxn id="165" idx="4"/>
          </p:cNvCxnSpPr>
          <p:nvPr/>
        </p:nvCxnSpPr>
        <p:spPr>
          <a:xfrm>
            <a:off x="4937475" y="1463131"/>
            <a:ext cx="126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/>
          <p:nvPr/>
        </p:nvSpPr>
        <p:spPr>
          <a:xfrm>
            <a:off x="4349400" y="1844883"/>
            <a:ext cx="1230000" cy="57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935525" y="1934713"/>
            <a:ext cx="218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              Benefits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9"/>
          <p:cNvCxnSpPr>
            <a:endCxn id="171" idx="6"/>
          </p:cNvCxnSpPr>
          <p:nvPr/>
        </p:nvCxnSpPr>
        <p:spPr>
          <a:xfrm flipH="1">
            <a:off x="3420125" y="2427714"/>
            <a:ext cx="15579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>
            <a:endCxn id="173" idx="1"/>
          </p:cNvCxnSpPr>
          <p:nvPr/>
        </p:nvCxnSpPr>
        <p:spPr>
          <a:xfrm>
            <a:off x="4966570" y="2422869"/>
            <a:ext cx="7770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/>
          <p:nvPr/>
        </p:nvSpPr>
        <p:spPr>
          <a:xfrm>
            <a:off x="2357825" y="2744064"/>
            <a:ext cx="1062300" cy="506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2483675" y="2779245"/>
            <a:ext cx="810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USER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842425" y="3292902"/>
            <a:ext cx="2093100" cy="3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756175" y="3250200"/>
            <a:ext cx="2253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USER PROFILE REFINEMENT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9"/>
          <p:cNvCxnSpPr>
            <a:endCxn id="178" idx="0"/>
          </p:cNvCxnSpPr>
          <p:nvPr/>
        </p:nvCxnSpPr>
        <p:spPr>
          <a:xfrm flipH="1">
            <a:off x="1212850" y="3606229"/>
            <a:ext cx="11634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>
            <a:endCxn id="180" idx="0"/>
          </p:cNvCxnSpPr>
          <p:nvPr/>
        </p:nvCxnSpPr>
        <p:spPr>
          <a:xfrm flipH="1">
            <a:off x="5447025" y="3238815"/>
            <a:ext cx="5805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endCxn id="182" idx="0"/>
          </p:cNvCxnSpPr>
          <p:nvPr/>
        </p:nvCxnSpPr>
        <p:spPr>
          <a:xfrm>
            <a:off x="3495600" y="3594554"/>
            <a:ext cx="8538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>
            <a:endCxn id="184" idx="0"/>
          </p:cNvCxnSpPr>
          <p:nvPr/>
        </p:nvCxnSpPr>
        <p:spPr>
          <a:xfrm>
            <a:off x="6390600" y="3179633"/>
            <a:ext cx="8097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9"/>
          <p:cNvSpPr/>
          <p:nvPr/>
        </p:nvSpPr>
        <p:spPr>
          <a:xfrm>
            <a:off x="486700" y="3901129"/>
            <a:ext cx="1452300" cy="64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588000" y="2744064"/>
            <a:ext cx="1062300" cy="506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539100" y="2803348"/>
            <a:ext cx="1160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 COMPANY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3623250" y="4024754"/>
            <a:ext cx="1452300" cy="64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56525" y="4338545"/>
            <a:ext cx="1452300" cy="57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4866975" y="3627915"/>
            <a:ext cx="1160100" cy="57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>
            <a:stCxn id="176" idx="2"/>
            <a:endCxn id="186" idx="0"/>
          </p:cNvCxnSpPr>
          <p:nvPr/>
        </p:nvCxnSpPr>
        <p:spPr>
          <a:xfrm>
            <a:off x="2882675" y="3559800"/>
            <a:ext cx="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/>
          <p:nvPr/>
        </p:nvSpPr>
        <p:spPr>
          <a:xfrm>
            <a:off x="5757550" y="4145286"/>
            <a:ext cx="1365300" cy="57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6620250" y="3634133"/>
            <a:ext cx="1160100" cy="57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19"/>
          <p:cNvCxnSpPr/>
          <p:nvPr/>
        </p:nvCxnSpPr>
        <p:spPr>
          <a:xfrm>
            <a:off x="6273638" y="3215468"/>
            <a:ext cx="10050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 txBox="1"/>
          <p:nvPr/>
        </p:nvSpPr>
        <p:spPr>
          <a:xfrm>
            <a:off x="486700" y="3901129"/>
            <a:ext cx="166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    Laptop Recommendation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2129675" y="4310451"/>
            <a:ext cx="15579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     Accessories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Recommendation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579263" y="4010707"/>
            <a:ext cx="15579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        Services Recommendation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991325" y="3731782"/>
            <a:ext cx="987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Promotion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5827475" y="4208623"/>
            <a:ext cx="1313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687750" y="3734878"/>
            <a:ext cx="987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     R &amp; 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297100" y="4550975"/>
            <a:ext cx="1845000" cy="33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271000" y="4550975"/>
            <a:ext cx="2093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Dynamic Weights Allocation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