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10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llikharjunarao, Kovuri (Cognizant)" userId="ab1f11f9-dad5-4279-b05b-338ef0f3aa4d" providerId="ADAL" clId="{E8B709D6-84B4-4C4D-971E-B089296994B2}"/>
    <pc:docChg chg="modSld">
      <pc:chgData name="Mallikharjunarao, Kovuri (Cognizant)" userId="ab1f11f9-dad5-4279-b05b-338ef0f3aa4d" providerId="ADAL" clId="{E8B709D6-84B4-4C4D-971E-B089296994B2}" dt="2025-07-20T12:38:54.208" v="15" actId="207"/>
      <pc:docMkLst>
        <pc:docMk/>
      </pc:docMkLst>
      <pc:sldChg chg="modSp mod">
        <pc:chgData name="Mallikharjunarao, Kovuri (Cognizant)" userId="ab1f11f9-dad5-4279-b05b-338ef0f3aa4d" providerId="ADAL" clId="{E8B709D6-84B4-4C4D-971E-B089296994B2}" dt="2025-07-20T12:36:52.304" v="1" actId="207"/>
        <pc:sldMkLst>
          <pc:docMk/>
          <pc:sldMk cId="0" sldId="256"/>
        </pc:sldMkLst>
        <pc:spChg chg="mod">
          <ac:chgData name="Mallikharjunarao, Kovuri (Cognizant)" userId="ab1f11f9-dad5-4279-b05b-338ef0f3aa4d" providerId="ADAL" clId="{E8B709D6-84B4-4C4D-971E-B089296994B2}" dt="2025-07-20T12:36:18.241" v="0" actId="207"/>
          <ac:spMkLst>
            <pc:docMk/>
            <pc:sldMk cId="0" sldId="256"/>
            <ac:spMk id="2" creationId="{00000000-0000-0000-0000-000000000000}"/>
          </ac:spMkLst>
        </pc:spChg>
        <pc:spChg chg="mod">
          <ac:chgData name="Mallikharjunarao, Kovuri (Cognizant)" userId="ab1f11f9-dad5-4279-b05b-338ef0f3aa4d" providerId="ADAL" clId="{E8B709D6-84B4-4C4D-971E-B089296994B2}" dt="2025-07-20T12:36:52.304" v="1" actId="20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Mallikharjunarao, Kovuri (Cognizant)" userId="ab1f11f9-dad5-4279-b05b-338ef0f3aa4d" providerId="ADAL" clId="{E8B709D6-84B4-4C4D-971E-B089296994B2}" dt="2025-07-20T12:37:15.011" v="3" actId="207"/>
        <pc:sldMkLst>
          <pc:docMk/>
          <pc:sldMk cId="0" sldId="257"/>
        </pc:sldMkLst>
        <pc:spChg chg="mod">
          <ac:chgData name="Mallikharjunarao, Kovuri (Cognizant)" userId="ab1f11f9-dad5-4279-b05b-338ef0f3aa4d" providerId="ADAL" clId="{E8B709D6-84B4-4C4D-971E-B089296994B2}" dt="2025-07-20T12:37:01.465" v="2" actId="207"/>
          <ac:spMkLst>
            <pc:docMk/>
            <pc:sldMk cId="0" sldId="257"/>
            <ac:spMk id="2" creationId="{00000000-0000-0000-0000-000000000000}"/>
          </ac:spMkLst>
        </pc:spChg>
        <pc:spChg chg="mod">
          <ac:chgData name="Mallikharjunarao, Kovuri (Cognizant)" userId="ab1f11f9-dad5-4279-b05b-338ef0f3aa4d" providerId="ADAL" clId="{E8B709D6-84B4-4C4D-971E-B089296994B2}" dt="2025-07-20T12:37:15.011" v="3" actId="207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allikharjunarao, Kovuri (Cognizant)" userId="ab1f11f9-dad5-4279-b05b-338ef0f3aa4d" providerId="ADAL" clId="{E8B709D6-84B4-4C4D-971E-B089296994B2}" dt="2025-07-20T12:38:11.008" v="9" actId="207"/>
        <pc:sldMkLst>
          <pc:docMk/>
          <pc:sldMk cId="0" sldId="258"/>
        </pc:sldMkLst>
        <pc:spChg chg="mod">
          <ac:chgData name="Mallikharjunarao, Kovuri (Cognizant)" userId="ab1f11f9-dad5-4279-b05b-338ef0f3aa4d" providerId="ADAL" clId="{E8B709D6-84B4-4C4D-971E-B089296994B2}" dt="2025-07-20T12:38:11.008" v="9" actId="207"/>
          <ac:spMkLst>
            <pc:docMk/>
            <pc:sldMk cId="0" sldId="258"/>
            <ac:spMk id="2" creationId="{00000000-0000-0000-0000-000000000000}"/>
          </ac:spMkLst>
        </pc:spChg>
        <pc:spChg chg="mod">
          <ac:chgData name="Mallikharjunarao, Kovuri (Cognizant)" userId="ab1f11f9-dad5-4279-b05b-338ef0f3aa4d" providerId="ADAL" clId="{E8B709D6-84B4-4C4D-971E-B089296994B2}" dt="2025-07-20T12:37:24.533" v="4" actId="20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Mallikharjunarao, Kovuri (Cognizant)" userId="ab1f11f9-dad5-4279-b05b-338ef0f3aa4d" providerId="ADAL" clId="{E8B709D6-84B4-4C4D-971E-B089296994B2}" dt="2025-07-20T12:38:17.791" v="10" actId="207"/>
        <pc:sldMkLst>
          <pc:docMk/>
          <pc:sldMk cId="0" sldId="259"/>
        </pc:sldMkLst>
        <pc:spChg chg="mod">
          <ac:chgData name="Mallikharjunarao, Kovuri (Cognizant)" userId="ab1f11f9-dad5-4279-b05b-338ef0f3aa4d" providerId="ADAL" clId="{E8B709D6-84B4-4C4D-971E-B089296994B2}" dt="2025-07-20T12:38:17.791" v="10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Mallikharjunarao, Kovuri (Cognizant)" userId="ab1f11f9-dad5-4279-b05b-338ef0f3aa4d" providerId="ADAL" clId="{E8B709D6-84B4-4C4D-971E-B089296994B2}" dt="2025-07-20T12:37:30.414" v="5" actId="20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allikharjunarao, Kovuri (Cognizant)" userId="ab1f11f9-dad5-4279-b05b-338ef0f3aa4d" providerId="ADAL" clId="{E8B709D6-84B4-4C4D-971E-B089296994B2}" dt="2025-07-20T12:38:22.821" v="11" actId="207"/>
        <pc:sldMkLst>
          <pc:docMk/>
          <pc:sldMk cId="0" sldId="260"/>
        </pc:sldMkLst>
        <pc:spChg chg="mod">
          <ac:chgData name="Mallikharjunarao, Kovuri (Cognizant)" userId="ab1f11f9-dad5-4279-b05b-338ef0f3aa4d" providerId="ADAL" clId="{E8B709D6-84B4-4C4D-971E-B089296994B2}" dt="2025-07-20T12:38:22.821" v="11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Mallikharjunarao, Kovuri (Cognizant)" userId="ab1f11f9-dad5-4279-b05b-338ef0f3aa4d" providerId="ADAL" clId="{E8B709D6-84B4-4C4D-971E-B089296994B2}" dt="2025-07-20T12:37:37.039" v="6" actId="20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Mallikharjunarao, Kovuri (Cognizant)" userId="ab1f11f9-dad5-4279-b05b-338ef0f3aa4d" providerId="ADAL" clId="{E8B709D6-84B4-4C4D-971E-B089296994B2}" dt="2025-07-20T12:38:31.215" v="12" actId="207"/>
        <pc:sldMkLst>
          <pc:docMk/>
          <pc:sldMk cId="0" sldId="261"/>
        </pc:sldMkLst>
        <pc:spChg chg="mod">
          <ac:chgData name="Mallikharjunarao, Kovuri (Cognizant)" userId="ab1f11f9-dad5-4279-b05b-338ef0f3aa4d" providerId="ADAL" clId="{E8B709D6-84B4-4C4D-971E-B089296994B2}" dt="2025-07-20T12:38:31.215" v="12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Mallikharjunarao, Kovuri (Cognizant)" userId="ab1f11f9-dad5-4279-b05b-338ef0f3aa4d" providerId="ADAL" clId="{E8B709D6-84B4-4C4D-971E-B089296994B2}" dt="2025-07-20T12:37:43.289" v="7" actId="20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allikharjunarao, Kovuri (Cognizant)" userId="ab1f11f9-dad5-4279-b05b-338ef0f3aa4d" providerId="ADAL" clId="{E8B709D6-84B4-4C4D-971E-B089296994B2}" dt="2025-07-20T12:38:39.882" v="13" actId="207"/>
        <pc:sldMkLst>
          <pc:docMk/>
          <pc:sldMk cId="0" sldId="262"/>
        </pc:sldMkLst>
        <pc:spChg chg="mod">
          <ac:chgData name="Mallikharjunarao, Kovuri (Cognizant)" userId="ab1f11f9-dad5-4279-b05b-338ef0f3aa4d" providerId="ADAL" clId="{E8B709D6-84B4-4C4D-971E-B089296994B2}" dt="2025-07-20T12:38:39.882" v="13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Mallikharjunarao, Kovuri (Cognizant)" userId="ab1f11f9-dad5-4279-b05b-338ef0f3aa4d" providerId="ADAL" clId="{E8B709D6-84B4-4C4D-971E-B089296994B2}" dt="2025-07-20T12:37:52.342" v="8" actId="20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Mallikharjunarao, Kovuri (Cognizant)" userId="ab1f11f9-dad5-4279-b05b-338ef0f3aa4d" providerId="ADAL" clId="{E8B709D6-84B4-4C4D-971E-B089296994B2}" dt="2025-07-20T12:38:54.208" v="15" actId="207"/>
        <pc:sldMkLst>
          <pc:docMk/>
          <pc:sldMk cId="0" sldId="263"/>
        </pc:sldMkLst>
        <pc:spChg chg="mod">
          <ac:chgData name="Mallikharjunarao, Kovuri (Cognizant)" userId="ab1f11f9-dad5-4279-b05b-338ef0f3aa4d" providerId="ADAL" clId="{E8B709D6-84B4-4C4D-971E-B089296994B2}" dt="2025-07-20T12:38:49.434" v="14" actId="207"/>
          <ac:spMkLst>
            <pc:docMk/>
            <pc:sldMk cId="0" sldId="263"/>
            <ac:spMk id="2" creationId="{00000000-0000-0000-0000-000000000000}"/>
          </ac:spMkLst>
        </pc:spChg>
        <pc:spChg chg="mod">
          <ac:chgData name="Mallikharjunarao, Kovuri (Cognizant)" userId="ab1f11f9-dad5-4279-b05b-338ef0f3aa4d" providerId="ADAL" clId="{E8B709D6-84B4-4C4D-971E-B089296994B2}" dt="2025-07-20T12:38:54.208" v="15" actId="207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Training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Topics to be covered:</a:t>
            </a:r>
          </a:p>
          <a:p>
            <a:r>
              <a:rPr dirty="0">
                <a:solidFill>
                  <a:srgbClr val="00B050"/>
                </a:solidFill>
              </a:rPr>
              <a:t>- Git</a:t>
            </a:r>
          </a:p>
          <a:p>
            <a:r>
              <a:rPr dirty="0">
                <a:solidFill>
                  <a:srgbClr val="00B050"/>
                </a:solidFill>
              </a:rPr>
              <a:t>- GitHub</a:t>
            </a:r>
          </a:p>
          <a:p>
            <a:r>
              <a:rPr dirty="0">
                <a:solidFill>
                  <a:srgbClr val="00B050"/>
                </a:solidFill>
              </a:rPr>
              <a:t>- Ansible</a:t>
            </a:r>
          </a:p>
          <a:p>
            <a:r>
              <a:rPr dirty="0">
                <a:solidFill>
                  <a:srgbClr val="00B050"/>
                </a:solidFill>
              </a:rPr>
              <a:t>- Ansible Tower</a:t>
            </a:r>
          </a:p>
          <a:p>
            <a:r>
              <a:rPr dirty="0">
                <a:solidFill>
                  <a:srgbClr val="00B050"/>
                </a:solidFill>
              </a:rPr>
              <a:t>- Terraform</a:t>
            </a:r>
          </a:p>
          <a:p>
            <a:r>
              <a:rPr dirty="0">
                <a:solidFill>
                  <a:srgbClr val="00B050"/>
                </a:solidFill>
              </a:rPr>
              <a:t>- VS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Version control basics:</a:t>
            </a:r>
          </a:p>
          <a:p>
            <a:r>
              <a:rPr dirty="0">
                <a:solidFill>
                  <a:srgbClr val="00B050"/>
                </a:solidFill>
              </a:rPr>
              <a:t>- Repositories</a:t>
            </a:r>
          </a:p>
          <a:p>
            <a:r>
              <a:rPr dirty="0">
                <a:solidFill>
                  <a:srgbClr val="00B050"/>
                </a:solidFill>
              </a:rPr>
              <a:t>- Commits</a:t>
            </a:r>
          </a:p>
          <a:p>
            <a:r>
              <a:rPr dirty="0">
                <a:solidFill>
                  <a:srgbClr val="00B050"/>
                </a:solidFill>
              </a:rPr>
              <a:t>- Branching</a:t>
            </a:r>
          </a:p>
          <a:p>
            <a:r>
              <a:rPr dirty="0">
                <a:solidFill>
                  <a:srgbClr val="00B050"/>
                </a:solidFill>
              </a:rPr>
              <a:t>- Merging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GitHub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Collaboration workflows:</a:t>
            </a:r>
          </a:p>
          <a:p>
            <a:r>
              <a:rPr dirty="0">
                <a:solidFill>
                  <a:srgbClr val="00B050"/>
                </a:solidFill>
              </a:rPr>
              <a:t>- Pull Requests</a:t>
            </a:r>
          </a:p>
          <a:p>
            <a:r>
              <a:rPr dirty="0">
                <a:solidFill>
                  <a:srgbClr val="00B050"/>
                </a:solidFill>
              </a:rPr>
              <a:t>- Issues</a:t>
            </a:r>
          </a:p>
          <a:p>
            <a:r>
              <a:rPr dirty="0">
                <a:solidFill>
                  <a:srgbClr val="00B050"/>
                </a:solidFill>
              </a:rPr>
              <a:t>- Actions</a:t>
            </a:r>
          </a:p>
          <a:p>
            <a:r>
              <a:rPr dirty="0">
                <a:solidFill>
                  <a:srgbClr val="00B050"/>
                </a:solidFill>
              </a:rPr>
              <a:t>- Repository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Ansible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dirty="0">
                <a:solidFill>
                  <a:srgbClr val="00B050"/>
                </a:solidFill>
              </a:rPr>
              <a:t>Automation and configuration management:</a:t>
            </a:r>
          </a:p>
          <a:p>
            <a:r>
              <a:rPr lang="en-US" dirty="0">
                <a:solidFill>
                  <a:srgbClr val="00B050"/>
                </a:solidFill>
              </a:rPr>
              <a:t>Introduction Ansible</a:t>
            </a:r>
          </a:p>
          <a:p>
            <a:r>
              <a:rPr lang="en-US" dirty="0">
                <a:solidFill>
                  <a:srgbClr val="00B050"/>
                </a:solidFill>
              </a:rPr>
              <a:t>Deploying Ansible</a:t>
            </a:r>
          </a:p>
          <a:p>
            <a:r>
              <a:rPr lang="en-US" dirty="0">
                <a:solidFill>
                  <a:srgbClr val="00B050"/>
                </a:solidFill>
              </a:rPr>
              <a:t>Implementing Playbooks</a:t>
            </a:r>
          </a:p>
          <a:p>
            <a:r>
              <a:rPr lang="en-US" dirty="0">
                <a:solidFill>
                  <a:srgbClr val="00B050"/>
                </a:solidFill>
              </a:rPr>
              <a:t>Managing Variables and Facts</a:t>
            </a:r>
          </a:p>
          <a:p>
            <a:r>
              <a:rPr lang="en-US" dirty="0">
                <a:solidFill>
                  <a:srgbClr val="00B050"/>
                </a:solidFill>
              </a:rPr>
              <a:t>Implementing Task Control</a:t>
            </a:r>
          </a:p>
          <a:p>
            <a:r>
              <a:rPr lang="en-US" dirty="0">
                <a:solidFill>
                  <a:srgbClr val="00B050"/>
                </a:solidFill>
              </a:rPr>
              <a:t>Deploying Files to Managed Hosts</a:t>
            </a:r>
          </a:p>
          <a:p>
            <a:r>
              <a:rPr lang="en-US" dirty="0">
                <a:solidFill>
                  <a:srgbClr val="00B050"/>
                </a:solidFill>
              </a:rPr>
              <a:t>Managing Large Projects</a:t>
            </a:r>
          </a:p>
          <a:p>
            <a:r>
              <a:rPr lang="en-US" dirty="0">
                <a:solidFill>
                  <a:srgbClr val="00B050"/>
                </a:solidFill>
              </a:rPr>
              <a:t>Simplifying Playbook with Roles</a:t>
            </a:r>
          </a:p>
          <a:p>
            <a:r>
              <a:rPr lang="en-US" dirty="0">
                <a:solidFill>
                  <a:srgbClr val="00B050"/>
                </a:solidFill>
              </a:rPr>
              <a:t>Troubleshooting Ansible</a:t>
            </a:r>
          </a:p>
          <a:p>
            <a:r>
              <a:rPr lang="en-US" dirty="0">
                <a:solidFill>
                  <a:srgbClr val="00B050"/>
                </a:solidFill>
              </a:rPr>
              <a:t>Comprehensive Review</a:t>
            </a:r>
            <a:endParaRPr dirty="0">
              <a:solidFill>
                <a:srgbClr val="00B05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Ansible 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>
                <a:solidFill>
                  <a:srgbClr val="00B050"/>
                </a:solidFill>
              </a:rPr>
              <a:t>Features of Ansible Tower:</a:t>
            </a:r>
          </a:p>
          <a:p>
            <a:r>
              <a:rPr dirty="0">
                <a:solidFill>
                  <a:srgbClr val="00B050"/>
                </a:solidFill>
              </a:rPr>
              <a:t>- Web UI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- Projects</a:t>
            </a:r>
          </a:p>
          <a:p>
            <a:r>
              <a:rPr lang="en-IN" dirty="0">
                <a:solidFill>
                  <a:srgbClr val="00B050"/>
                </a:solidFill>
              </a:rPr>
              <a:t>- Job Templates</a:t>
            </a:r>
          </a:p>
          <a:p>
            <a:r>
              <a:rPr lang="en-IN" dirty="0">
                <a:solidFill>
                  <a:srgbClr val="00B050"/>
                </a:solidFill>
              </a:rPr>
              <a:t>- Work Flow Job Templates</a:t>
            </a:r>
          </a:p>
          <a:p>
            <a:r>
              <a:rPr lang="en-IN" dirty="0">
                <a:solidFill>
                  <a:srgbClr val="00B050"/>
                </a:solidFill>
              </a:rPr>
              <a:t>- Credentials</a:t>
            </a:r>
          </a:p>
          <a:p>
            <a:r>
              <a:rPr lang="en-IN" dirty="0">
                <a:solidFill>
                  <a:srgbClr val="00B050"/>
                </a:solidFill>
              </a:rPr>
              <a:t>- Inventory</a:t>
            </a:r>
            <a:endParaRPr dirty="0">
              <a:solidFill>
                <a:srgbClr val="00B050"/>
              </a:solidFill>
            </a:endParaRPr>
          </a:p>
          <a:p>
            <a:r>
              <a:rPr dirty="0">
                <a:solidFill>
                  <a:srgbClr val="00B050"/>
                </a:solidFill>
              </a:rPr>
              <a:t>- Job Scheduling</a:t>
            </a:r>
          </a:p>
          <a:p>
            <a:r>
              <a:rPr dirty="0">
                <a:solidFill>
                  <a:srgbClr val="00B050"/>
                </a:solidFill>
              </a:rPr>
              <a:t>- Role-based Access</a:t>
            </a:r>
          </a:p>
          <a:p>
            <a:r>
              <a:rPr dirty="0">
                <a:solidFill>
                  <a:srgbClr val="00B050"/>
                </a:solidFill>
              </a:rPr>
              <a:t>- Logging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Terraform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dirty="0">
                <a:solidFill>
                  <a:srgbClr val="00B050"/>
                </a:solidFill>
              </a:rPr>
              <a:t>Infrastructure as Code: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- What is terraform ?</a:t>
            </a:r>
            <a:endParaRPr dirty="0">
              <a:solidFill>
                <a:srgbClr val="00B050"/>
              </a:solidFill>
            </a:endParaRPr>
          </a:p>
          <a:p>
            <a:r>
              <a:rPr dirty="0">
                <a:solidFill>
                  <a:srgbClr val="00B050"/>
                </a:solidFill>
              </a:rPr>
              <a:t>- Providers</a:t>
            </a:r>
          </a:p>
          <a:p>
            <a:r>
              <a:rPr dirty="0">
                <a:solidFill>
                  <a:srgbClr val="00B050"/>
                </a:solidFill>
              </a:rPr>
              <a:t>- Resources</a:t>
            </a:r>
            <a:endParaRPr lang="en-IN" dirty="0">
              <a:solidFill>
                <a:srgbClr val="00B050"/>
              </a:solidFill>
            </a:endParaRPr>
          </a:p>
          <a:p>
            <a:r>
              <a:rPr lang="en-IN" dirty="0">
                <a:solidFill>
                  <a:srgbClr val="00B050"/>
                </a:solidFill>
              </a:rPr>
              <a:t>- Variables</a:t>
            </a:r>
          </a:p>
          <a:p>
            <a:r>
              <a:rPr lang="en-IN" dirty="0">
                <a:solidFill>
                  <a:srgbClr val="00B050"/>
                </a:solidFill>
              </a:rPr>
              <a:t>- Meta Arguments</a:t>
            </a:r>
          </a:p>
          <a:p>
            <a:r>
              <a:rPr lang="en-IN" dirty="0">
                <a:solidFill>
                  <a:srgbClr val="00B050"/>
                </a:solidFill>
              </a:rPr>
              <a:t>- Backends</a:t>
            </a:r>
          </a:p>
          <a:p>
            <a:r>
              <a:rPr lang="en-IN" dirty="0">
                <a:solidFill>
                  <a:srgbClr val="00B050"/>
                </a:solidFill>
              </a:rPr>
              <a:t>- outputs</a:t>
            </a:r>
            <a:endParaRPr dirty="0">
              <a:solidFill>
                <a:srgbClr val="00B050"/>
              </a:solidFill>
            </a:endParaRPr>
          </a:p>
          <a:p>
            <a:r>
              <a:rPr dirty="0">
                <a:solidFill>
                  <a:srgbClr val="00B050"/>
                </a:solidFill>
              </a:rPr>
              <a:t>- Modules</a:t>
            </a:r>
          </a:p>
          <a:p>
            <a:r>
              <a:rPr dirty="0">
                <a:solidFill>
                  <a:srgbClr val="00B050"/>
                </a:solidFill>
              </a:rPr>
              <a:t>- State Management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VS Code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00B050"/>
                </a:solidFill>
              </a:rPr>
              <a:t>Editor features:</a:t>
            </a:r>
          </a:p>
          <a:p>
            <a:r>
              <a:rPr dirty="0">
                <a:solidFill>
                  <a:srgbClr val="00B050"/>
                </a:solidFill>
              </a:rPr>
              <a:t>- Extensions</a:t>
            </a:r>
          </a:p>
          <a:p>
            <a:r>
              <a:rPr dirty="0">
                <a:solidFill>
                  <a:srgbClr val="00B050"/>
                </a:solidFill>
              </a:rPr>
              <a:t>- Debugging</a:t>
            </a:r>
          </a:p>
          <a:p>
            <a:r>
              <a:rPr dirty="0">
                <a:solidFill>
                  <a:srgbClr val="00B050"/>
                </a:solidFill>
              </a:rPr>
              <a:t>- Source Control</a:t>
            </a:r>
          </a:p>
          <a:p>
            <a:r>
              <a:rPr dirty="0">
                <a:solidFill>
                  <a:srgbClr val="00B050"/>
                </a:solidFill>
              </a:rPr>
              <a:t>- Integrated Terminal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00B0F0"/>
                </a:solidFill>
              </a:rP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Thankyou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lowchart: Document 21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8631" y="0"/>
            <a:ext cx="2436019" cy="3400426"/>
          </a:xfrm>
          <a:prstGeom prst="flowChartDocumen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71162"/>
            <a:ext cx="2130136" cy="2371148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2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 Workflow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3CB721-23C9-5CA8-984F-FDB04C641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4650" y="113483"/>
            <a:ext cx="5756564" cy="66881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CEF4B3-07C9-6530-FA30-3CB14C3025D3}"/>
              </a:ext>
            </a:extLst>
          </p:cNvPr>
          <p:cNvSpPr txBox="1"/>
          <p:nvPr/>
        </p:nvSpPr>
        <p:spPr>
          <a:xfrm>
            <a:off x="3317965" y="171162"/>
            <a:ext cx="559961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dirty="0">
                <a:solidFill>
                  <a:srgbClr val="242424"/>
                </a:solidFill>
                <a:effectLst/>
                <a:latin typeface="Segoe UI" panose="020B0502040204020203" pitchFamily="34" charset="0"/>
              </a:rPr>
              <a:t>A diagram illustrating the Git workflow: showing a developer making changes in a working directory, staging them, committing to a local repository, and pushing to a remote repository like GitHub. Include arrows and labels for each step.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207</Words>
  <Application>Microsoft Office PowerPoint</Application>
  <PresentationFormat>On-screen Show (4:3)</PresentationFormat>
  <Paragraphs>65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Segoe UI</vt:lpstr>
      <vt:lpstr>Office Theme</vt:lpstr>
      <vt:lpstr>Training Overview</vt:lpstr>
      <vt:lpstr>Git</vt:lpstr>
      <vt:lpstr>GitHub</vt:lpstr>
      <vt:lpstr>Ansible</vt:lpstr>
      <vt:lpstr>Ansible Tower</vt:lpstr>
      <vt:lpstr>Terraform</vt:lpstr>
      <vt:lpstr>VS Code Basics</vt:lpstr>
      <vt:lpstr>Summary</vt:lpstr>
      <vt:lpstr>Git Workflow Diagram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Mallikharjunarao, Kovuri (Cognizant)</dc:creator>
  <cp:keywords/>
  <dc:description>generated using python-pptx</dc:description>
  <cp:lastModifiedBy>Mallikharjunarao, Kovuri (Cognizant)</cp:lastModifiedBy>
  <cp:revision>6</cp:revision>
  <dcterms:created xsi:type="dcterms:W3CDTF">2013-01-27T09:14:16Z</dcterms:created>
  <dcterms:modified xsi:type="dcterms:W3CDTF">2025-07-20T12:38:56Z</dcterms:modified>
  <cp:category/>
</cp:coreProperties>
</file>