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7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2871"/>
            <a:ext cx="10058400" cy="171432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Exception Handling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3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 in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181E00"/>
                </a:solidFill>
                <a:effectLst/>
                <a:highlight>
                  <a:srgbClr val="FFFFFF"/>
                </a:highlight>
                <a:latin typeface="Google Sans"/>
              </a:rPr>
              <a:t>In Snowflake Scripting, an exception </a:t>
            </a:r>
            <a:r>
              <a:rPr lang="en-US" dirty="0"/>
              <a:t>occurs when an error happens while executing a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Snowflake Scripting raises an exception </a:t>
            </a: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it encounters any</a:t>
            </a: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error while executing a statement</a:t>
            </a: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 exception prevents the next lines of code from executing.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handle exceptions that occur in the procedure using handlers.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When an exception is raised in a Snowflake Scripting block (either by your code or by a </a:t>
            </a:r>
            <a:r>
              <a:rPr lang="en-US" sz="20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statement that fails to execute), Snowflake Scripting attempts to find a handler for that exception, based on the handler it performs certain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define and raise our own exception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C2F34"/>
                </a:solidFill>
                <a:effectLst/>
                <a:latin typeface="apercu-mono"/>
              </a:rPr>
              <a:t> </a:t>
            </a:r>
            <a:r>
              <a:rPr lang="en-US" alt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 can declare exceptions in declaration section using below statement </a:t>
            </a:r>
          </a:p>
          <a:p>
            <a:pPr marL="201168" lvl="1" indent="0">
              <a:buNone/>
            </a:pP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alt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DECLARE</a:t>
            </a: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exception_name</a:t>
            </a: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000" i="1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error_code</a:t>
            </a: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‘error message’</a:t>
            </a: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201168" lvl="1" indent="0">
              <a:buNone/>
            </a:pPr>
            <a:r>
              <a:rPr lang="en-US" alt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Here, error code should be between -20999 to -20001</a:t>
            </a:r>
            <a:endParaRPr lang="en-US" sz="2000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 can define handlers in the Exceptions block of a procedure.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Currently, Snowflake provides the following built-in exceptions.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STATEMENT_ERROR: This exception indicates an error while executing a statement. For example, if you attempt to drop a table that does not exist, this exception is raised.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EXPRESSION_ERROR: This exception indicates an error related to an expression. For example, if you create an expression that evaluates to a VARCHAR, and you attempt to assign the value of the expression to a FLOAT, this error is raised.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Handler gives below 3 details about the exception.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SQLCODE: This is a 5-digit signed integer. For user-defined exceptions, we can give our choice of error code that is between -20999 to -20001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SQLERRM: This is an error message. For user-defined exceptions, we can give our own message that is related to the error we are handling.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SQLSTATE: This is a 5-character code modeled on the ANSI SQL standard SQLSTATE.</a:t>
            </a:r>
          </a:p>
        </p:txBody>
      </p:sp>
    </p:spTree>
    <p:extLst>
      <p:ext uri="{BB962C8B-B14F-4D97-AF65-F5344CB8AC3E}">
        <p14:creationId xmlns:p14="http://schemas.microsoft.com/office/powerpoint/2010/main" val="23360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19834"/>
            <a:ext cx="9968753" cy="45540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DECLARE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  my_exception EXCEPTION (-20002, 'Raised MY_EXCEPTION');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&lt; Code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EXCEPTION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statement_error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 OBJECT_CONSTRUCT('Error type', 'STATEMENT ERROR’,       'SQLCODE',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sqlcode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'SQLERRM',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sqlerrm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 'SQLSTATE',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sqlstate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expression_error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THEN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 OBJECT_CONSTRUCT('Error type', 'EXPRESSION ERROR’,       'SQLCODE',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sqlcode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'SQLERRM',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sqlerrm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 'SQLSTATE',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sqlstate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my_exception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 OBJECT_CONSTRUCT('Error type', 'MY_EXCEPTION’,       'SQLCODE',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sqlcode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'SQLERRM',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sqlerrm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 'SQLSTATE',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sqlstate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OTHER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 OBJECT_CONSTRUCT('Error type', ‘OTHER ERROR’,       'SQLCODE',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sqlcode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'SQLERRM',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sqlerrm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      'SQLSTATE',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sqlstate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0220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502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apercu-mono</vt:lpstr>
      <vt:lpstr>Arial</vt:lpstr>
      <vt:lpstr>Calibri</vt:lpstr>
      <vt:lpstr>Calibri Light</vt:lpstr>
      <vt:lpstr>Google Sans</vt:lpstr>
      <vt:lpstr>Retrospect</vt:lpstr>
      <vt:lpstr>Snowflake Scripting    (Writing Stored Procedures Using SQL)</vt:lpstr>
      <vt:lpstr>Exception Handling</vt:lpstr>
      <vt:lpstr>Exceptions in Snowflake</vt:lpstr>
      <vt:lpstr>Handling Exceptions</vt:lpstr>
      <vt:lpstr>Exception Handling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2024-06-30T07:55:17Z</dcterms:modified>
</cp:coreProperties>
</file>