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8" r:id="rId3"/>
    <p:sldId id="30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2572871"/>
            <a:ext cx="10578353" cy="171432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 </a:t>
            </a:r>
            <a:b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Procedures/Implementations</a:t>
            </a:r>
            <a:b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(Very Important in Real-time)</a:t>
            </a:r>
            <a:endParaRPr lang="en-I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09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737360"/>
            <a:ext cx="9968753" cy="460965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Automated Data Loads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SCD Type-1 implementation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SCD Type-2 implementation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1 to 1 View creation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dropping all tables from a schema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dropping all views from a schema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migrating table DDL from one database to other database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migrating views from one database to other database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Migrating procedures and functions from one database to other database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Automating Full load from staging to target tables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Automating Delta/Incremental load from staging to target tables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sample data setup for testing in lower environment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Code deployment using GitHub and Schema change</a:t>
            </a:r>
          </a:p>
        </p:txBody>
      </p:sp>
    </p:spTree>
    <p:extLst>
      <p:ext uri="{BB962C8B-B14F-4D97-AF65-F5344CB8AC3E}">
        <p14:creationId xmlns:p14="http://schemas.microsoft.com/office/powerpoint/2010/main" val="814874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134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Snowflake Scripting    (Writing Stored Procedures Using SQL)</vt:lpstr>
      <vt:lpstr>Generic  Procedures/Implementations (Very Important in Real-time)</vt:lpstr>
      <vt:lpstr>Generic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2024-06-30T07:52:10Z</dcterms:modified>
</cp:coreProperties>
</file>