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9" r:id="rId3"/>
    <p:sldId id="309" r:id="rId4"/>
    <p:sldId id="310" r:id="rId5"/>
    <p:sldId id="311" r:id="rId6"/>
    <p:sldId id="3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sql-reference/info-sche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99727"/>
            <a:ext cx="10058400" cy="1160570"/>
          </a:xfrm>
        </p:spPr>
        <p:txBody>
          <a:bodyPr>
            <a:normAutofit/>
          </a:bodyPr>
          <a:lstStyle/>
          <a:p>
            <a:pPr algn="ctr"/>
            <a:r>
              <a:rPr lang="en-US" sz="6200" dirty="0">
                <a:latin typeface="+mn-lt"/>
              </a:rPr>
              <a:t>Snowflake Information Schema</a:t>
            </a:r>
            <a:endParaRPr lang="en-IN" sz="6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69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311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733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The Snowflake Information Schema contains of a set of system-defined views and table functions that provide extensive metadata information about the objects created in your account.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The Information Schema is implemented as a schema named INFORMATION_SCHEMA that is automatically created when you create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INFORMATION_SCHEMA contains following objects: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</a:rPr>
              <a:t>Views</a:t>
            </a: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for all the objects contained in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</a:rPr>
              <a:t>V</a:t>
            </a: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iews for account-level objects (i.e. non-database objects such as roles and warehouses)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Table functions for account level usage and historical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Go through below documentation for complete details on INFORMATION_SCHEMA views and functions.</a:t>
            </a:r>
          </a:p>
          <a:p>
            <a:pPr algn="l"/>
            <a:r>
              <a:rPr lang="en-IN" dirty="0">
                <a:hlinkClick r:id="rId2"/>
              </a:rPr>
              <a:t>Snowflake Information Schema | Snowflake Documentation</a:t>
            </a:r>
            <a:r>
              <a:rPr lang="en-IN" dirty="0"/>
              <a:t> </a:t>
            </a:r>
            <a:endParaRPr lang="en-US" b="0" i="0" dirty="0">
              <a:solidFill>
                <a:srgbClr val="2C2F34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311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INFORMATION_SCHEMA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73388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Important Views:</a:t>
            </a:r>
          </a:p>
          <a:p>
            <a:pPr algn="l"/>
            <a:r>
              <a:rPr lang="en-IN" dirty="0"/>
              <a:t>1. TABLES: Gives complete details about the tables present in all the schemas of that Database.</a:t>
            </a:r>
          </a:p>
          <a:p>
            <a:pPr algn="l"/>
            <a:r>
              <a:rPr lang="en-IN" dirty="0"/>
              <a:t>The details include TABLE_CATALOG, TABLE_SCHEMA, TABLE_NAME, TABLE_OWNER, TABLE_TYPE, CLUSTERING_KEY, ROW_COUNT, BYTES, RETENTION_TIME, CREATED, LAST_ALTERED, COMMENT etc.</a:t>
            </a:r>
          </a:p>
          <a:p>
            <a:pPr algn="l"/>
            <a:r>
              <a:rPr lang="en-IN" dirty="0"/>
              <a:t>2. VIEWS: Gives complete details about the views present in all the schemas of that Database.</a:t>
            </a:r>
          </a:p>
          <a:p>
            <a:r>
              <a:rPr lang="en-IN" dirty="0"/>
              <a:t>The details include TABLE_CATALOG, TABLE_SCHEMA, TABLE_NAME, TABLE_OWNER, VIEW_DEFINITION, IS_SECURED, CREATED, LAST_ALTERED, COMMENT etc.</a:t>
            </a:r>
          </a:p>
          <a:p>
            <a:r>
              <a:rPr lang="en-IN" dirty="0"/>
              <a:t>3. COLUMNS: Gives complete details of the columns present in all the tables of that Database.</a:t>
            </a:r>
          </a:p>
          <a:p>
            <a:r>
              <a:rPr lang="en-IN" dirty="0"/>
              <a:t>The details include TABLE_CATALOG, TABLE_SCHEMA, TABLE_NAME, COLUMN_NAME, DATA_TYPE, IS_NULLABLE, LENGTH, COLUMN_DEFAULT, COMMENT etc.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9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311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INFORMATION_SCHEMA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7338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Other important Views: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FUNCTIONS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PROCEDURES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PIPES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LOAD_HISTORY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EXTERNAL_TABLES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FILE_FORMATS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STAGES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TABLE_CONSTRAINTS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TABLE_PRIVILEGES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77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311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n-lt"/>
              </a:rPr>
              <a:t>Table Functions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733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The table functions in INFORMATION_SCHEMA can be used to return account-level usage and historical information for storage, warehouses, user logins, and queries:</a:t>
            </a:r>
          </a:p>
          <a:p>
            <a:pPr algn="l"/>
            <a:r>
              <a:rPr lang="en-IN" dirty="0"/>
              <a:t>Below are some of the important table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COPY_HISTORY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DYNAMIC_TABLES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DATABASE_REFRESH_HISTORY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NOTIFICATION_HISTORY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PIPE_USAGE_HISTORY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SERVERLESS_TASK_HISTORY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TASK_HISTORY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VALIDATE_PIPELOAD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 WAREHOUSE_LOAD_HISTORY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897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437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Retrospect</vt:lpstr>
      <vt:lpstr>Snowflake Scripting    (Writing Stored Procedures Using SQL)</vt:lpstr>
      <vt:lpstr>Snowflake Information Schema</vt:lpstr>
      <vt:lpstr>Information Schema</vt:lpstr>
      <vt:lpstr>INFORMATION_SCHEMA</vt:lpstr>
      <vt:lpstr>INFORMATION_SCHEMA</vt:lpstr>
      <vt:lpstr>Table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2024-06-30T07:53:33Z</dcterms:modified>
</cp:coreProperties>
</file>