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92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2" autoAdjust="0"/>
    <p:restoredTop sz="94660"/>
  </p:normalViewPr>
  <p:slideViewPr>
    <p:cSldViewPr snapToGrid="0">
      <p:cViewPr varScale="1">
        <p:scale>
          <a:sx n="85" d="100"/>
          <a:sy n="85" d="100"/>
        </p:scale>
        <p:origin x="6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18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19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32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63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59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79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98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56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7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96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94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685A-1B79-0155-EADD-014B046FC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85845"/>
            <a:ext cx="10668000" cy="3566160"/>
          </a:xfr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en-IN" sz="8800" dirty="0">
                <a:latin typeface="+mn-lt"/>
              </a:rPr>
              <a:t>Snowflake Scripting</a:t>
            </a:r>
            <a:br>
              <a:rPr lang="en-IN" sz="8800" dirty="0">
                <a:latin typeface="+mn-lt"/>
              </a:rPr>
            </a:br>
            <a:r>
              <a:rPr lang="en-IN" sz="1000" dirty="0">
                <a:latin typeface="+mn-lt"/>
              </a:rPr>
              <a:t>  </a:t>
            </a:r>
            <a:br>
              <a:rPr lang="en-IN" dirty="0">
                <a:latin typeface="+mn-lt"/>
              </a:rPr>
            </a:br>
            <a:r>
              <a:rPr lang="en-IN" sz="6600" dirty="0">
                <a:latin typeface="+mn-lt"/>
              </a:rPr>
              <a:t>(Writing Stored Procedures</a:t>
            </a:r>
            <a:br>
              <a:rPr lang="en-IN" sz="6600" dirty="0">
                <a:latin typeface="+mn-lt"/>
              </a:rPr>
            </a:br>
            <a:r>
              <a:rPr lang="en-IN" sz="6600" dirty="0">
                <a:latin typeface="+mn-lt"/>
              </a:rPr>
              <a:t>Using SQL)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375CFCC-24A4-3C72-4E3D-254002C9C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8329" y="5056255"/>
            <a:ext cx="4096871" cy="483933"/>
          </a:xfrm>
        </p:spPr>
        <p:txBody>
          <a:bodyPr>
            <a:noAutofit/>
          </a:bodyPr>
          <a:lstStyle/>
          <a:p>
            <a:r>
              <a:rPr lang="en-IN" sz="2200" b="1" dirty="0">
                <a:solidFill>
                  <a:schemeClr val="accent2"/>
                </a:solidFill>
                <a:latin typeface="+mn-lt"/>
              </a:rPr>
              <a:t>Janardhana Reddy Bandi</a:t>
            </a:r>
          </a:p>
        </p:txBody>
      </p:sp>
    </p:spTree>
    <p:extLst>
      <p:ext uri="{BB962C8B-B14F-4D97-AF65-F5344CB8AC3E}">
        <p14:creationId xmlns:p14="http://schemas.microsoft.com/office/powerpoint/2010/main" val="258447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685A-1B79-0155-EADD-014B046FC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3126621"/>
            <a:ext cx="10058400" cy="116057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+mn-lt"/>
              </a:rPr>
              <a:t>Table Literals and Identifiers</a:t>
            </a:r>
            <a:endParaRPr lang="en-IN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654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FF24-0407-762A-8A55-817F7E30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114412"/>
            <a:ext cx="10058400" cy="625736"/>
          </a:xfrm>
        </p:spPr>
        <p:txBody>
          <a:bodyPr>
            <a:noAutofit/>
          </a:bodyPr>
          <a:lstStyle/>
          <a:p>
            <a:r>
              <a:rPr lang="en-US" dirty="0">
                <a:latin typeface="+mn-lt"/>
              </a:rPr>
              <a:t>Table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7040-5D1B-DF34-5634-0A9645D53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4697"/>
            <a:ext cx="10058400" cy="4420597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Some times we may need to use variables and parameters as Table names, that time these Table literals are useful.</a:t>
            </a:r>
          </a:p>
          <a:p>
            <a:pPr marL="0" indent="0">
              <a:buNone/>
            </a:pPr>
            <a:r>
              <a:rPr lang="en-US" b="1" dirty="0"/>
              <a:t>Syntax:</a:t>
            </a:r>
            <a:r>
              <a:rPr lang="en-US" dirty="0"/>
              <a:t> TABLE(  &lt;</a:t>
            </a:r>
            <a:r>
              <a:rPr lang="en-US" dirty="0" err="1"/>
              <a:t>string_literal</a:t>
            </a:r>
            <a:r>
              <a:rPr lang="en-US" dirty="0"/>
              <a:t>&gt; | &lt;</a:t>
            </a:r>
            <a:r>
              <a:rPr lang="en-US" dirty="0" err="1"/>
              <a:t>session_variable</a:t>
            </a:r>
            <a:r>
              <a:rPr lang="en-US" dirty="0"/>
              <a:t>&gt; | &lt;</a:t>
            </a:r>
            <a:r>
              <a:rPr lang="en-US" dirty="0" err="1"/>
              <a:t>bind_variable</a:t>
            </a:r>
            <a:r>
              <a:rPr lang="en-US" dirty="0"/>
              <a:t>&gt;  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  where, </a:t>
            </a:r>
            <a:r>
              <a:rPr lang="en-US" dirty="0" err="1"/>
              <a:t>string_literal</a:t>
            </a:r>
            <a:r>
              <a:rPr lang="en-US" dirty="0"/>
              <a:t> – Table name or Fully Qualified Table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Table literals are used to pass the name of a table or a placeholder value (instead of a table name) to a query.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Table literals appear in the FROM clause of a SQL statement and consist of either the table name, or a SQL variable.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can think of Table Literals as like a table function TABLE() </a:t>
            </a:r>
          </a:p>
          <a:p>
            <a:pPr marL="0" indent="0" algn="l">
              <a:buNone/>
            </a:pPr>
            <a:r>
              <a:rPr lang="en-US" dirty="0"/>
              <a:t>Table Literals,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Accepts a scalar value as input.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Returns a set of 0 or more rows.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Can be used as a source of rows in a FROM clause.</a:t>
            </a:r>
          </a:p>
        </p:txBody>
      </p:sp>
    </p:spTree>
    <p:extLst>
      <p:ext uri="{BB962C8B-B14F-4D97-AF65-F5344CB8AC3E}">
        <p14:creationId xmlns:p14="http://schemas.microsoft.com/office/powerpoint/2010/main" val="288715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FF24-0407-762A-8A55-817F7E30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114412"/>
            <a:ext cx="10058400" cy="625736"/>
          </a:xfrm>
        </p:spPr>
        <p:txBody>
          <a:bodyPr>
            <a:noAutofit/>
          </a:bodyPr>
          <a:lstStyle/>
          <a:p>
            <a:r>
              <a:rPr lang="en-US" dirty="0">
                <a:latin typeface="+mn-lt"/>
              </a:rPr>
              <a:t>Table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7040-5D1B-DF34-5634-0A9645D53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3661"/>
            <a:ext cx="10058400" cy="4357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Examples:</a:t>
            </a:r>
          </a:p>
          <a:p>
            <a:pPr marL="0" indent="0">
              <a:buNone/>
            </a:pPr>
            <a:r>
              <a:rPr lang="en-US" sz="1600" dirty="0"/>
              <a:t>SELECT * FROM TABLE('</a:t>
            </a:r>
            <a:r>
              <a:rPr lang="en-US" sz="1600" dirty="0" err="1"/>
              <a:t>table_name</a:t>
            </a:r>
            <a:r>
              <a:rPr lang="en-US" sz="1600" dirty="0"/>
              <a:t>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SELECT * FROM TABLE('</a:t>
            </a:r>
            <a:r>
              <a:rPr lang="en-US" sz="1600" dirty="0" err="1"/>
              <a:t>db_name.schema_name.table_name</a:t>
            </a:r>
            <a:r>
              <a:rPr lang="en-US" sz="1600" dirty="0"/>
              <a:t>');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dirty="0"/>
              <a:t>SET </a:t>
            </a:r>
            <a:r>
              <a:rPr lang="en-US" sz="1600" dirty="0" err="1"/>
              <a:t>myvar</a:t>
            </a:r>
            <a:r>
              <a:rPr lang="en-US" sz="1600" dirty="0"/>
              <a:t> = '</a:t>
            </a:r>
            <a:r>
              <a:rPr lang="en-US" sz="1600" dirty="0" err="1"/>
              <a:t>mytable</a:t>
            </a:r>
            <a:r>
              <a:rPr lang="en-US" sz="1600" dirty="0"/>
              <a:t>';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SELECT * FROM TABLE($</a:t>
            </a:r>
            <a:r>
              <a:rPr lang="en-US" sz="1600" dirty="0" err="1"/>
              <a:t>myvar</a:t>
            </a:r>
            <a:r>
              <a:rPr lang="en-US" sz="1600" dirty="0"/>
              <a:t>);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1600" dirty="0"/>
              <a:t>SELECT * FROM TABLE(?);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SELECT * FROM TABLE(:</a:t>
            </a:r>
            <a:r>
              <a:rPr lang="en-US" sz="1600" dirty="0" err="1"/>
              <a:t>bind_variable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b="1" dirty="0"/>
              <a:t>Below are wrong.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SELECT * FROM $</a:t>
            </a:r>
            <a:r>
              <a:rPr lang="en-US" sz="1600" dirty="0" err="1"/>
              <a:t>myvar</a:t>
            </a:r>
            <a:r>
              <a:rPr lang="en-US" sz="1600" dirty="0"/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SELECT * FROM ?;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SELECT * FROM :</a:t>
            </a:r>
            <a:r>
              <a:rPr lang="en-US" sz="1600" dirty="0" err="1"/>
              <a:t>bind_variable</a:t>
            </a:r>
            <a:r>
              <a:rPr lang="en-US" sz="1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4463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FF24-0407-762A-8A55-817F7E30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24765"/>
            <a:ext cx="10058400" cy="625736"/>
          </a:xfrm>
        </p:spPr>
        <p:txBody>
          <a:bodyPr>
            <a:noAutofit/>
          </a:bodyPr>
          <a:lstStyle/>
          <a:p>
            <a:r>
              <a:rPr lang="en-US" dirty="0">
                <a:latin typeface="+mn-lt"/>
              </a:rPr>
              <a:t>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7040-5D1B-DF34-5634-0A9645D53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9835"/>
            <a:ext cx="10058400" cy="4464424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 Snowflake if we need to refer any objects by using string literals, variables, session variables or bind variables, we use Identifiers.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Using Table literals we can just refer to Tables but if we need to refer other objects like Database, Schema or Function along with Tables we use Identifiers.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Tables literals can be used only in From clause, but we can use Identifiers in any type of statement.</a:t>
            </a:r>
          </a:p>
          <a:p>
            <a:pPr marL="0" indent="0">
              <a:buNone/>
            </a:pPr>
            <a:r>
              <a:rPr lang="en-US" b="1" dirty="0"/>
              <a:t>Syntax:</a:t>
            </a:r>
            <a:r>
              <a:rPr lang="en-US" dirty="0"/>
              <a:t> IDENTIFIER(  &lt;</a:t>
            </a:r>
            <a:r>
              <a:rPr lang="en-US" dirty="0" err="1"/>
              <a:t>string_literal</a:t>
            </a:r>
            <a:r>
              <a:rPr lang="en-US" dirty="0"/>
              <a:t>&gt; | &lt;</a:t>
            </a:r>
            <a:r>
              <a:rPr lang="en-US" dirty="0" err="1"/>
              <a:t>session_variable</a:t>
            </a:r>
            <a:r>
              <a:rPr lang="en-US" dirty="0"/>
              <a:t>&gt; | &lt;</a:t>
            </a:r>
            <a:r>
              <a:rPr lang="en-US" dirty="0" err="1"/>
              <a:t>bind_variable</a:t>
            </a:r>
            <a:r>
              <a:rPr lang="en-US" dirty="0"/>
              <a:t>&gt; | &lt;SQL Variable&gt; )</a:t>
            </a:r>
          </a:p>
          <a:p>
            <a:pPr marL="0" indent="0">
              <a:buNone/>
            </a:pPr>
            <a:r>
              <a:rPr lang="en-US" b="1" dirty="0"/>
              <a:t>Examples: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create or replace database identifier('</a:t>
            </a:r>
            <a:r>
              <a:rPr lang="en-US" dirty="0" err="1"/>
              <a:t>my_db</a:t>
            </a:r>
            <a:r>
              <a:rPr lang="en-US" dirty="0"/>
              <a:t>');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dirty="0" err="1"/>
              <a:t>schema_name</a:t>
            </a:r>
            <a:r>
              <a:rPr lang="en-US" dirty="0"/>
              <a:t> = '</a:t>
            </a:r>
            <a:r>
              <a:rPr lang="en-US" dirty="0" err="1"/>
              <a:t>my_db.my_schema</a:t>
            </a:r>
            <a:r>
              <a:rPr lang="en-US" dirty="0"/>
              <a:t>';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schema identifier($</a:t>
            </a:r>
            <a:r>
              <a:rPr lang="en-US" dirty="0" err="1"/>
              <a:t>schema_name</a:t>
            </a:r>
            <a:r>
              <a:rPr lang="en-US" dirty="0"/>
              <a:t>);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use schema identifier(?);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drop table identifier(?);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describe table identifier(:</a:t>
            </a:r>
            <a:r>
              <a:rPr lang="en-US" dirty="0" err="1"/>
              <a:t>table_name</a:t>
            </a:r>
            <a:r>
              <a:rPr lang="en-US" dirty="0"/>
              <a:t>)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count(*) as count from identifier(:</a:t>
            </a:r>
            <a:r>
              <a:rPr lang="en-US" dirty="0" err="1"/>
              <a:t>table_name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79008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40434</TotalTime>
  <Words>424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Snowflake Scripting    (Writing Stored Procedures Using SQL)</vt:lpstr>
      <vt:lpstr>Table Literals and Identifiers</vt:lpstr>
      <vt:lpstr>Table Literals</vt:lpstr>
      <vt:lpstr>Table Literals</vt:lpstr>
      <vt:lpstr>Identifiers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Snowflake  Stored Procedures</dc:title>
  <dc:creator>Janardhana Bandi</dc:creator>
  <cp:lastModifiedBy>Janardhana Bandi</cp:lastModifiedBy>
  <cp:revision>270</cp:revision>
  <dcterms:created xsi:type="dcterms:W3CDTF">2023-09-18T03:03:41Z</dcterms:created>
  <dcterms:modified xsi:type="dcterms:W3CDTF">2024-06-30T07:56:55Z</dcterms:modified>
</cp:coreProperties>
</file>