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04" r:id="rId3"/>
    <p:sldId id="305" r:id="rId4"/>
    <p:sldId id="30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2871"/>
            <a:ext cx="10058400" cy="171432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+mn-lt"/>
              </a:rPr>
              <a:t>Transactions</a:t>
            </a:r>
            <a:endParaRPr lang="en-I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911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27008"/>
            <a:ext cx="9968753" cy="434967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 </a:t>
            </a:r>
            <a:r>
              <a:rPr lang="en-US" sz="2000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  <a:ea typeface="Calibri" panose="020F0502020204030204" pitchFamily="34" charset="0"/>
                <a:cs typeface="Calibri" panose="020F0502020204030204" pitchFamily="34" charset="0"/>
              </a:rPr>
              <a:t>Snowflake by default support</a:t>
            </a:r>
            <a:r>
              <a:rPr lang="en-US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2000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  <a:ea typeface="Calibri" panose="020F0502020204030204" pitchFamily="34" charset="0"/>
                <a:cs typeface="Calibri" panose="020F0502020204030204" pitchFamily="34" charset="0"/>
              </a:rPr>
              <a:t>auto commit, but if we want to commit a list of statements as a group then we can put the statements in a transaction.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F34"/>
                </a:solidFill>
                <a:effectLst/>
                <a:highlight>
                  <a:srgbClr val="FFFFFF"/>
                </a:highlight>
                <a:latin typeface="Inter"/>
              </a:rPr>
              <a:t>A transaction is a sequence of SQL statements that are committed or rolled back as a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  <a:ea typeface="Calibri" panose="020F0502020204030204" pitchFamily="34" charset="0"/>
                <a:cs typeface="Calibri" panose="020F0502020204030204" pitchFamily="34" charset="0"/>
              </a:rPr>
              <a:t>A transaction can be started explicitly by executing BEGIN TRANSACTION.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  <a:ea typeface="Calibri" panose="020F0502020204030204" pitchFamily="34" charset="0"/>
                <a:cs typeface="Calibri" panose="020F0502020204030204" pitchFamily="34" charset="0"/>
              </a:rPr>
              <a:t> A transaction can be ended explicitly by executing COMMIT or ROLLBACK.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  <a:ea typeface="Calibri" panose="020F0502020204030204" pitchFamily="34" charset="0"/>
                <a:cs typeface="Calibri" panose="020F0502020204030204" pitchFamily="34" charset="0"/>
              </a:rPr>
              <a:t> If you end with COMMIT, all the statements in that transaction will be committed.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  <a:ea typeface="Calibri" panose="020F0502020204030204" pitchFamily="34" charset="0"/>
                <a:cs typeface="Calibri" panose="020F0502020204030204" pitchFamily="34" charset="0"/>
              </a:rPr>
              <a:t> If you end with ROLLBACK, all the statements in that transaction will be rolled 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  <a:ea typeface="Calibri" panose="020F0502020204030204" pitchFamily="34" charset="0"/>
                <a:cs typeface="Calibri" panose="020F0502020204030204" pitchFamily="34" charset="0"/>
              </a:rPr>
              <a:t> When there is failure within the transaction all the statements in that transaction will be rolled back automatically, so transactions help you to rollback the changes in case of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F34"/>
                </a:solidFill>
                <a:highlight>
                  <a:srgbClr val="FFFFFF"/>
                </a:highlight>
                <a:latin typeface="Inter"/>
                <a:ea typeface="Calibri" panose="020F0502020204030204" pitchFamily="34" charset="0"/>
                <a:cs typeface="Calibri" panose="020F0502020204030204" pitchFamily="34" charset="0"/>
              </a:rPr>
              <a:t> If we execute a DDL statement(CREATE, DROP, ALTER) inside a transaction, it will be treated as separate transaction and will be committed immediately.</a:t>
            </a:r>
          </a:p>
          <a:p>
            <a:pPr marL="0" indent="0">
              <a:buNone/>
            </a:pPr>
            <a:endParaRPr lang="en-US" dirty="0">
              <a:solidFill>
                <a:srgbClr val="2C2F34"/>
              </a:solidFill>
              <a:highlight>
                <a:srgbClr val="FFFFFF"/>
              </a:highlight>
              <a:latin typeface="Inter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2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6800"/>
            <a:ext cx="10058400" cy="6705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 of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6927" y="1819834"/>
            <a:ext cx="9968753" cy="45540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OR REPLACE PROCEDURE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proc_name</a:t>
            </a: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RETURNS varchar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LANGUAGE </a:t>
            </a:r>
            <a:r>
              <a:rPr lang="en-US" sz="1400" dirty="0" err="1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sz="1400" dirty="0">
              <a:solidFill>
                <a:srgbClr val="2C2F34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$$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DECLARE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BEGIN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STATEMENT1;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STATEMENT2;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BEGIN TRANSACTION;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	STATEMENT3;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	STATEMENT4;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	STATEMENT5;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COMMIT;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STATEMENT6;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RETURN ‘Successfully Completed’;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C2F34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$$;</a:t>
            </a:r>
          </a:p>
        </p:txBody>
      </p:sp>
    </p:spTree>
    <p:extLst>
      <p:ext uri="{BB962C8B-B14F-4D97-AF65-F5344CB8AC3E}">
        <p14:creationId xmlns:p14="http://schemas.microsoft.com/office/powerpoint/2010/main" val="2922846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253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Inter</vt:lpstr>
      <vt:lpstr>Retrospect</vt:lpstr>
      <vt:lpstr>Snowflake Scripting    (Writing Stored Procedures Using SQL)</vt:lpstr>
      <vt:lpstr>Transactions</vt:lpstr>
      <vt:lpstr>What is a transaction?</vt:lpstr>
      <vt:lpstr>Scope of a Transaction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2024-06-30T07:54:27Z</dcterms:modified>
</cp:coreProperties>
</file>