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3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1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81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9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8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4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7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4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7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7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2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8A751-A7AB-4B64-9D65-604D2B2A0FE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9B8F-35CC-4B00-A750-C9609073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How to handle your task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9216" y="903405"/>
            <a:ext cx="62644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DC5834"/>
                </a:solidFill>
              </a:rPr>
              <a:t>COMPOSITION WRITING</a:t>
            </a:r>
            <a:endParaRPr lang="en-US" sz="5400" b="1" dirty="0">
              <a:ln/>
              <a:solidFill>
                <a:srgbClr val="DC5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9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940" y="217586"/>
            <a:ext cx="2946175" cy="657625"/>
          </a:xfrm>
        </p:spPr>
        <p:txBody>
          <a:bodyPr/>
          <a:lstStyle/>
          <a:p>
            <a:r>
              <a:rPr lang="en-US" dirty="0" smtClean="0"/>
              <a:t>The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4" y="1463041"/>
            <a:ext cx="9117874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In  an exam situation, normally, you are given an introduction.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You </a:t>
            </a:r>
            <a:r>
              <a:rPr lang="en-US" sz="1400" dirty="0"/>
              <a:t>are required to complete the story in line with the given introduction.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An </a:t>
            </a:r>
            <a:r>
              <a:rPr lang="en-US" sz="1400" b="1" dirty="0"/>
              <a:t>example of a rubric</a:t>
            </a: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Complete the story below making it as interesting as possible.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we arrived in school at three o’clock from our standard eight educational tour, we were surprised to find the other pupils on parade…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/>
              <a:t>In the above introduction, you are required to observe the following before you begin writing:</a:t>
            </a:r>
          </a:p>
          <a:p>
            <a:pPr marL="0" indent="0">
              <a:buNone/>
            </a:pPr>
            <a:r>
              <a:rPr lang="en-US" sz="1400" dirty="0"/>
              <a:t>Pay key attention to the key words. In this case, the key words are arrived at simply by the use of the following acronym.</a:t>
            </a:r>
          </a:p>
          <a:p>
            <a:r>
              <a:rPr lang="en-US" sz="1400" b="1" dirty="0" smtClean="0"/>
              <a:t>C</a:t>
            </a:r>
            <a:r>
              <a:rPr lang="en-US" sz="1400" dirty="0" smtClean="0"/>
              <a:t>haracters-</a:t>
            </a:r>
            <a:endParaRPr lang="en-US" sz="1400" dirty="0"/>
          </a:p>
          <a:p>
            <a:r>
              <a:rPr lang="en-US" sz="1400" b="1" dirty="0" smtClean="0"/>
              <a:t>A</a:t>
            </a:r>
            <a:r>
              <a:rPr lang="en-US" sz="1400" dirty="0" smtClean="0"/>
              <a:t>ction-</a:t>
            </a:r>
            <a:endParaRPr lang="en-US" sz="1400" dirty="0"/>
          </a:p>
          <a:p>
            <a:r>
              <a:rPr lang="en-US" sz="1400" b="1" dirty="0" smtClean="0"/>
              <a:t>P</a:t>
            </a:r>
            <a:r>
              <a:rPr lang="en-US" sz="1400" dirty="0" smtClean="0"/>
              <a:t>lace-</a:t>
            </a:r>
            <a:endParaRPr lang="en-US" sz="1400" dirty="0"/>
          </a:p>
          <a:p>
            <a:r>
              <a:rPr lang="en-US" sz="1400" b="1" dirty="0" smtClean="0"/>
              <a:t>Ti</a:t>
            </a:r>
            <a:r>
              <a:rPr lang="en-US" sz="1400" dirty="0" smtClean="0"/>
              <a:t>me-</a:t>
            </a:r>
            <a:endParaRPr lang="en-US" sz="1400" dirty="0"/>
          </a:p>
          <a:p>
            <a:r>
              <a:rPr lang="en-US" sz="1400" b="1" dirty="0" smtClean="0"/>
              <a:t>E</a:t>
            </a:r>
            <a:r>
              <a:rPr lang="en-US" sz="1400" dirty="0" smtClean="0"/>
              <a:t>motions-</a:t>
            </a:r>
            <a:endParaRPr lang="en-US" sz="1400" dirty="0"/>
          </a:p>
          <a:p>
            <a:r>
              <a:rPr lang="en-US" sz="1400" b="1" dirty="0"/>
              <a:t>T</a:t>
            </a:r>
            <a:r>
              <a:rPr lang="en-US" sz="1400" dirty="0"/>
              <a:t>heme- </a:t>
            </a:r>
          </a:p>
        </p:txBody>
      </p:sp>
    </p:spTree>
    <p:extLst>
      <p:ext uri="{BB962C8B-B14F-4D97-AF65-F5344CB8AC3E}">
        <p14:creationId xmlns:p14="http://schemas.microsoft.com/office/powerpoint/2010/main" val="50073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Explanation</a:t>
            </a:r>
            <a:endParaRPr lang="en-US" dirty="0"/>
          </a:p>
          <a:p>
            <a:r>
              <a:rPr lang="en-US" dirty="0"/>
              <a:t>The fact that the standard eight pupils were surprised to find their fellow pupils on parade at three o’clock </a:t>
            </a:r>
            <a:r>
              <a:rPr lang="en-US" b="1" dirty="0"/>
              <a:t>proves that it was not usual for pupils to be at the assembly at such a time. </a:t>
            </a:r>
            <a:r>
              <a:rPr lang="en-US" dirty="0"/>
              <a:t>This implies that the writer is expected to write on something </a:t>
            </a:r>
            <a:r>
              <a:rPr lang="en-US" b="1" dirty="0"/>
              <a:t>unusual</a:t>
            </a:r>
            <a:r>
              <a:rPr lang="en-US" dirty="0"/>
              <a:t> that might have happened. </a:t>
            </a:r>
          </a:p>
          <a:p>
            <a:r>
              <a:rPr lang="en-US" dirty="0"/>
              <a:t>As a creative writer, you are required to brainstorm ideas on unusual things that can happen within a school set up. For example- kidnap of a pupil or teacher, death, resignation, school closing down, an impromptu guest, an unexpected competition, out break of a disease, terror alert etc. Then you are required to pick one theme that you are comfortable with so that you may not lack the ideas.</a:t>
            </a:r>
          </a:p>
          <a:p>
            <a:r>
              <a:rPr lang="en-US" dirty="0" smtClean="0"/>
              <a:t>After </a:t>
            </a:r>
            <a:r>
              <a:rPr lang="en-US" dirty="0"/>
              <a:t>having known what is expected of you as a writer, you are required </a:t>
            </a:r>
            <a:r>
              <a:rPr lang="en-US" b="1" dirty="0"/>
              <a:t>to develop the story in paragraph form.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53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smtClean="0"/>
              <a:t>a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1" y="1345474"/>
            <a:ext cx="8947522" cy="51822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One can develop a paragraph through various ways:</a:t>
            </a:r>
            <a:endParaRPr lang="en-US" sz="9600" dirty="0"/>
          </a:p>
          <a:p>
            <a:pPr marL="0" indent="0">
              <a:buNone/>
            </a:pPr>
            <a:endParaRPr lang="en-US" sz="6400" b="1" dirty="0" smtClean="0"/>
          </a:p>
          <a:p>
            <a:pPr marL="0" indent="0">
              <a:buNone/>
            </a:pPr>
            <a:r>
              <a:rPr lang="en-US" sz="6400" b="1" dirty="0" smtClean="0"/>
              <a:t>Example</a:t>
            </a:r>
            <a:endParaRPr lang="en-US" sz="6400" dirty="0"/>
          </a:p>
          <a:p>
            <a:pPr marL="0" indent="0">
              <a:buNone/>
            </a:pPr>
            <a:r>
              <a:rPr lang="en-US" sz="6400" b="1" dirty="0"/>
              <a:t>Vivid description of:</a:t>
            </a:r>
            <a:endParaRPr lang="en-US" sz="6400" dirty="0"/>
          </a:p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weather</a:t>
            </a:r>
            <a:endParaRPr lang="en-US" sz="6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400" dirty="0"/>
              <a:t>…the dark clouds hung threateningly in the sky; perhaps a premonition of what was about to happen. Violent wind blew through the </a:t>
            </a:r>
            <a:r>
              <a:rPr lang="en-US" sz="6400" dirty="0" err="1"/>
              <a:t>siala</a:t>
            </a:r>
            <a:r>
              <a:rPr lang="en-US" sz="6400" dirty="0"/>
              <a:t> trees making us shiver visibly…</a:t>
            </a:r>
          </a:p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</a:t>
            </a:r>
            <a:endParaRPr lang="en-US" sz="6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400" dirty="0"/>
              <a:t>…as a school rule, we made a straight file straight to the assembly, expectantly waiting to hear the announcement…</a:t>
            </a:r>
          </a:p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Emotions/feelings</a:t>
            </a:r>
            <a:endParaRPr lang="en-US" sz="6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400" dirty="0"/>
              <a:t>…myriads of questions flooded my mind as I wondered what on earth had happened. I crossed my fingers hoping for the best but preparing for the worst…</a:t>
            </a:r>
          </a:p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Rhetoric questions</a:t>
            </a:r>
            <a:endParaRPr lang="en-US" sz="6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400" dirty="0"/>
              <a:t>These are questions without answers. Paragraphs can be developed through use of rhetoric questions: </a:t>
            </a:r>
          </a:p>
          <a:p>
            <a:r>
              <a:rPr lang="en-US" sz="6400" dirty="0"/>
              <a:t>What was going on? What could have happened? Those are just some of the questions that filled my mind</a:t>
            </a:r>
            <a:r>
              <a:rPr lang="en-US" sz="6400" dirty="0" smtClean="0"/>
              <a:t>…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83164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story…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</a:t>
            </a:r>
            <a:r>
              <a:rPr lang="en-US" sz="6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wh</a:t>
            </a:r>
            <a:r>
              <a:rPr lang="en-US" sz="6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questions</a:t>
            </a:r>
          </a:p>
          <a:p>
            <a:pPr marL="0" indent="0">
              <a:buNone/>
            </a:pPr>
            <a:r>
              <a:rPr lang="en-US" sz="6400" dirty="0" err="1"/>
              <a:t>e.g</a:t>
            </a:r>
            <a:r>
              <a:rPr lang="en-US" sz="6400" dirty="0"/>
              <a:t> </a:t>
            </a:r>
          </a:p>
          <a:p>
            <a:pPr lvl="0"/>
            <a:r>
              <a:rPr lang="en-US" sz="6400" dirty="0"/>
              <a:t>what happened?</a:t>
            </a:r>
          </a:p>
          <a:p>
            <a:pPr lvl="0"/>
            <a:r>
              <a:rPr lang="en-US" sz="6400" dirty="0"/>
              <a:t>who was involved?</a:t>
            </a:r>
          </a:p>
          <a:p>
            <a:pPr lvl="0"/>
            <a:r>
              <a:rPr lang="en-US" sz="6400" dirty="0"/>
              <a:t>where did it happen?</a:t>
            </a:r>
          </a:p>
          <a:p>
            <a:pPr lvl="0"/>
            <a:r>
              <a:rPr lang="en-US" sz="6400" dirty="0"/>
              <a:t>when did it happen?</a:t>
            </a:r>
          </a:p>
          <a:p>
            <a:pPr lvl="0"/>
            <a:r>
              <a:rPr lang="en-US" sz="6400" dirty="0"/>
              <a:t>how did it happen?</a:t>
            </a:r>
          </a:p>
          <a:p>
            <a:pPr lvl="0"/>
            <a:r>
              <a:rPr lang="en-US" sz="6400" dirty="0"/>
              <a:t>what did you do?</a:t>
            </a:r>
          </a:p>
          <a:p>
            <a:pPr lvl="0"/>
            <a:r>
              <a:rPr lang="en-US" sz="6400" dirty="0"/>
              <a:t>what was learnt?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Develop a good plot that has a simple and excellent flow of </a:t>
            </a:r>
            <a:r>
              <a:rPr lang="en-US" b="1" dirty="0" smtClean="0"/>
              <a:t>ideas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lvl="0"/>
            <a:r>
              <a:rPr lang="en-US" dirty="0"/>
              <a:t>Head teacher invites a guest</a:t>
            </a:r>
          </a:p>
          <a:p>
            <a:pPr lvl="0"/>
            <a:r>
              <a:rPr lang="en-US" dirty="0"/>
              <a:t>The pupils wait expectantly</a:t>
            </a:r>
          </a:p>
          <a:p>
            <a:pPr lvl="0"/>
            <a:r>
              <a:rPr lang="en-US" dirty="0"/>
              <a:t>The visitor makes an announcement-school closing down</a:t>
            </a:r>
          </a:p>
          <a:p>
            <a:pPr lvl="0"/>
            <a:r>
              <a:rPr lang="en-US" dirty="0"/>
              <a:t>Pupils suddenly change in expression</a:t>
            </a:r>
          </a:p>
          <a:p>
            <a:pPr lvl="0"/>
            <a:r>
              <a:rPr lang="en-US" dirty="0"/>
              <a:t>Story ends in suspense</a:t>
            </a:r>
          </a:p>
          <a:p>
            <a:pPr marL="0" indent="0">
              <a:buNone/>
            </a:pPr>
            <a:r>
              <a:rPr lang="en-US" b="1" dirty="0"/>
              <a:t>Employ a variety of sentence structures</a:t>
            </a:r>
            <a:endParaRPr lang="en-US" dirty="0"/>
          </a:p>
          <a:p>
            <a:r>
              <a:rPr lang="en-US" dirty="0"/>
              <a:t>Akin to a confused rabbit on hot bricks, we exchanged confused glances; legions of questions in our mind.</a:t>
            </a:r>
          </a:p>
          <a:p>
            <a:pPr marL="0" indent="0">
              <a:buNone/>
            </a:pPr>
            <a:r>
              <a:rPr lang="en-US" dirty="0"/>
              <a:t>Develop a complication</a:t>
            </a:r>
          </a:p>
          <a:p>
            <a:r>
              <a:rPr lang="en-US" dirty="0"/>
              <a:t>Every story centers around a problem. Every story centers around a problem. As a good writer create a problem and let the characters come up with a resolution.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139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Come </a:t>
            </a:r>
            <a:r>
              <a:rPr lang="en-US" dirty="0"/>
              <a:t>up with a powerful and relevant </a:t>
            </a:r>
            <a:r>
              <a:rPr lang="en-US" dirty="0" err="1"/>
              <a:t>conlusion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Rhetoric question</a:t>
            </a:r>
          </a:p>
          <a:p>
            <a:pPr marL="0" indent="0">
              <a:buNone/>
            </a:pPr>
            <a:r>
              <a:rPr lang="en-US" dirty="0" smtClean="0"/>
              <a:t>Moral lesson</a:t>
            </a:r>
          </a:p>
          <a:p>
            <a:pPr marL="0" indent="0">
              <a:buNone/>
            </a:pPr>
            <a:r>
              <a:rPr lang="en-US" dirty="0" smtClean="0"/>
              <a:t>Suspense</a:t>
            </a:r>
          </a:p>
          <a:p>
            <a:pPr marL="0" indent="0">
              <a:buNone/>
            </a:pPr>
            <a:r>
              <a:rPr lang="en-US" dirty="0" smtClean="0"/>
              <a:t>Proverb </a:t>
            </a:r>
          </a:p>
          <a:p>
            <a:pPr marL="0" indent="0">
              <a:buNone/>
            </a:pPr>
            <a:r>
              <a:rPr lang="en-US" dirty="0" smtClean="0"/>
              <a:t>Own 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 </a:t>
            </a:r>
            <a:r>
              <a:rPr lang="en-US" dirty="0" smtClean="0"/>
              <a:t>the CAPTET…..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conflict (either at the beginning or in the middle of the main story)…</a:t>
            </a:r>
          </a:p>
          <a:p>
            <a:pPr marL="0" indent="0">
              <a:buNone/>
            </a:pPr>
            <a:r>
              <a:rPr lang="en-US" dirty="0" smtClean="0"/>
              <a:t>Assign tasks to the various characters in the story.</a:t>
            </a:r>
          </a:p>
          <a:p>
            <a:pPr marL="0" indent="0">
              <a:buNone/>
            </a:pPr>
            <a:r>
              <a:rPr lang="en-US" dirty="0" smtClean="0"/>
              <a:t>Let a resolution be found (if possible unless the story ends in suspense)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1669</TotalTime>
  <Words>644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</vt:lpstr>
      <vt:lpstr>The Rubric</vt:lpstr>
      <vt:lpstr>Explanation</vt:lpstr>
      <vt:lpstr>Developing a paragraph</vt:lpstr>
      <vt:lpstr>Plan your story… </vt:lpstr>
      <vt:lpstr>The plot</vt:lpstr>
      <vt:lpstr>Conclusion</vt:lpstr>
      <vt:lpstr>Writing the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 WRITING</dc:title>
  <dc:creator>ezekiel wangusi</dc:creator>
  <cp:lastModifiedBy>ezekiel wangusi</cp:lastModifiedBy>
  <cp:revision>23</cp:revision>
  <dcterms:created xsi:type="dcterms:W3CDTF">2020-04-30T13:18:15Z</dcterms:created>
  <dcterms:modified xsi:type="dcterms:W3CDTF">2020-05-10T18:15:51Z</dcterms:modified>
</cp:coreProperties>
</file>