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597C-E32E-40F0-A8FC-407CCBB79450}" type="datetimeFigureOut">
              <a:rPr lang="es-ES"/>
              <a:t>11/05/2016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ED521-67EC-43EA-B037-08511911D398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4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ED521-67EC-43EA-B037-08511911D398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2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antt_GNSS.png"/>
          <p:cNvPicPr>
            <a:picLocks noChangeAspect="1"/>
          </p:cNvPicPr>
          <p:nvPr/>
        </p:nvPicPr>
        <p:blipFill>
          <a:blip r:embed="rId3"/>
          <a:srcRect l="39157" t="248" r="3620" b="-248"/>
          <a:stretch>
            <a:fillRect/>
          </a:stretch>
        </p:blipFill>
        <p:spPr>
          <a:xfrm>
            <a:off x="3705225" y="45173"/>
            <a:ext cx="8697913" cy="6796952"/>
          </a:xfrm>
          <a:prstGeom prst="rect">
            <a:avLst/>
          </a:prstGeom>
        </p:spPr>
      </p:pic>
      <p:pic>
        <p:nvPicPr>
          <p:cNvPr id="4" name="Imagen 3" descr="Gantt_GNSS.png"/>
          <p:cNvPicPr>
            <a:picLocks noChangeAspect="1"/>
          </p:cNvPicPr>
          <p:nvPr/>
        </p:nvPicPr>
        <p:blipFill>
          <a:blip r:embed="rId3"/>
          <a:srcRect l="31" t="4" r="69838" b="-4"/>
          <a:stretch>
            <a:fillRect/>
          </a:stretch>
        </p:blipFill>
        <p:spPr>
          <a:xfrm>
            <a:off x="-19050" y="45173"/>
            <a:ext cx="4576763" cy="67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</cp:revision>
  <dcterms:created xsi:type="dcterms:W3CDTF">2012-07-30T22:48:03Z</dcterms:created>
  <dcterms:modified xsi:type="dcterms:W3CDTF">2016-05-11T17:52:30Z</dcterms:modified>
</cp:coreProperties>
</file>