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6D7D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40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4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B854-37E4-0041-970F-B41714BCEA78}" type="datetimeFigureOut">
              <a:rPr lang="en-US" smtClean="0"/>
              <a:t>10/28/10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14F-46F8-FD47-935E-08719FA80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196875" y="2903301"/>
            <a:ext cx="1594157" cy="1594157"/>
            <a:chOff x="4016438" y="3075510"/>
            <a:chExt cx="1594157" cy="159415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6438" y="3075510"/>
              <a:ext cx="1594157" cy="1594157"/>
            </a:xfrm>
            <a:prstGeom prst="rect">
              <a:avLst/>
            </a:prstGeom>
          </p:spPr>
        </p:pic>
        <p:pic>
          <p:nvPicPr>
            <p:cNvPr id="24" name="Picture 23" descr="ubuntu-logo cop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279" y="3914661"/>
              <a:ext cx="341162" cy="352622"/>
            </a:xfrm>
            <a:prstGeom prst="rect">
              <a:avLst/>
            </a:prstGeom>
            <a:effectLst>
              <a:glow rad="50800">
                <a:schemeClr val="bg1">
                  <a:alpha val="99000"/>
                </a:schemeClr>
              </a:glow>
            </a:effectLst>
          </p:spPr>
        </p:pic>
      </p:grpSp>
      <p:sp>
        <p:nvSpPr>
          <p:cNvPr id="15" name="Cloud 14"/>
          <p:cNvSpPr/>
          <p:nvPr/>
        </p:nvSpPr>
        <p:spPr>
          <a:xfrm rot="376359">
            <a:off x="4224733" y="4320510"/>
            <a:ext cx="1265824" cy="939584"/>
          </a:xfrm>
          <a:prstGeom prst="clou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Wireless1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8553" y="2872391"/>
            <a:ext cx="599607" cy="373484"/>
          </a:xfrm>
          <a:prstGeom prst="rect">
            <a:avLst/>
          </a:prstGeom>
        </p:spPr>
      </p:pic>
      <p:pic>
        <p:nvPicPr>
          <p:cNvPr id="7" name="Picture 6" descr="moto_dro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84" y="4301697"/>
            <a:ext cx="1304117" cy="1127130"/>
          </a:xfrm>
          <a:prstGeom prst="rect">
            <a:avLst/>
          </a:prstGeom>
        </p:spPr>
      </p:pic>
      <p:pic>
        <p:nvPicPr>
          <p:cNvPr id="8" name="Picture 7" descr="Wireless1 co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04" y="3911867"/>
            <a:ext cx="599607" cy="373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53" y="3215118"/>
            <a:ext cx="575957" cy="575957"/>
          </a:xfrm>
          <a:prstGeom prst="rect">
            <a:avLst/>
          </a:prstGeom>
        </p:spPr>
      </p:pic>
      <p:pic>
        <p:nvPicPr>
          <p:cNvPr id="10" name="Picture 9" descr="Wireless2 cop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31807" y="4565863"/>
            <a:ext cx="599607" cy="37348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117568" y="4363225"/>
            <a:ext cx="652479" cy="778400"/>
            <a:chOff x="2583577" y="3338433"/>
            <a:chExt cx="748416" cy="9214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83577" y="3338433"/>
              <a:ext cx="748416" cy="4434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30806" y="3636251"/>
              <a:ext cx="623681" cy="62368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690276" y="3733741"/>
              <a:ext cx="618332" cy="47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effectLst>
                    <a:glow rad="101600">
                      <a:schemeClr val="bg1">
                        <a:alpha val="94000"/>
                      </a:schemeClr>
                    </a:glow>
                  </a:effectLst>
                </a:rPr>
                <a:t>3G</a:t>
              </a:r>
              <a:endParaRPr lang="en-US" sz="2000" b="1" dirty="0">
                <a:effectLst>
                  <a:glow rad="101600">
                    <a:schemeClr val="bg1">
                      <a:alpha val="94000"/>
                    </a:schemeClr>
                  </a:glow>
                </a:effectLst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11036" y="3670859"/>
            <a:ext cx="869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glow rad="203200">
                    <a:schemeClr val="bg1">
                      <a:alpha val="91000"/>
                    </a:schemeClr>
                  </a:glow>
                </a:effectLst>
              </a:rPr>
              <a:t>Bluetooth</a:t>
            </a:r>
            <a:endParaRPr lang="en-US" sz="1200" b="1" dirty="0">
              <a:effectLst>
                <a:glow rad="203200">
                  <a:schemeClr val="bg1">
                    <a:alpha val="91000"/>
                  </a:schemeClr>
                </a:glow>
              </a:effectLst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721107" y="2411743"/>
            <a:ext cx="2144181" cy="1182305"/>
            <a:chOff x="2230021" y="1541107"/>
            <a:chExt cx="2144181" cy="1182305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30021" y="1541107"/>
              <a:ext cx="2144181" cy="1182305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2884037" y="1748143"/>
              <a:ext cx="851515" cy="606104"/>
              <a:chOff x="2959547" y="1675614"/>
              <a:chExt cx="686504" cy="735846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9547" y="1675614"/>
                <a:ext cx="686504" cy="735846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>
                <a:off x="3008674" y="1754258"/>
                <a:ext cx="595017" cy="599989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2900425" y="1734258"/>
              <a:ext cx="851515" cy="58477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OBDMe</a:t>
              </a:r>
            </a:p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.com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20828351">
            <a:off x="1633784" y="1710243"/>
            <a:ext cx="1116844" cy="1060330"/>
            <a:chOff x="461558" y="227903"/>
            <a:chExt cx="1116844" cy="1060330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4879" y="227903"/>
              <a:ext cx="913523" cy="744521"/>
            </a:xfrm>
            <a:prstGeom prst="rect">
              <a:avLst/>
            </a:prstGeom>
          </p:spPr>
        </p:pic>
        <p:pic>
          <p:nvPicPr>
            <p:cNvPr id="108" name="Picture 107" descr="Screen shot 2010-10-28 at 5.37.11 PM copy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2593">
              <a:off x="615456" y="579460"/>
              <a:ext cx="679023" cy="60690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00159">
              <a:off x="461558" y="954487"/>
              <a:ext cx="494529" cy="333746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 rot="2237813">
              <a:off x="482314" y="962028"/>
              <a:ext cx="5342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ELM327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Picture 19" descr="Wireless red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7513">
            <a:off x="4366496" y="3945238"/>
            <a:ext cx="599607" cy="373484"/>
          </a:xfrm>
          <a:prstGeom prst="rect">
            <a:avLst/>
          </a:prstGeom>
        </p:spPr>
      </p:pic>
      <p:pic>
        <p:nvPicPr>
          <p:cNvPr id="44" name="Picture 43" descr="Wireless red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1388">
            <a:off x="4234255" y="3502797"/>
            <a:ext cx="599607" cy="373484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H="1">
            <a:off x="5084862" y="2493846"/>
            <a:ext cx="547458" cy="417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>
            <a:off x="5836793" y="2645550"/>
            <a:ext cx="474681" cy="1603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6304093" y="2543404"/>
            <a:ext cx="564627" cy="4092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28068" y="1813124"/>
            <a:ext cx="810731" cy="667792"/>
          </a:xfrm>
          <a:prstGeom prst="rect">
            <a:avLst/>
          </a:prstGeom>
          <a:effectLst>
            <a:glow rad="127000">
              <a:schemeClr val="bg1"/>
            </a:glow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39605" y="2008966"/>
            <a:ext cx="698283" cy="603725"/>
          </a:xfrm>
          <a:prstGeom prst="rect">
            <a:avLst/>
          </a:prstGeom>
          <a:effectLst>
            <a:glow rad="101600">
              <a:schemeClr val="bg1"/>
            </a:glow>
            <a:softEdge rad="12700"/>
          </a:effectLst>
        </p:spPr>
      </p:pic>
      <p:cxnSp>
        <p:nvCxnSpPr>
          <p:cNvPr id="50" name="Curved Connector 49"/>
          <p:cNvCxnSpPr/>
          <p:nvPr/>
        </p:nvCxnSpPr>
        <p:spPr>
          <a:xfrm rot="10800000" flipV="1">
            <a:off x="6438799" y="3147004"/>
            <a:ext cx="487516" cy="2910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apache-logo_modified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9" y="2663595"/>
            <a:ext cx="830758" cy="628936"/>
          </a:xfrm>
          <a:prstGeom prst="rect">
            <a:avLst/>
          </a:prstGeom>
          <a:effectLst>
            <a:glow rad="177800">
              <a:schemeClr val="bg1"/>
            </a:glow>
          </a:effectLst>
        </p:spPr>
      </p:pic>
      <p:pic>
        <p:nvPicPr>
          <p:cNvPr id="22" name="Picture 21" descr="LOGO_Atlassian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49187">
            <a:off x="6531740" y="2207032"/>
            <a:ext cx="1110244" cy="31460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4" name="Curved Connector 53"/>
          <p:cNvCxnSpPr/>
          <p:nvPr/>
        </p:nvCxnSpPr>
        <p:spPr>
          <a:xfrm rot="10800000" flipV="1">
            <a:off x="6437679" y="3700459"/>
            <a:ext cx="409250" cy="6531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48048" y="3300021"/>
            <a:ext cx="909691" cy="46849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cxnSp>
        <p:nvCxnSpPr>
          <p:cNvPr id="70" name="Curved Connector 69"/>
          <p:cNvCxnSpPr/>
          <p:nvPr/>
        </p:nvCxnSpPr>
        <p:spPr>
          <a:xfrm rot="10800000">
            <a:off x="6438795" y="4030230"/>
            <a:ext cx="540772" cy="26374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85345" y="3817852"/>
            <a:ext cx="864839" cy="612040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31" name="Picture 30" descr="c01514360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7450">
            <a:off x="5508405" y="4368918"/>
            <a:ext cx="648703" cy="432424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4381586" y="4532914"/>
            <a:ext cx="105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Internet</a:t>
            </a:r>
            <a:endParaRPr lang="en-US" b="1" dirty="0"/>
          </a:p>
        </p:txBody>
      </p:sp>
      <p:pic>
        <p:nvPicPr>
          <p:cNvPr id="89" name="Picture 88" descr="Wireless2 cop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70992" y="4565366"/>
            <a:ext cx="599607" cy="373484"/>
          </a:xfrm>
          <a:prstGeom prst="rect">
            <a:avLst/>
          </a:prstGeom>
        </p:spPr>
      </p:pic>
      <p:sp>
        <p:nvSpPr>
          <p:cNvPr id="83" name="Parallelogram 82"/>
          <p:cNvSpPr/>
          <p:nvPr/>
        </p:nvSpPr>
        <p:spPr>
          <a:xfrm rot="20900155" flipH="1">
            <a:off x="1765134" y="4399795"/>
            <a:ext cx="719207" cy="453579"/>
          </a:xfrm>
          <a:prstGeom prst="parallelogram">
            <a:avLst>
              <a:gd name="adj" fmla="val 24404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75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25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 rot="20917521">
            <a:off x="1858671" y="4428647"/>
            <a:ext cx="54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OBDMe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Mobile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7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Kelly</dc:creator>
  <cp:lastModifiedBy>Michael Kelly</cp:lastModifiedBy>
  <cp:revision>19</cp:revision>
  <cp:lastPrinted>2010-10-29T00:00:10Z</cp:lastPrinted>
  <dcterms:created xsi:type="dcterms:W3CDTF">2010-10-28T22:35:03Z</dcterms:created>
  <dcterms:modified xsi:type="dcterms:W3CDTF">2010-10-29T03:26:24Z</dcterms:modified>
</cp:coreProperties>
</file>