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57D92-2BD1-4DFD-BE1A-D625F3ECC7E7}" type="doc">
      <dgm:prSet loTypeId="urn:microsoft.com/office/officeart/2005/8/layout/vList6" loCatId="process" qsTypeId="urn:microsoft.com/office/officeart/2005/8/quickstyle/simple5" qsCatId="simple" csTypeId="urn:microsoft.com/office/officeart/2005/8/colors/accent1_2" csCatId="accent1" phldr="1"/>
      <dgm:spPr/>
    </dgm:pt>
    <dgm:pt modelId="{B67B301E-EFE8-4C8A-BB0E-CE410B73C85C}">
      <dgm:prSet phldrT="[Text]"/>
      <dgm:spPr/>
      <dgm:t>
        <a:bodyPr/>
        <a:lstStyle/>
        <a:p>
          <a:r>
            <a:rPr lang="en-US" dirty="0" smtClean="0"/>
            <a:t>October 31, 2010</a:t>
          </a:r>
          <a:endParaRPr lang="en-US" dirty="0"/>
        </a:p>
      </dgm:t>
    </dgm:pt>
    <dgm:pt modelId="{5D386A15-AAB9-4BB7-9CD8-23EF61522DB8}" type="parTrans" cxnId="{2267A3BA-02C3-4444-99E2-F2D29544F001}">
      <dgm:prSet/>
      <dgm:spPr/>
      <dgm:t>
        <a:bodyPr/>
        <a:lstStyle/>
        <a:p>
          <a:endParaRPr lang="en-US"/>
        </a:p>
      </dgm:t>
    </dgm:pt>
    <dgm:pt modelId="{9B8D87C9-D3A7-49ED-A263-6F709847C43A}" type="sibTrans" cxnId="{2267A3BA-02C3-4444-99E2-F2D29544F001}">
      <dgm:prSet/>
      <dgm:spPr/>
      <dgm:t>
        <a:bodyPr/>
        <a:lstStyle/>
        <a:p>
          <a:endParaRPr lang="en-US"/>
        </a:p>
      </dgm:t>
    </dgm:pt>
    <dgm:pt modelId="{517B65F0-B372-43CF-8544-F52E6CF44F6D}">
      <dgm:prSet phldrT="[Text]"/>
      <dgm:spPr/>
      <dgm:t>
        <a:bodyPr/>
        <a:lstStyle/>
        <a:p>
          <a:r>
            <a:rPr lang="en-US" dirty="0" smtClean="0"/>
            <a:t>November 30, 2010</a:t>
          </a:r>
          <a:endParaRPr lang="en-US" dirty="0"/>
        </a:p>
      </dgm:t>
    </dgm:pt>
    <dgm:pt modelId="{B8213B7A-3A1B-47D9-A248-97455C16979A}" type="parTrans" cxnId="{806633D9-E8FA-4C5D-8424-A8D28A863AA6}">
      <dgm:prSet/>
      <dgm:spPr/>
      <dgm:t>
        <a:bodyPr/>
        <a:lstStyle/>
        <a:p>
          <a:endParaRPr lang="en-US"/>
        </a:p>
      </dgm:t>
    </dgm:pt>
    <dgm:pt modelId="{C9A5C062-5D37-48A7-A6AD-ADB17AB760EA}" type="sibTrans" cxnId="{806633D9-E8FA-4C5D-8424-A8D28A863AA6}">
      <dgm:prSet/>
      <dgm:spPr/>
      <dgm:t>
        <a:bodyPr/>
        <a:lstStyle/>
        <a:p>
          <a:endParaRPr lang="en-US"/>
        </a:p>
      </dgm:t>
    </dgm:pt>
    <dgm:pt modelId="{1400D2D7-0EA3-4A19-85D0-971558E1AACA}">
      <dgm:prSet phldrT="[Text]"/>
      <dgm:spPr/>
      <dgm:t>
        <a:bodyPr/>
        <a:lstStyle/>
        <a:p>
          <a:r>
            <a:rPr lang="en-US" dirty="0" smtClean="0"/>
            <a:t>December 31, 2010</a:t>
          </a:r>
          <a:endParaRPr lang="en-US" dirty="0"/>
        </a:p>
      </dgm:t>
    </dgm:pt>
    <dgm:pt modelId="{FDB22A40-017B-4007-B468-9B889CB55BC0}" type="parTrans" cxnId="{F620522F-A306-4BE9-A2E5-07A43375C80B}">
      <dgm:prSet/>
      <dgm:spPr/>
      <dgm:t>
        <a:bodyPr/>
        <a:lstStyle/>
        <a:p>
          <a:endParaRPr lang="en-US"/>
        </a:p>
      </dgm:t>
    </dgm:pt>
    <dgm:pt modelId="{AF14AF0F-9DFA-471C-B787-DB46A4C532E8}" type="sibTrans" cxnId="{F620522F-A306-4BE9-A2E5-07A43375C80B}">
      <dgm:prSet/>
      <dgm:spPr/>
      <dgm:t>
        <a:bodyPr/>
        <a:lstStyle/>
        <a:p>
          <a:endParaRPr lang="en-US"/>
        </a:p>
      </dgm:t>
    </dgm:pt>
    <dgm:pt modelId="{6BBE89C4-7BDE-46BA-8655-486813BB8A6E}">
      <dgm:prSet phldrT="[Text]"/>
      <dgm:spPr/>
      <dgm:t>
        <a:bodyPr/>
        <a:lstStyle/>
        <a:p>
          <a:r>
            <a:rPr lang="en-US" dirty="0" smtClean="0"/>
            <a:t>Begin Hardware Interface</a:t>
          </a:r>
          <a:endParaRPr lang="en-US" dirty="0"/>
        </a:p>
      </dgm:t>
    </dgm:pt>
    <dgm:pt modelId="{05B0A6A0-3605-4689-A3E3-F773B0FEF2A2}" type="parTrans" cxnId="{25A95A0D-ADEF-4223-BBAF-82715656FEA3}">
      <dgm:prSet/>
      <dgm:spPr/>
      <dgm:t>
        <a:bodyPr/>
        <a:lstStyle/>
        <a:p>
          <a:endParaRPr lang="en-US"/>
        </a:p>
      </dgm:t>
    </dgm:pt>
    <dgm:pt modelId="{BCAF7BEB-A4E5-4522-BCE0-0907107E7B7F}" type="sibTrans" cxnId="{25A95A0D-ADEF-4223-BBAF-82715656FEA3}">
      <dgm:prSet/>
      <dgm:spPr/>
      <dgm:t>
        <a:bodyPr/>
        <a:lstStyle/>
        <a:p>
          <a:endParaRPr lang="en-US"/>
        </a:p>
      </dgm:t>
    </dgm:pt>
    <dgm:pt modelId="{929372D2-CE2C-4EC6-B619-AF0752A39D01}">
      <dgm:prSet phldrT="[Text]"/>
      <dgm:spPr/>
      <dgm:t>
        <a:bodyPr/>
        <a:lstStyle/>
        <a:p>
          <a:r>
            <a:rPr lang="en-US" dirty="0" smtClean="0"/>
            <a:t>Basic Android App Developed</a:t>
          </a:r>
          <a:endParaRPr lang="en-US" dirty="0"/>
        </a:p>
      </dgm:t>
    </dgm:pt>
    <dgm:pt modelId="{5E5BE9F7-13BF-4219-BE5D-1507306ABB45}" type="parTrans" cxnId="{43493319-6A7F-4468-ABA4-6547758F20E6}">
      <dgm:prSet/>
      <dgm:spPr/>
      <dgm:t>
        <a:bodyPr/>
        <a:lstStyle/>
        <a:p>
          <a:endParaRPr lang="en-US"/>
        </a:p>
      </dgm:t>
    </dgm:pt>
    <dgm:pt modelId="{13F083D8-6363-4F80-835E-E713E14FB72A}" type="sibTrans" cxnId="{43493319-6A7F-4468-ABA4-6547758F20E6}">
      <dgm:prSet/>
      <dgm:spPr/>
      <dgm:t>
        <a:bodyPr/>
        <a:lstStyle/>
        <a:p>
          <a:endParaRPr lang="en-US"/>
        </a:p>
      </dgm:t>
    </dgm:pt>
    <dgm:pt modelId="{A3B58C82-5D1E-4B58-B6AF-9AB60D256646}">
      <dgm:prSet phldrT="[Text]"/>
      <dgm:spPr/>
      <dgm:t>
        <a:bodyPr/>
        <a:lstStyle/>
        <a:p>
          <a:r>
            <a:rPr lang="en-US" dirty="0" smtClean="0"/>
            <a:t>Mini-Project Completed</a:t>
          </a:r>
          <a:endParaRPr lang="en-US" dirty="0"/>
        </a:p>
      </dgm:t>
    </dgm:pt>
    <dgm:pt modelId="{05AF0691-CCC5-48B6-8DA8-95B3B899E055}" type="parTrans" cxnId="{CEF50C3B-381D-4779-87FD-46D666B2B63E}">
      <dgm:prSet/>
      <dgm:spPr/>
      <dgm:t>
        <a:bodyPr/>
        <a:lstStyle/>
        <a:p>
          <a:endParaRPr lang="en-US"/>
        </a:p>
      </dgm:t>
    </dgm:pt>
    <dgm:pt modelId="{D8215B99-B131-40E6-9F43-2D655472B2F0}" type="sibTrans" cxnId="{CEF50C3B-381D-4779-87FD-46D666B2B63E}">
      <dgm:prSet/>
      <dgm:spPr/>
      <dgm:t>
        <a:bodyPr/>
        <a:lstStyle/>
        <a:p>
          <a:endParaRPr lang="en-US"/>
        </a:p>
      </dgm:t>
    </dgm:pt>
    <dgm:pt modelId="{7125C95D-F746-4D3C-B80B-701FFC8BE116}">
      <dgm:prSet phldrT="[Text]"/>
      <dgm:spPr/>
      <dgm:t>
        <a:bodyPr/>
        <a:lstStyle/>
        <a:p>
          <a:r>
            <a:rPr lang="en-US" dirty="0" smtClean="0"/>
            <a:t>January 31, 2011</a:t>
          </a:r>
          <a:endParaRPr lang="en-US" dirty="0"/>
        </a:p>
      </dgm:t>
    </dgm:pt>
    <dgm:pt modelId="{3AD9897E-FA99-4A4A-8628-0F8AB69C335A}" type="parTrans" cxnId="{F2FB2DC7-1E8C-4CE7-8E64-5CED0675F8D2}">
      <dgm:prSet/>
      <dgm:spPr/>
      <dgm:t>
        <a:bodyPr/>
        <a:lstStyle/>
        <a:p>
          <a:endParaRPr lang="en-US"/>
        </a:p>
      </dgm:t>
    </dgm:pt>
    <dgm:pt modelId="{1825330A-C398-4E34-A03A-054146F80374}" type="sibTrans" cxnId="{F2FB2DC7-1E8C-4CE7-8E64-5CED0675F8D2}">
      <dgm:prSet/>
      <dgm:spPr/>
      <dgm:t>
        <a:bodyPr/>
        <a:lstStyle/>
        <a:p>
          <a:endParaRPr lang="en-US"/>
        </a:p>
      </dgm:t>
    </dgm:pt>
    <dgm:pt modelId="{F223A5A7-FF44-4422-A652-86A40C2BFEFE}">
      <dgm:prSet phldrT="[Text]"/>
      <dgm:spPr/>
      <dgm:t>
        <a:bodyPr/>
        <a:lstStyle/>
        <a:p>
          <a:r>
            <a:rPr lang="en-US" dirty="0" smtClean="0"/>
            <a:t>Android App Completed, Web Services Realized</a:t>
          </a:r>
          <a:endParaRPr lang="en-US" dirty="0"/>
        </a:p>
      </dgm:t>
    </dgm:pt>
    <dgm:pt modelId="{EE86DE38-DCFC-4466-B0D8-822D65F86A2A}" type="parTrans" cxnId="{8567B9F1-92AE-4C23-A4BA-DEC9E380F9BA}">
      <dgm:prSet/>
      <dgm:spPr/>
      <dgm:t>
        <a:bodyPr/>
        <a:lstStyle/>
        <a:p>
          <a:endParaRPr lang="en-US"/>
        </a:p>
      </dgm:t>
    </dgm:pt>
    <dgm:pt modelId="{7D7B0845-3E8C-4138-83FF-C456D2DFC451}" type="sibTrans" cxnId="{8567B9F1-92AE-4C23-A4BA-DEC9E380F9BA}">
      <dgm:prSet/>
      <dgm:spPr/>
      <dgm:t>
        <a:bodyPr/>
        <a:lstStyle/>
        <a:p>
          <a:endParaRPr lang="en-US"/>
        </a:p>
      </dgm:t>
    </dgm:pt>
    <dgm:pt modelId="{0C63614B-C596-4B37-A7D6-AD0446E33AA2}">
      <dgm:prSet phldrT="[Text]"/>
      <dgm:spPr/>
      <dgm:t>
        <a:bodyPr/>
        <a:lstStyle/>
        <a:p>
          <a:r>
            <a:rPr lang="en-US" dirty="0" smtClean="0"/>
            <a:t>February 28, 2011</a:t>
          </a:r>
          <a:endParaRPr lang="en-US" dirty="0"/>
        </a:p>
      </dgm:t>
    </dgm:pt>
    <dgm:pt modelId="{2C30A2C6-E28C-493D-A95F-3FA151AC48D4}" type="parTrans" cxnId="{9B073DB8-ABA3-4184-86B7-0C2612936FFC}">
      <dgm:prSet/>
      <dgm:spPr/>
      <dgm:t>
        <a:bodyPr/>
        <a:lstStyle/>
        <a:p>
          <a:endParaRPr lang="en-US"/>
        </a:p>
      </dgm:t>
    </dgm:pt>
    <dgm:pt modelId="{EE2820AC-C462-4ED7-81B5-522FA317D5A6}" type="sibTrans" cxnId="{9B073DB8-ABA3-4184-86B7-0C2612936FFC}">
      <dgm:prSet/>
      <dgm:spPr/>
      <dgm:t>
        <a:bodyPr/>
        <a:lstStyle/>
        <a:p>
          <a:endParaRPr lang="en-US"/>
        </a:p>
      </dgm:t>
    </dgm:pt>
    <dgm:pt modelId="{255814C5-6981-472E-9362-1BB59B7A0E1F}">
      <dgm:prSet phldrT="[Text]"/>
      <dgm:spPr/>
      <dgm:t>
        <a:bodyPr/>
        <a:lstStyle/>
        <a:p>
          <a:r>
            <a:rPr lang="en-US" dirty="0" smtClean="0"/>
            <a:t>Database &amp; Web Services Implemented</a:t>
          </a:r>
          <a:endParaRPr lang="en-US" dirty="0"/>
        </a:p>
      </dgm:t>
    </dgm:pt>
    <dgm:pt modelId="{47084F04-17C0-404B-973A-651ABD2EF426}" type="parTrans" cxnId="{EC395EDD-FBDE-4DAF-8C6A-A2692C76F449}">
      <dgm:prSet/>
      <dgm:spPr/>
      <dgm:t>
        <a:bodyPr/>
        <a:lstStyle/>
        <a:p>
          <a:endParaRPr lang="en-US"/>
        </a:p>
      </dgm:t>
    </dgm:pt>
    <dgm:pt modelId="{B5811A50-2599-44DF-8BE2-721D7D245817}" type="sibTrans" cxnId="{EC395EDD-FBDE-4DAF-8C6A-A2692C76F449}">
      <dgm:prSet/>
      <dgm:spPr/>
      <dgm:t>
        <a:bodyPr/>
        <a:lstStyle/>
        <a:p>
          <a:endParaRPr lang="en-US"/>
        </a:p>
      </dgm:t>
    </dgm:pt>
    <dgm:pt modelId="{BA80D28D-CC2B-446C-8C4F-200ED7D7B083}">
      <dgm:prSet phldrT="[Text]"/>
      <dgm:spPr/>
      <dgm:t>
        <a:bodyPr/>
        <a:lstStyle/>
        <a:p>
          <a:r>
            <a:rPr lang="en-US" dirty="0" smtClean="0"/>
            <a:t>March 31, 2011</a:t>
          </a:r>
          <a:endParaRPr lang="en-US" dirty="0"/>
        </a:p>
      </dgm:t>
    </dgm:pt>
    <dgm:pt modelId="{5DEEA581-A226-4DA1-94CD-74D1862CEE5B}" type="parTrans" cxnId="{AA83CEBF-18AC-41B9-812E-1EF95159489F}">
      <dgm:prSet/>
      <dgm:spPr/>
      <dgm:t>
        <a:bodyPr/>
        <a:lstStyle/>
        <a:p>
          <a:endParaRPr lang="en-US"/>
        </a:p>
      </dgm:t>
    </dgm:pt>
    <dgm:pt modelId="{58873177-E194-4514-86A7-A01E9815CF3C}" type="sibTrans" cxnId="{AA83CEBF-18AC-41B9-812E-1EF95159489F}">
      <dgm:prSet/>
      <dgm:spPr/>
      <dgm:t>
        <a:bodyPr/>
        <a:lstStyle/>
        <a:p>
          <a:endParaRPr lang="en-US"/>
        </a:p>
      </dgm:t>
    </dgm:pt>
    <dgm:pt modelId="{C655E583-F0FB-4031-9C7F-774F216E142C}">
      <dgm:prSet phldrT="[Text]"/>
      <dgm:spPr/>
      <dgm:t>
        <a:bodyPr/>
        <a:lstStyle/>
        <a:p>
          <a:r>
            <a:rPr lang="en-US" dirty="0" smtClean="0"/>
            <a:t>Hardware Parts Ordered</a:t>
          </a:r>
          <a:endParaRPr lang="en-US" dirty="0"/>
        </a:p>
      </dgm:t>
    </dgm:pt>
    <dgm:pt modelId="{1D769566-57D6-40C2-904E-F0448E901DB6}" type="parTrans" cxnId="{A410D1CA-DC2D-4707-ADCA-8F540BB7F5C7}">
      <dgm:prSet/>
      <dgm:spPr/>
      <dgm:t>
        <a:bodyPr/>
        <a:lstStyle/>
        <a:p>
          <a:endParaRPr lang="en-US"/>
        </a:p>
      </dgm:t>
    </dgm:pt>
    <dgm:pt modelId="{8CAA3728-4D24-4C51-BADB-049D69DE072E}" type="sibTrans" cxnId="{A410D1CA-DC2D-4707-ADCA-8F540BB7F5C7}">
      <dgm:prSet/>
      <dgm:spPr/>
      <dgm:t>
        <a:bodyPr/>
        <a:lstStyle/>
        <a:p>
          <a:endParaRPr lang="en-US"/>
        </a:p>
      </dgm:t>
    </dgm:pt>
    <dgm:pt modelId="{51606B39-8AF3-4365-958C-7805371B6EC3}">
      <dgm:prSet phldrT="[Text]"/>
      <dgm:spPr/>
      <dgm:t>
        <a:bodyPr/>
        <a:lstStyle/>
        <a:p>
          <a:r>
            <a:rPr lang="en-US" dirty="0" smtClean="0"/>
            <a:t>Server Side Implementation Completed</a:t>
          </a:r>
          <a:endParaRPr lang="en-US" dirty="0"/>
        </a:p>
      </dgm:t>
    </dgm:pt>
    <dgm:pt modelId="{92A6F949-0F9E-4370-9EF0-B20B87E417BE}" type="parTrans" cxnId="{FB1E105B-924F-4491-AC3B-FFEB3E14F0CE}">
      <dgm:prSet/>
      <dgm:spPr/>
      <dgm:t>
        <a:bodyPr/>
        <a:lstStyle/>
        <a:p>
          <a:endParaRPr lang="en-US"/>
        </a:p>
      </dgm:t>
    </dgm:pt>
    <dgm:pt modelId="{01C177DE-9F21-4C71-B201-C43873303513}" type="sibTrans" cxnId="{FB1E105B-924F-4491-AC3B-FFEB3E14F0CE}">
      <dgm:prSet/>
      <dgm:spPr/>
      <dgm:t>
        <a:bodyPr/>
        <a:lstStyle/>
        <a:p>
          <a:endParaRPr lang="en-US"/>
        </a:p>
      </dgm:t>
    </dgm:pt>
    <dgm:pt modelId="{9B70D869-9852-4957-97EB-E2A6921DB0D3}">
      <dgm:prSet phldrT="[Text]"/>
      <dgm:spPr/>
      <dgm:t>
        <a:bodyPr/>
        <a:lstStyle/>
        <a:p>
          <a:r>
            <a:rPr lang="en-US" dirty="0" smtClean="0"/>
            <a:t>Learning Algorithms</a:t>
          </a:r>
          <a:endParaRPr lang="en-US" dirty="0"/>
        </a:p>
      </dgm:t>
    </dgm:pt>
    <dgm:pt modelId="{B3950B15-F962-4C0E-933C-74C1159C5760}" type="parTrans" cxnId="{520A8B4F-338F-4F11-9C93-5EB5A7A7DEDF}">
      <dgm:prSet/>
      <dgm:spPr/>
      <dgm:t>
        <a:bodyPr/>
        <a:lstStyle/>
        <a:p>
          <a:endParaRPr lang="en-US"/>
        </a:p>
      </dgm:t>
    </dgm:pt>
    <dgm:pt modelId="{36865F18-51F6-4F35-8119-1D683F244305}" type="sibTrans" cxnId="{520A8B4F-338F-4F11-9C93-5EB5A7A7DEDF}">
      <dgm:prSet/>
      <dgm:spPr/>
      <dgm:t>
        <a:bodyPr/>
        <a:lstStyle/>
        <a:p>
          <a:endParaRPr lang="en-US"/>
        </a:p>
      </dgm:t>
    </dgm:pt>
    <dgm:pt modelId="{94132D09-4F66-493E-96D3-412D08579711}">
      <dgm:prSet phldrT="[Text]"/>
      <dgm:spPr/>
      <dgm:t>
        <a:bodyPr/>
        <a:lstStyle/>
        <a:p>
          <a:r>
            <a:rPr lang="en-US" dirty="0" smtClean="0"/>
            <a:t>April 30, 2011</a:t>
          </a:r>
          <a:endParaRPr lang="en-US" dirty="0"/>
        </a:p>
      </dgm:t>
    </dgm:pt>
    <dgm:pt modelId="{AF7922E3-5840-4C55-B735-DA85AC3CD9CD}" type="parTrans" cxnId="{B32D7AE3-7701-460D-AC89-AAE9B3D1B077}">
      <dgm:prSet/>
      <dgm:spPr/>
      <dgm:t>
        <a:bodyPr/>
        <a:lstStyle/>
        <a:p>
          <a:endParaRPr lang="en-US"/>
        </a:p>
      </dgm:t>
    </dgm:pt>
    <dgm:pt modelId="{1C69236C-BB72-4043-9322-53774DC6BBF2}" type="sibTrans" cxnId="{B32D7AE3-7701-460D-AC89-AAE9B3D1B077}">
      <dgm:prSet/>
      <dgm:spPr/>
      <dgm:t>
        <a:bodyPr/>
        <a:lstStyle/>
        <a:p>
          <a:endParaRPr lang="en-US"/>
        </a:p>
      </dgm:t>
    </dgm:pt>
    <dgm:pt modelId="{990C675E-AACA-4D57-B3AE-C2FF999C5A6A}">
      <dgm:prSet phldrT="[Text]"/>
      <dgm:spPr/>
      <dgm:t>
        <a:bodyPr/>
        <a:lstStyle/>
        <a:p>
          <a:r>
            <a:rPr lang="en-US" dirty="0" err="1" smtClean="0"/>
            <a:t>OBDMe</a:t>
          </a:r>
          <a:r>
            <a:rPr lang="en-US" dirty="0" smtClean="0"/>
            <a:t> Web Application Developed</a:t>
          </a:r>
          <a:endParaRPr lang="en-US" dirty="0"/>
        </a:p>
      </dgm:t>
    </dgm:pt>
    <dgm:pt modelId="{429968F9-A6BA-48F7-B504-2DD319C03312}" type="parTrans" cxnId="{C07A9373-C743-4ED7-9E33-B95522660964}">
      <dgm:prSet/>
      <dgm:spPr/>
      <dgm:t>
        <a:bodyPr/>
        <a:lstStyle/>
        <a:p>
          <a:endParaRPr lang="en-US"/>
        </a:p>
      </dgm:t>
    </dgm:pt>
    <dgm:pt modelId="{C48864BE-934B-46CD-BD3C-9360DBA13B11}" type="sibTrans" cxnId="{C07A9373-C743-4ED7-9E33-B95522660964}">
      <dgm:prSet/>
      <dgm:spPr/>
      <dgm:t>
        <a:bodyPr/>
        <a:lstStyle/>
        <a:p>
          <a:endParaRPr lang="en-US"/>
        </a:p>
      </dgm:t>
    </dgm:pt>
    <dgm:pt modelId="{75233327-4852-48A8-80A3-AF74483E2506}" type="pres">
      <dgm:prSet presAssocID="{26257D92-2BD1-4DFD-BE1A-D625F3ECC7E7}" presName="Name0" presStyleCnt="0">
        <dgm:presLayoutVars>
          <dgm:dir/>
          <dgm:animLvl val="lvl"/>
          <dgm:resizeHandles/>
        </dgm:presLayoutVars>
      </dgm:prSet>
      <dgm:spPr/>
    </dgm:pt>
    <dgm:pt modelId="{0A0A0FAA-4EAD-47C5-9D2A-E5B68D72CA98}" type="pres">
      <dgm:prSet presAssocID="{B67B301E-EFE8-4C8A-BB0E-CE410B73C85C}" presName="linNode" presStyleCnt="0"/>
      <dgm:spPr/>
    </dgm:pt>
    <dgm:pt modelId="{B06CAAF1-B5A6-4908-A855-89F75C0BA6B4}" type="pres">
      <dgm:prSet presAssocID="{B67B301E-EFE8-4C8A-BB0E-CE410B73C85C}" presName="parentShp" presStyleLbl="node1" presStyleIdx="0" presStyleCnt="7">
        <dgm:presLayoutVars>
          <dgm:bulletEnabled val="1"/>
        </dgm:presLayoutVars>
      </dgm:prSet>
      <dgm:spPr/>
    </dgm:pt>
    <dgm:pt modelId="{55CA9C94-8F6D-452D-9C1F-29C7C4786417}" type="pres">
      <dgm:prSet presAssocID="{B67B301E-EFE8-4C8A-BB0E-CE410B73C85C}" presName="childShp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B2E03-C401-411D-89D5-37B4CFC04CAC}" type="pres">
      <dgm:prSet presAssocID="{9B8D87C9-D3A7-49ED-A263-6F709847C43A}" presName="spacing" presStyleCnt="0"/>
      <dgm:spPr/>
    </dgm:pt>
    <dgm:pt modelId="{D408CAAC-DF11-4D95-9076-3F10D74F4C70}" type="pres">
      <dgm:prSet presAssocID="{517B65F0-B372-43CF-8544-F52E6CF44F6D}" presName="linNode" presStyleCnt="0"/>
      <dgm:spPr/>
    </dgm:pt>
    <dgm:pt modelId="{CD93EFCD-1052-43CC-B2D9-028FA42FC463}" type="pres">
      <dgm:prSet presAssocID="{517B65F0-B372-43CF-8544-F52E6CF44F6D}" presName="parentShp" presStyleLbl="node1" presStyleIdx="1" presStyleCnt="7">
        <dgm:presLayoutVars>
          <dgm:bulletEnabled val="1"/>
        </dgm:presLayoutVars>
      </dgm:prSet>
      <dgm:spPr/>
    </dgm:pt>
    <dgm:pt modelId="{6FBB983E-AA5B-43B1-A117-F8AC34587ABC}" type="pres">
      <dgm:prSet presAssocID="{517B65F0-B372-43CF-8544-F52E6CF44F6D}" presName="childShp" presStyleLbl="bgAccFollowNode1" presStyleIdx="1" presStyleCnt="7">
        <dgm:presLayoutVars>
          <dgm:bulletEnabled val="1"/>
        </dgm:presLayoutVars>
      </dgm:prSet>
      <dgm:spPr/>
    </dgm:pt>
    <dgm:pt modelId="{FF6262D8-EC58-452A-B5FD-960BA73CACAC}" type="pres">
      <dgm:prSet presAssocID="{C9A5C062-5D37-48A7-A6AD-ADB17AB760EA}" presName="spacing" presStyleCnt="0"/>
      <dgm:spPr/>
    </dgm:pt>
    <dgm:pt modelId="{CD75979D-4C23-4F69-95C2-CAB92DEF8CD3}" type="pres">
      <dgm:prSet presAssocID="{1400D2D7-0EA3-4A19-85D0-971558E1AACA}" presName="linNode" presStyleCnt="0"/>
      <dgm:spPr/>
    </dgm:pt>
    <dgm:pt modelId="{7E4D745C-2B31-4DA9-9A82-7587400DC8E9}" type="pres">
      <dgm:prSet presAssocID="{1400D2D7-0EA3-4A19-85D0-971558E1AACA}" presName="parentShp" presStyleLbl="node1" presStyleIdx="2" presStyleCnt="7">
        <dgm:presLayoutVars>
          <dgm:bulletEnabled val="1"/>
        </dgm:presLayoutVars>
      </dgm:prSet>
      <dgm:spPr/>
    </dgm:pt>
    <dgm:pt modelId="{40CE66D0-8BA5-449F-81AD-DD53A0F684B1}" type="pres">
      <dgm:prSet presAssocID="{1400D2D7-0EA3-4A19-85D0-971558E1AACA}" presName="childShp" presStyleLbl="bgAccFollowNode1" presStyleIdx="2" presStyleCnt="7">
        <dgm:presLayoutVars>
          <dgm:bulletEnabled val="1"/>
        </dgm:presLayoutVars>
      </dgm:prSet>
      <dgm:spPr/>
    </dgm:pt>
    <dgm:pt modelId="{30C76A2C-1232-4814-8B12-ACBADE2358CD}" type="pres">
      <dgm:prSet presAssocID="{AF14AF0F-9DFA-471C-B787-DB46A4C532E8}" presName="spacing" presStyleCnt="0"/>
      <dgm:spPr/>
    </dgm:pt>
    <dgm:pt modelId="{A7DBD279-9395-4D87-AB26-62D6BFFE0149}" type="pres">
      <dgm:prSet presAssocID="{7125C95D-F746-4D3C-B80B-701FFC8BE116}" presName="linNode" presStyleCnt="0"/>
      <dgm:spPr/>
    </dgm:pt>
    <dgm:pt modelId="{8C989F6B-F2A4-4BEC-81DD-716C1F873397}" type="pres">
      <dgm:prSet presAssocID="{7125C95D-F746-4D3C-B80B-701FFC8BE116}" presName="parentShp" presStyleLbl="node1" presStyleIdx="3" presStyleCnt="7">
        <dgm:presLayoutVars>
          <dgm:bulletEnabled val="1"/>
        </dgm:presLayoutVars>
      </dgm:prSet>
      <dgm:spPr/>
    </dgm:pt>
    <dgm:pt modelId="{980C39A2-7330-4E57-A753-75D3A0519AB4}" type="pres">
      <dgm:prSet presAssocID="{7125C95D-F746-4D3C-B80B-701FFC8BE116}" presName="childShp" presStyleLbl="bgAccFollowNode1" presStyleIdx="3" presStyleCnt="7">
        <dgm:presLayoutVars>
          <dgm:bulletEnabled val="1"/>
        </dgm:presLayoutVars>
      </dgm:prSet>
      <dgm:spPr/>
    </dgm:pt>
    <dgm:pt modelId="{D0CB25CF-739C-4DCF-BBFA-5DC1F45B3797}" type="pres">
      <dgm:prSet presAssocID="{1825330A-C398-4E34-A03A-054146F80374}" presName="spacing" presStyleCnt="0"/>
      <dgm:spPr/>
    </dgm:pt>
    <dgm:pt modelId="{3B3E8256-BD62-4BC5-ACF2-B49E13490A0A}" type="pres">
      <dgm:prSet presAssocID="{0C63614B-C596-4B37-A7D6-AD0446E33AA2}" presName="linNode" presStyleCnt="0"/>
      <dgm:spPr/>
    </dgm:pt>
    <dgm:pt modelId="{69904DDC-DFEC-4BBE-BBE3-625F5AA8AAB1}" type="pres">
      <dgm:prSet presAssocID="{0C63614B-C596-4B37-A7D6-AD0446E33AA2}" presName="parentShp" presStyleLbl="node1" presStyleIdx="4" presStyleCnt="7">
        <dgm:presLayoutVars>
          <dgm:bulletEnabled val="1"/>
        </dgm:presLayoutVars>
      </dgm:prSet>
      <dgm:spPr/>
    </dgm:pt>
    <dgm:pt modelId="{C5CE6C45-7DFD-47F1-AAEB-370B28899C84}" type="pres">
      <dgm:prSet presAssocID="{0C63614B-C596-4B37-A7D6-AD0446E33AA2}" presName="childShp" presStyleLbl="bgAccFollowNode1" presStyleIdx="4" presStyleCnt="7">
        <dgm:presLayoutVars>
          <dgm:bulletEnabled val="1"/>
        </dgm:presLayoutVars>
      </dgm:prSet>
      <dgm:spPr/>
    </dgm:pt>
    <dgm:pt modelId="{B31F3FE7-D6D1-40A4-98AA-A5404BC2E520}" type="pres">
      <dgm:prSet presAssocID="{EE2820AC-C462-4ED7-81B5-522FA317D5A6}" presName="spacing" presStyleCnt="0"/>
      <dgm:spPr/>
    </dgm:pt>
    <dgm:pt modelId="{811A655D-B259-495C-B8C8-810B288D9829}" type="pres">
      <dgm:prSet presAssocID="{BA80D28D-CC2B-446C-8C4F-200ED7D7B083}" presName="linNode" presStyleCnt="0"/>
      <dgm:spPr/>
    </dgm:pt>
    <dgm:pt modelId="{448D47C9-C76E-4271-BEBE-66F348BB5825}" type="pres">
      <dgm:prSet presAssocID="{BA80D28D-CC2B-446C-8C4F-200ED7D7B083}" presName="parent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EEE25-758B-45AF-81E5-03D689A8B63F}" type="pres">
      <dgm:prSet presAssocID="{BA80D28D-CC2B-446C-8C4F-200ED7D7B083}" presName="childShp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3E702-D456-43D9-9C6C-F2E79E508F9D}" type="pres">
      <dgm:prSet presAssocID="{58873177-E194-4514-86A7-A01E9815CF3C}" presName="spacing" presStyleCnt="0"/>
      <dgm:spPr/>
    </dgm:pt>
    <dgm:pt modelId="{96FBF31A-7484-4292-971A-6B1518244400}" type="pres">
      <dgm:prSet presAssocID="{94132D09-4F66-493E-96D3-412D08579711}" presName="linNode" presStyleCnt="0"/>
      <dgm:spPr/>
    </dgm:pt>
    <dgm:pt modelId="{BD31FCB9-E679-43E2-A43B-F47FBD73D1AC}" type="pres">
      <dgm:prSet presAssocID="{94132D09-4F66-493E-96D3-412D08579711}" presName="parent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6877E-93DC-4DD1-9474-6009D29EA8C5}" type="pres">
      <dgm:prSet presAssocID="{94132D09-4F66-493E-96D3-412D08579711}" presName="childShp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0CA8D-B6E0-42B9-8FC9-B443D590A970}" type="presOf" srcId="{9B70D869-9852-4957-97EB-E2A6921DB0D3}" destId="{ED1EEE25-758B-45AF-81E5-03D689A8B63F}" srcOrd="0" destOrd="1" presId="urn:microsoft.com/office/officeart/2005/8/layout/vList6"/>
    <dgm:cxn modelId="{A410D1CA-DC2D-4707-ADCA-8F540BB7F5C7}" srcId="{B67B301E-EFE8-4C8A-BB0E-CE410B73C85C}" destId="{C655E583-F0FB-4031-9C7F-774F216E142C}" srcOrd="0" destOrd="0" parTransId="{1D769566-57D6-40C2-904E-F0448E901DB6}" sibTransId="{8CAA3728-4D24-4C51-BADB-049D69DE072E}"/>
    <dgm:cxn modelId="{19881462-90EC-46C5-BB04-2B39C721EFA2}" type="presOf" srcId="{517B65F0-B372-43CF-8544-F52E6CF44F6D}" destId="{CD93EFCD-1052-43CC-B2D9-028FA42FC463}" srcOrd="0" destOrd="0" presId="urn:microsoft.com/office/officeart/2005/8/layout/vList6"/>
    <dgm:cxn modelId="{43493319-6A7F-4468-ABA4-6547758F20E6}" srcId="{517B65F0-B372-43CF-8544-F52E6CF44F6D}" destId="{929372D2-CE2C-4EC6-B619-AF0752A39D01}" srcOrd="0" destOrd="0" parTransId="{5E5BE9F7-13BF-4219-BE5D-1507306ABB45}" sibTransId="{13F083D8-6363-4F80-835E-E713E14FB72A}"/>
    <dgm:cxn modelId="{B080B72A-5751-4B14-8BB7-896D19F493AE}" type="presOf" srcId="{F223A5A7-FF44-4422-A652-86A40C2BFEFE}" destId="{980C39A2-7330-4E57-A753-75D3A0519AB4}" srcOrd="0" destOrd="0" presId="urn:microsoft.com/office/officeart/2005/8/layout/vList6"/>
    <dgm:cxn modelId="{520A8B4F-338F-4F11-9C93-5EB5A7A7DEDF}" srcId="{BA80D28D-CC2B-446C-8C4F-200ED7D7B083}" destId="{9B70D869-9852-4957-97EB-E2A6921DB0D3}" srcOrd="1" destOrd="0" parTransId="{B3950B15-F962-4C0E-933C-74C1159C5760}" sibTransId="{36865F18-51F6-4F35-8119-1D683F244305}"/>
    <dgm:cxn modelId="{8567B9F1-92AE-4C23-A4BA-DEC9E380F9BA}" srcId="{7125C95D-F746-4D3C-B80B-701FFC8BE116}" destId="{F223A5A7-FF44-4422-A652-86A40C2BFEFE}" srcOrd="0" destOrd="0" parTransId="{EE86DE38-DCFC-4466-B0D8-822D65F86A2A}" sibTransId="{7D7B0845-3E8C-4138-83FF-C456D2DFC451}"/>
    <dgm:cxn modelId="{04213F72-726D-40BA-AB24-15807788144A}" type="presOf" srcId="{B67B301E-EFE8-4C8A-BB0E-CE410B73C85C}" destId="{B06CAAF1-B5A6-4908-A855-89F75C0BA6B4}" srcOrd="0" destOrd="0" presId="urn:microsoft.com/office/officeart/2005/8/layout/vList6"/>
    <dgm:cxn modelId="{F2FB2DC7-1E8C-4CE7-8E64-5CED0675F8D2}" srcId="{26257D92-2BD1-4DFD-BE1A-D625F3ECC7E7}" destId="{7125C95D-F746-4D3C-B80B-701FFC8BE116}" srcOrd="3" destOrd="0" parTransId="{3AD9897E-FA99-4A4A-8628-0F8AB69C335A}" sibTransId="{1825330A-C398-4E34-A03A-054146F80374}"/>
    <dgm:cxn modelId="{8CCBA6B5-BA19-420C-8293-D63B848A51EC}" type="presOf" srcId="{0C63614B-C596-4B37-A7D6-AD0446E33AA2}" destId="{69904DDC-DFEC-4BBE-BBE3-625F5AA8AAB1}" srcOrd="0" destOrd="0" presId="urn:microsoft.com/office/officeart/2005/8/layout/vList6"/>
    <dgm:cxn modelId="{40DAB5C9-74B7-4C41-AD54-CE6DB3773C15}" type="presOf" srcId="{255814C5-6981-472E-9362-1BB59B7A0E1F}" destId="{C5CE6C45-7DFD-47F1-AAEB-370B28899C84}" srcOrd="0" destOrd="0" presId="urn:microsoft.com/office/officeart/2005/8/layout/vList6"/>
    <dgm:cxn modelId="{3D77467A-8C7C-4D9C-96C6-0A8E41491F2F}" type="presOf" srcId="{A3B58C82-5D1E-4B58-B6AF-9AB60D256646}" destId="{40CE66D0-8BA5-449F-81AD-DD53A0F684B1}" srcOrd="0" destOrd="0" presId="urn:microsoft.com/office/officeart/2005/8/layout/vList6"/>
    <dgm:cxn modelId="{E1D01949-1567-4735-BC7C-728902711E6F}" type="presOf" srcId="{94132D09-4F66-493E-96D3-412D08579711}" destId="{BD31FCB9-E679-43E2-A43B-F47FBD73D1AC}" srcOrd="0" destOrd="0" presId="urn:microsoft.com/office/officeart/2005/8/layout/vList6"/>
    <dgm:cxn modelId="{CEF50C3B-381D-4779-87FD-46D666B2B63E}" srcId="{1400D2D7-0EA3-4A19-85D0-971558E1AACA}" destId="{A3B58C82-5D1E-4B58-B6AF-9AB60D256646}" srcOrd="0" destOrd="0" parTransId="{05AF0691-CCC5-48B6-8DA8-95B3B899E055}" sibTransId="{D8215B99-B131-40E6-9F43-2D655472B2F0}"/>
    <dgm:cxn modelId="{5FD188B6-2444-48EB-AF87-2EE7F3839E2C}" type="presOf" srcId="{6BBE89C4-7BDE-46BA-8655-486813BB8A6E}" destId="{55CA9C94-8F6D-452D-9C1F-29C7C4786417}" srcOrd="0" destOrd="1" presId="urn:microsoft.com/office/officeart/2005/8/layout/vList6"/>
    <dgm:cxn modelId="{AA83CEBF-18AC-41B9-812E-1EF95159489F}" srcId="{26257D92-2BD1-4DFD-BE1A-D625F3ECC7E7}" destId="{BA80D28D-CC2B-446C-8C4F-200ED7D7B083}" srcOrd="5" destOrd="0" parTransId="{5DEEA581-A226-4DA1-94CD-74D1862CEE5B}" sibTransId="{58873177-E194-4514-86A7-A01E9815CF3C}"/>
    <dgm:cxn modelId="{E316F1AC-76A4-4483-BE59-BA12FF86600C}" type="presOf" srcId="{990C675E-AACA-4D57-B3AE-C2FF999C5A6A}" destId="{1856877E-93DC-4DD1-9474-6009D29EA8C5}" srcOrd="0" destOrd="0" presId="urn:microsoft.com/office/officeart/2005/8/layout/vList6"/>
    <dgm:cxn modelId="{79A0A836-4E70-425C-8F72-68ED12DBCA64}" type="presOf" srcId="{51606B39-8AF3-4365-958C-7805371B6EC3}" destId="{ED1EEE25-758B-45AF-81E5-03D689A8B63F}" srcOrd="0" destOrd="0" presId="urn:microsoft.com/office/officeart/2005/8/layout/vList6"/>
    <dgm:cxn modelId="{FB1E105B-924F-4491-AC3B-FFEB3E14F0CE}" srcId="{BA80D28D-CC2B-446C-8C4F-200ED7D7B083}" destId="{51606B39-8AF3-4365-958C-7805371B6EC3}" srcOrd="0" destOrd="0" parTransId="{92A6F949-0F9E-4370-9EF0-B20B87E417BE}" sibTransId="{01C177DE-9F21-4C71-B201-C43873303513}"/>
    <dgm:cxn modelId="{F620522F-A306-4BE9-A2E5-07A43375C80B}" srcId="{26257D92-2BD1-4DFD-BE1A-D625F3ECC7E7}" destId="{1400D2D7-0EA3-4A19-85D0-971558E1AACA}" srcOrd="2" destOrd="0" parTransId="{FDB22A40-017B-4007-B468-9B889CB55BC0}" sibTransId="{AF14AF0F-9DFA-471C-B787-DB46A4C532E8}"/>
    <dgm:cxn modelId="{2267A3BA-02C3-4444-99E2-F2D29544F001}" srcId="{26257D92-2BD1-4DFD-BE1A-D625F3ECC7E7}" destId="{B67B301E-EFE8-4C8A-BB0E-CE410B73C85C}" srcOrd="0" destOrd="0" parTransId="{5D386A15-AAB9-4BB7-9CD8-23EF61522DB8}" sibTransId="{9B8D87C9-D3A7-49ED-A263-6F709847C43A}"/>
    <dgm:cxn modelId="{25A95A0D-ADEF-4223-BBAF-82715656FEA3}" srcId="{B67B301E-EFE8-4C8A-BB0E-CE410B73C85C}" destId="{6BBE89C4-7BDE-46BA-8655-486813BB8A6E}" srcOrd="1" destOrd="0" parTransId="{05B0A6A0-3605-4689-A3E3-F773B0FEF2A2}" sibTransId="{BCAF7BEB-A4E5-4522-BCE0-0907107E7B7F}"/>
    <dgm:cxn modelId="{9C4275BA-DFE1-4553-A06F-0761621BE9C0}" type="presOf" srcId="{BA80D28D-CC2B-446C-8C4F-200ED7D7B083}" destId="{448D47C9-C76E-4271-BEBE-66F348BB5825}" srcOrd="0" destOrd="0" presId="urn:microsoft.com/office/officeart/2005/8/layout/vList6"/>
    <dgm:cxn modelId="{6BA1A92A-1B15-4CB1-9D5F-BF360EA8E1F1}" type="presOf" srcId="{C655E583-F0FB-4031-9C7F-774F216E142C}" destId="{55CA9C94-8F6D-452D-9C1F-29C7C4786417}" srcOrd="0" destOrd="0" presId="urn:microsoft.com/office/officeart/2005/8/layout/vList6"/>
    <dgm:cxn modelId="{806633D9-E8FA-4C5D-8424-A8D28A863AA6}" srcId="{26257D92-2BD1-4DFD-BE1A-D625F3ECC7E7}" destId="{517B65F0-B372-43CF-8544-F52E6CF44F6D}" srcOrd="1" destOrd="0" parTransId="{B8213B7A-3A1B-47D9-A248-97455C16979A}" sibTransId="{C9A5C062-5D37-48A7-A6AD-ADB17AB760EA}"/>
    <dgm:cxn modelId="{9B073DB8-ABA3-4184-86B7-0C2612936FFC}" srcId="{26257D92-2BD1-4DFD-BE1A-D625F3ECC7E7}" destId="{0C63614B-C596-4B37-A7D6-AD0446E33AA2}" srcOrd="4" destOrd="0" parTransId="{2C30A2C6-E28C-493D-A95F-3FA151AC48D4}" sibTransId="{EE2820AC-C462-4ED7-81B5-522FA317D5A6}"/>
    <dgm:cxn modelId="{FF559D33-19E3-4A66-91A4-A48FC0DD5C05}" type="presOf" srcId="{7125C95D-F746-4D3C-B80B-701FFC8BE116}" destId="{8C989F6B-F2A4-4BEC-81DD-716C1F873397}" srcOrd="0" destOrd="0" presId="urn:microsoft.com/office/officeart/2005/8/layout/vList6"/>
    <dgm:cxn modelId="{75B20F27-C69D-4550-9B53-1016B0CE375A}" type="presOf" srcId="{929372D2-CE2C-4EC6-B619-AF0752A39D01}" destId="{6FBB983E-AA5B-43B1-A117-F8AC34587ABC}" srcOrd="0" destOrd="0" presId="urn:microsoft.com/office/officeart/2005/8/layout/vList6"/>
    <dgm:cxn modelId="{C919862B-D9BF-4AC1-B8C5-9F0AEF9B9CD6}" type="presOf" srcId="{1400D2D7-0EA3-4A19-85D0-971558E1AACA}" destId="{7E4D745C-2B31-4DA9-9A82-7587400DC8E9}" srcOrd="0" destOrd="0" presId="urn:microsoft.com/office/officeart/2005/8/layout/vList6"/>
    <dgm:cxn modelId="{1AC217E2-5471-46B1-8247-E4631D9372B1}" type="presOf" srcId="{26257D92-2BD1-4DFD-BE1A-D625F3ECC7E7}" destId="{75233327-4852-48A8-80A3-AF74483E2506}" srcOrd="0" destOrd="0" presId="urn:microsoft.com/office/officeart/2005/8/layout/vList6"/>
    <dgm:cxn modelId="{EC395EDD-FBDE-4DAF-8C6A-A2692C76F449}" srcId="{0C63614B-C596-4B37-A7D6-AD0446E33AA2}" destId="{255814C5-6981-472E-9362-1BB59B7A0E1F}" srcOrd="0" destOrd="0" parTransId="{47084F04-17C0-404B-973A-651ABD2EF426}" sibTransId="{B5811A50-2599-44DF-8BE2-721D7D245817}"/>
    <dgm:cxn modelId="{B32D7AE3-7701-460D-AC89-AAE9B3D1B077}" srcId="{26257D92-2BD1-4DFD-BE1A-D625F3ECC7E7}" destId="{94132D09-4F66-493E-96D3-412D08579711}" srcOrd="6" destOrd="0" parTransId="{AF7922E3-5840-4C55-B735-DA85AC3CD9CD}" sibTransId="{1C69236C-BB72-4043-9322-53774DC6BBF2}"/>
    <dgm:cxn modelId="{C07A9373-C743-4ED7-9E33-B95522660964}" srcId="{94132D09-4F66-493E-96D3-412D08579711}" destId="{990C675E-AACA-4D57-B3AE-C2FF999C5A6A}" srcOrd="0" destOrd="0" parTransId="{429968F9-A6BA-48F7-B504-2DD319C03312}" sibTransId="{C48864BE-934B-46CD-BD3C-9360DBA13B11}"/>
    <dgm:cxn modelId="{13CB211B-5432-4781-851A-DC1B56BB1868}" type="presParOf" srcId="{75233327-4852-48A8-80A3-AF74483E2506}" destId="{0A0A0FAA-4EAD-47C5-9D2A-E5B68D72CA98}" srcOrd="0" destOrd="0" presId="urn:microsoft.com/office/officeart/2005/8/layout/vList6"/>
    <dgm:cxn modelId="{53E619E2-452A-401E-A6F9-805BBF0FB94B}" type="presParOf" srcId="{0A0A0FAA-4EAD-47C5-9D2A-E5B68D72CA98}" destId="{B06CAAF1-B5A6-4908-A855-89F75C0BA6B4}" srcOrd="0" destOrd="0" presId="urn:microsoft.com/office/officeart/2005/8/layout/vList6"/>
    <dgm:cxn modelId="{A321695A-19DB-4278-9925-ECCB66C01C8C}" type="presParOf" srcId="{0A0A0FAA-4EAD-47C5-9D2A-E5B68D72CA98}" destId="{55CA9C94-8F6D-452D-9C1F-29C7C4786417}" srcOrd="1" destOrd="0" presId="urn:microsoft.com/office/officeart/2005/8/layout/vList6"/>
    <dgm:cxn modelId="{F8E49469-7CC5-4555-AD7C-5A29409DF1A4}" type="presParOf" srcId="{75233327-4852-48A8-80A3-AF74483E2506}" destId="{8E5B2E03-C401-411D-89D5-37B4CFC04CAC}" srcOrd="1" destOrd="0" presId="urn:microsoft.com/office/officeart/2005/8/layout/vList6"/>
    <dgm:cxn modelId="{99E3E070-B403-472E-968A-DDDA3FF0C5CF}" type="presParOf" srcId="{75233327-4852-48A8-80A3-AF74483E2506}" destId="{D408CAAC-DF11-4D95-9076-3F10D74F4C70}" srcOrd="2" destOrd="0" presId="urn:microsoft.com/office/officeart/2005/8/layout/vList6"/>
    <dgm:cxn modelId="{DA67650E-47E7-4329-BCBE-F99E4B5E408A}" type="presParOf" srcId="{D408CAAC-DF11-4D95-9076-3F10D74F4C70}" destId="{CD93EFCD-1052-43CC-B2D9-028FA42FC463}" srcOrd="0" destOrd="0" presId="urn:microsoft.com/office/officeart/2005/8/layout/vList6"/>
    <dgm:cxn modelId="{0ABD8745-F8F7-41A2-8886-91FA697E2675}" type="presParOf" srcId="{D408CAAC-DF11-4D95-9076-3F10D74F4C70}" destId="{6FBB983E-AA5B-43B1-A117-F8AC34587ABC}" srcOrd="1" destOrd="0" presId="urn:microsoft.com/office/officeart/2005/8/layout/vList6"/>
    <dgm:cxn modelId="{2CE241EC-CAB0-4CB3-9135-3C560AAA35E5}" type="presParOf" srcId="{75233327-4852-48A8-80A3-AF74483E2506}" destId="{FF6262D8-EC58-452A-B5FD-960BA73CACAC}" srcOrd="3" destOrd="0" presId="urn:microsoft.com/office/officeart/2005/8/layout/vList6"/>
    <dgm:cxn modelId="{33C9D4D1-62E0-43D4-8609-31DA67378A17}" type="presParOf" srcId="{75233327-4852-48A8-80A3-AF74483E2506}" destId="{CD75979D-4C23-4F69-95C2-CAB92DEF8CD3}" srcOrd="4" destOrd="0" presId="urn:microsoft.com/office/officeart/2005/8/layout/vList6"/>
    <dgm:cxn modelId="{CC8F1567-B5B9-4BFC-A1C0-3E755B7F6E6F}" type="presParOf" srcId="{CD75979D-4C23-4F69-95C2-CAB92DEF8CD3}" destId="{7E4D745C-2B31-4DA9-9A82-7587400DC8E9}" srcOrd="0" destOrd="0" presId="urn:microsoft.com/office/officeart/2005/8/layout/vList6"/>
    <dgm:cxn modelId="{2326B363-4C8B-4F5F-BFFB-A8E83BDDB0D1}" type="presParOf" srcId="{CD75979D-4C23-4F69-95C2-CAB92DEF8CD3}" destId="{40CE66D0-8BA5-449F-81AD-DD53A0F684B1}" srcOrd="1" destOrd="0" presId="urn:microsoft.com/office/officeart/2005/8/layout/vList6"/>
    <dgm:cxn modelId="{66DF9A49-3993-437B-B943-15808285FE4D}" type="presParOf" srcId="{75233327-4852-48A8-80A3-AF74483E2506}" destId="{30C76A2C-1232-4814-8B12-ACBADE2358CD}" srcOrd="5" destOrd="0" presId="urn:microsoft.com/office/officeart/2005/8/layout/vList6"/>
    <dgm:cxn modelId="{DACBEFF3-CC2E-4FFB-BFBC-1904BE0DD90C}" type="presParOf" srcId="{75233327-4852-48A8-80A3-AF74483E2506}" destId="{A7DBD279-9395-4D87-AB26-62D6BFFE0149}" srcOrd="6" destOrd="0" presId="urn:microsoft.com/office/officeart/2005/8/layout/vList6"/>
    <dgm:cxn modelId="{9165D5C0-35D8-4EBA-9F03-45AFFA2A225D}" type="presParOf" srcId="{A7DBD279-9395-4D87-AB26-62D6BFFE0149}" destId="{8C989F6B-F2A4-4BEC-81DD-716C1F873397}" srcOrd="0" destOrd="0" presId="urn:microsoft.com/office/officeart/2005/8/layout/vList6"/>
    <dgm:cxn modelId="{77BF614C-0D06-4C89-98CF-0860EA51C906}" type="presParOf" srcId="{A7DBD279-9395-4D87-AB26-62D6BFFE0149}" destId="{980C39A2-7330-4E57-A753-75D3A0519AB4}" srcOrd="1" destOrd="0" presId="urn:microsoft.com/office/officeart/2005/8/layout/vList6"/>
    <dgm:cxn modelId="{A8AA4DEF-7FC0-4463-8CE5-18FCC65C75FC}" type="presParOf" srcId="{75233327-4852-48A8-80A3-AF74483E2506}" destId="{D0CB25CF-739C-4DCF-BBFA-5DC1F45B3797}" srcOrd="7" destOrd="0" presId="urn:microsoft.com/office/officeart/2005/8/layout/vList6"/>
    <dgm:cxn modelId="{BB26A49F-2808-4FB6-92A0-3BC397D12110}" type="presParOf" srcId="{75233327-4852-48A8-80A3-AF74483E2506}" destId="{3B3E8256-BD62-4BC5-ACF2-B49E13490A0A}" srcOrd="8" destOrd="0" presId="urn:microsoft.com/office/officeart/2005/8/layout/vList6"/>
    <dgm:cxn modelId="{A5373646-2C10-4175-BD45-6BC937F94AF9}" type="presParOf" srcId="{3B3E8256-BD62-4BC5-ACF2-B49E13490A0A}" destId="{69904DDC-DFEC-4BBE-BBE3-625F5AA8AAB1}" srcOrd="0" destOrd="0" presId="urn:microsoft.com/office/officeart/2005/8/layout/vList6"/>
    <dgm:cxn modelId="{D838F1D6-9C69-478A-A1A6-C5EA9A3FAB8B}" type="presParOf" srcId="{3B3E8256-BD62-4BC5-ACF2-B49E13490A0A}" destId="{C5CE6C45-7DFD-47F1-AAEB-370B28899C84}" srcOrd="1" destOrd="0" presId="urn:microsoft.com/office/officeart/2005/8/layout/vList6"/>
    <dgm:cxn modelId="{E806DDEE-6728-4C25-AFBE-AD185D33C851}" type="presParOf" srcId="{75233327-4852-48A8-80A3-AF74483E2506}" destId="{B31F3FE7-D6D1-40A4-98AA-A5404BC2E520}" srcOrd="9" destOrd="0" presId="urn:microsoft.com/office/officeart/2005/8/layout/vList6"/>
    <dgm:cxn modelId="{9D6D8700-6B07-442A-A43E-74BB028DA86A}" type="presParOf" srcId="{75233327-4852-48A8-80A3-AF74483E2506}" destId="{811A655D-B259-495C-B8C8-810B288D9829}" srcOrd="10" destOrd="0" presId="urn:microsoft.com/office/officeart/2005/8/layout/vList6"/>
    <dgm:cxn modelId="{231A787C-E690-4BD0-9B95-E5E622FF7C69}" type="presParOf" srcId="{811A655D-B259-495C-B8C8-810B288D9829}" destId="{448D47C9-C76E-4271-BEBE-66F348BB5825}" srcOrd="0" destOrd="0" presId="urn:microsoft.com/office/officeart/2005/8/layout/vList6"/>
    <dgm:cxn modelId="{2CF033F8-0909-472C-8ECA-C8E9D4B51D50}" type="presParOf" srcId="{811A655D-B259-495C-B8C8-810B288D9829}" destId="{ED1EEE25-758B-45AF-81E5-03D689A8B63F}" srcOrd="1" destOrd="0" presId="urn:microsoft.com/office/officeart/2005/8/layout/vList6"/>
    <dgm:cxn modelId="{CEFC8449-8B95-44AF-850F-8D2BDAA4729A}" type="presParOf" srcId="{75233327-4852-48A8-80A3-AF74483E2506}" destId="{E693E702-D456-43D9-9C6C-F2E79E508F9D}" srcOrd="11" destOrd="0" presId="urn:microsoft.com/office/officeart/2005/8/layout/vList6"/>
    <dgm:cxn modelId="{FDB2240F-9CA7-4D8A-B430-A2ADBD0C25F6}" type="presParOf" srcId="{75233327-4852-48A8-80A3-AF74483E2506}" destId="{96FBF31A-7484-4292-971A-6B1518244400}" srcOrd="12" destOrd="0" presId="urn:microsoft.com/office/officeart/2005/8/layout/vList6"/>
    <dgm:cxn modelId="{FB4A48B8-E711-404B-9F7D-39B27F2B0864}" type="presParOf" srcId="{96FBF31A-7484-4292-971A-6B1518244400}" destId="{BD31FCB9-E679-43E2-A43B-F47FBD73D1AC}" srcOrd="0" destOrd="0" presId="urn:microsoft.com/office/officeart/2005/8/layout/vList6"/>
    <dgm:cxn modelId="{71220996-BA81-43BF-A1AE-54F265C7CF38}" type="presParOf" srcId="{96FBF31A-7484-4292-971A-6B1518244400}" destId="{1856877E-93DC-4DD1-9474-6009D29EA8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A9C94-8F6D-452D-9C1F-29C7C4786417}">
      <dsp:nvSpPr>
        <dsp:cNvPr id="0" name=""/>
        <dsp:cNvSpPr/>
      </dsp:nvSpPr>
      <dsp:spPr>
        <a:xfrm>
          <a:off x="3428999" y="4152"/>
          <a:ext cx="5143500" cy="6205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Hardware Parts Ordered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Begin Hardware Interface</a:t>
          </a:r>
          <a:endParaRPr lang="en-US" sz="1400" kern="1200" dirty="0"/>
        </a:p>
      </dsp:txBody>
      <dsp:txXfrm>
        <a:off x="3428999" y="81719"/>
        <a:ext cx="4910798" cy="465404"/>
      </dsp:txXfrm>
    </dsp:sp>
    <dsp:sp modelId="{B06CAAF1-B5A6-4908-A855-89F75C0BA6B4}">
      <dsp:nvSpPr>
        <dsp:cNvPr id="0" name=""/>
        <dsp:cNvSpPr/>
      </dsp:nvSpPr>
      <dsp:spPr>
        <a:xfrm>
          <a:off x="0" y="4152"/>
          <a:ext cx="3429000" cy="620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October 31, 2010</a:t>
          </a:r>
          <a:endParaRPr lang="en-US" sz="3000" kern="1200" dirty="0"/>
        </a:p>
      </dsp:txBody>
      <dsp:txXfrm>
        <a:off x="30292" y="34444"/>
        <a:ext cx="3368416" cy="559954"/>
      </dsp:txXfrm>
    </dsp:sp>
    <dsp:sp modelId="{6FBB983E-AA5B-43B1-A117-F8AC34587ABC}">
      <dsp:nvSpPr>
        <dsp:cNvPr id="0" name=""/>
        <dsp:cNvSpPr/>
      </dsp:nvSpPr>
      <dsp:spPr>
        <a:xfrm>
          <a:off x="3428999" y="686745"/>
          <a:ext cx="5143500" cy="6205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Basic Android App Developed</a:t>
          </a:r>
          <a:endParaRPr lang="en-US" sz="1400" kern="1200" dirty="0"/>
        </a:p>
      </dsp:txBody>
      <dsp:txXfrm>
        <a:off x="3428999" y="764312"/>
        <a:ext cx="4910798" cy="465404"/>
      </dsp:txXfrm>
    </dsp:sp>
    <dsp:sp modelId="{CD93EFCD-1052-43CC-B2D9-028FA42FC463}">
      <dsp:nvSpPr>
        <dsp:cNvPr id="0" name=""/>
        <dsp:cNvSpPr/>
      </dsp:nvSpPr>
      <dsp:spPr>
        <a:xfrm>
          <a:off x="0" y="686745"/>
          <a:ext cx="3429000" cy="620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November 30, 2010</a:t>
          </a:r>
          <a:endParaRPr lang="en-US" sz="3000" kern="1200" dirty="0"/>
        </a:p>
      </dsp:txBody>
      <dsp:txXfrm>
        <a:off x="30292" y="717037"/>
        <a:ext cx="3368416" cy="559954"/>
      </dsp:txXfrm>
    </dsp:sp>
    <dsp:sp modelId="{40CE66D0-8BA5-449F-81AD-DD53A0F684B1}">
      <dsp:nvSpPr>
        <dsp:cNvPr id="0" name=""/>
        <dsp:cNvSpPr/>
      </dsp:nvSpPr>
      <dsp:spPr>
        <a:xfrm>
          <a:off x="3428999" y="1369337"/>
          <a:ext cx="5143500" cy="6205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Mini-Project Completed</a:t>
          </a:r>
          <a:endParaRPr lang="en-US" sz="1400" kern="1200" dirty="0"/>
        </a:p>
      </dsp:txBody>
      <dsp:txXfrm>
        <a:off x="3428999" y="1446904"/>
        <a:ext cx="4910798" cy="465404"/>
      </dsp:txXfrm>
    </dsp:sp>
    <dsp:sp modelId="{7E4D745C-2B31-4DA9-9A82-7587400DC8E9}">
      <dsp:nvSpPr>
        <dsp:cNvPr id="0" name=""/>
        <dsp:cNvSpPr/>
      </dsp:nvSpPr>
      <dsp:spPr>
        <a:xfrm>
          <a:off x="0" y="1369337"/>
          <a:ext cx="3429000" cy="620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December 31, 2010</a:t>
          </a:r>
          <a:endParaRPr lang="en-US" sz="3000" kern="1200" dirty="0"/>
        </a:p>
      </dsp:txBody>
      <dsp:txXfrm>
        <a:off x="30292" y="1399629"/>
        <a:ext cx="3368416" cy="559954"/>
      </dsp:txXfrm>
    </dsp:sp>
    <dsp:sp modelId="{980C39A2-7330-4E57-A753-75D3A0519AB4}">
      <dsp:nvSpPr>
        <dsp:cNvPr id="0" name=""/>
        <dsp:cNvSpPr/>
      </dsp:nvSpPr>
      <dsp:spPr>
        <a:xfrm>
          <a:off x="3428999" y="2051930"/>
          <a:ext cx="5143500" cy="6205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Android App Completed, Web Services Realized</a:t>
          </a:r>
          <a:endParaRPr lang="en-US" sz="1400" kern="1200" dirty="0"/>
        </a:p>
      </dsp:txBody>
      <dsp:txXfrm>
        <a:off x="3428999" y="2129497"/>
        <a:ext cx="4910798" cy="465404"/>
      </dsp:txXfrm>
    </dsp:sp>
    <dsp:sp modelId="{8C989F6B-F2A4-4BEC-81DD-716C1F873397}">
      <dsp:nvSpPr>
        <dsp:cNvPr id="0" name=""/>
        <dsp:cNvSpPr/>
      </dsp:nvSpPr>
      <dsp:spPr>
        <a:xfrm>
          <a:off x="0" y="2051930"/>
          <a:ext cx="3429000" cy="620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January 31, 2011</a:t>
          </a:r>
          <a:endParaRPr lang="en-US" sz="3000" kern="1200" dirty="0"/>
        </a:p>
      </dsp:txBody>
      <dsp:txXfrm>
        <a:off x="30292" y="2082222"/>
        <a:ext cx="3368416" cy="559954"/>
      </dsp:txXfrm>
    </dsp:sp>
    <dsp:sp modelId="{C5CE6C45-7DFD-47F1-AAEB-370B28899C84}">
      <dsp:nvSpPr>
        <dsp:cNvPr id="0" name=""/>
        <dsp:cNvSpPr/>
      </dsp:nvSpPr>
      <dsp:spPr>
        <a:xfrm>
          <a:off x="3428999" y="2734523"/>
          <a:ext cx="5143500" cy="6205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Database &amp; Web Services Implemented</a:t>
          </a:r>
          <a:endParaRPr lang="en-US" sz="1400" kern="1200" dirty="0"/>
        </a:p>
      </dsp:txBody>
      <dsp:txXfrm>
        <a:off x="3428999" y="2812090"/>
        <a:ext cx="4910798" cy="465404"/>
      </dsp:txXfrm>
    </dsp:sp>
    <dsp:sp modelId="{69904DDC-DFEC-4BBE-BBE3-625F5AA8AAB1}">
      <dsp:nvSpPr>
        <dsp:cNvPr id="0" name=""/>
        <dsp:cNvSpPr/>
      </dsp:nvSpPr>
      <dsp:spPr>
        <a:xfrm>
          <a:off x="0" y="2734523"/>
          <a:ext cx="3429000" cy="620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February 28, 2011</a:t>
          </a:r>
          <a:endParaRPr lang="en-US" sz="3000" kern="1200" dirty="0"/>
        </a:p>
      </dsp:txBody>
      <dsp:txXfrm>
        <a:off x="30292" y="2764815"/>
        <a:ext cx="3368416" cy="559954"/>
      </dsp:txXfrm>
    </dsp:sp>
    <dsp:sp modelId="{ED1EEE25-758B-45AF-81E5-03D689A8B63F}">
      <dsp:nvSpPr>
        <dsp:cNvPr id="0" name=""/>
        <dsp:cNvSpPr/>
      </dsp:nvSpPr>
      <dsp:spPr>
        <a:xfrm>
          <a:off x="3428999" y="3417116"/>
          <a:ext cx="5143500" cy="6205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Server Side Implementation Completed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Learning Algorithms</a:t>
          </a:r>
          <a:endParaRPr lang="en-US" sz="1400" kern="1200" dirty="0"/>
        </a:p>
      </dsp:txBody>
      <dsp:txXfrm>
        <a:off x="3428999" y="3494683"/>
        <a:ext cx="4910798" cy="465404"/>
      </dsp:txXfrm>
    </dsp:sp>
    <dsp:sp modelId="{448D47C9-C76E-4271-BEBE-66F348BB5825}">
      <dsp:nvSpPr>
        <dsp:cNvPr id="0" name=""/>
        <dsp:cNvSpPr/>
      </dsp:nvSpPr>
      <dsp:spPr>
        <a:xfrm>
          <a:off x="0" y="3417116"/>
          <a:ext cx="3429000" cy="620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March 31, 2011</a:t>
          </a:r>
          <a:endParaRPr lang="en-US" sz="3000" kern="1200" dirty="0"/>
        </a:p>
      </dsp:txBody>
      <dsp:txXfrm>
        <a:off x="30292" y="3447408"/>
        <a:ext cx="3368416" cy="559954"/>
      </dsp:txXfrm>
    </dsp:sp>
    <dsp:sp modelId="{1856877E-93DC-4DD1-9474-6009D29EA8C5}">
      <dsp:nvSpPr>
        <dsp:cNvPr id="0" name=""/>
        <dsp:cNvSpPr/>
      </dsp:nvSpPr>
      <dsp:spPr>
        <a:xfrm>
          <a:off x="3428999" y="4099708"/>
          <a:ext cx="5143500" cy="6205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OBDMe</a:t>
          </a:r>
          <a:r>
            <a:rPr lang="en-US" sz="1400" kern="1200" dirty="0" smtClean="0"/>
            <a:t> Web Application Developed</a:t>
          </a:r>
          <a:endParaRPr lang="en-US" sz="1400" kern="1200" dirty="0"/>
        </a:p>
      </dsp:txBody>
      <dsp:txXfrm>
        <a:off x="3428999" y="4177275"/>
        <a:ext cx="4910798" cy="465404"/>
      </dsp:txXfrm>
    </dsp:sp>
    <dsp:sp modelId="{BD31FCB9-E679-43E2-A43B-F47FBD73D1AC}">
      <dsp:nvSpPr>
        <dsp:cNvPr id="0" name=""/>
        <dsp:cNvSpPr/>
      </dsp:nvSpPr>
      <dsp:spPr>
        <a:xfrm>
          <a:off x="0" y="4099708"/>
          <a:ext cx="3429000" cy="620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April 30, 2011</a:t>
          </a:r>
          <a:endParaRPr lang="en-US" sz="3000" kern="1200" dirty="0"/>
        </a:p>
      </dsp:txBody>
      <dsp:txXfrm>
        <a:off x="30292" y="4130000"/>
        <a:ext cx="3368416" cy="559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8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4555-1F3A-42DA-9D8D-2A2BBC648ED9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688D-0ACF-4E76-BC35-3F5715D6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0641804"/>
              </p:ext>
            </p:extLst>
          </p:nvPr>
        </p:nvGraphicFramePr>
        <p:xfrm>
          <a:off x="228600" y="609600"/>
          <a:ext cx="85725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3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cjohnson</dc:creator>
  <cp:lastModifiedBy>cjohnson</cp:lastModifiedBy>
  <cp:revision>1</cp:revision>
  <dcterms:created xsi:type="dcterms:W3CDTF">2010-10-29T04:57:21Z</dcterms:created>
  <dcterms:modified xsi:type="dcterms:W3CDTF">2010-10-29T05:07:11Z</dcterms:modified>
</cp:coreProperties>
</file>