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EAE76-0AF7-4048-B4AB-E2E9C6334635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F2166-643D-3142-8225-018F6BC18282}">
      <dgm:prSet phldrT="[Text]"/>
      <dgm:spPr/>
      <dgm:t>
        <a:bodyPr/>
        <a:lstStyle/>
        <a:p>
          <a:r>
            <a:rPr lang="en-US" dirty="0" smtClean="0"/>
            <a:t>Order Components</a:t>
          </a:r>
          <a:endParaRPr lang="en-US" dirty="0"/>
        </a:p>
      </dgm:t>
    </dgm:pt>
    <dgm:pt modelId="{31EA272F-73BE-AC45-88B7-894634A83F07}" type="parTrans" cxnId="{E441701C-71B4-6240-BBCA-FC7AF5BD9D8E}">
      <dgm:prSet/>
      <dgm:spPr/>
      <dgm:t>
        <a:bodyPr/>
        <a:lstStyle/>
        <a:p>
          <a:endParaRPr lang="en-US"/>
        </a:p>
      </dgm:t>
    </dgm:pt>
    <dgm:pt modelId="{06A0ED0B-082A-8F40-8B17-A86BC39936C4}" type="sibTrans" cxnId="{E441701C-71B4-6240-BBCA-FC7AF5BD9D8E}">
      <dgm:prSet/>
      <dgm:spPr/>
      <dgm:t>
        <a:bodyPr/>
        <a:lstStyle/>
        <a:p>
          <a:endParaRPr lang="en-US"/>
        </a:p>
      </dgm:t>
    </dgm:pt>
    <dgm:pt modelId="{936A0415-5AFF-114C-A9E8-0B612E61C3C4}">
      <dgm:prSet/>
      <dgm:spPr/>
      <dgm:t>
        <a:bodyPr/>
        <a:lstStyle/>
        <a:p>
          <a:r>
            <a:rPr lang="en-US" dirty="0" smtClean="0"/>
            <a:t>Now</a:t>
          </a:r>
          <a:endParaRPr lang="en-US" dirty="0"/>
        </a:p>
      </dgm:t>
    </dgm:pt>
    <dgm:pt modelId="{B5DD3F58-EF39-0C45-9B7F-ED16C8C6BB77}" type="parTrans" cxnId="{64615E5B-FBFB-1F4E-8E9B-0852046C595A}">
      <dgm:prSet/>
      <dgm:spPr/>
      <dgm:t>
        <a:bodyPr/>
        <a:lstStyle/>
        <a:p>
          <a:endParaRPr lang="en-US"/>
        </a:p>
      </dgm:t>
    </dgm:pt>
    <dgm:pt modelId="{89AAF238-4F3D-D744-BB9B-4F84AB47B150}" type="sibTrans" cxnId="{64615E5B-FBFB-1F4E-8E9B-0852046C595A}">
      <dgm:prSet/>
      <dgm:spPr/>
      <dgm:t>
        <a:bodyPr/>
        <a:lstStyle/>
        <a:p>
          <a:endParaRPr lang="en-US"/>
        </a:p>
      </dgm:t>
    </dgm:pt>
    <dgm:pt modelId="{B8117C6E-2336-1D42-B817-6D28B1266284}">
      <dgm:prSet/>
      <dgm:spPr/>
      <dgm:t>
        <a:bodyPr/>
        <a:lstStyle/>
        <a:p>
          <a:r>
            <a:rPr lang="en-US" dirty="0" smtClean="0"/>
            <a:t>Build OBD Transceiver</a:t>
          </a:r>
          <a:endParaRPr lang="en-US" dirty="0"/>
        </a:p>
      </dgm:t>
    </dgm:pt>
    <dgm:pt modelId="{01B8F382-3912-8B49-AA9E-1C89432005F7}" type="parTrans" cxnId="{59BAE94C-A251-9A4B-AB48-296F8C3EED0A}">
      <dgm:prSet/>
      <dgm:spPr/>
      <dgm:t>
        <a:bodyPr/>
        <a:lstStyle/>
        <a:p>
          <a:endParaRPr lang="en-US"/>
        </a:p>
      </dgm:t>
    </dgm:pt>
    <dgm:pt modelId="{2DA9E29A-180A-0648-98BF-D887F133AB05}" type="sibTrans" cxnId="{59BAE94C-A251-9A4B-AB48-296F8C3EED0A}">
      <dgm:prSet/>
      <dgm:spPr/>
      <dgm:t>
        <a:bodyPr/>
        <a:lstStyle/>
        <a:p>
          <a:endParaRPr lang="en-US"/>
        </a:p>
      </dgm:t>
    </dgm:pt>
    <dgm:pt modelId="{AA69C9DD-6305-C44D-9361-06DC526FF01C}">
      <dgm:prSet/>
      <dgm:spPr/>
      <dgm:t>
        <a:bodyPr/>
        <a:lstStyle/>
        <a:p>
          <a:r>
            <a:rPr lang="cs-CZ" dirty="0" smtClean="0"/>
            <a:t>Winter Break</a:t>
          </a:r>
          <a:endParaRPr lang="en-US" dirty="0"/>
        </a:p>
      </dgm:t>
    </dgm:pt>
    <dgm:pt modelId="{F005729B-855A-C048-A445-94CBB5F7CEE8}" type="parTrans" cxnId="{5854F615-9DB2-1548-9928-063FDC249F49}">
      <dgm:prSet/>
      <dgm:spPr/>
      <dgm:t>
        <a:bodyPr/>
        <a:lstStyle/>
        <a:p>
          <a:endParaRPr lang="en-US"/>
        </a:p>
      </dgm:t>
    </dgm:pt>
    <dgm:pt modelId="{EC823FDA-B5A7-864C-852A-5D2E61C893CD}" type="sibTrans" cxnId="{5854F615-9DB2-1548-9928-063FDC249F49}">
      <dgm:prSet/>
      <dgm:spPr/>
      <dgm:t>
        <a:bodyPr/>
        <a:lstStyle/>
        <a:p>
          <a:endParaRPr lang="en-US"/>
        </a:p>
      </dgm:t>
    </dgm:pt>
    <dgm:pt modelId="{74C9F245-7541-5B4A-9319-134D3A61F433}">
      <dgm:prSet/>
      <dgm:spPr/>
      <dgm:t>
        <a:bodyPr/>
        <a:lstStyle/>
        <a:p>
          <a:r>
            <a:rPr lang="de-DE" dirty="0" smtClean="0"/>
            <a:t>Server Setup</a:t>
          </a:r>
          <a:endParaRPr lang="en-US" dirty="0"/>
        </a:p>
      </dgm:t>
    </dgm:pt>
    <dgm:pt modelId="{F974FB06-CA75-4F4A-8D12-3C210DEBCE17}" type="parTrans" cxnId="{A194054D-DE4B-9F43-A434-C57F21BC4D52}">
      <dgm:prSet/>
      <dgm:spPr/>
      <dgm:t>
        <a:bodyPr/>
        <a:lstStyle/>
        <a:p>
          <a:endParaRPr lang="en-US"/>
        </a:p>
      </dgm:t>
    </dgm:pt>
    <dgm:pt modelId="{6A33D4AB-FAF6-734B-B5EB-9A27DEDF32FE}" type="sibTrans" cxnId="{A194054D-DE4B-9F43-A434-C57F21BC4D52}">
      <dgm:prSet/>
      <dgm:spPr/>
      <dgm:t>
        <a:bodyPr/>
        <a:lstStyle/>
        <a:p>
          <a:endParaRPr lang="en-US"/>
        </a:p>
      </dgm:t>
    </dgm:pt>
    <dgm:pt modelId="{93E7FD4B-D901-CD45-A748-B5F1223BFDD5}">
      <dgm:prSet/>
      <dgm:spPr/>
      <dgm:t>
        <a:bodyPr/>
        <a:lstStyle/>
        <a:p>
          <a:r>
            <a:rPr lang="fr-FR" dirty="0" smtClean="0"/>
            <a:t>Android Application</a:t>
          </a:r>
        </a:p>
      </dgm:t>
    </dgm:pt>
    <dgm:pt modelId="{C88A5AF6-BDB0-8D44-BFDC-583E62C1F9E2}" type="parTrans" cxnId="{10AE2587-333F-F649-905F-13829B8BBFB8}">
      <dgm:prSet/>
      <dgm:spPr/>
      <dgm:t>
        <a:bodyPr/>
        <a:lstStyle/>
        <a:p>
          <a:endParaRPr lang="en-US"/>
        </a:p>
      </dgm:t>
    </dgm:pt>
    <dgm:pt modelId="{2E381016-CA02-2E46-9624-3A51F513D9A3}" type="sibTrans" cxnId="{10AE2587-333F-F649-905F-13829B8BBFB8}">
      <dgm:prSet/>
      <dgm:spPr/>
      <dgm:t>
        <a:bodyPr/>
        <a:lstStyle/>
        <a:p>
          <a:endParaRPr lang="en-US"/>
        </a:p>
      </dgm:t>
    </dgm:pt>
    <dgm:pt modelId="{A0AA76E0-5057-164A-97C9-D1DA04CE8F07}">
      <dgm:prSet/>
      <dgm:spPr/>
      <dgm:t>
        <a:bodyPr/>
        <a:lstStyle/>
        <a:p>
          <a:r>
            <a:rPr lang="en-US" dirty="0" smtClean="0"/>
            <a:t>Mini Project Start</a:t>
          </a:r>
          <a:endParaRPr lang="en-US" dirty="0"/>
        </a:p>
      </dgm:t>
    </dgm:pt>
    <dgm:pt modelId="{401A8B67-CBFE-9C4C-BF5B-7B4CD56013D0}" type="parTrans" cxnId="{5240D5EF-589B-6841-93F4-243064B53773}">
      <dgm:prSet/>
      <dgm:spPr/>
      <dgm:t>
        <a:bodyPr/>
        <a:lstStyle/>
        <a:p>
          <a:endParaRPr lang="en-US"/>
        </a:p>
      </dgm:t>
    </dgm:pt>
    <dgm:pt modelId="{393FB77F-9717-A34D-A8D8-673B4C545C38}" type="sibTrans" cxnId="{5240D5EF-589B-6841-93F4-243064B53773}">
      <dgm:prSet/>
      <dgm:spPr/>
      <dgm:t>
        <a:bodyPr/>
        <a:lstStyle/>
        <a:p>
          <a:endParaRPr lang="en-US"/>
        </a:p>
      </dgm:t>
    </dgm:pt>
    <dgm:pt modelId="{9E4CE8DB-41D5-F946-9E0E-636995A5196D}">
      <dgm:prSet phldrT="[Text]"/>
      <dgm:spPr/>
      <dgm:t>
        <a:bodyPr/>
        <a:lstStyle/>
        <a:p>
          <a:r>
            <a:rPr lang="en-US" dirty="0" smtClean="0"/>
            <a:t>ELM 327</a:t>
          </a:r>
        </a:p>
      </dgm:t>
    </dgm:pt>
    <dgm:pt modelId="{32F55144-7720-0147-BB4E-A8A27C5ECCA5}" type="parTrans" cxnId="{0246F274-0F7B-B145-9980-BC84B1FBE09A}">
      <dgm:prSet/>
      <dgm:spPr/>
      <dgm:t>
        <a:bodyPr/>
        <a:lstStyle/>
        <a:p>
          <a:endParaRPr lang="en-US"/>
        </a:p>
      </dgm:t>
    </dgm:pt>
    <dgm:pt modelId="{11845EF6-4FA4-044D-9CD7-9A8F87CF50B0}" type="sibTrans" cxnId="{0246F274-0F7B-B145-9980-BC84B1FBE09A}">
      <dgm:prSet/>
      <dgm:spPr/>
      <dgm:t>
        <a:bodyPr/>
        <a:lstStyle/>
        <a:p>
          <a:endParaRPr lang="en-US"/>
        </a:p>
      </dgm:t>
    </dgm:pt>
    <dgm:pt modelId="{5A24B5B9-6269-9F4B-B235-A0609AE511C4}">
      <dgm:prSet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B4BA7982-C4C4-A346-A3ED-EC4F470094CC}" type="parTrans" cxnId="{416724B7-33A2-A648-A4EA-91E27E4C911B}">
      <dgm:prSet/>
      <dgm:spPr/>
      <dgm:t>
        <a:bodyPr/>
        <a:lstStyle/>
        <a:p>
          <a:endParaRPr lang="en-US"/>
        </a:p>
      </dgm:t>
    </dgm:pt>
    <dgm:pt modelId="{88BE4C42-92A9-0E49-B7F3-987456C60F6D}" type="sibTrans" cxnId="{416724B7-33A2-A648-A4EA-91E27E4C911B}">
      <dgm:prSet/>
      <dgm:spPr/>
      <dgm:t>
        <a:bodyPr/>
        <a:lstStyle/>
        <a:p>
          <a:endParaRPr lang="en-US"/>
        </a:p>
      </dgm:t>
    </dgm:pt>
    <dgm:pt modelId="{C5B15446-EAAD-C347-AB8D-8E0E6BA64CBA}">
      <dgm:prSet/>
      <dgm:spPr/>
      <dgm:t>
        <a:bodyPr/>
        <a:lstStyle/>
        <a:p>
          <a:r>
            <a:rPr lang="en-US" dirty="0" smtClean="0"/>
            <a:t>Spring Semester</a:t>
          </a:r>
          <a:endParaRPr lang="en-US" dirty="0"/>
        </a:p>
      </dgm:t>
    </dgm:pt>
    <dgm:pt modelId="{36EF3A8C-152B-914E-9F3B-9498663B58D5}" type="parTrans" cxnId="{63101F3F-7804-054C-833F-F64A5D1BB73E}">
      <dgm:prSet/>
      <dgm:spPr/>
      <dgm:t>
        <a:bodyPr/>
        <a:lstStyle/>
        <a:p>
          <a:endParaRPr lang="en-US"/>
        </a:p>
      </dgm:t>
    </dgm:pt>
    <dgm:pt modelId="{865E004E-FD56-294F-9108-B1E032F5555A}" type="sibTrans" cxnId="{63101F3F-7804-054C-833F-F64A5D1BB73E}">
      <dgm:prSet/>
      <dgm:spPr/>
      <dgm:t>
        <a:bodyPr/>
        <a:lstStyle/>
        <a:p>
          <a:endParaRPr lang="en-US"/>
        </a:p>
      </dgm:t>
    </dgm:pt>
    <dgm:pt modelId="{DFADC54D-EC54-4444-B5E4-38BC92B60A21}">
      <dgm:prSet/>
      <dgm:spPr/>
      <dgm:t>
        <a:bodyPr/>
        <a:lstStyle/>
        <a:p>
          <a:r>
            <a:rPr lang="en-US" dirty="0" smtClean="0"/>
            <a:t>Test Device and Software</a:t>
          </a:r>
          <a:endParaRPr lang="en-US" dirty="0"/>
        </a:p>
      </dgm:t>
    </dgm:pt>
    <dgm:pt modelId="{FDA05BA1-97FC-3B4B-BFBA-3968D267B4D5}" type="parTrans" cxnId="{5077CB51-FA1E-644F-AF6A-AFBFE22C5C50}">
      <dgm:prSet/>
      <dgm:spPr/>
      <dgm:t>
        <a:bodyPr/>
        <a:lstStyle/>
        <a:p>
          <a:endParaRPr lang="en-US"/>
        </a:p>
      </dgm:t>
    </dgm:pt>
    <dgm:pt modelId="{9E124239-5AEF-6E48-BA55-77BBEE0CB9D3}" type="sibTrans" cxnId="{5077CB51-FA1E-644F-AF6A-AFBFE22C5C50}">
      <dgm:prSet/>
      <dgm:spPr/>
      <dgm:t>
        <a:bodyPr/>
        <a:lstStyle/>
        <a:p>
          <a:endParaRPr lang="en-US"/>
        </a:p>
      </dgm:t>
    </dgm:pt>
    <dgm:pt modelId="{67FDB82A-3077-B549-9C6B-AE5851CA4EF0}">
      <dgm:prSet/>
      <dgm:spPr/>
      <dgm:t>
        <a:bodyPr/>
        <a:lstStyle/>
        <a:p>
          <a:r>
            <a:rPr lang="en-US" dirty="0" smtClean="0"/>
            <a:t>End Fall Semester</a:t>
          </a:r>
          <a:endParaRPr lang="en-US" dirty="0"/>
        </a:p>
      </dgm:t>
    </dgm:pt>
    <dgm:pt modelId="{645DE8C3-2566-FC46-A6E9-9CCBB15021CA}" type="parTrans" cxnId="{39FDDA29-43A8-4E44-B375-7BB8F5F0F965}">
      <dgm:prSet/>
      <dgm:spPr/>
      <dgm:t>
        <a:bodyPr/>
        <a:lstStyle/>
        <a:p>
          <a:endParaRPr lang="en-US"/>
        </a:p>
      </dgm:t>
    </dgm:pt>
    <dgm:pt modelId="{B7F2C600-EE92-7144-8E24-A54EF8253AD0}" type="sibTrans" cxnId="{39FDDA29-43A8-4E44-B375-7BB8F5F0F965}">
      <dgm:prSet/>
      <dgm:spPr/>
      <dgm:t>
        <a:bodyPr/>
        <a:lstStyle/>
        <a:p>
          <a:endParaRPr lang="en-US"/>
        </a:p>
      </dgm:t>
    </dgm:pt>
    <dgm:pt modelId="{488BB797-2FCF-6140-A240-DD38ED35530E}">
      <dgm:prSet phldrT="[Text]"/>
      <dgm:spPr/>
      <dgm:t>
        <a:bodyPr/>
        <a:lstStyle/>
        <a:p>
          <a:r>
            <a:rPr lang="fi-FI" dirty="0" smtClean="0"/>
            <a:t>Bluetooth Device</a:t>
          </a:r>
          <a:endParaRPr lang="fr-FR" dirty="0" smtClean="0"/>
        </a:p>
      </dgm:t>
    </dgm:pt>
    <dgm:pt modelId="{0CB5B2FA-949F-CC41-AFA5-46458301C56E}" type="parTrans" cxnId="{AD07D8BB-9FCF-E840-906B-3FBE87D33192}">
      <dgm:prSet/>
      <dgm:spPr/>
      <dgm:t>
        <a:bodyPr/>
        <a:lstStyle/>
        <a:p>
          <a:endParaRPr lang="en-US"/>
        </a:p>
      </dgm:t>
    </dgm:pt>
    <dgm:pt modelId="{9AE75D8B-5B1D-F54F-9B90-BE1904E4612D}" type="sibTrans" cxnId="{AD07D8BB-9FCF-E840-906B-3FBE87D33192}">
      <dgm:prSet/>
      <dgm:spPr/>
      <dgm:t>
        <a:bodyPr/>
        <a:lstStyle/>
        <a:p>
          <a:endParaRPr lang="en-US"/>
        </a:p>
      </dgm:t>
    </dgm:pt>
    <dgm:pt modelId="{74F9D16E-FF60-9C44-AFCA-B32A9E2FB6C1}">
      <dgm:prSet/>
      <dgm:spPr/>
      <dgm:t>
        <a:bodyPr/>
        <a:lstStyle/>
        <a:p>
          <a:r>
            <a:rPr lang="fr-FR" dirty="0" smtClean="0"/>
            <a:t>Extra </a:t>
          </a:r>
          <a:r>
            <a:rPr lang="fr-FR" dirty="0" err="1" smtClean="0"/>
            <a:t>Features</a:t>
          </a:r>
          <a:endParaRPr lang="fr-FR" dirty="0" smtClean="0"/>
        </a:p>
      </dgm:t>
    </dgm:pt>
    <dgm:pt modelId="{733147AC-CD03-C548-A4C5-65D641B58024}" type="parTrans" cxnId="{29E8E433-A130-0A4F-A5A1-994A561EBEFF}">
      <dgm:prSet/>
      <dgm:spPr/>
      <dgm:t>
        <a:bodyPr/>
        <a:lstStyle/>
        <a:p>
          <a:endParaRPr lang="en-US"/>
        </a:p>
      </dgm:t>
    </dgm:pt>
    <dgm:pt modelId="{A9E7C219-FA1A-084C-B93F-24D00E24BFB2}" type="sibTrans" cxnId="{29E8E433-A130-0A4F-A5A1-994A561EBEFF}">
      <dgm:prSet/>
      <dgm:spPr/>
      <dgm:t>
        <a:bodyPr/>
        <a:lstStyle/>
        <a:p>
          <a:endParaRPr lang="en-US"/>
        </a:p>
      </dgm:t>
    </dgm:pt>
    <dgm:pt modelId="{E6BF15A1-F305-864A-8F84-8235C5970180}">
      <dgm:prSet/>
      <dgm:spPr/>
      <dgm:t>
        <a:bodyPr/>
        <a:lstStyle/>
        <a:p>
          <a:r>
            <a:rPr lang="fr-FR" dirty="0" smtClean="0"/>
            <a:t>Unit </a:t>
          </a:r>
          <a:r>
            <a:rPr lang="fr-FR" dirty="0" err="1" smtClean="0"/>
            <a:t>Testing</a:t>
          </a:r>
          <a:endParaRPr lang="fr-FR" dirty="0" smtClean="0"/>
        </a:p>
      </dgm:t>
    </dgm:pt>
    <dgm:pt modelId="{2A2A8CC3-6331-1B4E-BEBD-1EC0A87A635B}" type="parTrans" cxnId="{359B2D0C-BD0D-AC4C-B9A8-303F8BC64006}">
      <dgm:prSet/>
      <dgm:spPr/>
      <dgm:t>
        <a:bodyPr/>
        <a:lstStyle/>
        <a:p>
          <a:endParaRPr lang="en-US"/>
        </a:p>
      </dgm:t>
    </dgm:pt>
    <dgm:pt modelId="{1A4B4443-DC87-AD40-BEEE-3D1A70FFB5B7}" type="sibTrans" cxnId="{359B2D0C-BD0D-AC4C-B9A8-303F8BC64006}">
      <dgm:prSet/>
      <dgm:spPr/>
      <dgm:t>
        <a:bodyPr/>
        <a:lstStyle/>
        <a:p>
          <a:endParaRPr lang="en-US"/>
        </a:p>
      </dgm:t>
    </dgm:pt>
    <dgm:pt modelId="{B4114B73-0240-794A-909E-EBB8D8532498}" type="pres">
      <dgm:prSet presAssocID="{3B7EAE76-0AF7-4048-B4AB-E2E9C63346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2A4690E-27E4-234E-B1E6-313B4009AB5A}" type="pres">
      <dgm:prSet presAssocID="{3B7EAE76-0AF7-4048-B4AB-E2E9C6334635}" presName="hierFlow" presStyleCnt="0"/>
      <dgm:spPr/>
    </dgm:pt>
    <dgm:pt modelId="{5621FE83-DB0C-EA41-8CFF-537C0DE2F590}" type="pres">
      <dgm:prSet presAssocID="{3B7EAE76-0AF7-4048-B4AB-E2E9C6334635}" presName="firstBuf" presStyleCnt="0"/>
      <dgm:spPr/>
    </dgm:pt>
    <dgm:pt modelId="{577BD96D-931B-6441-9935-6588F6B783B9}" type="pres">
      <dgm:prSet presAssocID="{3B7EAE76-0AF7-4048-B4AB-E2E9C63346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1A62200-FB84-E04D-BC30-5BFAD6686B3A}" type="pres">
      <dgm:prSet presAssocID="{9E3F2166-643D-3142-8225-018F6BC18282}" presName="Name14" presStyleCnt="0"/>
      <dgm:spPr/>
    </dgm:pt>
    <dgm:pt modelId="{D48A91B1-55EB-214B-8E32-512163588C46}" type="pres">
      <dgm:prSet presAssocID="{9E3F2166-643D-3142-8225-018F6BC18282}" presName="level1Shape" presStyleLbl="node0" presStyleIdx="0" presStyleCnt="1">
        <dgm:presLayoutVars>
          <dgm:chPref val="3"/>
        </dgm:presLayoutVars>
      </dgm:prSet>
      <dgm:spPr/>
    </dgm:pt>
    <dgm:pt modelId="{8669E20A-BDED-D449-9718-8577716B109B}" type="pres">
      <dgm:prSet presAssocID="{9E3F2166-643D-3142-8225-018F6BC18282}" presName="hierChild2" presStyleCnt="0"/>
      <dgm:spPr/>
    </dgm:pt>
    <dgm:pt modelId="{23BF4601-AD81-6941-BF2F-FBC01C99715A}" type="pres">
      <dgm:prSet presAssocID="{32F55144-7720-0147-BB4E-A8A27C5ECCA5}" presName="Name19" presStyleLbl="parChTrans1D2" presStyleIdx="0" presStyleCnt="3"/>
      <dgm:spPr/>
    </dgm:pt>
    <dgm:pt modelId="{0C19305F-DDB6-2A40-9B69-212B80864307}" type="pres">
      <dgm:prSet presAssocID="{9E4CE8DB-41D5-F946-9E0E-636995A5196D}" presName="Name21" presStyleCnt="0"/>
      <dgm:spPr/>
    </dgm:pt>
    <dgm:pt modelId="{CB2A859E-476F-DD4D-8ACD-4061B2FA45CC}" type="pres">
      <dgm:prSet presAssocID="{9E4CE8DB-41D5-F946-9E0E-636995A5196D}" presName="level2Shape" presStyleLbl="node2" presStyleIdx="0" presStyleCnt="3"/>
      <dgm:spPr/>
      <dgm:t>
        <a:bodyPr/>
        <a:lstStyle/>
        <a:p>
          <a:endParaRPr lang="en-US"/>
        </a:p>
      </dgm:t>
    </dgm:pt>
    <dgm:pt modelId="{FC6B32BA-6A2D-2244-997F-CC5B64D89239}" type="pres">
      <dgm:prSet presAssocID="{9E4CE8DB-41D5-F946-9E0E-636995A5196D}" presName="hierChild3" presStyleCnt="0"/>
      <dgm:spPr/>
    </dgm:pt>
    <dgm:pt modelId="{CF88F2BB-9515-EB4A-B5FE-E6428EAA5C23}" type="pres">
      <dgm:prSet presAssocID="{01B8F382-3912-8B49-AA9E-1C89432005F7}" presName="Name19" presStyleLbl="parChTrans1D2" presStyleIdx="1" presStyleCnt="3"/>
      <dgm:spPr/>
    </dgm:pt>
    <dgm:pt modelId="{F3DA11E1-4BF9-5840-AADC-E7FE13D5A58F}" type="pres">
      <dgm:prSet presAssocID="{B8117C6E-2336-1D42-B817-6D28B1266284}" presName="Name21" presStyleCnt="0"/>
      <dgm:spPr/>
    </dgm:pt>
    <dgm:pt modelId="{441CCE95-0CEA-6541-B3BE-4109E6002543}" type="pres">
      <dgm:prSet presAssocID="{B8117C6E-2336-1D42-B817-6D28B1266284}" presName="level2Shape" presStyleLbl="node2" presStyleIdx="1" presStyleCnt="3"/>
      <dgm:spPr/>
      <dgm:t>
        <a:bodyPr/>
        <a:lstStyle/>
        <a:p>
          <a:endParaRPr lang="en-US"/>
        </a:p>
      </dgm:t>
    </dgm:pt>
    <dgm:pt modelId="{3048F54C-DBD3-0C40-AA3D-C674AD61DCCD}" type="pres">
      <dgm:prSet presAssocID="{B8117C6E-2336-1D42-B817-6D28B1266284}" presName="hierChild3" presStyleCnt="0"/>
      <dgm:spPr/>
    </dgm:pt>
    <dgm:pt modelId="{E7703EBA-672A-1848-9C1B-47A03B44821F}" type="pres">
      <dgm:prSet presAssocID="{FDA05BA1-97FC-3B4B-BFBA-3968D267B4D5}" presName="Name19" presStyleLbl="parChTrans1D3" presStyleIdx="0" presStyleCnt="1"/>
      <dgm:spPr/>
    </dgm:pt>
    <dgm:pt modelId="{5923DF4A-4517-AD42-98F7-92DDBDA569AF}" type="pres">
      <dgm:prSet presAssocID="{DFADC54D-EC54-4444-B5E4-38BC92B60A21}" presName="Name21" presStyleCnt="0"/>
      <dgm:spPr/>
    </dgm:pt>
    <dgm:pt modelId="{CBD569EB-743C-3C4A-8055-7EFE418141EB}" type="pres">
      <dgm:prSet presAssocID="{DFADC54D-EC54-4444-B5E4-38BC92B60A21}" presName="level2Shape" presStyleLbl="node3" presStyleIdx="0" presStyleCnt="1"/>
      <dgm:spPr/>
      <dgm:t>
        <a:bodyPr/>
        <a:lstStyle/>
        <a:p>
          <a:endParaRPr lang="en-US"/>
        </a:p>
      </dgm:t>
    </dgm:pt>
    <dgm:pt modelId="{444E4C1B-A37F-C24B-8377-9CCE0A9474A8}" type="pres">
      <dgm:prSet presAssocID="{DFADC54D-EC54-4444-B5E4-38BC92B60A21}" presName="hierChild3" presStyleCnt="0"/>
      <dgm:spPr/>
    </dgm:pt>
    <dgm:pt modelId="{C75046CA-4B8F-CF46-8978-D85024A5D26C}" type="pres">
      <dgm:prSet presAssocID="{F974FB06-CA75-4F4A-8D12-3C210DEBCE17}" presName="Name19" presStyleLbl="parChTrans1D4" presStyleIdx="0" presStyleCnt="5"/>
      <dgm:spPr/>
    </dgm:pt>
    <dgm:pt modelId="{90EB2D9A-C708-9E49-B188-89A20C359B0A}" type="pres">
      <dgm:prSet presAssocID="{74C9F245-7541-5B4A-9319-134D3A61F433}" presName="Name21" presStyleCnt="0"/>
      <dgm:spPr/>
    </dgm:pt>
    <dgm:pt modelId="{CC9925F2-B7EF-134E-B473-F81310A06BAF}" type="pres">
      <dgm:prSet presAssocID="{74C9F245-7541-5B4A-9319-134D3A61F433}" presName="level2Shape" presStyleLbl="node4" presStyleIdx="0" presStyleCnt="5"/>
      <dgm:spPr/>
      <dgm:t>
        <a:bodyPr/>
        <a:lstStyle/>
        <a:p>
          <a:endParaRPr lang="en-US"/>
        </a:p>
      </dgm:t>
    </dgm:pt>
    <dgm:pt modelId="{878CB8A4-42B4-C345-B7C1-41BF3154F1FF}" type="pres">
      <dgm:prSet presAssocID="{74C9F245-7541-5B4A-9319-134D3A61F433}" presName="hierChild3" presStyleCnt="0"/>
      <dgm:spPr/>
    </dgm:pt>
    <dgm:pt modelId="{D3364859-1190-8749-82BB-8D4E19A7090E}" type="pres">
      <dgm:prSet presAssocID="{B4BA7982-C4C4-A346-A3ED-EC4F470094CC}" presName="Name19" presStyleLbl="parChTrans1D4" presStyleIdx="1" presStyleCnt="5"/>
      <dgm:spPr/>
    </dgm:pt>
    <dgm:pt modelId="{7954C014-7618-AE49-B74A-9003C1955C39}" type="pres">
      <dgm:prSet presAssocID="{5A24B5B9-6269-9F4B-B235-A0609AE511C4}" presName="Name21" presStyleCnt="0"/>
      <dgm:spPr/>
    </dgm:pt>
    <dgm:pt modelId="{914D6879-4A2A-6049-B948-E61BE63DF8DA}" type="pres">
      <dgm:prSet presAssocID="{5A24B5B9-6269-9F4B-B235-A0609AE511C4}" presName="level2Shape" presStyleLbl="node4" presStyleIdx="1" presStyleCnt="5"/>
      <dgm:spPr/>
      <dgm:t>
        <a:bodyPr/>
        <a:lstStyle/>
        <a:p>
          <a:endParaRPr lang="en-US"/>
        </a:p>
      </dgm:t>
    </dgm:pt>
    <dgm:pt modelId="{121E5743-ADDC-1F4A-AF88-40EA3DCB3377}" type="pres">
      <dgm:prSet presAssocID="{5A24B5B9-6269-9F4B-B235-A0609AE511C4}" presName="hierChild3" presStyleCnt="0"/>
      <dgm:spPr/>
    </dgm:pt>
    <dgm:pt modelId="{80BF8D6C-4210-3548-B635-66365737DF98}" type="pres">
      <dgm:prSet presAssocID="{C88A5AF6-BDB0-8D44-BFDC-583E62C1F9E2}" presName="Name19" presStyleLbl="parChTrans1D4" presStyleIdx="2" presStyleCnt="5"/>
      <dgm:spPr/>
    </dgm:pt>
    <dgm:pt modelId="{613FF201-66AD-454F-9042-1E0DC8039B12}" type="pres">
      <dgm:prSet presAssocID="{93E7FD4B-D901-CD45-A748-B5F1223BFDD5}" presName="Name21" presStyleCnt="0"/>
      <dgm:spPr/>
    </dgm:pt>
    <dgm:pt modelId="{EC22637D-9D0F-C74A-8E0F-CB1F1B0A589B}" type="pres">
      <dgm:prSet presAssocID="{93E7FD4B-D901-CD45-A748-B5F1223BFDD5}" presName="level2Shape" presStyleLbl="node4" presStyleIdx="2" presStyleCnt="5"/>
      <dgm:spPr/>
      <dgm:t>
        <a:bodyPr/>
        <a:lstStyle/>
        <a:p>
          <a:endParaRPr lang="en-US"/>
        </a:p>
      </dgm:t>
    </dgm:pt>
    <dgm:pt modelId="{6D65E3CF-F3C2-F843-8562-F6F41331D2E4}" type="pres">
      <dgm:prSet presAssocID="{93E7FD4B-D901-CD45-A748-B5F1223BFDD5}" presName="hierChild3" presStyleCnt="0"/>
      <dgm:spPr/>
    </dgm:pt>
    <dgm:pt modelId="{936E7845-C7BB-FB4D-B331-14CA171B06AB}" type="pres">
      <dgm:prSet presAssocID="{733147AC-CD03-C548-A4C5-65D641B58024}" presName="Name19" presStyleLbl="parChTrans1D4" presStyleIdx="3" presStyleCnt="5"/>
      <dgm:spPr/>
    </dgm:pt>
    <dgm:pt modelId="{824E3358-2393-E249-A8A8-38EF20B4C4C0}" type="pres">
      <dgm:prSet presAssocID="{74F9D16E-FF60-9C44-AFCA-B32A9E2FB6C1}" presName="Name21" presStyleCnt="0"/>
      <dgm:spPr/>
    </dgm:pt>
    <dgm:pt modelId="{13B4BC71-106C-6947-9885-567EE06C7E0A}" type="pres">
      <dgm:prSet presAssocID="{74F9D16E-FF60-9C44-AFCA-B32A9E2FB6C1}" presName="level2Shape" presStyleLbl="node4" presStyleIdx="3" presStyleCnt="5"/>
      <dgm:spPr/>
    </dgm:pt>
    <dgm:pt modelId="{294702B1-2AD1-7440-9E07-7518EA8E3CF4}" type="pres">
      <dgm:prSet presAssocID="{74F9D16E-FF60-9C44-AFCA-B32A9E2FB6C1}" presName="hierChild3" presStyleCnt="0"/>
      <dgm:spPr/>
    </dgm:pt>
    <dgm:pt modelId="{088AE99C-8BC3-814E-A937-1C5683FD8FFE}" type="pres">
      <dgm:prSet presAssocID="{2A2A8CC3-6331-1B4E-BEBD-1EC0A87A635B}" presName="Name19" presStyleLbl="parChTrans1D4" presStyleIdx="4" presStyleCnt="5"/>
      <dgm:spPr/>
    </dgm:pt>
    <dgm:pt modelId="{71D58162-1A63-D34D-A397-C92AA9C50D7D}" type="pres">
      <dgm:prSet presAssocID="{E6BF15A1-F305-864A-8F84-8235C5970180}" presName="Name21" presStyleCnt="0"/>
      <dgm:spPr/>
    </dgm:pt>
    <dgm:pt modelId="{8D748F5F-7DB3-BE41-ADA5-3E855BFF0D8C}" type="pres">
      <dgm:prSet presAssocID="{E6BF15A1-F305-864A-8F84-8235C5970180}" presName="level2Shape" presStyleLbl="node4" presStyleIdx="4" presStyleCnt="5"/>
      <dgm:spPr/>
      <dgm:t>
        <a:bodyPr/>
        <a:lstStyle/>
        <a:p>
          <a:endParaRPr lang="en-US"/>
        </a:p>
      </dgm:t>
    </dgm:pt>
    <dgm:pt modelId="{845562A2-F4AF-104C-B698-380760BC2C1B}" type="pres">
      <dgm:prSet presAssocID="{E6BF15A1-F305-864A-8F84-8235C5970180}" presName="hierChild3" presStyleCnt="0"/>
      <dgm:spPr/>
    </dgm:pt>
    <dgm:pt modelId="{AF5CDB8B-F385-544A-9F89-C5567EDFAA7C}" type="pres">
      <dgm:prSet presAssocID="{0CB5B2FA-949F-CC41-AFA5-46458301C56E}" presName="Name19" presStyleLbl="parChTrans1D2" presStyleIdx="2" presStyleCnt="3"/>
      <dgm:spPr/>
    </dgm:pt>
    <dgm:pt modelId="{57587CE3-1E94-4C4A-AD09-DE222463D8E3}" type="pres">
      <dgm:prSet presAssocID="{488BB797-2FCF-6140-A240-DD38ED35530E}" presName="Name21" presStyleCnt="0"/>
      <dgm:spPr/>
    </dgm:pt>
    <dgm:pt modelId="{1E4C5ED0-3185-BE4A-80B0-13A98210A14F}" type="pres">
      <dgm:prSet presAssocID="{488BB797-2FCF-6140-A240-DD38ED35530E}" presName="level2Shape" presStyleLbl="node2" presStyleIdx="2" presStyleCnt="3"/>
      <dgm:spPr/>
      <dgm:t>
        <a:bodyPr/>
        <a:lstStyle/>
        <a:p>
          <a:endParaRPr lang="en-US"/>
        </a:p>
      </dgm:t>
    </dgm:pt>
    <dgm:pt modelId="{F63B4EE3-43CA-884B-B67C-F783F470CF85}" type="pres">
      <dgm:prSet presAssocID="{488BB797-2FCF-6140-A240-DD38ED35530E}" presName="hierChild3" presStyleCnt="0"/>
      <dgm:spPr/>
    </dgm:pt>
    <dgm:pt modelId="{00377682-98F2-D143-BC3F-0D758FE06832}" type="pres">
      <dgm:prSet presAssocID="{3B7EAE76-0AF7-4048-B4AB-E2E9C6334635}" presName="bgShapesFlow" presStyleCnt="0"/>
      <dgm:spPr/>
    </dgm:pt>
    <dgm:pt modelId="{68158062-7D8C-D94D-AADF-B778261C8A72}" type="pres">
      <dgm:prSet presAssocID="{936A0415-5AFF-114C-A9E8-0B612E61C3C4}" presName="rectComp" presStyleCnt="0"/>
      <dgm:spPr/>
    </dgm:pt>
    <dgm:pt modelId="{8A513011-402D-2141-A382-5FD3FCFB0B82}" type="pres">
      <dgm:prSet presAssocID="{936A0415-5AFF-114C-A9E8-0B612E61C3C4}" presName="bgRect" presStyleLbl="bgShp" presStyleIdx="0" presStyleCnt="5"/>
      <dgm:spPr/>
      <dgm:t>
        <a:bodyPr/>
        <a:lstStyle/>
        <a:p>
          <a:endParaRPr lang="en-US"/>
        </a:p>
      </dgm:t>
    </dgm:pt>
    <dgm:pt modelId="{1DF261DA-4016-214C-A62A-492F34AADEBF}" type="pres">
      <dgm:prSet presAssocID="{936A0415-5AFF-114C-A9E8-0B612E61C3C4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43E53-73D2-0C4D-88C5-D57C073C15AC}" type="pres">
      <dgm:prSet presAssocID="{936A0415-5AFF-114C-A9E8-0B612E61C3C4}" presName="spComp" presStyleCnt="0"/>
      <dgm:spPr/>
    </dgm:pt>
    <dgm:pt modelId="{A10BE6CC-E51A-A344-87A2-D91CCF0AAB5E}" type="pres">
      <dgm:prSet presAssocID="{936A0415-5AFF-114C-A9E8-0B612E61C3C4}" presName="vSp" presStyleCnt="0"/>
      <dgm:spPr/>
    </dgm:pt>
    <dgm:pt modelId="{69096423-F1A2-BA41-8980-EBC9E206E32E}" type="pres">
      <dgm:prSet presAssocID="{A0AA76E0-5057-164A-97C9-D1DA04CE8F07}" presName="rectComp" presStyleCnt="0"/>
      <dgm:spPr/>
    </dgm:pt>
    <dgm:pt modelId="{2A776AB6-BD0B-8641-A976-B572C9176BFF}" type="pres">
      <dgm:prSet presAssocID="{A0AA76E0-5057-164A-97C9-D1DA04CE8F07}" presName="bgRect" presStyleLbl="bgShp" presStyleIdx="1" presStyleCnt="5"/>
      <dgm:spPr/>
      <dgm:t>
        <a:bodyPr/>
        <a:lstStyle/>
        <a:p>
          <a:endParaRPr lang="en-US"/>
        </a:p>
      </dgm:t>
    </dgm:pt>
    <dgm:pt modelId="{1D10A162-84EF-4C42-86C4-17F4DAEE7A9E}" type="pres">
      <dgm:prSet presAssocID="{A0AA76E0-5057-164A-97C9-D1DA04CE8F07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83782-B6E6-8441-B0BA-4253CD8F1B5A}" type="pres">
      <dgm:prSet presAssocID="{A0AA76E0-5057-164A-97C9-D1DA04CE8F07}" presName="spComp" presStyleCnt="0"/>
      <dgm:spPr/>
    </dgm:pt>
    <dgm:pt modelId="{1149D42A-E867-DC41-BF7D-9188EBA7FF15}" type="pres">
      <dgm:prSet presAssocID="{A0AA76E0-5057-164A-97C9-D1DA04CE8F07}" presName="vSp" presStyleCnt="0"/>
      <dgm:spPr/>
    </dgm:pt>
    <dgm:pt modelId="{41E920F1-8692-0D42-AA3B-16E090A19046}" type="pres">
      <dgm:prSet presAssocID="{67FDB82A-3077-B549-9C6B-AE5851CA4EF0}" presName="rectComp" presStyleCnt="0"/>
      <dgm:spPr/>
    </dgm:pt>
    <dgm:pt modelId="{7508959D-4009-A140-8EA1-B67DAD6EC019}" type="pres">
      <dgm:prSet presAssocID="{67FDB82A-3077-B549-9C6B-AE5851CA4EF0}" presName="bgRect" presStyleLbl="bgShp" presStyleIdx="2" presStyleCnt="5"/>
      <dgm:spPr/>
      <dgm:t>
        <a:bodyPr/>
        <a:lstStyle/>
        <a:p>
          <a:endParaRPr lang="en-US"/>
        </a:p>
      </dgm:t>
    </dgm:pt>
    <dgm:pt modelId="{6D8195E5-4BD5-984A-B633-89B99A27924A}" type="pres">
      <dgm:prSet presAssocID="{67FDB82A-3077-B549-9C6B-AE5851CA4EF0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224DE-AE55-DC4C-84BD-0AA720014B72}" type="pres">
      <dgm:prSet presAssocID="{67FDB82A-3077-B549-9C6B-AE5851CA4EF0}" presName="spComp" presStyleCnt="0"/>
      <dgm:spPr/>
    </dgm:pt>
    <dgm:pt modelId="{DD36D4B3-8EAC-0340-9DA5-13DB60D69789}" type="pres">
      <dgm:prSet presAssocID="{67FDB82A-3077-B549-9C6B-AE5851CA4EF0}" presName="vSp" presStyleCnt="0"/>
      <dgm:spPr/>
    </dgm:pt>
    <dgm:pt modelId="{B989DD56-97AD-AE4C-8739-C054D93C95D5}" type="pres">
      <dgm:prSet presAssocID="{AA69C9DD-6305-C44D-9361-06DC526FF01C}" presName="rectComp" presStyleCnt="0"/>
      <dgm:spPr/>
    </dgm:pt>
    <dgm:pt modelId="{548555F9-72F9-6646-BBE5-2A10F9131D9B}" type="pres">
      <dgm:prSet presAssocID="{AA69C9DD-6305-C44D-9361-06DC526FF01C}" presName="bgRect" presStyleLbl="bgShp" presStyleIdx="3" presStyleCnt="5"/>
      <dgm:spPr/>
      <dgm:t>
        <a:bodyPr/>
        <a:lstStyle/>
        <a:p>
          <a:endParaRPr lang="en-US"/>
        </a:p>
      </dgm:t>
    </dgm:pt>
    <dgm:pt modelId="{8E7B6D48-1499-A04F-A372-063FF25B0475}" type="pres">
      <dgm:prSet presAssocID="{AA69C9DD-6305-C44D-9361-06DC526FF01C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EC3E1-D0E3-CC43-947A-B08A5F743B13}" type="pres">
      <dgm:prSet presAssocID="{AA69C9DD-6305-C44D-9361-06DC526FF01C}" presName="spComp" presStyleCnt="0"/>
      <dgm:spPr/>
    </dgm:pt>
    <dgm:pt modelId="{78009D53-3399-3C40-A788-5CAE11D231F6}" type="pres">
      <dgm:prSet presAssocID="{AA69C9DD-6305-C44D-9361-06DC526FF01C}" presName="vSp" presStyleCnt="0"/>
      <dgm:spPr/>
    </dgm:pt>
    <dgm:pt modelId="{26ED10D5-AA18-F14F-B706-E1BCE7C03194}" type="pres">
      <dgm:prSet presAssocID="{C5B15446-EAAD-C347-AB8D-8E0E6BA64CBA}" presName="rectComp" presStyleCnt="0"/>
      <dgm:spPr/>
    </dgm:pt>
    <dgm:pt modelId="{D54C5EC1-D2E6-044B-9C75-12C30B111B30}" type="pres">
      <dgm:prSet presAssocID="{C5B15446-EAAD-C347-AB8D-8E0E6BA64CBA}" presName="bgRect" presStyleLbl="bgShp" presStyleIdx="4" presStyleCnt="5"/>
      <dgm:spPr/>
      <dgm:t>
        <a:bodyPr/>
        <a:lstStyle/>
        <a:p>
          <a:endParaRPr lang="en-US"/>
        </a:p>
      </dgm:t>
    </dgm:pt>
    <dgm:pt modelId="{52053295-3B67-254A-BD0E-28DBD300A23E}" type="pres">
      <dgm:prSet presAssocID="{C5B15446-EAAD-C347-AB8D-8E0E6BA64CBA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788BEF-2F8D-9649-B702-6C4001F03461}" type="presOf" srcId="{AA69C9DD-6305-C44D-9361-06DC526FF01C}" destId="{548555F9-72F9-6646-BBE5-2A10F9131D9B}" srcOrd="0" destOrd="0" presId="urn:microsoft.com/office/officeart/2005/8/layout/hierarchy6"/>
    <dgm:cxn modelId="{B9F2C10F-AB7E-7044-9150-68B408CD6A6C}" type="presOf" srcId="{C88A5AF6-BDB0-8D44-BFDC-583E62C1F9E2}" destId="{80BF8D6C-4210-3548-B635-66365737DF98}" srcOrd="0" destOrd="0" presId="urn:microsoft.com/office/officeart/2005/8/layout/hierarchy6"/>
    <dgm:cxn modelId="{EE0E68D8-05FE-004C-9CA1-B2080B2917A9}" type="presOf" srcId="{A0AA76E0-5057-164A-97C9-D1DA04CE8F07}" destId="{2A776AB6-BD0B-8641-A976-B572C9176BFF}" srcOrd="0" destOrd="0" presId="urn:microsoft.com/office/officeart/2005/8/layout/hierarchy6"/>
    <dgm:cxn modelId="{7A4B8CEA-02A1-184D-9C55-300553C289CB}" type="presOf" srcId="{3B7EAE76-0AF7-4048-B4AB-E2E9C6334635}" destId="{B4114B73-0240-794A-909E-EBB8D8532498}" srcOrd="0" destOrd="0" presId="urn:microsoft.com/office/officeart/2005/8/layout/hierarchy6"/>
    <dgm:cxn modelId="{64615E5B-FBFB-1F4E-8E9B-0852046C595A}" srcId="{3B7EAE76-0AF7-4048-B4AB-E2E9C6334635}" destId="{936A0415-5AFF-114C-A9E8-0B612E61C3C4}" srcOrd="1" destOrd="0" parTransId="{B5DD3F58-EF39-0C45-9B7F-ED16C8C6BB77}" sibTransId="{89AAF238-4F3D-D744-BB9B-4F84AB47B150}"/>
    <dgm:cxn modelId="{E6BFA686-FCF2-AB40-B688-1109D4D30790}" type="presOf" srcId="{B4BA7982-C4C4-A346-A3ED-EC4F470094CC}" destId="{D3364859-1190-8749-82BB-8D4E19A7090E}" srcOrd="0" destOrd="0" presId="urn:microsoft.com/office/officeart/2005/8/layout/hierarchy6"/>
    <dgm:cxn modelId="{E441701C-71B4-6240-BBCA-FC7AF5BD9D8E}" srcId="{3B7EAE76-0AF7-4048-B4AB-E2E9C6334635}" destId="{9E3F2166-643D-3142-8225-018F6BC18282}" srcOrd="0" destOrd="0" parTransId="{31EA272F-73BE-AC45-88B7-894634A83F07}" sibTransId="{06A0ED0B-082A-8F40-8B17-A86BC39936C4}"/>
    <dgm:cxn modelId="{A6F8E2FB-0296-9C49-9973-1FC6204E8786}" type="presOf" srcId="{733147AC-CD03-C548-A4C5-65D641B58024}" destId="{936E7845-C7BB-FB4D-B331-14CA171B06AB}" srcOrd="0" destOrd="0" presId="urn:microsoft.com/office/officeart/2005/8/layout/hierarchy6"/>
    <dgm:cxn modelId="{5077CB51-FA1E-644F-AF6A-AFBFE22C5C50}" srcId="{B8117C6E-2336-1D42-B817-6D28B1266284}" destId="{DFADC54D-EC54-4444-B5E4-38BC92B60A21}" srcOrd="0" destOrd="0" parTransId="{FDA05BA1-97FC-3B4B-BFBA-3968D267B4D5}" sibTransId="{9E124239-5AEF-6E48-BA55-77BBEE0CB9D3}"/>
    <dgm:cxn modelId="{7ED82DDB-5179-E344-A35C-57BA0148B7BB}" type="presOf" srcId="{E6BF15A1-F305-864A-8F84-8235C5970180}" destId="{8D748F5F-7DB3-BE41-ADA5-3E855BFF0D8C}" srcOrd="0" destOrd="0" presId="urn:microsoft.com/office/officeart/2005/8/layout/hierarchy6"/>
    <dgm:cxn modelId="{452D696F-8C82-6441-B390-43DD5DC25422}" type="presOf" srcId="{A0AA76E0-5057-164A-97C9-D1DA04CE8F07}" destId="{1D10A162-84EF-4C42-86C4-17F4DAEE7A9E}" srcOrd="1" destOrd="0" presId="urn:microsoft.com/office/officeart/2005/8/layout/hierarchy6"/>
    <dgm:cxn modelId="{755C91EC-9B1D-484B-A838-33A204D6307F}" type="presOf" srcId="{C5B15446-EAAD-C347-AB8D-8E0E6BA64CBA}" destId="{D54C5EC1-D2E6-044B-9C75-12C30B111B30}" srcOrd="0" destOrd="0" presId="urn:microsoft.com/office/officeart/2005/8/layout/hierarchy6"/>
    <dgm:cxn modelId="{718EE3E7-3F5F-784E-B693-017DBBBF20FB}" type="presOf" srcId="{DFADC54D-EC54-4444-B5E4-38BC92B60A21}" destId="{CBD569EB-743C-3C4A-8055-7EFE418141EB}" srcOrd="0" destOrd="0" presId="urn:microsoft.com/office/officeart/2005/8/layout/hierarchy6"/>
    <dgm:cxn modelId="{29E8E433-A130-0A4F-A5A1-994A561EBEFF}" srcId="{74C9F245-7541-5B4A-9319-134D3A61F433}" destId="{74F9D16E-FF60-9C44-AFCA-B32A9E2FB6C1}" srcOrd="2" destOrd="0" parTransId="{733147AC-CD03-C548-A4C5-65D641B58024}" sibTransId="{A9E7C219-FA1A-084C-B93F-24D00E24BFB2}"/>
    <dgm:cxn modelId="{E0DA8EA9-6212-814C-A8D6-66BE69B00263}" type="presOf" srcId="{74F9D16E-FF60-9C44-AFCA-B32A9E2FB6C1}" destId="{13B4BC71-106C-6947-9885-567EE06C7E0A}" srcOrd="0" destOrd="0" presId="urn:microsoft.com/office/officeart/2005/8/layout/hierarchy6"/>
    <dgm:cxn modelId="{404949BE-FE0B-5D45-92D5-1274CEEDF03D}" type="presOf" srcId="{01B8F382-3912-8B49-AA9E-1C89432005F7}" destId="{CF88F2BB-9515-EB4A-B5FE-E6428EAA5C23}" srcOrd="0" destOrd="0" presId="urn:microsoft.com/office/officeart/2005/8/layout/hierarchy6"/>
    <dgm:cxn modelId="{AD07D8BB-9FCF-E840-906B-3FBE87D33192}" srcId="{9E3F2166-643D-3142-8225-018F6BC18282}" destId="{488BB797-2FCF-6140-A240-DD38ED35530E}" srcOrd="2" destOrd="0" parTransId="{0CB5B2FA-949F-CC41-AFA5-46458301C56E}" sibTransId="{9AE75D8B-5B1D-F54F-9B90-BE1904E4612D}"/>
    <dgm:cxn modelId="{4B830430-E428-3B45-9675-24F4AB6D445B}" type="presOf" srcId="{936A0415-5AFF-114C-A9E8-0B612E61C3C4}" destId="{1DF261DA-4016-214C-A62A-492F34AADEBF}" srcOrd="1" destOrd="0" presId="urn:microsoft.com/office/officeart/2005/8/layout/hierarchy6"/>
    <dgm:cxn modelId="{63101F3F-7804-054C-833F-F64A5D1BB73E}" srcId="{3B7EAE76-0AF7-4048-B4AB-E2E9C6334635}" destId="{C5B15446-EAAD-C347-AB8D-8E0E6BA64CBA}" srcOrd="5" destOrd="0" parTransId="{36EF3A8C-152B-914E-9F3B-9498663B58D5}" sibTransId="{865E004E-FD56-294F-9108-B1E032F5555A}"/>
    <dgm:cxn modelId="{AC4948AC-EC9D-9B42-95D8-05F9EFDF1066}" type="presOf" srcId="{B8117C6E-2336-1D42-B817-6D28B1266284}" destId="{441CCE95-0CEA-6541-B3BE-4109E6002543}" srcOrd="0" destOrd="0" presId="urn:microsoft.com/office/officeart/2005/8/layout/hierarchy6"/>
    <dgm:cxn modelId="{10AE2587-333F-F649-905F-13829B8BBFB8}" srcId="{74C9F245-7541-5B4A-9319-134D3A61F433}" destId="{93E7FD4B-D901-CD45-A748-B5F1223BFDD5}" srcOrd="1" destOrd="0" parTransId="{C88A5AF6-BDB0-8D44-BFDC-583E62C1F9E2}" sibTransId="{2E381016-CA02-2E46-9624-3A51F513D9A3}"/>
    <dgm:cxn modelId="{6EBA89D6-0BE4-F141-8240-D07EAEC9F028}" type="presOf" srcId="{FDA05BA1-97FC-3B4B-BFBA-3968D267B4D5}" destId="{E7703EBA-672A-1848-9C1B-47A03B44821F}" srcOrd="0" destOrd="0" presId="urn:microsoft.com/office/officeart/2005/8/layout/hierarchy6"/>
    <dgm:cxn modelId="{8C588529-59FF-3A49-8B52-23A47220A55E}" type="presOf" srcId="{0CB5B2FA-949F-CC41-AFA5-46458301C56E}" destId="{AF5CDB8B-F385-544A-9F89-C5567EDFAA7C}" srcOrd="0" destOrd="0" presId="urn:microsoft.com/office/officeart/2005/8/layout/hierarchy6"/>
    <dgm:cxn modelId="{FEE58B06-59D7-EA4A-B452-692F414D0921}" type="presOf" srcId="{9E3F2166-643D-3142-8225-018F6BC18282}" destId="{D48A91B1-55EB-214B-8E32-512163588C46}" srcOrd="0" destOrd="0" presId="urn:microsoft.com/office/officeart/2005/8/layout/hierarchy6"/>
    <dgm:cxn modelId="{5240D5EF-589B-6841-93F4-243064B53773}" srcId="{3B7EAE76-0AF7-4048-B4AB-E2E9C6334635}" destId="{A0AA76E0-5057-164A-97C9-D1DA04CE8F07}" srcOrd="2" destOrd="0" parTransId="{401A8B67-CBFE-9C4C-BF5B-7B4CD56013D0}" sibTransId="{393FB77F-9717-A34D-A8D8-673B4C545C38}"/>
    <dgm:cxn modelId="{074F0FFE-1631-BB46-ADF9-9B549986AC1F}" type="presOf" srcId="{936A0415-5AFF-114C-A9E8-0B612E61C3C4}" destId="{8A513011-402D-2141-A382-5FD3FCFB0B82}" srcOrd="0" destOrd="0" presId="urn:microsoft.com/office/officeart/2005/8/layout/hierarchy6"/>
    <dgm:cxn modelId="{585943E9-3113-5D47-B32D-29089FEB6EC4}" type="presOf" srcId="{67FDB82A-3077-B549-9C6B-AE5851CA4EF0}" destId="{6D8195E5-4BD5-984A-B633-89B99A27924A}" srcOrd="1" destOrd="0" presId="urn:microsoft.com/office/officeart/2005/8/layout/hierarchy6"/>
    <dgm:cxn modelId="{16E0F160-98A1-1242-8905-DFCCFA3A11E2}" type="presOf" srcId="{32F55144-7720-0147-BB4E-A8A27C5ECCA5}" destId="{23BF4601-AD81-6941-BF2F-FBC01C99715A}" srcOrd="0" destOrd="0" presId="urn:microsoft.com/office/officeart/2005/8/layout/hierarchy6"/>
    <dgm:cxn modelId="{5D9916DD-FBAF-6A4D-B704-9D0F363B4A0F}" type="presOf" srcId="{5A24B5B9-6269-9F4B-B235-A0609AE511C4}" destId="{914D6879-4A2A-6049-B948-E61BE63DF8DA}" srcOrd="0" destOrd="0" presId="urn:microsoft.com/office/officeart/2005/8/layout/hierarchy6"/>
    <dgm:cxn modelId="{89E0820D-AEE7-3441-B944-D9B1F422ADA0}" type="presOf" srcId="{93E7FD4B-D901-CD45-A748-B5F1223BFDD5}" destId="{EC22637D-9D0F-C74A-8E0F-CB1F1B0A589B}" srcOrd="0" destOrd="0" presId="urn:microsoft.com/office/officeart/2005/8/layout/hierarchy6"/>
    <dgm:cxn modelId="{0246F274-0F7B-B145-9980-BC84B1FBE09A}" srcId="{9E3F2166-643D-3142-8225-018F6BC18282}" destId="{9E4CE8DB-41D5-F946-9E0E-636995A5196D}" srcOrd="0" destOrd="0" parTransId="{32F55144-7720-0147-BB4E-A8A27C5ECCA5}" sibTransId="{11845EF6-4FA4-044D-9CD7-9A8F87CF50B0}"/>
    <dgm:cxn modelId="{68D2D4FB-9ADF-8E43-B3DD-C6F83144B377}" type="presOf" srcId="{74C9F245-7541-5B4A-9319-134D3A61F433}" destId="{CC9925F2-B7EF-134E-B473-F81310A06BAF}" srcOrd="0" destOrd="0" presId="urn:microsoft.com/office/officeart/2005/8/layout/hierarchy6"/>
    <dgm:cxn modelId="{54C3676F-5E88-CA40-8C30-CC48ED9DE922}" type="presOf" srcId="{F974FB06-CA75-4F4A-8D12-3C210DEBCE17}" destId="{C75046CA-4B8F-CF46-8978-D85024A5D26C}" srcOrd="0" destOrd="0" presId="urn:microsoft.com/office/officeart/2005/8/layout/hierarchy6"/>
    <dgm:cxn modelId="{7A3C777E-2751-2743-A42E-C90F8B8A696D}" type="presOf" srcId="{C5B15446-EAAD-C347-AB8D-8E0E6BA64CBA}" destId="{52053295-3B67-254A-BD0E-28DBD300A23E}" srcOrd="1" destOrd="0" presId="urn:microsoft.com/office/officeart/2005/8/layout/hierarchy6"/>
    <dgm:cxn modelId="{0F55205C-4CA8-3C4A-85E1-75119ED10BAC}" type="presOf" srcId="{9E4CE8DB-41D5-F946-9E0E-636995A5196D}" destId="{CB2A859E-476F-DD4D-8ACD-4061B2FA45CC}" srcOrd="0" destOrd="0" presId="urn:microsoft.com/office/officeart/2005/8/layout/hierarchy6"/>
    <dgm:cxn modelId="{359B2D0C-BD0D-AC4C-B9A8-303F8BC64006}" srcId="{74C9F245-7541-5B4A-9319-134D3A61F433}" destId="{E6BF15A1-F305-864A-8F84-8235C5970180}" srcOrd="3" destOrd="0" parTransId="{2A2A8CC3-6331-1B4E-BEBD-1EC0A87A635B}" sibTransId="{1A4B4443-DC87-AD40-BEEE-3D1A70FFB5B7}"/>
    <dgm:cxn modelId="{A194054D-DE4B-9F43-A434-C57F21BC4D52}" srcId="{DFADC54D-EC54-4444-B5E4-38BC92B60A21}" destId="{74C9F245-7541-5B4A-9319-134D3A61F433}" srcOrd="0" destOrd="0" parTransId="{F974FB06-CA75-4F4A-8D12-3C210DEBCE17}" sibTransId="{6A33D4AB-FAF6-734B-B5EB-9A27DEDF32FE}"/>
    <dgm:cxn modelId="{39FDDA29-43A8-4E44-B375-7BB8F5F0F965}" srcId="{3B7EAE76-0AF7-4048-B4AB-E2E9C6334635}" destId="{67FDB82A-3077-B549-9C6B-AE5851CA4EF0}" srcOrd="3" destOrd="0" parTransId="{645DE8C3-2566-FC46-A6E9-9CCBB15021CA}" sibTransId="{B7F2C600-EE92-7144-8E24-A54EF8253AD0}"/>
    <dgm:cxn modelId="{8BCB1C09-E6D1-0744-BA15-453C080FB283}" type="presOf" srcId="{67FDB82A-3077-B549-9C6B-AE5851CA4EF0}" destId="{7508959D-4009-A140-8EA1-B67DAD6EC019}" srcOrd="0" destOrd="0" presId="urn:microsoft.com/office/officeart/2005/8/layout/hierarchy6"/>
    <dgm:cxn modelId="{59BAE94C-A251-9A4B-AB48-296F8C3EED0A}" srcId="{9E3F2166-643D-3142-8225-018F6BC18282}" destId="{B8117C6E-2336-1D42-B817-6D28B1266284}" srcOrd="1" destOrd="0" parTransId="{01B8F382-3912-8B49-AA9E-1C89432005F7}" sibTransId="{2DA9E29A-180A-0648-98BF-D887F133AB05}"/>
    <dgm:cxn modelId="{474C1AE3-12A1-CC4B-9A3C-F13C15310510}" type="presOf" srcId="{488BB797-2FCF-6140-A240-DD38ED35530E}" destId="{1E4C5ED0-3185-BE4A-80B0-13A98210A14F}" srcOrd="0" destOrd="0" presId="urn:microsoft.com/office/officeart/2005/8/layout/hierarchy6"/>
    <dgm:cxn modelId="{CDF31C67-D3F4-044F-9D69-B065147DF857}" type="presOf" srcId="{2A2A8CC3-6331-1B4E-BEBD-1EC0A87A635B}" destId="{088AE99C-8BC3-814E-A937-1C5683FD8FFE}" srcOrd="0" destOrd="0" presId="urn:microsoft.com/office/officeart/2005/8/layout/hierarchy6"/>
    <dgm:cxn modelId="{BE36CE7F-C65A-A840-9555-16BDB07ECCCB}" type="presOf" srcId="{AA69C9DD-6305-C44D-9361-06DC526FF01C}" destId="{8E7B6D48-1499-A04F-A372-063FF25B0475}" srcOrd="1" destOrd="0" presId="urn:microsoft.com/office/officeart/2005/8/layout/hierarchy6"/>
    <dgm:cxn modelId="{5854F615-9DB2-1548-9928-063FDC249F49}" srcId="{3B7EAE76-0AF7-4048-B4AB-E2E9C6334635}" destId="{AA69C9DD-6305-C44D-9361-06DC526FF01C}" srcOrd="4" destOrd="0" parTransId="{F005729B-855A-C048-A445-94CBB5F7CEE8}" sibTransId="{EC823FDA-B5A7-864C-852A-5D2E61C893CD}"/>
    <dgm:cxn modelId="{416724B7-33A2-A648-A4EA-91E27E4C911B}" srcId="{74C9F245-7541-5B4A-9319-134D3A61F433}" destId="{5A24B5B9-6269-9F4B-B235-A0609AE511C4}" srcOrd="0" destOrd="0" parTransId="{B4BA7982-C4C4-A346-A3ED-EC4F470094CC}" sibTransId="{88BE4C42-92A9-0E49-B7F3-987456C60F6D}"/>
    <dgm:cxn modelId="{B5AEEB22-7CF5-8F4D-85D6-6C9944D75D1F}" type="presParOf" srcId="{B4114B73-0240-794A-909E-EBB8D8532498}" destId="{D2A4690E-27E4-234E-B1E6-313B4009AB5A}" srcOrd="0" destOrd="0" presId="urn:microsoft.com/office/officeart/2005/8/layout/hierarchy6"/>
    <dgm:cxn modelId="{EEF2A726-033A-8D4F-BD10-417D4883B45B}" type="presParOf" srcId="{D2A4690E-27E4-234E-B1E6-313B4009AB5A}" destId="{5621FE83-DB0C-EA41-8CFF-537C0DE2F590}" srcOrd="0" destOrd="0" presId="urn:microsoft.com/office/officeart/2005/8/layout/hierarchy6"/>
    <dgm:cxn modelId="{3969F93E-E5FE-014C-BA8A-CC74427355E4}" type="presParOf" srcId="{D2A4690E-27E4-234E-B1E6-313B4009AB5A}" destId="{577BD96D-931B-6441-9935-6588F6B783B9}" srcOrd="1" destOrd="0" presId="urn:microsoft.com/office/officeart/2005/8/layout/hierarchy6"/>
    <dgm:cxn modelId="{95EAF9A0-3D27-BA40-BBBC-2F2849CDFC27}" type="presParOf" srcId="{577BD96D-931B-6441-9935-6588F6B783B9}" destId="{C1A62200-FB84-E04D-BC30-5BFAD6686B3A}" srcOrd="0" destOrd="0" presId="urn:microsoft.com/office/officeart/2005/8/layout/hierarchy6"/>
    <dgm:cxn modelId="{36EE8FC7-C220-E147-8B21-2BEA9C60B6AC}" type="presParOf" srcId="{C1A62200-FB84-E04D-BC30-5BFAD6686B3A}" destId="{D48A91B1-55EB-214B-8E32-512163588C46}" srcOrd="0" destOrd="0" presId="urn:microsoft.com/office/officeart/2005/8/layout/hierarchy6"/>
    <dgm:cxn modelId="{E0773BCE-20B9-8C46-8A22-F1B29701A621}" type="presParOf" srcId="{C1A62200-FB84-E04D-BC30-5BFAD6686B3A}" destId="{8669E20A-BDED-D449-9718-8577716B109B}" srcOrd="1" destOrd="0" presId="urn:microsoft.com/office/officeart/2005/8/layout/hierarchy6"/>
    <dgm:cxn modelId="{BF28D27D-0EA1-7240-8A6F-096840F401D5}" type="presParOf" srcId="{8669E20A-BDED-D449-9718-8577716B109B}" destId="{23BF4601-AD81-6941-BF2F-FBC01C99715A}" srcOrd="0" destOrd="0" presId="urn:microsoft.com/office/officeart/2005/8/layout/hierarchy6"/>
    <dgm:cxn modelId="{EE2B02DB-4C7C-CE47-BD80-54A9312ACCF0}" type="presParOf" srcId="{8669E20A-BDED-D449-9718-8577716B109B}" destId="{0C19305F-DDB6-2A40-9B69-212B80864307}" srcOrd="1" destOrd="0" presId="urn:microsoft.com/office/officeart/2005/8/layout/hierarchy6"/>
    <dgm:cxn modelId="{03F27F66-AD96-E24B-ABD9-2C95944B3342}" type="presParOf" srcId="{0C19305F-DDB6-2A40-9B69-212B80864307}" destId="{CB2A859E-476F-DD4D-8ACD-4061B2FA45CC}" srcOrd="0" destOrd="0" presId="urn:microsoft.com/office/officeart/2005/8/layout/hierarchy6"/>
    <dgm:cxn modelId="{BA26732D-4461-444D-B37E-16653C1431D0}" type="presParOf" srcId="{0C19305F-DDB6-2A40-9B69-212B80864307}" destId="{FC6B32BA-6A2D-2244-997F-CC5B64D89239}" srcOrd="1" destOrd="0" presId="urn:microsoft.com/office/officeart/2005/8/layout/hierarchy6"/>
    <dgm:cxn modelId="{4700ACEC-5E75-9949-A0FB-EECD8155A62A}" type="presParOf" srcId="{8669E20A-BDED-D449-9718-8577716B109B}" destId="{CF88F2BB-9515-EB4A-B5FE-E6428EAA5C23}" srcOrd="2" destOrd="0" presId="urn:microsoft.com/office/officeart/2005/8/layout/hierarchy6"/>
    <dgm:cxn modelId="{32F8431F-218E-4D42-93AE-BEE34962A98D}" type="presParOf" srcId="{8669E20A-BDED-D449-9718-8577716B109B}" destId="{F3DA11E1-4BF9-5840-AADC-E7FE13D5A58F}" srcOrd="3" destOrd="0" presId="urn:microsoft.com/office/officeart/2005/8/layout/hierarchy6"/>
    <dgm:cxn modelId="{A8F7C54B-9048-1140-853B-FF3D9B9F0107}" type="presParOf" srcId="{F3DA11E1-4BF9-5840-AADC-E7FE13D5A58F}" destId="{441CCE95-0CEA-6541-B3BE-4109E6002543}" srcOrd="0" destOrd="0" presId="urn:microsoft.com/office/officeart/2005/8/layout/hierarchy6"/>
    <dgm:cxn modelId="{3879952D-C67A-124D-8CDB-23E6B53D61B9}" type="presParOf" srcId="{F3DA11E1-4BF9-5840-AADC-E7FE13D5A58F}" destId="{3048F54C-DBD3-0C40-AA3D-C674AD61DCCD}" srcOrd="1" destOrd="0" presId="urn:microsoft.com/office/officeart/2005/8/layout/hierarchy6"/>
    <dgm:cxn modelId="{881BBF8B-3EBE-A74E-9D39-912CB9154789}" type="presParOf" srcId="{3048F54C-DBD3-0C40-AA3D-C674AD61DCCD}" destId="{E7703EBA-672A-1848-9C1B-47A03B44821F}" srcOrd="0" destOrd="0" presId="urn:microsoft.com/office/officeart/2005/8/layout/hierarchy6"/>
    <dgm:cxn modelId="{4FD40874-8D40-0F43-A640-EA026A1A9389}" type="presParOf" srcId="{3048F54C-DBD3-0C40-AA3D-C674AD61DCCD}" destId="{5923DF4A-4517-AD42-98F7-92DDBDA569AF}" srcOrd="1" destOrd="0" presId="urn:microsoft.com/office/officeart/2005/8/layout/hierarchy6"/>
    <dgm:cxn modelId="{22A63CC2-BD84-9F42-80EC-C4726906DAA6}" type="presParOf" srcId="{5923DF4A-4517-AD42-98F7-92DDBDA569AF}" destId="{CBD569EB-743C-3C4A-8055-7EFE418141EB}" srcOrd="0" destOrd="0" presId="urn:microsoft.com/office/officeart/2005/8/layout/hierarchy6"/>
    <dgm:cxn modelId="{5955A9B6-85A6-7B4D-92D7-F6E2D5B55F93}" type="presParOf" srcId="{5923DF4A-4517-AD42-98F7-92DDBDA569AF}" destId="{444E4C1B-A37F-C24B-8377-9CCE0A9474A8}" srcOrd="1" destOrd="0" presId="urn:microsoft.com/office/officeart/2005/8/layout/hierarchy6"/>
    <dgm:cxn modelId="{4DA2C73E-C59A-C444-85C6-06F9E6376AB2}" type="presParOf" srcId="{444E4C1B-A37F-C24B-8377-9CCE0A9474A8}" destId="{C75046CA-4B8F-CF46-8978-D85024A5D26C}" srcOrd="0" destOrd="0" presId="urn:microsoft.com/office/officeart/2005/8/layout/hierarchy6"/>
    <dgm:cxn modelId="{F900AC88-BFAE-4243-847F-631739BA6FBD}" type="presParOf" srcId="{444E4C1B-A37F-C24B-8377-9CCE0A9474A8}" destId="{90EB2D9A-C708-9E49-B188-89A20C359B0A}" srcOrd="1" destOrd="0" presId="urn:microsoft.com/office/officeart/2005/8/layout/hierarchy6"/>
    <dgm:cxn modelId="{B292D806-A750-214A-AE6F-716CF5466DF0}" type="presParOf" srcId="{90EB2D9A-C708-9E49-B188-89A20C359B0A}" destId="{CC9925F2-B7EF-134E-B473-F81310A06BAF}" srcOrd="0" destOrd="0" presId="urn:microsoft.com/office/officeart/2005/8/layout/hierarchy6"/>
    <dgm:cxn modelId="{01CABD43-B189-7C4F-A829-F23018631943}" type="presParOf" srcId="{90EB2D9A-C708-9E49-B188-89A20C359B0A}" destId="{878CB8A4-42B4-C345-B7C1-41BF3154F1FF}" srcOrd="1" destOrd="0" presId="urn:microsoft.com/office/officeart/2005/8/layout/hierarchy6"/>
    <dgm:cxn modelId="{259BC33B-9E49-6B41-AE0F-18F6290FE337}" type="presParOf" srcId="{878CB8A4-42B4-C345-B7C1-41BF3154F1FF}" destId="{D3364859-1190-8749-82BB-8D4E19A7090E}" srcOrd="0" destOrd="0" presId="urn:microsoft.com/office/officeart/2005/8/layout/hierarchy6"/>
    <dgm:cxn modelId="{92F72DC1-FFD7-8C4B-A9AD-68BFD4008337}" type="presParOf" srcId="{878CB8A4-42B4-C345-B7C1-41BF3154F1FF}" destId="{7954C014-7618-AE49-B74A-9003C1955C39}" srcOrd="1" destOrd="0" presId="urn:microsoft.com/office/officeart/2005/8/layout/hierarchy6"/>
    <dgm:cxn modelId="{327B2704-3215-4D4B-82AD-2231A8F0039F}" type="presParOf" srcId="{7954C014-7618-AE49-B74A-9003C1955C39}" destId="{914D6879-4A2A-6049-B948-E61BE63DF8DA}" srcOrd="0" destOrd="0" presId="urn:microsoft.com/office/officeart/2005/8/layout/hierarchy6"/>
    <dgm:cxn modelId="{E6839D08-1BB5-8947-B896-3B90C8058F06}" type="presParOf" srcId="{7954C014-7618-AE49-B74A-9003C1955C39}" destId="{121E5743-ADDC-1F4A-AF88-40EA3DCB3377}" srcOrd="1" destOrd="0" presId="urn:microsoft.com/office/officeart/2005/8/layout/hierarchy6"/>
    <dgm:cxn modelId="{D7478DC3-F950-9B41-9D05-2E3A9CBD94F5}" type="presParOf" srcId="{878CB8A4-42B4-C345-B7C1-41BF3154F1FF}" destId="{80BF8D6C-4210-3548-B635-66365737DF98}" srcOrd="2" destOrd="0" presId="urn:microsoft.com/office/officeart/2005/8/layout/hierarchy6"/>
    <dgm:cxn modelId="{A5D7449D-7D5A-D847-8F71-5E90E4CA6B36}" type="presParOf" srcId="{878CB8A4-42B4-C345-B7C1-41BF3154F1FF}" destId="{613FF201-66AD-454F-9042-1E0DC8039B12}" srcOrd="3" destOrd="0" presId="urn:microsoft.com/office/officeart/2005/8/layout/hierarchy6"/>
    <dgm:cxn modelId="{B95F1B5D-2131-3945-9A60-9D559001D00F}" type="presParOf" srcId="{613FF201-66AD-454F-9042-1E0DC8039B12}" destId="{EC22637D-9D0F-C74A-8E0F-CB1F1B0A589B}" srcOrd="0" destOrd="0" presId="urn:microsoft.com/office/officeart/2005/8/layout/hierarchy6"/>
    <dgm:cxn modelId="{8980D0A3-EA88-3F45-BBD1-C03A9A5F4A01}" type="presParOf" srcId="{613FF201-66AD-454F-9042-1E0DC8039B12}" destId="{6D65E3CF-F3C2-F843-8562-F6F41331D2E4}" srcOrd="1" destOrd="0" presId="urn:microsoft.com/office/officeart/2005/8/layout/hierarchy6"/>
    <dgm:cxn modelId="{1B334FC5-2C68-2248-A81B-7399D67F5496}" type="presParOf" srcId="{878CB8A4-42B4-C345-B7C1-41BF3154F1FF}" destId="{936E7845-C7BB-FB4D-B331-14CA171B06AB}" srcOrd="4" destOrd="0" presId="urn:microsoft.com/office/officeart/2005/8/layout/hierarchy6"/>
    <dgm:cxn modelId="{E27166E3-1378-764C-B2B4-22EA18107982}" type="presParOf" srcId="{878CB8A4-42B4-C345-B7C1-41BF3154F1FF}" destId="{824E3358-2393-E249-A8A8-38EF20B4C4C0}" srcOrd="5" destOrd="0" presId="urn:microsoft.com/office/officeart/2005/8/layout/hierarchy6"/>
    <dgm:cxn modelId="{26FA0075-39B7-BF41-ADF2-A107F09189A6}" type="presParOf" srcId="{824E3358-2393-E249-A8A8-38EF20B4C4C0}" destId="{13B4BC71-106C-6947-9885-567EE06C7E0A}" srcOrd="0" destOrd="0" presId="urn:microsoft.com/office/officeart/2005/8/layout/hierarchy6"/>
    <dgm:cxn modelId="{22601544-6B3D-6046-BE2A-D74AD88DBA22}" type="presParOf" srcId="{824E3358-2393-E249-A8A8-38EF20B4C4C0}" destId="{294702B1-2AD1-7440-9E07-7518EA8E3CF4}" srcOrd="1" destOrd="0" presId="urn:microsoft.com/office/officeart/2005/8/layout/hierarchy6"/>
    <dgm:cxn modelId="{E35D4789-9183-C24D-9BD4-4899A074EB52}" type="presParOf" srcId="{878CB8A4-42B4-C345-B7C1-41BF3154F1FF}" destId="{088AE99C-8BC3-814E-A937-1C5683FD8FFE}" srcOrd="6" destOrd="0" presId="urn:microsoft.com/office/officeart/2005/8/layout/hierarchy6"/>
    <dgm:cxn modelId="{F8FDDE41-30CA-C34D-B349-423689F438A7}" type="presParOf" srcId="{878CB8A4-42B4-C345-B7C1-41BF3154F1FF}" destId="{71D58162-1A63-D34D-A397-C92AA9C50D7D}" srcOrd="7" destOrd="0" presId="urn:microsoft.com/office/officeart/2005/8/layout/hierarchy6"/>
    <dgm:cxn modelId="{4E8CEF71-1444-2C44-9CAA-66441DD4E7FD}" type="presParOf" srcId="{71D58162-1A63-D34D-A397-C92AA9C50D7D}" destId="{8D748F5F-7DB3-BE41-ADA5-3E855BFF0D8C}" srcOrd="0" destOrd="0" presId="urn:microsoft.com/office/officeart/2005/8/layout/hierarchy6"/>
    <dgm:cxn modelId="{CA5D07FC-0435-5043-B080-B34F102CF2A3}" type="presParOf" srcId="{71D58162-1A63-D34D-A397-C92AA9C50D7D}" destId="{845562A2-F4AF-104C-B698-380760BC2C1B}" srcOrd="1" destOrd="0" presId="urn:microsoft.com/office/officeart/2005/8/layout/hierarchy6"/>
    <dgm:cxn modelId="{5346D0B4-51FA-1E40-9AFF-52ADCD5CDFBF}" type="presParOf" srcId="{8669E20A-BDED-D449-9718-8577716B109B}" destId="{AF5CDB8B-F385-544A-9F89-C5567EDFAA7C}" srcOrd="4" destOrd="0" presId="urn:microsoft.com/office/officeart/2005/8/layout/hierarchy6"/>
    <dgm:cxn modelId="{DCACADBC-A115-6B42-95FC-22F1990ABA87}" type="presParOf" srcId="{8669E20A-BDED-D449-9718-8577716B109B}" destId="{57587CE3-1E94-4C4A-AD09-DE222463D8E3}" srcOrd="5" destOrd="0" presId="urn:microsoft.com/office/officeart/2005/8/layout/hierarchy6"/>
    <dgm:cxn modelId="{6F365BF7-A112-8C4D-8922-B256151A0B85}" type="presParOf" srcId="{57587CE3-1E94-4C4A-AD09-DE222463D8E3}" destId="{1E4C5ED0-3185-BE4A-80B0-13A98210A14F}" srcOrd="0" destOrd="0" presId="urn:microsoft.com/office/officeart/2005/8/layout/hierarchy6"/>
    <dgm:cxn modelId="{36FB0825-5939-534D-B31C-A2A7AF08F3B0}" type="presParOf" srcId="{57587CE3-1E94-4C4A-AD09-DE222463D8E3}" destId="{F63B4EE3-43CA-884B-B67C-F783F470CF85}" srcOrd="1" destOrd="0" presId="urn:microsoft.com/office/officeart/2005/8/layout/hierarchy6"/>
    <dgm:cxn modelId="{5749D92A-458D-E343-8D37-91BB6034E981}" type="presParOf" srcId="{B4114B73-0240-794A-909E-EBB8D8532498}" destId="{00377682-98F2-D143-BC3F-0D758FE06832}" srcOrd="1" destOrd="0" presId="urn:microsoft.com/office/officeart/2005/8/layout/hierarchy6"/>
    <dgm:cxn modelId="{7536FCB9-22A6-D049-AE04-1BA7699F6AA6}" type="presParOf" srcId="{00377682-98F2-D143-BC3F-0D758FE06832}" destId="{68158062-7D8C-D94D-AADF-B778261C8A72}" srcOrd="0" destOrd="0" presId="urn:microsoft.com/office/officeart/2005/8/layout/hierarchy6"/>
    <dgm:cxn modelId="{5A7DD3F3-CE86-1245-A3F5-FD7DA1D8804A}" type="presParOf" srcId="{68158062-7D8C-D94D-AADF-B778261C8A72}" destId="{8A513011-402D-2141-A382-5FD3FCFB0B82}" srcOrd="0" destOrd="0" presId="urn:microsoft.com/office/officeart/2005/8/layout/hierarchy6"/>
    <dgm:cxn modelId="{23EE5749-45B0-3C4F-9C7D-26C2906FF359}" type="presParOf" srcId="{68158062-7D8C-D94D-AADF-B778261C8A72}" destId="{1DF261DA-4016-214C-A62A-492F34AADEBF}" srcOrd="1" destOrd="0" presId="urn:microsoft.com/office/officeart/2005/8/layout/hierarchy6"/>
    <dgm:cxn modelId="{72D974EF-8528-EA46-8431-FF84FA2F6690}" type="presParOf" srcId="{00377682-98F2-D143-BC3F-0D758FE06832}" destId="{F8D43E53-73D2-0C4D-88C5-D57C073C15AC}" srcOrd="1" destOrd="0" presId="urn:microsoft.com/office/officeart/2005/8/layout/hierarchy6"/>
    <dgm:cxn modelId="{BB824DB7-FD08-E446-967E-4EA8E5112133}" type="presParOf" srcId="{F8D43E53-73D2-0C4D-88C5-D57C073C15AC}" destId="{A10BE6CC-E51A-A344-87A2-D91CCF0AAB5E}" srcOrd="0" destOrd="0" presId="urn:microsoft.com/office/officeart/2005/8/layout/hierarchy6"/>
    <dgm:cxn modelId="{F6316116-F372-734D-82F4-03BBB5F9BF97}" type="presParOf" srcId="{00377682-98F2-D143-BC3F-0D758FE06832}" destId="{69096423-F1A2-BA41-8980-EBC9E206E32E}" srcOrd="2" destOrd="0" presId="urn:microsoft.com/office/officeart/2005/8/layout/hierarchy6"/>
    <dgm:cxn modelId="{DD6021C5-F391-D248-803A-C8E71C826A09}" type="presParOf" srcId="{69096423-F1A2-BA41-8980-EBC9E206E32E}" destId="{2A776AB6-BD0B-8641-A976-B572C9176BFF}" srcOrd="0" destOrd="0" presId="urn:microsoft.com/office/officeart/2005/8/layout/hierarchy6"/>
    <dgm:cxn modelId="{62F019C9-383B-8642-87F0-B8EB20C59E3B}" type="presParOf" srcId="{69096423-F1A2-BA41-8980-EBC9E206E32E}" destId="{1D10A162-84EF-4C42-86C4-17F4DAEE7A9E}" srcOrd="1" destOrd="0" presId="urn:microsoft.com/office/officeart/2005/8/layout/hierarchy6"/>
    <dgm:cxn modelId="{3C67BA88-A2C0-EE4D-8F80-D72C76C2662C}" type="presParOf" srcId="{00377682-98F2-D143-BC3F-0D758FE06832}" destId="{BD883782-B6E6-8441-B0BA-4253CD8F1B5A}" srcOrd="3" destOrd="0" presId="urn:microsoft.com/office/officeart/2005/8/layout/hierarchy6"/>
    <dgm:cxn modelId="{C8B16784-40A8-864E-AF1F-C345DBFF6038}" type="presParOf" srcId="{BD883782-B6E6-8441-B0BA-4253CD8F1B5A}" destId="{1149D42A-E867-DC41-BF7D-9188EBA7FF15}" srcOrd="0" destOrd="0" presId="urn:microsoft.com/office/officeart/2005/8/layout/hierarchy6"/>
    <dgm:cxn modelId="{6B5B6A48-F864-EF47-82DE-7C87F2F0B5FE}" type="presParOf" srcId="{00377682-98F2-D143-BC3F-0D758FE06832}" destId="{41E920F1-8692-0D42-AA3B-16E090A19046}" srcOrd="4" destOrd="0" presId="urn:microsoft.com/office/officeart/2005/8/layout/hierarchy6"/>
    <dgm:cxn modelId="{52255939-A2EC-FE4A-AED5-E113D9B68755}" type="presParOf" srcId="{41E920F1-8692-0D42-AA3B-16E090A19046}" destId="{7508959D-4009-A140-8EA1-B67DAD6EC019}" srcOrd="0" destOrd="0" presId="urn:microsoft.com/office/officeart/2005/8/layout/hierarchy6"/>
    <dgm:cxn modelId="{24AB371B-8D10-CE41-8776-82DB9B76049A}" type="presParOf" srcId="{41E920F1-8692-0D42-AA3B-16E090A19046}" destId="{6D8195E5-4BD5-984A-B633-89B99A27924A}" srcOrd="1" destOrd="0" presId="urn:microsoft.com/office/officeart/2005/8/layout/hierarchy6"/>
    <dgm:cxn modelId="{8EBFBC5E-32D7-DC47-8153-02E69E658165}" type="presParOf" srcId="{00377682-98F2-D143-BC3F-0D758FE06832}" destId="{263224DE-AE55-DC4C-84BD-0AA720014B72}" srcOrd="5" destOrd="0" presId="urn:microsoft.com/office/officeart/2005/8/layout/hierarchy6"/>
    <dgm:cxn modelId="{0C65C5C2-06C2-1A45-8589-8835716D9660}" type="presParOf" srcId="{263224DE-AE55-DC4C-84BD-0AA720014B72}" destId="{DD36D4B3-8EAC-0340-9DA5-13DB60D69789}" srcOrd="0" destOrd="0" presId="urn:microsoft.com/office/officeart/2005/8/layout/hierarchy6"/>
    <dgm:cxn modelId="{2F0E74BF-DD22-2945-BB40-08E01AC482FD}" type="presParOf" srcId="{00377682-98F2-D143-BC3F-0D758FE06832}" destId="{B989DD56-97AD-AE4C-8739-C054D93C95D5}" srcOrd="6" destOrd="0" presId="urn:microsoft.com/office/officeart/2005/8/layout/hierarchy6"/>
    <dgm:cxn modelId="{6E1ECF89-510A-634F-AD1B-2FE0198DB67E}" type="presParOf" srcId="{B989DD56-97AD-AE4C-8739-C054D93C95D5}" destId="{548555F9-72F9-6646-BBE5-2A10F9131D9B}" srcOrd="0" destOrd="0" presId="urn:microsoft.com/office/officeart/2005/8/layout/hierarchy6"/>
    <dgm:cxn modelId="{AB27936D-FAF4-E040-A37C-7379B32E8844}" type="presParOf" srcId="{B989DD56-97AD-AE4C-8739-C054D93C95D5}" destId="{8E7B6D48-1499-A04F-A372-063FF25B0475}" srcOrd="1" destOrd="0" presId="urn:microsoft.com/office/officeart/2005/8/layout/hierarchy6"/>
    <dgm:cxn modelId="{FC0BE6B0-04C9-6C4C-B3B0-3FF78429AC86}" type="presParOf" srcId="{00377682-98F2-D143-BC3F-0D758FE06832}" destId="{BDEEC3E1-D0E3-CC43-947A-B08A5F743B13}" srcOrd="7" destOrd="0" presId="urn:microsoft.com/office/officeart/2005/8/layout/hierarchy6"/>
    <dgm:cxn modelId="{7E2C7D90-15EC-674E-A21B-D6622D238145}" type="presParOf" srcId="{BDEEC3E1-D0E3-CC43-947A-B08A5F743B13}" destId="{78009D53-3399-3C40-A788-5CAE11D231F6}" srcOrd="0" destOrd="0" presId="urn:microsoft.com/office/officeart/2005/8/layout/hierarchy6"/>
    <dgm:cxn modelId="{7A7F6C45-58DE-3642-BBC8-6F2D17408D7C}" type="presParOf" srcId="{00377682-98F2-D143-BC3F-0D758FE06832}" destId="{26ED10D5-AA18-F14F-B706-E1BCE7C03194}" srcOrd="8" destOrd="0" presId="urn:microsoft.com/office/officeart/2005/8/layout/hierarchy6"/>
    <dgm:cxn modelId="{0D414EB7-6064-D442-93A0-2D0CA3E8D28B}" type="presParOf" srcId="{26ED10D5-AA18-F14F-B706-E1BCE7C03194}" destId="{D54C5EC1-D2E6-044B-9C75-12C30B111B30}" srcOrd="0" destOrd="0" presId="urn:microsoft.com/office/officeart/2005/8/layout/hierarchy6"/>
    <dgm:cxn modelId="{57C6AE86-9A3E-5240-A509-E89491631ED8}" type="presParOf" srcId="{26ED10D5-AA18-F14F-B706-E1BCE7C03194}" destId="{52053295-3B67-254A-BD0E-28DBD300A23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5EC1-D2E6-044B-9C75-12C30B111B30}">
      <dsp:nvSpPr>
        <dsp:cNvPr id="0" name=""/>
        <dsp:cNvSpPr/>
      </dsp:nvSpPr>
      <dsp:spPr>
        <a:xfrm>
          <a:off x="0" y="4648239"/>
          <a:ext cx="8613637" cy="9555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Spring Semester</a:t>
          </a:r>
          <a:endParaRPr lang="en-US" sz="2400" kern="1200" dirty="0"/>
        </a:p>
      </dsp:txBody>
      <dsp:txXfrm>
        <a:off x="0" y="4648239"/>
        <a:ext cx="2584091" cy="955575"/>
      </dsp:txXfrm>
    </dsp:sp>
    <dsp:sp modelId="{548555F9-72F9-6646-BBE5-2A10F9131D9B}">
      <dsp:nvSpPr>
        <dsp:cNvPr id="0" name=""/>
        <dsp:cNvSpPr/>
      </dsp:nvSpPr>
      <dsp:spPr>
        <a:xfrm>
          <a:off x="0" y="3533401"/>
          <a:ext cx="8613637" cy="9555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dirty="0" smtClean="0"/>
            <a:t>Winter Break</a:t>
          </a:r>
          <a:endParaRPr lang="en-US" sz="2400" kern="1200" dirty="0"/>
        </a:p>
      </dsp:txBody>
      <dsp:txXfrm>
        <a:off x="0" y="3533401"/>
        <a:ext cx="2584091" cy="955575"/>
      </dsp:txXfrm>
    </dsp:sp>
    <dsp:sp modelId="{7508959D-4009-A140-8EA1-B67DAD6EC019}">
      <dsp:nvSpPr>
        <dsp:cNvPr id="0" name=""/>
        <dsp:cNvSpPr/>
      </dsp:nvSpPr>
      <dsp:spPr>
        <a:xfrm>
          <a:off x="0" y="2418563"/>
          <a:ext cx="8613637" cy="9555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End Fall Semester</a:t>
          </a:r>
          <a:endParaRPr lang="en-US" sz="2400" kern="1200" dirty="0"/>
        </a:p>
      </dsp:txBody>
      <dsp:txXfrm>
        <a:off x="0" y="2418563"/>
        <a:ext cx="2584091" cy="955575"/>
      </dsp:txXfrm>
    </dsp:sp>
    <dsp:sp modelId="{2A776AB6-BD0B-8641-A976-B572C9176BFF}">
      <dsp:nvSpPr>
        <dsp:cNvPr id="0" name=""/>
        <dsp:cNvSpPr/>
      </dsp:nvSpPr>
      <dsp:spPr>
        <a:xfrm>
          <a:off x="0" y="1303725"/>
          <a:ext cx="8613637" cy="9555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Mini Project Start</a:t>
          </a:r>
          <a:endParaRPr lang="en-US" sz="2400" kern="1200" dirty="0"/>
        </a:p>
      </dsp:txBody>
      <dsp:txXfrm>
        <a:off x="0" y="1303725"/>
        <a:ext cx="2584091" cy="955575"/>
      </dsp:txXfrm>
    </dsp:sp>
    <dsp:sp modelId="{8A513011-402D-2141-A382-5FD3FCFB0B82}">
      <dsp:nvSpPr>
        <dsp:cNvPr id="0" name=""/>
        <dsp:cNvSpPr/>
      </dsp:nvSpPr>
      <dsp:spPr>
        <a:xfrm>
          <a:off x="0" y="188887"/>
          <a:ext cx="8613637" cy="9555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Now</a:t>
          </a:r>
          <a:endParaRPr lang="en-US" sz="2400" kern="1200" dirty="0"/>
        </a:p>
      </dsp:txBody>
      <dsp:txXfrm>
        <a:off x="0" y="188887"/>
        <a:ext cx="2584091" cy="955575"/>
      </dsp:txXfrm>
    </dsp:sp>
    <dsp:sp modelId="{D48A91B1-55EB-214B-8E32-512163588C46}">
      <dsp:nvSpPr>
        <dsp:cNvPr id="0" name=""/>
        <dsp:cNvSpPr/>
      </dsp:nvSpPr>
      <dsp:spPr>
        <a:xfrm>
          <a:off x="4915493" y="268518"/>
          <a:ext cx="1194469" cy="796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Order Components</a:t>
          </a:r>
          <a:endParaRPr lang="en-US" sz="1500" kern="1200" dirty="0"/>
        </a:p>
      </dsp:txBody>
      <dsp:txXfrm>
        <a:off x="4938816" y="291841"/>
        <a:ext cx="1147823" cy="749666"/>
      </dsp:txXfrm>
    </dsp:sp>
    <dsp:sp modelId="{23BF4601-AD81-6941-BF2F-FBC01C99715A}">
      <dsp:nvSpPr>
        <dsp:cNvPr id="0" name=""/>
        <dsp:cNvSpPr/>
      </dsp:nvSpPr>
      <dsp:spPr>
        <a:xfrm>
          <a:off x="3959917" y="1064831"/>
          <a:ext cx="1552809" cy="318525"/>
        </a:xfrm>
        <a:custGeom>
          <a:avLst/>
          <a:gdLst/>
          <a:ahLst/>
          <a:cxnLst/>
          <a:rect l="0" t="0" r="0" b="0"/>
          <a:pathLst>
            <a:path>
              <a:moveTo>
                <a:pt x="1552809" y="0"/>
              </a:moveTo>
              <a:lnTo>
                <a:pt x="1552809" y="159262"/>
              </a:lnTo>
              <a:lnTo>
                <a:pt x="0" y="159262"/>
              </a:lnTo>
              <a:lnTo>
                <a:pt x="0" y="3185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A859E-476F-DD4D-8ACD-4061B2FA45CC}">
      <dsp:nvSpPr>
        <dsp:cNvPr id="0" name=""/>
        <dsp:cNvSpPr/>
      </dsp:nvSpPr>
      <dsp:spPr>
        <a:xfrm>
          <a:off x="3362683" y="1383356"/>
          <a:ext cx="1194469" cy="796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ELM 327</a:t>
          </a:r>
        </a:p>
      </dsp:txBody>
      <dsp:txXfrm>
        <a:off x="3386006" y="1406679"/>
        <a:ext cx="1147823" cy="749666"/>
      </dsp:txXfrm>
    </dsp:sp>
    <dsp:sp modelId="{CF88F2BB-9515-EB4A-B5FE-E6428EAA5C23}">
      <dsp:nvSpPr>
        <dsp:cNvPr id="0" name=""/>
        <dsp:cNvSpPr/>
      </dsp:nvSpPr>
      <dsp:spPr>
        <a:xfrm>
          <a:off x="5467007" y="1064831"/>
          <a:ext cx="91440" cy="318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5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CCE95-0CEA-6541-B3BE-4109E6002543}">
      <dsp:nvSpPr>
        <dsp:cNvPr id="0" name=""/>
        <dsp:cNvSpPr/>
      </dsp:nvSpPr>
      <dsp:spPr>
        <a:xfrm>
          <a:off x="4915493" y="1383356"/>
          <a:ext cx="1194469" cy="796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Build OBD Transceiver</a:t>
          </a:r>
          <a:endParaRPr lang="en-US" sz="1500" kern="1200" dirty="0"/>
        </a:p>
      </dsp:txBody>
      <dsp:txXfrm>
        <a:off x="4938816" y="1406679"/>
        <a:ext cx="1147823" cy="749666"/>
      </dsp:txXfrm>
    </dsp:sp>
    <dsp:sp modelId="{E7703EBA-672A-1848-9C1B-47A03B44821F}">
      <dsp:nvSpPr>
        <dsp:cNvPr id="0" name=""/>
        <dsp:cNvSpPr/>
      </dsp:nvSpPr>
      <dsp:spPr>
        <a:xfrm>
          <a:off x="5467007" y="2179669"/>
          <a:ext cx="91440" cy="318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52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569EB-743C-3C4A-8055-7EFE418141EB}">
      <dsp:nvSpPr>
        <dsp:cNvPr id="0" name=""/>
        <dsp:cNvSpPr/>
      </dsp:nvSpPr>
      <dsp:spPr>
        <a:xfrm>
          <a:off x="4915493" y="2498194"/>
          <a:ext cx="1194469" cy="796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 Device and Software</a:t>
          </a:r>
          <a:endParaRPr lang="en-US" sz="1500" kern="1200" dirty="0"/>
        </a:p>
      </dsp:txBody>
      <dsp:txXfrm>
        <a:off x="4938816" y="2521517"/>
        <a:ext cx="1147823" cy="749666"/>
      </dsp:txXfrm>
    </dsp:sp>
    <dsp:sp modelId="{C75046CA-4B8F-CF46-8978-D85024A5D26C}">
      <dsp:nvSpPr>
        <dsp:cNvPr id="0" name=""/>
        <dsp:cNvSpPr/>
      </dsp:nvSpPr>
      <dsp:spPr>
        <a:xfrm>
          <a:off x="5467007" y="3294507"/>
          <a:ext cx="91440" cy="318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52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25F2-B7EF-134E-B473-F81310A06BAF}">
      <dsp:nvSpPr>
        <dsp:cNvPr id="0" name=""/>
        <dsp:cNvSpPr/>
      </dsp:nvSpPr>
      <dsp:spPr>
        <a:xfrm>
          <a:off x="4915493" y="3613032"/>
          <a:ext cx="1194469" cy="796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Server Setup</a:t>
          </a:r>
          <a:endParaRPr lang="en-US" sz="1500" kern="1200" dirty="0"/>
        </a:p>
      </dsp:txBody>
      <dsp:txXfrm>
        <a:off x="4938816" y="3636355"/>
        <a:ext cx="1147823" cy="749666"/>
      </dsp:txXfrm>
    </dsp:sp>
    <dsp:sp modelId="{D3364859-1190-8749-82BB-8D4E19A7090E}">
      <dsp:nvSpPr>
        <dsp:cNvPr id="0" name=""/>
        <dsp:cNvSpPr/>
      </dsp:nvSpPr>
      <dsp:spPr>
        <a:xfrm>
          <a:off x="3183512" y="4409345"/>
          <a:ext cx="2329214" cy="318525"/>
        </a:xfrm>
        <a:custGeom>
          <a:avLst/>
          <a:gdLst/>
          <a:ahLst/>
          <a:cxnLst/>
          <a:rect l="0" t="0" r="0" b="0"/>
          <a:pathLst>
            <a:path>
              <a:moveTo>
                <a:pt x="2329214" y="0"/>
              </a:moveTo>
              <a:lnTo>
                <a:pt x="2329214" y="159262"/>
              </a:lnTo>
              <a:lnTo>
                <a:pt x="0" y="159262"/>
              </a:lnTo>
              <a:lnTo>
                <a:pt x="0" y="31852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D6879-4A2A-6049-B948-E61BE63DF8DA}">
      <dsp:nvSpPr>
        <dsp:cNvPr id="0" name=""/>
        <dsp:cNvSpPr/>
      </dsp:nvSpPr>
      <dsp:spPr>
        <a:xfrm>
          <a:off x="2586278" y="4727870"/>
          <a:ext cx="1194469" cy="796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Web Application</a:t>
          </a:r>
          <a:endParaRPr lang="en-US" sz="1500" kern="1200" dirty="0"/>
        </a:p>
      </dsp:txBody>
      <dsp:txXfrm>
        <a:off x="2609601" y="4751193"/>
        <a:ext cx="1147823" cy="749666"/>
      </dsp:txXfrm>
    </dsp:sp>
    <dsp:sp modelId="{80BF8D6C-4210-3548-B635-66365737DF98}">
      <dsp:nvSpPr>
        <dsp:cNvPr id="0" name=""/>
        <dsp:cNvSpPr/>
      </dsp:nvSpPr>
      <dsp:spPr>
        <a:xfrm>
          <a:off x="4736322" y="4409345"/>
          <a:ext cx="776404" cy="318525"/>
        </a:xfrm>
        <a:custGeom>
          <a:avLst/>
          <a:gdLst/>
          <a:ahLst/>
          <a:cxnLst/>
          <a:rect l="0" t="0" r="0" b="0"/>
          <a:pathLst>
            <a:path>
              <a:moveTo>
                <a:pt x="776404" y="0"/>
              </a:moveTo>
              <a:lnTo>
                <a:pt x="776404" y="159262"/>
              </a:lnTo>
              <a:lnTo>
                <a:pt x="0" y="159262"/>
              </a:lnTo>
              <a:lnTo>
                <a:pt x="0" y="31852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2637D-9D0F-C74A-8E0F-CB1F1B0A589B}">
      <dsp:nvSpPr>
        <dsp:cNvPr id="0" name=""/>
        <dsp:cNvSpPr/>
      </dsp:nvSpPr>
      <dsp:spPr>
        <a:xfrm>
          <a:off x="4139088" y="4727870"/>
          <a:ext cx="1194469" cy="796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Android Application</a:t>
          </a:r>
        </a:p>
      </dsp:txBody>
      <dsp:txXfrm>
        <a:off x="4162411" y="4751193"/>
        <a:ext cx="1147823" cy="749666"/>
      </dsp:txXfrm>
    </dsp:sp>
    <dsp:sp modelId="{936E7845-C7BB-FB4D-B331-14CA171B06AB}">
      <dsp:nvSpPr>
        <dsp:cNvPr id="0" name=""/>
        <dsp:cNvSpPr/>
      </dsp:nvSpPr>
      <dsp:spPr>
        <a:xfrm>
          <a:off x="5512727" y="4409345"/>
          <a:ext cx="776404" cy="318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262"/>
              </a:lnTo>
              <a:lnTo>
                <a:pt x="776404" y="159262"/>
              </a:lnTo>
              <a:lnTo>
                <a:pt x="776404" y="31852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4BC71-106C-6947-9885-567EE06C7E0A}">
      <dsp:nvSpPr>
        <dsp:cNvPr id="0" name=""/>
        <dsp:cNvSpPr/>
      </dsp:nvSpPr>
      <dsp:spPr>
        <a:xfrm>
          <a:off x="5691898" y="4727870"/>
          <a:ext cx="1194469" cy="796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Extra </a:t>
          </a:r>
          <a:r>
            <a:rPr lang="fr-FR" sz="1500" kern="1200" dirty="0" err="1" smtClean="0"/>
            <a:t>Features</a:t>
          </a:r>
          <a:endParaRPr lang="fr-FR" sz="1500" kern="1200" dirty="0" smtClean="0"/>
        </a:p>
      </dsp:txBody>
      <dsp:txXfrm>
        <a:off x="5715221" y="4751193"/>
        <a:ext cx="1147823" cy="749666"/>
      </dsp:txXfrm>
    </dsp:sp>
    <dsp:sp modelId="{088AE99C-8BC3-814E-A937-1C5683FD8FFE}">
      <dsp:nvSpPr>
        <dsp:cNvPr id="0" name=""/>
        <dsp:cNvSpPr/>
      </dsp:nvSpPr>
      <dsp:spPr>
        <a:xfrm>
          <a:off x="5512727" y="4409345"/>
          <a:ext cx="2329214" cy="318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262"/>
              </a:lnTo>
              <a:lnTo>
                <a:pt x="2329214" y="159262"/>
              </a:lnTo>
              <a:lnTo>
                <a:pt x="2329214" y="31852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48F5F-7DB3-BE41-ADA5-3E855BFF0D8C}">
      <dsp:nvSpPr>
        <dsp:cNvPr id="0" name=""/>
        <dsp:cNvSpPr/>
      </dsp:nvSpPr>
      <dsp:spPr>
        <a:xfrm>
          <a:off x="7244708" y="4727870"/>
          <a:ext cx="1194469" cy="796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Unit </a:t>
          </a:r>
          <a:r>
            <a:rPr lang="fr-FR" sz="1500" kern="1200" dirty="0" err="1" smtClean="0"/>
            <a:t>Testing</a:t>
          </a:r>
          <a:endParaRPr lang="fr-FR" sz="1500" kern="1200" dirty="0" smtClean="0"/>
        </a:p>
      </dsp:txBody>
      <dsp:txXfrm>
        <a:off x="7268031" y="4751193"/>
        <a:ext cx="1147823" cy="749666"/>
      </dsp:txXfrm>
    </dsp:sp>
    <dsp:sp modelId="{AF5CDB8B-F385-544A-9F89-C5567EDFAA7C}">
      <dsp:nvSpPr>
        <dsp:cNvPr id="0" name=""/>
        <dsp:cNvSpPr/>
      </dsp:nvSpPr>
      <dsp:spPr>
        <a:xfrm>
          <a:off x="5512727" y="1064831"/>
          <a:ext cx="1552809" cy="318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262"/>
              </a:lnTo>
              <a:lnTo>
                <a:pt x="1552809" y="159262"/>
              </a:lnTo>
              <a:lnTo>
                <a:pt x="1552809" y="3185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C5ED0-3185-BE4A-80B0-13A98210A14F}">
      <dsp:nvSpPr>
        <dsp:cNvPr id="0" name=""/>
        <dsp:cNvSpPr/>
      </dsp:nvSpPr>
      <dsp:spPr>
        <a:xfrm>
          <a:off x="6468303" y="1383356"/>
          <a:ext cx="1194469" cy="796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500" kern="1200" dirty="0" smtClean="0"/>
            <a:t>Bluetooth Device</a:t>
          </a:r>
          <a:endParaRPr lang="fr-FR" sz="1500" kern="1200" dirty="0" smtClean="0"/>
        </a:p>
      </dsp:txBody>
      <dsp:txXfrm>
        <a:off x="6491626" y="1406679"/>
        <a:ext cx="1147823" cy="749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925D-DAAA-944C-99A5-F036D0F9685B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E42-4F38-554C-8FB6-569D82BBE7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925D-DAAA-944C-99A5-F036D0F9685B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E42-4F38-554C-8FB6-569D82BBE7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925D-DAAA-944C-99A5-F036D0F9685B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E42-4F38-554C-8FB6-569D82BBE7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7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925D-DAAA-944C-99A5-F036D0F9685B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E42-4F38-554C-8FB6-569D82BBE7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9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925D-DAAA-944C-99A5-F036D0F9685B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E42-4F38-554C-8FB6-569D82BBE7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4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925D-DAAA-944C-99A5-F036D0F9685B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E42-4F38-554C-8FB6-569D82BBE7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5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925D-DAAA-944C-99A5-F036D0F9685B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E42-4F38-554C-8FB6-569D82BBE7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8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925D-DAAA-944C-99A5-F036D0F9685B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E42-4F38-554C-8FB6-569D82BBE7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925D-DAAA-944C-99A5-F036D0F9685B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E42-4F38-554C-8FB6-569D82BBE7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925D-DAAA-944C-99A5-F036D0F9685B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E42-4F38-554C-8FB6-569D82BBE7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925D-DAAA-944C-99A5-F036D0F9685B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E42-4F38-554C-8FB6-569D82BBE7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925D-DAAA-944C-99A5-F036D0F9685B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BE42-4F38-554C-8FB6-569D82BBE7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5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61218798"/>
              </p:ext>
            </p:extLst>
          </p:nvPr>
        </p:nvGraphicFramePr>
        <p:xfrm>
          <a:off x="265300" y="523803"/>
          <a:ext cx="8613637" cy="5792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86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34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Kelly</dc:creator>
  <cp:lastModifiedBy>Michael Kelly</cp:lastModifiedBy>
  <cp:revision>5</cp:revision>
  <dcterms:created xsi:type="dcterms:W3CDTF">2010-10-29T03:54:40Z</dcterms:created>
  <dcterms:modified xsi:type="dcterms:W3CDTF">2010-10-29T16:01:56Z</dcterms:modified>
</cp:coreProperties>
</file>