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3" r:id="rId2"/>
    <p:sldId id="277" r:id="rId3"/>
    <p:sldId id="278" r:id="rId4"/>
    <p:sldId id="279" r:id="rId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7F5E"/>
    <a:srgbClr val="C0BAA4"/>
    <a:srgbClr val="E0A0A5"/>
    <a:srgbClr val="812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03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0330C-3AA3-4331-9FC4-21D61658570B}" type="datetimeFigureOut">
              <a:rPr lang="fr-FR" smtClean="0"/>
              <a:pPr/>
              <a:t>03/07/2014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0491A-E426-4E92-8BB2-83F032DF8E2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511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006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896" y="764704"/>
            <a:ext cx="5112568" cy="2088232"/>
          </a:xfrm>
        </p:spPr>
        <p:txBody>
          <a:bodyPr/>
          <a:lstStyle>
            <a:lvl1pPr algn="l">
              <a:defRPr b="1">
                <a:solidFill>
                  <a:srgbClr val="812A31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1620" y="4869160"/>
            <a:ext cx="6840760" cy="129614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D6D00E24-95DB-4D50-93A9-6E4E7AC4FA0D}" type="datetimeFigureOut">
              <a:rPr lang="el-GR" smtClean="0"/>
              <a:pPr/>
              <a:t>3/7/2014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AD27CE04-D3A5-425E-A505-D1B0617AD887}" type="slidenum">
              <a:rPr lang="el-GR" smtClean="0"/>
              <a:pPr/>
              <a:t>‹N°›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2739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0E24-95DB-4D50-93A9-6E4E7AC4FA0D}" type="datetimeFigureOut">
              <a:rPr lang="el-GR" smtClean="0"/>
              <a:pPr/>
              <a:t>3/7/2014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CE04-D3A5-425E-A505-D1B0617AD887}" type="slidenum">
              <a:rPr lang="el-GR" smtClean="0"/>
              <a:pPr/>
              <a:t>‹N°›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8369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0E24-95DB-4D50-93A9-6E4E7AC4FA0D}" type="datetimeFigureOut">
              <a:rPr lang="el-GR" smtClean="0"/>
              <a:pPr/>
              <a:t>3/7/2014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CE04-D3A5-425E-A505-D1B0617AD887}" type="slidenum">
              <a:rPr lang="el-GR" smtClean="0"/>
              <a:pPr/>
              <a:t>‹N°›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5236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0E24-95DB-4D50-93A9-6E4E7AC4FA0D}" type="datetimeFigureOut">
              <a:rPr lang="el-GR" smtClean="0"/>
              <a:pPr/>
              <a:t>3/7/2014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CE04-D3A5-425E-A505-D1B0617AD887}" type="slidenum">
              <a:rPr lang="el-GR" smtClean="0"/>
              <a:pPr/>
              <a:t>‹N°›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094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0E24-95DB-4D50-93A9-6E4E7AC4FA0D}" type="datetimeFigureOut">
              <a:rPr lang="el-GR" smtClean="0"/>
              <a:pPr/>
              <a:t>3/7/2014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CE04-D3A5-425E-A505-D1B0617AD887}" type="slidenum">
              <a:rPr lang="el-GR" smtClean="0"/>
              <a:pPr/>
              <a:t>‹N°›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510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0E24-95DB-4D50-93A9-6E4E7AC4FA0D}" type="datetimeFigureOut">
              <a:rPr lang="el-GR" smtClean="0"/>
              <a:pPr/>
              <a:t>3/7/2014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CE04-D3A5-425E-A505-D1B0617AD887}" type="slidenum">
              <a:rPr lang="el-GR" smtClean="0"/>
              <a:pPr/>
              <a:t>‹N°›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0016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0E24-95DB-4D50-93A9-6E4E7AC4FA0D}" type="datetimeFigureOut">
              <a:rPr lang="el-GR" smtClean="0"/>
              <a:pPr/>
              <a:t>3/7/2014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CE04-D3A5-425E-A505-D1B0617AD887}" type="slidenum">
              <a:rPr lang="el-GR" smtClean="0"/>
              <a:pPr/>
              <a:t>‹N°›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1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0E24-95DB-4D50-93A9-6E4E7AC4FA0D}" type="datetimeFigureOut">
              <a:rPr lang="el-GR" smtClean="0"/>
              <a:pPr/>
              <a:t>3/7/2014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CE04-D3A5-425E-A505-D1B0617AD887}" type="slidenum">
              <a:rPr lang="el-GR" smtClean="0"/>
              <a:pPr/>
              <a:t>‹N°›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1328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0E24-95DB-4D50-93A9-6E4E7AC4FA0D}" type="datetimeFigureOut">
              <a:rPr lang="el-GR" smtClean="0"/>
              <a:pPr/>
              <a:t>3/7/2014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CE04-D3A5-425E-A505-D1B0617AD887}" type="slidenum">
              <a:rPr lang="el-GR" smtClean="0"/>
              <a:pPr/>
              <a:t>‹N°›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5120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0E24-95DB-4D50-93A9-6E4E7AC4FA0D}" type="datetimeFigureOut">
              <a:rPr lang="el-GR" smtClean="0"/>
              <a:pPr/>
              <a:t>3/7/2014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CE04-D3A5-425E-A505-D1B0617AD887}" type="slidenum">
              <a:rPr lang="el-GR" smtClean="0"/>
              <a:pPr/>
              <a:t>‹N°›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5928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0E24-95DB-4D50-93A9-6E4E7AC4FA0D}" type="datetimeFigureOut">
              <a:rPr lang="el-GR" smtClean="0"/>
              <a:pPr/>
              <a:t>3/7/2014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CE04-D3A5-425E-A505-D1B0617AD887}" type="slidenum">
              <a:rPr lang="el-GR" smtClean="0"/>
              <a:pPr/>
              <a:t>‹N°›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805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58229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222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D6D00E24-95DB-4D50-93A9-6E4E7AC4FA0D}" type="datetimeFigureOut">
              <a:rPr lang="el-GR" smtClean="0"/>
              <a:pPr/>
              <a:t>3/7/2014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9224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8822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AD27CE04-D3A5-425E-A505-D1B0617AD887}" type="slidenum">
              <a:rPr lang="el-GR" smtClean="0"/>
              <a:pPr/>
              <a:t>‹N°›</a:t>
            </a:fld>
            <a:endParaRPr lang="el-G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71" y="800125"/>
            <a:ext cx="1139733" cy="39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9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812A31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812A31"/>
        </a:buClr>
        <a:buSzPct val="80000"/>
        <a:buFont typeface="Wingdings" pitchFamily="2" charset="2"/>
        <a:buChar char="§"/>
        <a:defRPr sz="32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UML Model Discovery: Inputs</a:t>
            </a:r>
            <a:endParaRPr lang="en-US" dirty="0"/>
          </a:p>
        </p:txBody>
      </p:sp>
      <p:pic>
        <p:nvPicPr>
          <p:cNvPr id="6" name="Image 5" descr="JavaModel.png"/>
          <p:cNvPicPr>
            <a:picLocks noChangeAspect="1"/>
          </p:cNvPicPr>
          <p:nvPr/>
        </p:nvPicPr>
        <p:blipFill>
          <a:blip r:embed="rId2" cstate="print"/>
          <a:srcRect l="1042" t="17861" r="2083"/>
          <a:stretch>
            <a:fillRect/>
          </a:stretch>
        </p:blipFill>
        <p:spPr>
          <a:xfrm>
            <a:off x="246903" y="1330135"/>
            <a:ext cx="8677476" cy="47997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03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36409"/>
            <a:ext cx="7558229" cy="9221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Model Discovery: </a:t>
            </a:r>
            <a:br>
              <a:rPr lang="en-US" dirty="0" smtClean="0"/>
            </a:br>
            <a:r>
              <a:rPr lang="en-US" dirty="0" smtClean="0"/>
              <a:t>direct from Java (class diagram)</a:t>
            </a:r>
            <a:endParaRPr lang="en-US" dirty="0"/>
          </a:p>
        </p:txBody>
      </p:sp>
      <p:pic>
        <p:nvPicPr>
          <p:cNvPr id="4" name="Image 3" descr="WorkbenchAction.png"/>
          <p:cNvPicPr>
            <a:picLocks noChangeAspect="1"/>
          </p:cNvPicPr>
          <p:nvPr/>
        </p:nvPicPr>
        <p:blipFill>
          <a:blip r:embed="rId2" cstate="print"/>
          <a:srcRect l="1175" t="16347" r="50000" b="51121"/>
          <a:stretch>
            <a:fillRect/>
          </a:stretch>
        </p:blipFill>
        <p:spPr>
          <a:xfrm>
            <a:off x="1814163" y="1340768"/>
            <a:ext cx="5673420" cy="26536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C:\Users\MALLON\GIT_Workspace\ARTIST\Documentation\Docs\model Discovery Toolbox_JAVA2UML_Component\pictures\JAVA2UML_UMLClass_Discovery_U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77072"/>
            <a:ext cx="8496301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3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36409"/>
            <a:ext cx="7558229" cy="9221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Model Discovery: </a:t>
            </a:r>
            <a:br>
              <a:rPr lang="en-US" dirty="0" smtClean="0"/>
            </a:br>
            <a:r>
              <a:rPr lang="en-US" dirty="0" smtClean="0"/>
              <a:t>direct from </a:t>
            </a:r>
            <a:r>
              <a:rPr lang="en-US" dirty="0"/>
              <a:t>Java (class diagram)</a:t>
            </a:r>
          </a:p>
        </p:txBody>
      </p:sp>
      <p:pic>
        <p:nvPicPr>
          <p:cNvPr id="3" name="Image 2" descr="UMLfromJAVA.png"/>
          <p:cNvPicPr>
            <a:picLocks noChangeAspect="1"/>
          </p:cNvPicPr>
          <p:nvPr/>
        </p:nvPicPr>
        <p:blipFill>
          <a:blip r:embed="rId2" cstate="print"/>
          <a:srcRect r="4880" b="3473"/>
          <a:stretch>
            <a:fillRect/>
          </a:stretch>
        </p:blipFill>
        <p:spPr>
          <a:xfrm>
            <a:off x="1667991" y="1359610"/>
            <a:ext cx="5760640" cy="49925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03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36409"/>
            <a:ext cx="8003232" cy="9221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Model Discovery: </a:t>
            </a:r>
            <a:br>
              <a:rPr lang="en-US" dirty="0" smtClean="0"/>
            </a:br>
            <a:r>
              <a:rPr lang="en-US" dirty="0" smtClean="0"/>
              <a:t>direct from </a:t>
            </a:r>
            <a:r>
              <a:rPr lang="en-US" dirty="0"/>
              <a:t>Java </a:t>
            </a:r>
            <a:r>
              <a:rPr lang="en-US" dirty="0" smtClean="0"/>
              <a:t>(activity </a:t>
            </a:r>
            <a:r>
              <a:rPr lang="en-US" dirty="0"/>
              <a:t>diagram)</a:t>
            </a:r>
          </a:p>
        </p:txBody>
      </p:sp>
      <p:pic>
        <p:nvPicPr>
          <p:cNvPr id="6" name="Picture 3" descr="C:\Users\MALLON\GIT_Workspace\ARTIST\Documentation\Docs\model Discovery Toolbox_JAVA2UML_Component\pictures\JAVA2UML_UMLActivity_Discovery_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27" y="1370607"/>
            <a:ext cx="6229567" cy="49815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3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17</Words>
  <Application>Microsoft Office PowerPoint</Application>
  <PresentationFormat>Affichage à l'écran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Office Theme</vt:lpstr>
      <vt:lpstr>UML Model Discovery: Inputs</vt:lpstr>
      <vt:lpstr>UML Model Discovery:  direct from Java (class diagram)</vt:lpstr>
      <vt:lpstr>UML Model Discovery:  direct from Java (class diagram)</vt:lpstr>
      <vt:lpstr>UML Model Discovery:  direct from Java (activity diagram)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Ippokratis Dakoglou</dc:creator>
  <cp:lastModifiedBy>MALLON</cp:lastModifiedBy>
  <cp:revision>101</cp:revision>
  <dcterms:created xsi:type="dcterms:W3CDTF">2012-09-11T08:26:05Z</dcterms:created>
  <dcterms:modified xsi:type="dcterms:W3CDTF">2014-07-03T12:47:59Z</dcterms:modified>
</cp:coreProperties>
</file>