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psyc3400/Presentations/ttestSimulation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Simulation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 and Effect Size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will often see researchers conducting a power-analysis of their design </a:t>
            </a:r>
            <a:r>
              <a:rPr b="1"/>
              <a:t>before</a:t>
            </a:r>
            <a:r>
              <a:rPr/>
              <a:t> they conduct the research.</a:t>
            </a:r>
          </a:p>
          <a:p>
            <a:pPr lvl="0" indent="0" marL="0">
              <a:buNone/>
            </a:pPr>
            <a:r>
              <a:rPr/>
              <a:t>In a paper, they will report something like this:</a:t>
            </a:r>
          </a:p>
          <a:p>
            <a:pPr lvl="0" indent="0" marL="0">
              <a:buNone/>
            </a:pPr>
            <a:r>
              <a:rPr/>
              <a:t>“Our design needed an N of 50 to achieve power .8 to detect an effect of d=.5”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Cohen’s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standardized measure of effect-size</a:t>
                </a:r>
              </a:p>
              <a:p>
                <a:pPr lvl="0" indent="0" marL="0">
                  <a:buNone/>
                </a:pPr>
                <a:r>
                  <a:rPr b="1"/>
                  <a:t>Within-subject design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u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u</m:t>
                            </m:r>
                            <m:r>
                              <m:t>2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  <m:sty m:val="p"/>
                          </m:rPr>
                          <m:t>sd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Between-subject design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u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u</m:t>
                            </m:r>
                            <m:r>
                              <m:t>2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rPr>
                                <m:nor/>
                                <m:sty m:val="p"/>
                              </m:rPr>
                              <m:t>sd</m:t>
                            </m:r>
                          </m:e>
                          <m:sub>
                            <m:r>
                              <m:rPr>
                                <m:nor/>
                                <m:sty m:val="p"/>
                              </m:rPr>
                              <m:t>pooled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Interpeting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d=0, no mean difference</a:t>
            </a:r>
          </a:p>
          <a:p>
            <a:pPr lvl="0"/>
            <a:r>
              <a:rPr/>
              <a:t>d=1, the difference between means is 1 sd</a:t>
            </a:r>
          </a:p>
          <a:p>
            <a:pPr lvl="0"/>
            <a:r>
              <a:rPr/>
              <a:t>d=2, the difference between means is 2 sds.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big or small 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Conventional recommendations by Cohen:</a:t>
            </a:r>
          </a:p>
          <a:p>
            <a:pPr lvl="0"/>
            <a:r>
              <a:rPr/>
              <a:t>d = .2 (small)</a:t>
            </a:r>
          </a:p>
          <a:p>
            <a:pPr lvl="0"/>
            <a:r>
              <a:rPr/>
              <a:t>d = .5 (medium)</a:t>
            </a:r>
          </a:p>
          <a:p>
            <a:pPr lvl="0"/>
            <a:r>
              <a:rPr/>
              <a:t>d &gt;= .8 (large)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interpretation of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Researchers should establish for themselves a minimum effect-size of interest.</a:t>
            </a:r>
          </a:p>
          <a:p>
            <a:pPr lvl="0"/>
            <a:r>
              <a:rPr/>
              <a:t>Minimum effect-size of interest depends on the research question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d = .1, is small (and perhaps meaningless) if we are talking about whether a drug cures symptom like headache pain</a:t>
            </a:r>
          </a:p>
          <a:p>
            <a:pPr lvl="0"/>
            <a:r>
              <a:rPr/>
              <a:t>d = .1 is small (but meaningful) if we are using theories to test for the presence or absence of an effect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Data-simulation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process for simulating the results of an experiment</a:t>
            </a:r>
          </a:p>
          <a:p>
            <a:pPr lvl="0" indent="-342900" marL="342900">
              <a:buAutoNum type="arabicPeriod"/>
            </a:pPr>
            <a:r>
              <a:rPr/>
              <a:t>Useful for understanding the likely outcomes of a particular design</a:t>
            </a:r>
          </a:p>
          <a:p>
            <a:pPr lvl="0" indent="-342900" marL="342900">
              <a:buAutoNum type="arabicPeriod"/>
            </a:pPr>
            <a:r>
              <a:rPr/>
              <a:t>General method, can be applied to many kinds of designs</a:t>
            </a:r>
          </a:p>
          <a:p>
            <a:pPr lvl="0" indent="-342900" marL="342900">
              <a:buAutoNum type="arabicPeriod"/>
            </a:pPr>
            <a:r>
              <a:rPr/>
              <a:t>Useful for sample-size planning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a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T-test simulations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Data simulation for ANOVAs</a:t>
            </a:r>
          </a:p>
          <a:p>
            <a:pPr lvl="0" indent="-342900" marL="342900">
              <a:buAutoNum type="arabicPeriod"/>
            </a:pPr>
            <a:r>
              <a:rPr/>
              <a:t>No quiz this week. We’ll have the next one starting Tuesday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Power</a:t>
            </a:r>
          </a:p>
          <a:p>
            <a:pPr lvl="0" indent="-342900" marL="342900">
              <a:buAutoNum type="arabicPeriod"/>
            </a:pPr>
            <a:r>
              <a:rPr/>
              <a:t>Effect-size</a:t>
            </a:r>
          </a:p>
          <a:p>
            <a:pPr lvl="0" indent="-342900" marL="342900">
              <a:buAutoNum type="arabicPeriod"/>
            </a:pPr>
            <a:r>
              <a:rPr/>
              <a:t>Simulating data for a t-test for sample-size planning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Design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planning to run an experiment, how many subjects do I need?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and Effect-size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A property of designs. The likelihood that a design will detect a true effect when there is a true effect to be detected</a:t>
            </a:r>
          </a:p>
          <a:p>
            <a:pPr lvl="0" indent="0" marL="0">
              <a:buNone/>
            </a:pPr>
            <a:r>
              <a:rPr b="1"/>
              <a:t>Effect size</a:t>
            </a:r>
          </a:p>
          <a:p>
            <a:pPr lvl="0"/>
            <a:r>
              <a:rPr/>
              <a:t>Some measure of the size or magnitude of the effect in question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power/Power.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power/Power.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power/Power.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power/Power.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power/Power.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 I</dc:title>
  <dc:creator>Matthew Crump</dc:creator>
  <cp:keywords/>
  <dcterms:created xsi:type="dcterms:W3CDTF">2023-09-15T17:02:07Z</dcterms:created>
  <dcterms:modified xsi:type="dcterms:W3CDTF">2023-09-15T17:02:07Z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Power and Effect Size</vt:lpwstr>
  </property>
</Properties>
</file>