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3.html" TargetMode="External" /><Relationship Id="rId3" Type="http://schemas.openxmlformats.org/officeDocument/2006/relationships/hyperlink" Target="https://github.com/CrumpLab/LabJournalWebsite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studio/bookdown-demo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hiny.rstudio.com/tutorial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1.html" TargetMode="External" /><Relationship Id="rId3" Type="http://schemas.openxmlformats.org/officeDocument/2006/relationships/hyperlink" Target="https://bookdown.org/yihui/rmarkdown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rsh/papaja" TargetMode="External" /><Relationship Id="rId3" Type="http://schemas.openxmlformats.org/officeDocument/2006/relationships/hyperlink" Target="https://crsh.github.io/papaja_man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lides.yihui.name/xaringan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More things you can do with R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website for this course is made using R markdown.</a:t>
            </a:r>
          </a:p>
          <a:p>
            <a:pPr lvl="0"/>
            <a:r>
              <a:rPr>
                <a:hlinkClick r:id="rId2"/>
              </a:rPr>
              <a:t>Tutorial on websites with R Markdown</a:t>
            </a:r>
          </a:p>
          <a:p>
            <a:pPr lvl="0"/>
            <a:r>
              <a:rPr>
                <a:hlinkClick r:id="rId3"/>
              </a:rPr>
              <a:t>Tips for hosting a website on github for free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 website demo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textbook and lab manual for this course were written in R markdown using the </a:t>
            </a:r>
            <a:r>
              <a:rPr>
                <a:latin typeface="Courier"/>
              </a:rPr>
              <a:t>bookdown</a:t>
            </a:r>
            <a:r>
              <a:rPr/>
              <a:t> package</a:t>
            </a:r>
          </a:p>
          <a:p>
            <a:pPr lvl="0"/>
            <a:r>
              <a:rPr/>
              <a:t>can generate web-books, pdfs, and epubs.</a:t>
            </a:r>
          </a:p>
          <a:p>
            <a:pPr lvl="0"/>
            <a:r>
              <a:rPr>
                <a:hlinkClick r:id="rId2"/>
              </a:rPr>
              <a:t>bookdown example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bookdown demo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apps using 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create interactive web applications using R shiny.</a:t>
            </a:r>
          </a:p>
          <a:p>
            <a:pPr lvl="0"/>
            <a:r>
              <a:rPr/>
              <a:t>e.g., User can control inputs that change parameters of a statistical anaylsis or graph</a:t>
            </a:r>
          </a:p>
          <a:p>
            <a:pPr lvl="0"/>
            <a:r>
              <a:rPr/>
              <a:t>Then the new outputs (analyses, plots, virtually anything that R can do…) are returned and displayed on the website</a:t>
            </a:r>
          </a:p>
          <a:p>
            <a:pPr lvl="0"/>
            <a:r>
              <a:rPr>
                <a:hlinkClick r:id="rId2"/>
              </a:rPr>
              <a:t>Getting started with R shiny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 demo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for power and effect-size is online. Due next tuesday</a:t>
            </a:r>
          </a:p>
          <a:p>
            <a:pPr lvl="0" indent="-342900" marL="342900">
              <a:buAutoNum type="arabicPeriod"/>
            </a:pPr>
            <a:r>
              <a:rPr/>
              <a:t>Next class we discuss issues of reproducibiliy in psych science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Some pointers to helpful free resources (mostly 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Powerful content generation language</a:t>
            </a:r>
          </a:p>
          <a:p>
            <a:pPr lvl="0"/>
            <a:r>
              <a:rPr/>
              <a:t>create documents with notes, code, and stats output…and much more</a:t>
            </a:r>
          </a:p>
          <a:p>
            <a:pPr lvl="0"/>
            <a:r>
              <a:rPr/>
              <a:t>APA papers (papaja)</a:t>
            </a:r>
          </a:p>
          <a:p>
            <a:pPr lvl="0"/>
            <a:r>
              <a:rPr/>
              <a:t>slide presentations (xaringan)</a:t>
            </a:r>
          </a:p>
          <a:p>
            <a:pPr lvl="0"/>
            <a:r>
              <a:rPr/>
              <a:t>websites</a:t>
            </a:r>
          </a:p>
          <a:p>
            <a:pPr lvl="0"/>
            <a:r>
              <a:rPr/>
              <a:t>books (bookdown)</a:t>
            </a:r>
          </a:p>
          <a:p>
            <a:pPr lvl="0"/>
            <a:r>
              <a:rPr/>
              <a:t>web applications (RShiny)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for 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R Markdown website</a:t>
            </a:r>
          </a:p>
          <a:p>
            <a:pPr lvl="0"/>
            <a:r>
              <a:rPr>
                <a:hlinkClick r:id="rId3"/>
              </a:rPr>
              <a:t>R Markdown: The definitive Guide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APA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the </a:t>
            </a:r>
            <a:r>
              <a:rPr>
                <a:latin typeface="Courier"/>
              </a:rPr>
              <a:t>papaja</a:t>
            </a:r>
            <a:r>
              <a:rPr/>
              <a:t> package</a:t>
            </a:r>
          </a:p>
          <a:p>
            <a:pPr lvl="0"/>
            <a:r>
              <a:rPr/>
              <a:t>write your paper in R markdown using the template</a:t>
            </a:r>
          </a:p>
          <a:p>
            <a:pPr lvl="0"/>
            <a:r>
              <a:rPr/>
              <a:t>compile your paper into APA style (does the bibliography)</a:t>
            </a:r>
          </a:p>
          <a:p>
            <a:pPr lvl="0"/>
            <a:r>
              <a:rPr>
                <a:hlinkClick r:id="rId2"/>
              </a:rPr>
              <a:t>install papaja</a:t>
            </a:r>
          </a:p>
          <a:p>
            <a:pPr lvl="0"/>
            <a:r>
              <a:rPr>
                <a:hlinkClick r:id="rId3"/>
              </a:rPr>
              <a:t>papaja manual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papaja demo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Free tool for organizing pdfs.</a:t>
            </a:r>
          </a:p>
          <a:p>
            <a:pPr lvl="0"/>
            <a:r>
              <a:rPr>
                <a:hlinkClick r:id="rId2"/>
              </a:rPr>
              <a:t>get zotero</a:t>
            </a:r>
          </a:p>
          <a:p>
            <a:pPr lvl="0"/>
            <a:r>
              <a:rPr/>
              <a:t>browser plugins let you download papers easily when you find them online</a:t>
            </a:r>
          </a:p>
          <a:p>
            <a:pPr lvl="0"/>
            <a:r>
              <a:rPr/>
              <a:t>can produce bibliographies easily (for word or for papaja)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formatting options (choose presentation when you create an R Markdown document)</a:t>
            </a:r>
          </a:p>
          <a:p>
            <a:pPr lvl="0"/>
            <a:r>
              <a:rPr/>
              <a:t>Slides in this course are made with </a:t>
            </a:r>
            <a:r>
              <a:rPr>
                <a:latin typeface="Courier"/>
              </a:rPr>
              <a:t>xaringan</a:t>
            </a:r>
            <a:r>
              <a:rPr/>
              <a:t> package</a:t>
            </a:r>
          </a:p>
          <a:p>
            <a:pPr lvl="0"/>
            <a:r>
              <a:rPr>
                <a:hlinkClick r:id="rId2"/>
              </a:rPr>
              <a:t>xaringan tutorial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presentation demo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Matthew Crump</dc:creator>
  <cp:keywords/>
  <dcterms:created xsi:type="dcterms:W3CDTF">2023-09-15T16:45:31Z</dcterms:created>
  <dcterms:modified xsi:type="dcterms:W3CDTF">2023-09-15T16:45:31Z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More things you can do with R</vt:lpwstr>
  </property>
</Properties>
</file>