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Test_knit_to_ppt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Mallory Barnes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2023-08-23)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(Slide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(Slide 3)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Title (Slide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Test_knit_to_ppt</dc:title>
  <dc:creator>Mallory Barnes</dc:creator>
  <cp:keywords/>
  <dcterms:created xsi:type="dcterms:W3CDTF">2023-08-23T21:58:39Z</dcterms:created>
  <dcterms:modified xsi:type="dcterms:W3CDTF">2023-08-23T21:58:39Z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2023-08-23)</vt:lpwstr>
  </property>
  <property fmtid="{D5CDD505-2E9C-101B-9397-08002B2CF9AE}" pid="3" name="output">
    <vt:lpwstr/>
  </property>
</Properties>
</file>