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9" d="100"/>
          <a:sy n="119" d="100"/>
        </p:scale>
        <p:origin x="270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4FBF263-DEC6-4A9D-8C97-B85A8CB8C50E}" type="datetime1">
              <a:rPr lang="pt-BR" smtClean="0"/>
              <a:pPr algn="r" rtl="0"/>
              <a:t>04/12/2019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pt-BR" smtClean="0"/>
              <a:pPr algn="r"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C123CB6-8505-484D-AD49-CCA5FF708E8E}" type="datetime1">
              <a:rPr lang="pt-BR" noProof="0" smtClean="0"/>
              <a:pPr/>
              <a:t>04/12/2019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2DDEFA-DB5B-4288-BFD4-28EED68507B6}" type="datetime1">
              <a:rPr lang="pt-BR" noProof="0" smtClean="0"/>
              <a:pPr/>
              <a:t>04/12/2019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FE731-CCCB-4F3F-8490-9D481963C25C}" type="datetime1">
              <a:rPr lang="pt-BR" noProof="0" smtClean="0"/>
              <a:pPr/>
              <a:t>04/12/2019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509B53E-5F46-420C-9FC5-DAEB88ACCC36}" type="datetime1">
              <a:rPr lang="pt-BR" noProof="0" smtClean="0"/>
              <a:pPr/>
              <a:t>04/12/2019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7E64EAC-5602-4386-82F0-40AD884218D6}" type="datetime1">
              <a:rPr lang="pt-BR" noProof="0" smtClean="0"/>
              <a:pPr/>
              <a:t>04/12/2019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9F0ECE-4690-40DC-8016-3D7B9FECC6A6}" type="datetime1">
              <a:rPr lang="pt-BR" noProof="0" smtClean="0"/>
              <a:pPr/>
              <a:t>04/12/2019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D2E0B61-5964-4D91-A168-D7CB792A2B2D}" type="datetime1">
              <a:rPr lang="pt-BR" noProof="0" smtClean="0"/>
              <a:pPr/>
              <a:t>04/12/2019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4555902-7965-4B4C-B9FC-820C063D4756}" type="datetime1">
              <a:rPr lang="pt-BR" noProof="0" smtClean="0"/>
              <a:pPr/>
              <a:t>04/12/2019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7EB872-3A44-4095-8573-160D8312FA73}" type="datetime1">
              <a:rPr lang="pt-BR" noProof="0" smtClean="0"/>
              <a:pPr/>
              <a:t>04/12/2019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600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0E4E7D-D0A9-4DEE-9266-00B85AF59F3B}" type="datetime1">
              <a:rPr lang="pt-BR" noProof="0" smtClean="0"/>
              <a:pPr/>
              <a:t>04/12/2019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436AF61-35ED-497B-AFBC-44E1662D60CA}" type="datetime1">
              <a:rPr lang="pt-BR" noProof="0" smtClean="0"/>
              <a:pPr/>
              <a:t>04/12/2019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6800" y="2420888"/>
            <a:ext cx="10058400" cy="1711037"/>
          </a:xfrm>
        </p:spPr>
        <p:txBody>
          <a:bodyPr rtlCol="0"/>
          <a:lstStyle/>
          <a:p>
            <a:pPr rtl="0"/>
            <a:r>
              <a:rPr lang="pt-BR" dirty="0"/>
              <a:t>Programa Condomínio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436" y="4365104"/>
            <a:ext cx="10058400" cy="1152128"/>
          </a:xfrm>
        </p:spPr>
        <p:txBody>
          <a:bodyPr rtlCol="0">
            <a:normAutofit/>
          </a:bodyPr>
          <a:lstStyle/>
          <a:p>
            <a:pPr rtl="0"/>
            <a:r>
              <a:rPr lang="pt-BR" sz="2800" dirty="0">
                <a:solidFill>
                  <a:srgbClr val="FF0000"/>
                </a:solidFill>
              </a:rPr>
              <a:t>Luana De Marchi</a:t>
            </a:r>
            <a:br>
              <a:rPr lang="pt-BR" sz="2800" dirty="0">
                <a:solidFill>
                  <a:srgbClr val="FF0000"/>
                </a:solidFill>
              </a:rPr>
            </a:br>
            <a:r>
              <a:rPr lang="pt-BR" sz="2800" dirty="0">
                <a:solidFill>
                  <a:srgbClr val="FF0000"/>
                </a:solidFill>
              </a:rPr>
              <a:t>Marcos Ramalho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696"/>
          </a:xfrm>
        </p:spPr>
        <p:txBody>
          <a:bodyPr rtlCol="0"/>
          <a:lstStyle/>
          <a:p>
            <a:pPr algn="ctr" rtl="0"/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pt-BR" dirty="0">
                <a:solidFill>
                  <a:srgbClr val="FF0000"/>
                </a:solidFill>
              </a:rPr>
              <a:t>ela de Menu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E941AB2-D7C3-4AAE-B2AD-D80435B32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72"/>
          <a:stretch/>
        </p:blipFill>
        <p:spPr>
          <a:xfrm>
            <a:off x="3058637" y="1177505"/>
            <a:ext cx="6074726" cy="568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696"/>
          </a:xfrm>
        </p:spPr>
        <p:txBody>
          <a:bodyPr rtlCol="0"/>
          <a:lstStyle/>
          <a:p>
            <a:pPr algn="ctr" rtl="0"/>
            <a:r>
              <a:rPr lang="en-US" dirty="0">
                <a:solidFill>
                  <a:srgbClr val="FF0000"/>
                </a:solidFill>
              </a:rPr>
              <a:t>1- T</a:t>
            </a:r>
            <a:r>
              <a:rPr lang="pt-BR" dirty="0">
                <a:solidFill>
                  <a:srgbClr val="FF0000"/>
                </a:solidFill>
              </a:rPr>
              <a:t>ela Cadastro</a:t>
            </a:r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id="{63CA2E40-3E4C-4ADA-88C4-E676752AD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02" b="1751"/>
          <a:stretch/>
        </p:blipFill>
        <p:spPr>
          <a:xfrm>
            <a:off x="3503711" y="764704"/>
            <a:ext cx="5184577" cy="590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696"/>
          </a:xfrm>
        </p:spPr>
        <p:txBody>
          <a:bodyPr rtlCol="0"/>
          <a:lstStyle/>
          <a:p>
            <a:pPr algn="ctr" rtl="0"/>
            <a:r>
              <a:rPr lang="en-US" dirty="0">
                <a:solidFill>
                  <a:srgbClr val="FF0000"/>
                </a:solidFill>
              </a:rPr>
              <a:t>2- T</a:t>
            </a:r>
            <a:r>
              <a:rPr lang="pt-BR" dirty="0">
                <a:solidFill>
                  <a:srgbClr val="FF0000"/>
                </a:solidFill>
              </a:rPr>
              <a:t>ela Consulta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3235F53-EFD6-4804-866B-1E247AB04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151" y="908720"/>
            <a:ext cx="5793698" cy="569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7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696"/>
          </a:xfrm>
        </p:spPr>
        <p:txBody>
          <a:bodyPr rtlCol="0">
            <a:normAutofit/>
          </a:bodyPr>
          <a:lstStyle/>
          <a:p>
            <a:pPr algn="ctr" rtl="0"/>
            <a:r>
              <a:rPr lang="en-US" dirty="0">
                <a:solidFill>
                  <a:srgbClr val="FF0000"/>
                </a:solidFill>
              </a:rPr>
              <a:t>3- T</a:t>
            </a:r>
            <a:r>
              <a:rPr lang="pt-BR" dirty="0">
                <a:solidFill>
                  <a:srgbClr val="FF0000"/>
                </a:solidFill>
              </a:rPr>
              <a:t>ela Atualizar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889C2AD-CB49-47FA-A77B-5DC751551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9816" y="884114"/>
            <a:ext cx="4882148" cy="597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6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696"/>
          </a:xfrm>
        </p:spPr>
        <p:txBody>
          <a:bodyPr rtlCol="0"/>
          <a:lstStyle/>
          <a:p>
            <a:pPr algn="ctr" rtl="0"/>
            <a:r>
              <a:rPr lang="en-US" dirty="0">
                <a:solidFill>
                  <a:srgbClr val="FF0000"/>
                </a:solidFill>
              </a:rPr>
              <a:t>4- T</a:t>
            </a:r>
            <a:r>
              <a:rPr lang="pt-BR" dirty="0">
                <a:solidFill>
                  <a:srgbClr val="FF0000"/>
                </a:solidFill>
              </a:rPr>
              <a:t>ela Exibir Devedores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6B09CDE9-A750-43B1-A35F-31D2BB3CD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612" y="1412776"/>
            <a:ext cx="8262775" cy="300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6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696"/>
          </a:xfrm>
        </p:spPr>
        <p:txBody>
          <a:bodyPr rtlCol="0"/>
          <a:lstStyle/>
          <a:p>
            <a:pPr algn="ctr" rtl="0"/>
            <a:r>
              <a:rPr lang="en-US" dirty="0">
                <a:solidFill>
                  <a:srgbClr val="FF0000"/>
                </a:solidFill>
              </a:rPr>
              <a:t>5- T</a:t>
            </a:r>
            <a:r>
              <a:rPr lang="pt-BR" dirty="0">
                <a:solidFill>
                  <a:srgbClr val="FF0000"/>
                </a:solidFill>
              </a:rPr>
              <a:t>ela Exibir Quites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DC03BA5A-CED6-4733-8EF5-686BC9687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940" y="1268760"/>
            <a:ext cx="9606035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5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692696"/>
          </a:xfrm>
        </p:spPr>
        <p:txBody>
          <a:bodyPr rtlCol="0"/>
          <a:lstStyle/>
          <a:p>
            <a:pPr algn="ctr" rtl="0"/>
            <a:r>
              <a:rPr lang="en-US" dirty="0">
                <a:solidFill>
                  <a:srgbClr val="FF0000"/>
                </a:solidFill>
              </a:rPr>
              <a:t>6- </a:t>
            </a:r>
            <a:r>
              <a:rPr lang="pt-BR" dirty="0">
                <a:solidFill>
                  <a:srgbClr val="FF0000"/>
                </a:solidFill>
              </a:rPr>
              <a:t>Tela Remover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C530D9C-62FD-4D9D-8308-38928F7F4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472" y="1412776"/>
            <a:ext cx="10041049" cy="424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22463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ador Técn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107896_TF02901026" id="{9F968763-F91C-42C9-AE49-6BD67CA2E1C8}" vid="{02176A96-6553-412C-8E8F-22987C19B997}"/>
    </a:ext>
  </a:extLst>
</a:theme>
</file>

<file path=ppt/theme/theme2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profissional com design tecnológico de placa de circuito (widescreen)</Template>
  <TotalTime>0</TotalTime>
  <Words>37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Computador Técnico 16x9</vt:lpstr>
      <vt:lpstr>Programa Condomínio</vt:lpstr>
      <vt:lpstr>Tela de Menu</vt:lpstr>
      <vt:lpstr>1- Tela Cadastro</vt:lpstr>
      <vt:lpstr>2- Tela Consulta</vt:lpstr>
      <vt:lpstr>3- Tela Atualizar</vt:lpstr>
      <vt:lpstr>4- Tela Exibir Devedores</vt:lpstr>
      <vt:lpstr>5- Tela Exibir Quites</vt:lpstr>
      <vt:lpstr>6- Tela Remover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2019-12-04T04:53:09Z</dcterms:created>
  <dcterms:modified xsi:type="dcterms:W3CDTF">2019-12-04T05:37:29Z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