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61" r:id="rId7"/>
    <p:sldId id="260" r:id="rId8"/>
    <p:sldId id="263" r:id="rId9"/>
    <p:sldId id="264" r:id="rId10"/>
    <p:sldId id="266" r:id="rId11"/>
    <p:sldId id="265" r:id="rId12"/>
    <p:sldId id="267" r:id="rId13"/>
    <p:sldId id="269" r:id="rId14"/>
    <p:sldId id="270" r:id="rId15"/>
    <p:sldId id="271" r:id="rId16"/>
    <p:sldId id="272" r:id="rId17"/>
    <p:sldId id="280" r:id="rId18"/>
    <p:sldId id="273" r:id="rId19"/>
    <p:sldId id="274" r:id="rId20"/>
    <p:sldId id="281" r:id="rId21"/>
    <p:sldId id="275" r:id="rId22"/>
    <p:sldId id="277" r:id="rId23"/>
    <p:sldId id="276"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78"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5:52:43.278"/>
    </inkml:context>
    <inkml:brush xml:id="br0">
      <inkml:brushProperty name="width" value="0.05292" units="cm"/>
      <inkml:brushProperty name="height" value="0.05292" units="cm"/>
      <inkml:brushProperty name="color" value="#FF0000"/>
    </inkml:brush>
  </inkml:definitions>
  <inkml:trace contextRef="#ctx0" brushRef="#br0">1376 882 0,'-35'0'15,"35"-18"17,0 1-1,17 17-16,1 0 1,-1-18-16,19 18 16,-19 0-16,1 0 0,0-18 15,-1 18-15,1 0 16,0 0-16,-1 0 16,1 0-16,17 36 0,-35-19 15,18-17-15,-1 18 0,-17 0 0,18-1 16,-18 1-16,0-1 0,18 1 15,-18 17-15,0-17 0,0 35 16,-36-18-16,36-17 0,-17 35 16,-19-18-16,36-17 0,-35 35 15,18-36-15,-1 1 0,0-18 32,18-18-32,0 1 15,0-19-15,0-17 16,0 36-16,18-1 0,17-35 15,-35 36-15,18-1 0,17-17 16,-17 17-16,-1 18 0,1-18 16,17-17-16,-17 17 15,17-34-15,-17 34 16,-18 0-16,18 1 0,-18-1 16,0 0-16,0 1 31,-18 52 0,18-17-31,-18 17 16,1-17-16,17-1 0,-18 18 15,0 1-15,18 34 16,0-52-16,0 17 0,0 18 16,0-18-16,0-17 0,18 17 15,-18-17-15,0 0 0,18-1 0,17 19 16,-17-36-16,-18 17 15,17-17-15,1 0 0,-1 0 16,1 0-16,0 0 16,-1-17-16,1-1 15,17-17-15,-35 17 0,18 0 16,17-17-16,-35 17 16,18 1-16</inkml:trace>
  <inkml:trace contextRef="#ctx0" brushRef="#br0" timeOffset="400.47">2222 1199 0,'0'18'16,"0"0"0,0-1-1,0 1-15,0 0 16,0-1-16,0 19 0,0-19 15,0 1-15,0 17 16,0-17-16,18-1 0,-18 19 16,0-19-16,18 1 0,-18 17 15,0-17-15,0-1 0,17 1 0,-17 0 16,18-18-16,-18-18 31,18 18-31,-18-35 0,0-18 16</inkml:trace>
  <inkml:trace contextRef="#ctx0" brushRef="#br0" timeOffset="850.81">2187 1005 0,'0'0'16,"-17"0"-16,-1 0 0,18-17 47,0-1-32,0 36 32,0-1-31,0 1-1,0 0-15,0-36 63,0 0-63,0 1 16,0-1-1,0 0-15,0 36 31,0 17-15,0-17 0</inkml:trace>
  <inkml:trace contextRef="#ctx0" brushRef="#br0" timeOffset="1769.11">2999 935 0,'-18'0'31,"36"0"63,-1 0-94,19 17 15,34-17 1,-35 0-16,54 0 0,-54-17 0,0 17 15,106-18 1,-106 1-16,18 17 0,36-18 16,-54 0-16,106 1 15,-88 17-15,0 0 0,17-18 16,-17 18-16,-35 0 0,52-18 16,-52 18-16,0 0 0,17 0 15,-17 0-15,-1 0 0,1 0 16,0 0-16,-36 0 94,0 0-94,1 0 15,-1-17-15</inkml:trace>
  <inkml:trace contextRef="#ctx0" brushRef="#br0" timeOffset="2188.12">3969 617 0,'0'0'0,"-18"0"0,0 0 0,1 0 16,-1 0-1,36 0 32,-1 18-47,19-18 16,-19 18-16,1-18 16,0 17-16,17-17 0,-17 0 0,17 18 15,18 0-15,-36-18 0,1 0 16,35 17-16,-35-17 0,-1 18 15,1-18-15,0 17 0,-1 1 16,-17 0-16,0-1 0,0 1 16,0 0-16,-35-18 15,0 35-15,-18 0 16,35-17-16,-70 17 16,70-17-16,1-1 0,-1 1 0,0-18 15,1 18-15,-1-18 0,53 0 31,1 0-15,-19 0-16,18 0 0</inkml:trace>
  <inkml:trace contextRef="#ctx0" brushRef="#br0" timeOffset="3303.84">4992 653 0,'0'-18'16,"-35"0"15,35 36 0,0 0-31,0 17 16,0-17-16,0 34 15,0-34-15,0 17 16,0-17-16,35 0 0,-35-1 0,17 1 16,1 0-16,0-1 15,-1-17-15,1 0 0,0 0 0,17 0 16,0-35-16,0 35 0,18-18 15,-35-17-15,0 17 0,17-35 16,-17 36-16,-1-1 0,1-35 16,-18 36-16,0-19 0,0 1 15,0 17-15,0 1 16,-18 17 0,18 35-16,-17-17 15,17 17-15,-18-17 16,18-1-16,0 19 0,0-19 15,0 36-15,0-35 0,0 17 16,0 18-16,18-18 0,-18 18 16,0-18-16,0 36 0,17-18 15,-17 0-15,0 17 0,0 54 16,0-71-16,0 0 0,0 0 16,0-18-16,0 0 0,0-17 0,0 17 15,-17-17-15,17-1 0,-18-17 16,0 0-16,1 0 0,-19-35 15,19 35-15,-71-53 16,52 18-16,19 35 0,-36-35 16,35 17-16,0 18 0,1-18 15,-1 18-15,18-17 0,35 17 63,-17 0-63,17 0 15,-17 0-15,0 0 0,17-18 0</inkml:trace>
  <inkml:trace contextRef="#ctx0" brushRef="#br0" timeOffset="3638.64">5856 1147 0,'-18'0'0,"18"17"0,-17-17 32,17 18-1,0 17-31,0-17 15,17 70 1,-17-18 0,0-34-16,18 17 15,-18-36-15,0 1 16,18-36 0,-18-17-1,0 17-15,0-17 0</inkml:trace>
  <inkml:trace contextRef="#ctx0" brushRef="#br0" timeOffset="3983.51">5803 917 0,'-17'0'0,"-1"0"16,36-17 15,-18-1-15,17 18-1,-17-18-15,0 1 0,0-1 16,-17 18 0,-1 0-1,18 35-15,-18-35 16,1 18-16,-1-18 0,18 35 0,-18-17 15,1-1-15,17 1 0,0 0 16,0-1-16,35-17 16,-17 0-1,-18-17-15,35 17 0,35-53 16</inkml:trace>
  <inkml:trace contextRef="#ctx0" brushRef="#br0" timeOffset="13095.16">6862 741 0,'0'0'0,"0"-18"16,-18 18 62,36 0 0,17 0-62,-18 0-16,19 0 15,-1 0-15,18 0 0,-35 0 16,17 0-16,71 0 16,-89 0-16,19-17 0,-1 17 15,0 0-15,-17-18 0,17 18 0,18 0 16,-35-18-16,-1 18 0,19 0 15,-19 0-15</inkml:trace>
  <inkml:trace contextRef="#ctx0" brushRef="#br0" timeOffset="13388">6897 1023 0,'-18'0'0,"36"0"0,-53 0 16,35 18-16,17-18 31,1 0-16,17 0-15,-17-18 16,-1 18-16,54-18 16,-53 18-16,-1 0 0,36-17 15,-35 17-15,17 0 0,0 0 16,1-18-16,-19 18 0,18 0 16,-17 0-16,-18-18 0,35 1 15</inkml:trace>
  <inkml:trace contextRef="#ctx0" brushRef="#br0" timeOffset="13920.38">7091 529 0,'0'-17'15,"0"34"-15,-18-34 0,1 17 0,17-18 16,17 18 47,1 18-63,17-18 15,0 17-15,1 1 0,-19-18 16,19 17-16,-1-17 0,-18 18 15,36-18-15,-17 18 0,-19-18 16,19 17-16,-1-17 0,-17 18 16,17 0-1,-18-18-15,19 17 0,-19 1 16,1-18-16,-18 18 0,18-18 16,-18 17-16,0 1 15,0-1-15,0 1 0,-36 17 16,19-17-16,17 0 0,-71 17 15,54-17-15,-1-1 0,0 1 0,1-18 16,17 17-16,-18 1 0,0 0 0,1-1 16,-1 1-16,18 0 15,-18-1-15,18 1 16,-17 17-16,17-17 0,0 0 16,0-1-16,0 1 15,17-18 1,19 0-16</inkml:trace>
  <inkml:trace contextRef="#ctx0" brushRef="#br0" timeOffset="14621.17">8396 564 0,'0'18'0,"0"-36"0,18 18 47,-1-17-32,19-1 1,-36 1-16,35-1 0,-17-17 15,-1 17-15,-17-17 16,0 17-16,0 0 0,0 1 0,-17-1 16,-19 18-16,1 0 15,17 35-15,-17-35 0,-18 53 16,36-35-16,-54 70 16,53-70-16,18-1 0,-17 36 15,17-35-15,0 0 16,35 35-16,-35-36 0,35-17 15,-17 18-15,17-18 0,-17 17 0,17-17 16,18 18-16,-35-18 16,17 0-16,18 18 0,-36-18 15,1 0-15,0 0 0,-18 17 16,-36 1 0,-52 0-1,53-1-15,-36-17 0,19 18 16,16-18-16,1 18 0,0-18 15,17 0-15,-17 0 0,17 17 0,-35-17 16,36 0-16,-1 18 16,36-18-1,35 0 1,-36-35-16,18 35 16</inkml:trace>
  <inkml:trace contextRef="#ctx0" brushRef="#br0" timeOffset="15045.57">8643 635 0,'0'0'16,"0"18"-1,0-1 1,0 1 0,0 0-16,0-1 15,0 1-15,0 17 16,18-17-16,-18-1 0,53 19 15,-36-36-15,1 17 16,0-17-16,-1 0 0,18 0 16,-17 0-16,17-17 15,-17 17-15,0-36 0,-1 36 0,19-53 16,-19 36-16,1-1 0,-1-17 16,-17 17-16,0 1 0,0-19 15,0 19 1,-35 17-16,35 17 31,0 1-31,0 17 16,0-17-16,18 0 15,-18-1-15,17 1 0,-17-1 16,36-17-16,-19 18 0,1 0 16,0-18-16,-1 0 0,-17 17 15,18-17-15,0 0 0,-1 0 16,1 0-16,-1-35 0,19 17 15,-19 1-15</inkml:trace>
  <inkml:trace contextRef="#ctx0" brushRef="#br0" timeOffset="15264.34">9331 564 0,'0'0'0,"0"-17"0,0-1 16,0 53 15,0-17-15,0 0-16,18 17 15,-1 18-15,1-18 0,-18 0 16,18 18-16,-1-17 16,-17 17-16,35 35 0,-35-71 15,0 36-15,0-35 16,18 0-16,-18-36 16,0-17-1</inkml:trace>
  <inkml:trace contextRef="#ctx0" brushRef="#br0" timeOffset="15503.95">9313 617 0,'0'0'15,"0"-35"1,18 35 0,-18-18-16,35 18 0,-17 0 0,17 0 15,0 0-15,36 0 16,-53 0-16,17 0 0,0 36 15,-17-1 1,-18 0-16,-35-17 16,-36 35-16,36-36 15,-36 1-15,54 0 0,-19-18 16,19 17-16,-19-17 0,19 0 16,-1 0-16</inkml:trace>
  <inkml:trace contextRef="#ctx0" brushRef="#br0" timeOffset="16086.57">9719 670 0,'18'0'0,"-36"0"0,36-17 15,-18-1-15,17 18 16,-17-18-16,0 1 0,0-1 16,0 0-16,0 1 15,0-1-15,0 1 16,-17 17-1,17 17 1,-18-17-16,18 35 0,-18-35 16,18 36-16,0-1 15,0-17-15,0 17 0,0-17 16,18-1-16,17 1 0,-35-1 16,18 1-16,17-18 0,-17 0 15,-1 0-15,1 0 0,17 0 16,-17-18-16,17 18 0,1-17 15,-19-18-15,1 17 0,17-17 16,-35-1-16,18 19 0,-1-36 16,-17 35-16,0-52 15,0 52-15,-17 18 16,-18 0-16,35 18 16,-18-18-16,18 35 0,-18-17 15,1-18-15,17 35 0,0-18 0,0 1 16,0 0-16,17-18 15,1 17-15,17-17 0,-17 0 16,-1 0-16,1 0 16,0 0-16,-1 0 0,1 0 15,0 0 1,-18 18-16,17-18 16,-17 18-1,0-1-15,0 1 16,0 0-1,18-18-15,0 0 0,-1 0 16,1 0-16,17 0 16,-17-18-16,-1 18 0,-17-18 15</inkml:trace>
  <inkml:trace contextRef="#ctx0" brushRef="#br0" timeOffset="16555.88">10389 617 0,'0'-35'0,"0"70"0,0-88 0,0 36 16,0-1-16,0 1 15,0 34 16,0 1-31,0 17 16,36-35-16,-36 18 0,17-1 16,18 19-16,-35-19 0,18-17 15,17 36-15,-17-36 16,0 17-16,-1-17 0,19 0 16,-19 0-16,19 0 15,-19-17-15,1-1 16,-18-17-16,17-36 15,-17 53-15,0-17 0,0 18 16,0-1-16,0 0 0,0 1 0,-17-19 16,17 72-1,0-19 1,0 19-16,0-19 16,35-17-16,18 18 15,-18-18-15,-17 0 0,17 0 16,-17 0-16,17 0 0,-17 0 15,17 0-15,-17 0 0,-1-18 16,1 18-16,-18 18 47,0-1-47,0 1 16,0 17-16,18-17 15,-1 0-15,1-18 16,-1-18-1</inkml:trace>
  <inkml:trace contextRef="#ctx0" brushRef="#br0" timeOffset="17159.8">11077 388 0,'-17'0'31,"17"18"-31,17-18 15,18 17-15,-17-17 0,0 0 16,52 0-16,-34 0 16,-1 0-16,71 0 0,-53 0 15,-36 0-15,1 0 0,0 0 16,-36 18 0,-17-18-1,-1 35 1,19-35-16,-1 53 15,18-35-15,-18-1 16,18 1-16,0 0 16,18-1-16,-18 1 0,18 0 15,-18-1-15,35 1 0,-35 0 16,0-1-16,18-17 16,-18 18-16,0-1 15,-36-17 1,36 18-16,-17-18 15,17-18 17,35 18-32,-35-17 15,53-18-15,-35 17 16,34-35-16,-34 35 16,0 1-16,-1-1 0,1-17 15,0 17-15,17-35 16,-35 36-16,-35 17 31,35 17-31,-18-17 0,-17 71 16,17-71-16,18 17 0,0 1 15,-18 0-15,18-1 0,0 1 0,0 0 16,0-1-16,36-17 16,-36 18-16,17-18 0,36 0 15,-17 0-15,-1 0 0,53 0 16,-53-35-16,18 35 0</inkml:trace>
  <inkml:trace contextRef="#ctx0" brushRef="#br0" timeOffset="17563.23">12294 512 0,'-88'0'32,"70"0"-32,-17 0 0,18 0 0,-1 0 15,0 0-15,1 17 0,-19 1 16,19-18-16,-1 53 0,0-53 15,18 17-15,-17 1 0,17 17 16,0-17 0,35 0-16,-17-18 15,17 0-15,18-36 16,-35 36-16,-1-35 0,18 0 16,1 17-16,-36-17 0,17 17 0,1-17 15,-18 0-15,18 17 0,-18-17 16,0-1-16,0 1 0,0 0 0,0 0 15,-36-1-15,36 1 0,0 17 0,-35 1 16,17-1-16,18 36 31,0 17-31,0-17 16,0 35-16,0-18 0,0 0 16,0-17-16,18 52 0,17-34 15,-35-1-15,36 0 0,-36-17 0,17 17 16,1 0-16,0 1 0,-1-1 15,1-17-15,-18-1 0,17 1 0,1-1 16,-18 1-16,18-18 0</inkml:trace>
  <inkml:trace contextRef="#ctx0" brushRef="#br0" timeOffset="20287.84">26776 1147 0,'0'0'0,"0"-18"16,-35 0-16,35 1 16,0-1-16,0 0 15,-18 18-15,18-17 16,0 52 31,18-35-47,-18 35 0,0-17 0,35 70 15,-35-53-15,35 54 16,-35-54-16,0-18 16,18 19-16,-18-19 0,0 1 15,0 0-15,0-1 0,17-17 16,-17 18-16,0-36 31,-35-17-15,35 17-16,-18-35 15,18 36-15,-17-18 0,17-18 16,0 17-16,0 19 0,-18-54 16,18 18-1,35 36-15,-35-1 16,18 18-16,0-18 0,-1 18 15,1 0-15,0 0 0,-1 0 0,19 0 16,-19 0-16,1 0 0,-1 36 16,1-36-16,0 17 0,-18 1 0,35 17 15,-35-17-15,18-1 0,-18 36 16,17-35-16,-17 0 16,0-1-16,0 19 0,0-19 15,0 18-15,0-17 16</inkml:trace>
  <inkml:trace contextRef="#ctx0" brushRef="#br0" timeOffset="20675.68">27358 1076 0,'-53'0'31,"35"0"-31,1 35 0,-1-35 0,0 53 16,18-35-16,0 17 15,0 0-15,0-17 0,0 17 16,0 1-16,0-1 0,0-18 16,18 19-16,-18-1 15,35 0 1,1-35-16,-19 0 0,1 0 15,17-17-15,-17 17 16,-1-36-16,36 1 0,-35 17 0,0-17 16,-1 18-16,1-54 0,-18 53 15,0-17-15,0-18 16,-35 18-16,35 17 0,-18-17 16,-17 17-16,17 18 0,-35 0 15,18 0-15,-18 18 16,35 0-1,18 17-15,-17-35 0,17 18 0</inkml:trace>
  <inkml:trace contextRef="#ctx0" brushRef="#br0" timeOffset="21439.98">28240 1111 0,'0'-17'0,"-18"17"31,18 17-15,0 1-1,0 17-15,0-17 0,53 17 16,-53-17-16,18-1 16,-1 1-16,1-18 0,0 18 0,-1-18 15,19 17-15,-1-17 0,-17 0 16,52 0-16,-52 0 0,17-35 15,18 17-15,-18 1 16,-17-1-16,17-17 0,0 0 16,-17 17-16,0-35 0,-18 35 0,0 1 15,0-1-15,0 0 16,0 1 0,-18 17-16,18 35 15,-18-35 1,18 18-16,-17 17 15,17-17-15,0 17 0,0-17 0,0 52 16,0-17-16,0-18 16,0 18-16,0-18 0,0 18 0,17 53 15,-17-53-15,0 0 0,0 0 16,18 35-16,-18-53 0,0-17 0,18 35 16,-18-35-16,0-1 0,0 1 15,0 0 1,-18-18-16,0 0 15,-17-36-15,17 36 16,1-17-16,-36-19 0,35 19 16,1-1-16,-19-17 0,19 17 15,17 1-15,-18-1 16,18 0-16,0 1 16,35-1-16,1 0 15,-1 18-15,-17-17 0,17 17 16,-18-18-16,19 18 0,-1 0 0,-17-18 15,17 18-15,-17 0 0,17 0 0,18-17 16,-18 17-16</inkml:trace>
  <inkml:trace contextRef="#ctx0" brushRef="#br0" timeOffset="21680.95">29245 1640 0,'-17'18'31,"17"0"0,0-1-15,0 1-16,0 0 0,0-1 16,0 1-16,0 0 0,0 17 15,17-35-15,-17 17 0,0 1 16,0 0-16,0-36 31</inkml:trace>
  <inkml:trace contextRef="#ctx0" brushRef="#br0" timeOffset="21969.09">29139 1358 0,'0'0'0,"-17"0"0,17 18 16,17-18 15,-17-18-31,36 18 0,-36-17 16,17 17-16,54-53 16,-71 35-16,18 0 15,-18 1-15,0-1 0,0 0 16,-18 18-16,-17 0 15,17 0-15,18 18 16,-18-18-16,1 35 0,17-17 16,0 0-16</inkml:trace>
  <inkml:trace contextRef="#ctx0" brushRef="#br0" timeOffset="23315.5">30268 970 0,'0'-18'16,"-17"18"-16,-1 0 31,0 0-15,1 36-16,-1-19 15,0-17-15,-34 36 0,34-19 16,0 19-16,-35 17 0,18 17 16,0-17-1,35-18-15,0 1 0,-18 16 16,18-34-16,35 0 0,-35-1 15,36-17-15,-36 18 0,35-18 0,0 0 16,1 0-16,-19 0 0,18 0 16,-17-18-16,17 18 0,-17-35 0,35 0 15,-35 17-15,-1-17 0,1-18 16,0 18-16,-18 17 0,0-17 16,0-18-16,0 0 15,0 35-15,0 1 16,0 52 15,0 0-31,0-17 16,0 35-16,17-18 15,-17-17-15,0 17 0,0 0 0,0-17 16,18 17-16,-18-17 0,17 17 0,-17-17 16,0 17-16,18-17 0,-18-1 0,0 1 15,18 0-15,-18-1 0,17 18 16,1-17-16,0-18 15,-1 0-15,1 0 16,17-35-16,-17 35 0,35-53 16,-36 18-16,1 17 0,17-17 0,-17-1 15,0 1-15,-1-18 0,1 18 0,-1-18 16,1 18-16,0-18 0,-1 18 16,1-18-16,-18 35 0,0 0 15,0 1-15,0-1 16,-18 18-16,1 0 15,-19 0 1,36 18-16,-17-18 0,-1 17 0,1-17 16,17 18-16,-18-18 0,18 18 0,-18-18 15,18 17-15,0 1 0,0 0 16,0-1-16,18 1 16,17 0-16,0-1 15,-17-17-15,17 18 16,-17-18-16,35 17 15,-35-17-15,-18 18 0,17-18 16,1 0-16,-18 35 16,0-17-16,0 0 15,0-1-15,0 1 16,0 0-16,-18-1 0,18 1 16,0-1-16,-17 1 15,17 0-15,0-1 0,0 1 16,0 0-16,0-1 15,17-17 1,1 0-16,17 0 16,-17 0-16,-1-17 0,19 17 15,17-18-15,-36-17 16,19 17-16,16-35 0,-16 36 16,-19-19-16,19 1 0,-19 17 0,1-17 15,0 0-15,-1-18 16,-17 35-16,0 1 0,-17 17 31,-19 0-31,1 17 16,17 19-16,1-19 0,17 1 0,0-1 15,-18 1-15,18 17 0,-18 1 16,18-19-16,0 1 0,0 0 16,0-1-16,0 1 0,0-1 15,0 1-15,18 0 0,-18-1 16,18-17-16,17 18 15,18-18-15,-18 0 0,0 0 16,1 0-16,-1 0 0</inkml:trace>
  <inkml:trace contextRef="#ctx0" brushRef="#br0" timeOffset="24003.57">31997 758 0,'0'-17'31,"0"34"-15,0 19-1,0-19-15,18 36 16,-18-35-16,0 17 0,17 18 15,1-18-15,-18 1 0,17-1 0,-17 0 16,18 18-16,-18-18 0,0 36 16,0-53-16,0 17 0,0-17 0,0-1 15,0 1-15,0-1 0,18 1 0,-18 0 16,17-18 0,1 0-16,-18-36 0</inkml:trace>
  <inkml:trace contextRef="#ctx0" brushRef="#br0" timeOffset="25278.53">31962 1023 0,'-36'-18'0,"72"36"0,-72-53 16,19 35-16,17-18 15,0 0-15,0 1 0,17-1 16,-17 1-16,36 17 0,17-18 15,-18 0-15,0 18 0,36-35 16,-54 35-16,19-18 0,-1 1 16,-17 17-16,-18-18 0,17 18 15,-17-18-15,-17 18 32,17 36-17,-18-19-15,0 1 16,18 17-16,0-17 0,0 17 15,0 18-15,0-35 0,0 17 16,18 36-16,-18-18 0,0-18 16,35 0-16,-35 0 0,0 1 0,18-19 15,-18 36-15,0-35 0,0-1 16,17-17-16,-17-17 31,18 17-31,-18-35 16,18 17-16,-1-35 15,-17 18-15,18 17 0,0-35 0,-1 36 16,1-1-16,-18 0 0,18 1 16,-1 17-16,1 0 15,-18 35-15,17 0 16,-17-17-16,18-1 0,-18 1 16,18 17-16,-18-17 0,35 35 15,-17-35-15,-1-1 0,19 1 16,-19-18-16,1 0 0,17 0 15,-17 0-15,-1 0 0,1-18 16,0 18-16,-1-17 0,1 17 0,-18-36 16,18 1-16,-1 17 15,-17-17-15,0 17 0,0-17 0,0 18 0,0-1 16,-35-35-16,35 35 16,-18 18-16,1 0 15,-1 18 1,18 17-1,-18-17-15,18 0 0,0 17 0,0-18 16,-17 1-16,17 0 0,0-1 0,0 36 16,35-53-16,-17 53 15,17-53-15,-17 18 0,-1-18 16,19 0-16,-19 0 0,36 0 16,-35-35-16,-1 35 0,19-36 15,-19 1-15,1 17 0,0 1 16,-1-36-16,-17 35 0,18 1 15,-18-19-15,0 19 0,0-1 16,-35 0-16,17 18 16,0 0-1,18 36-15,0-19 16,0 1 0,0 0-16,0-1 15,0 1-15,0-1 16,0 1-16,18 0 15,0-1-15,-1 1 16,-17 0-16,0-1 16,0 1-16,0 0 15,0-1-15,18 1 16,-18-1-16,17-17 16,-17 18-16,18-18 15,0 0 1,-1 0-16,1 0 0,0-35 15,35 17-15,-18 18 0,-18-17 16,19-1-16,-19 0 0,19 1 16,-19-19-16,36 1 0,-35 17 15,0 1-15,-1-1 0,-17 1 0,18-1 0,-18 0 16,0 1 0,-18 17-1,-17 0-15,17 35 16,1-35-16,17 18 0,-36-18 15,36 35-15,-17-35 0,-1 35 16,0-17-16,18-1 0,-17 19 16,17-19-16,0 19 15,0-19-15,0 1 0,0-1 0,0 1 16,17-18-16,1 18 16,17-18-16,1 0 15,-19 0-15,1 0 0,17 0 16,0-18-16</inkml:trace>
  <inkml:trace contextRef="#ctx0" brushRef="#br0" timeOffset="25448.73">33726 1446 0,'0'18'0,"0"-36"0,-18 36 0,36-18 47,17 0-31</inkml:trace>
  <inkml:trace contextRef="#ctx0" brushRef="#br0" timeOffset="26574.5">26282 2805 0,'18'0'94,"-1"0"-78,1 0-1,-1 0-15,1 0 16,17 0-16,-17 0 0,35-18 16,-18 18-16,1-18 0,34 18 15,-35 0-15,1-17 0,17 17 16,-18 0-16,-18 0 0,1-18 0,0 18 16,-1 0-16,1 0 0,0 0 15,-1 0 1,1 0-1,-18-18 1</inkml:trace>
  <inkml:trace contextRef="#ctx0" brushRef="#br0" timeOffset="26923.79">26758 2505 0,'0'-18'0,"0"36"0,-17-36 0,-1 18 31,18 18 1,35-1-17,-35 19-15,18-19 0,35 36 16,0 0-1,-36-35-15,19 17 16,-19-17-16,1-1 16,-1-17-16,1 18 0,-18 0 0,18-18 15,-1 35-15,-17-18 16,0 1-16,-17 0 16,-19-1-16,1 1 15,0 0-15,17-18 0,18 17 16,-17-17-16,-1 18 0</inkml:trace>
  <inkml:trace contextRef="#ctx0" brushRef="#br0" timeOffset="27559.99">27746 2293 0,'0'-18'0,"0"36"16,18-36-16,-18 1 0,0-1 16,-18 18 15,0 0-15,-17 0-16,35 18 15,-18-18-15,1 35 0,-1-17 0,0-1 16,1 1-16,-1 17 0,-17 1 0,17-1 15,1 0-15,-19 0 0,19 18 16,-1 0-16,-17 35 0,17-35 16,1 0-16,-1 0 0,0 35 15,18-52-15,0-1 0,0 0 16,0 0-16,0 1 0,36-1 0,-19 18 16,-17-35-16,35 17 0,1 18 15,-19-36-15,1 1 0,0 0 0,17-1 16,-17 1-16,17-18 0,-18 18 0,1-18 15,0 17-15,-1-17 0,19 0 16,-1 0-16</inkml:trace>
  <inkml:trace contextRef="#ctx0" brushRef="#br0" timeOffset="28258.85">27781 2787 0,'-17'-18'0,"-1"1"31,18-1-31,0 0 16,35 18-1,-17 0-15,17 0 16,-17 0-16,-1 0 0,1 0 16,0 0-16,17 36 0,-17-19 0,-1 19 15,-17-19-15,0 1 0,0-1 16,0 19-16,0-19 0,-35 1 15,17 0-15,18-1 16,-35-17-16,35 18 0,-18-18 0,18-18 47,0 1-47,18-1 16,0 18-16,-18-35 0,35 17 0,-17 18 15,-1-18-15,1 1 0,0-1 0,-1 1 16,1-1-16,-1 0 0,1 1 15,0-1-15,-1 0 0,-17 1 0,18 17 16,-18-18-16,0 0 16,0 1-1,-18 17 1,18 35 0,-17-35-16,-1 18 0,18-1 15,-18 19-15,1-19 0,17 1 16,-18 35-16,18-36 15,0 1-15,0 0 0,0-1 0,0 1 16,0 0-16,0-1 0,0 1 16,35-18-16,-35 35 15,18-35-15,0 18 0,17-18 16,-17 0-16,-1 0 0,1 0 16,0 0-16,-1 0 0,1 0 0,-1 0 15</inkml:trace>
  <inkml:trace contextRef="#ctx0" brushRef="#br0" timeOffset="28596.03">28522 2999 0,'0'17'78,"0"19"-78,0-19 15,0 1-15,0-1 0,0 1 16,0 0-16,0-1 0,-18-17 16,18 18-16,0 0 15</inkml:trace>
  <inkml:trace contextRef="#ctx0" brushRef="#br0" timeOffset="28890.05">29192 2910 0,'0'36'31,"0"-19"-15,0 19-1,0-19-15,0 1 0,0 0 16,0 17-16,0-18 0,0 1 0,0 0 16,0-1-16,0 1 15</inkml:trace>
  <inkml:trace contextRef="#ctx0" brushRef="#br0" timeOffset="29459.02">29351 2558 0,'0'0'16,"0"-18"-16,53-17 16,-18 35-1,-17 0-15,17 0 0,-17 0 16,17 35-16,0-17 0,1 52 16,-19-52-16,-17-1 15,0 54-15,-35-53 16,17 35-16,18-36 0,-53 1 15,36-18-15,-18 35 0,17-17 16,0-18 0,1 0-16,52-18 15,-17 0 1,17 1 0,-18-1-16,1 1 0,17 17 0,-17-18 15,0 0-15,-1 1 0,1-19 0,17 1 16,-35 17-16,36-34 15,-19 34-15,-17 36 47,0-1-47,-17-17 16,17 35-16,0-17 0,0 0 0,-18-1 16,18 19-16,0-19 0,0 19 15,0-1-15,0-18 0,0 1 16,0 35-16,0-35 0,18-1 15,-18 1-15,0 0 16,17-18-16,1 0 16,-1 17-16,19-17 0</inkml:trace>
  <inkml:trace contextRef="#ctx0" brushRef="#br0" timeOffset="29791.6">29968 2981 0,'0'0'0,"-17"0"16,17-18 15,17 18-15,19 0-16,-19 0 16,1 0-16,0 0 15,-1 0-15,-17 36 0,18-36 16,-18 17-16,0 1 0,0 0 15,0-1-15,0 1 16,-18-1-16,1 1 0,-19 0 16,19-1-1,-1-17-15,18 18 16,35-18 15,-17 0-31,17 0 16,-17 0-16,0 0 0,-18-18 0,17 18 15</inkml:trace>
  <inkml:trace contextRef="#ctx0" brushRef="#br0" timeOffset="30160.58">30709 3034 0,'0'18'62,"0"-1"-46,0 1-16,-17-1 16,-1 19-16,0-19 15,1 1-15,17 0 16,-18-18-16</inkml:trace>
  <inkml:trace contextRef="#ctx0" brushRef="#br0" timeOffset="30840.02">30974 2575 0,'-18'-17'0,"18"-1"31,18 18-15,17-18-16,-17 18 15,-1 0-15,19 36 0,-19-19 16,1-17-16,0 36 16,-18-19-16,0 1 0,0 17 15,0 0-15,0-17 0,-71 53 16,53-54-16,-17 18 15,18-17-15,-1 0 0,-17-1 16,17 1-16,0-18 16,54-18 15,-19 18-31,-17-35 0,36 35 16,16-35-16,-34 35 0,0-18 15,35-17-15,-18 0 16,0-1-16,-17 19 0,-1-1 15,1-35-15,-18 36 16,0-1-16,0 0 0,-18 36 31,1 17-15,-1-17-16,18-1 16,-17 1-16,-1 35 15,18-35-15,-18-1 0,18 1 0,0 17 16,0-17-16,0-1 0,0 19 15,0-19-15,18 19 16,-18-19-16,18-17 16,17 0-16,-35 18 0,17-18 15,1 0-15</inkml:trace>
  <inkml:trace contextRef="#ctx0" brushRef="#br0" timeOffset="31306.77">31468 2893 0,'0'0'0,"0"-18"31,17 18-15,1 0-16,17 0 15,-17 0-15,0 0 16,-1 35-16,-17-17 0,0 0 15,0-1-15,-17 1 16,17 0-16,-18-1 16,0-17-16,1 18 0,-1-18 15,18 18 17,18-18-17,-18 17-15,17-17 0,-17 18 16,18-18-16,-18 17 0,18-17 15,-1 18-15,1 0 16,-18-1-16,18-17 16,-18 18-16,0 0 15,-36-1-15,19-17 16,-36 18 0,35-18-16,0 0 0,-17 18 15,17-18-15,1 0 0,-18 0 16,35 17-16,-18-17 0</inkml:trace>
  <inkml:trace contextRef="#ctx0" brushRef="#br0" timeOffset="31588.8">31979 2999 0,'0'17'32,"0"1"-17,0 0 1,0-1-16,0 1 0,0-1 15,0 1-15,0 0 0,0 17 16,0-17-16,0-1 16</inkml:trace>
  <inkml:trace contextRef="#ctx0" brushRef="#br0" timeOffset="31972.46">32473 2946 0,'-35'0'16,"17"0"-1,54 0 17,-19 0-17,18 0-15</inkml:trace>
  <inkml:trace contextRef="#ctx0" brushRef="#br0" timeOffset="32170.09">32879 2963 0,'0'-17'32,"35"17"-17,-35-18-15,18 18 0,17 0 16,0 0-16,-17-18 15</inkml:trace>
  <inkml:trace contextRef="#ctx0" brushRef="#br0" timeOffset="32392.87">33320 2893 0,'-18'0'0,"18"17"0,-17-17 32,34 0-1,1 0-31,17 0 16,-17 0-16,-1 0 15,1 0-15</inkml:trace>
  <inkml:trace contextRef="#ctx0" brushRef="#br0" timeOffset="33355.75">30674 3722 0,'0'0'0,"0"-18"0,18-35 32,-1 53-32,-17-17 0,53 17 15,-35 0-15,-1 0 0,36 0 16,-35 0-16,0 35 0,-1-35 0,19 35 16,-36-17-16,17-1 0,-17 36 15,0-35-15,0 17 16,-17 1-16,17-1 0,-36-18 15,-17 19-15,36-19 0,-1 1 0,-17 0 16,17-18-16,1 17 16,-1-17-16,18-17 62,0-1-46,18 18-16,-18-18 15,17 1-15,18 17 16,-17-18-16,0 18 0,-1-18 16,1 1-16,17-1 15,1 1-15,-19-1 0,1 18 0,17-35 16,-17 17-16,-18 0 0,35-17 16,-17 17-16,-18-17 0,17 0 15,1 17-15,-18 1 0,0-1 16,0 0-16,0 1 0,-18 34 47,18 1-47,-17-18 15,-1 53-15,18-35 0,-18-1 16,1 18-16,17-17 0,0 17 16,-18-17-16,18 0 0,0 17 15,-17-17-15,17-1 0,0 18 0,0-17 16,0 0-16,0-1 0,0 19 15,0-19-15,0 1 0,0 0 16,0-1-16,17 1 0,1-1 16,-1-17-1,1 0-15,0 0 16</inkml:trace>
  <inkml:trace contextRef="#ctx0" brushRef="#br0" timeOffset="33969.21">31397 4004 0,'-17'18'15,"17"-1"32,0 1-31,0 0-16,0 17 15,0-18-15,0 1 16,0 0-16,0-36 47,0-17-31,17 35-16,-17-18 0,0 1 0,18-19 15,-1 19-15,-17-1 0,18 0 16,-18 1-16,18 17 0,-1 0 15,1 0 1,0 17 0,-18 1-16,0 0 15,17 17-15,-17-17 16,0-1-16,0 1 0,0-1 16,0-52 30,0 18-30,0-1-16,36-17 16,-19 35-16,-17-18 0,36 0 15,-19 18-15,1 0 0,-18-17 0,17 17 16,1 0-16,0 0 16,-1 0-1,1 35-15,-18-17 0,18-1 16,-1 1-16,-17 0 0,18-1 15,-18 1-15,18-1 16,-18 1 0</inkml:trace>
  <inkml:trace contextRef="#ctx0" brushRef="#br0" timeOffset="34286.82">32015 3475 0,'0'0'0,"0"-18"0,35 1 32,-18 17-17,1 0-15,0 0 0,17 0 16,0 17-16,1-17 0,-19 35 15,19-17-15,-19 0 0,1 17 0,17-17 16,0 52-16,-17-34 0,0-1 16,-1 0-16,-17 18 0,18-18 0,-18 18 15,0 35-15,0-35 0,-35 0 16,-18 35-16,35-35 0,-35 0 16,-106 124-1,71-107 1,71-52-16,-1-18 0</inkml:trace>
  <inkml:trace contextRef="#ctx0" brushRef="#br0" timeOffset="34511.71">32650 4410 0,'0'0'0,"-18"0"31</inkml:trace>
  <inkml:trace contextRef="#ctx0" brushRef="#br0" timeOffset="36643.33">20690 3810 0,'0'0'16,"0"-18"-16,0 1 31,-17-1-15,17 0-16,-36 18 15,36-17-15,0-1 0,-17 18 16,-1 0-1,1 18 1,-1 17-16,18 0 16,-18-17-16,1 17 0,-1 36 15,0-36-15,18 0 0,0 1 0,0-19 16,0 19-16,0-19 0,36 36 16,-36-35-16,17-1 0,36 19 15,-35-36-15,17 17 0,0-17 16,-17 0-16,0 0 15,-1 0-15,1-35 0,0 17 16,-18-17-16,0 17 0,0-17 16,0 18-16,0-1 0,-18-17 15,18 17-15,-35-17 0,35 17 0,-18 0 16,18-17-16,-35 18 0,35-1 16,0 0-16,-18 1 15,18-1-15,18 18 16,-18-18-1,53 18-15,-36 0 0,36 0 0,-17-17 16,-1 17-16,18 0 0,-36 0 16,19 35-16,-1-17 15,-17-18-15,-1 17 0,1 1 0,17 17 16,-35-17-16,18-1 0,-18 19 16,0-19-16,0 19 0,0-19 15,0 1-15,0 0 0,0-1 16,-18 1-16,0-18 31,18-35-15,-17 17-16,17 0 0,0 1 15,-18-19-15,18 19 0,0-19 16,0 1-16,0 18 0,35-1 16,-35 0-16,18 18 0,-18-17 0,53-1 15,-35 18-15,-1 0 0,19-18 0,-19 18 16,54 0-1,-54 36-15,36-19 0,-35 19 16,0-19-16,-1 18 0,1-17 16,-18 0-16,0 17 15,0-17-15,0 17 0,0-17 16,0-1-16,0 1 0,0-1 16,-18-17-16,18-35 15</inkml:trace>
  <inkml:trace contextRef="#ctx0" brushRef="#br0" timeOffset="37389.01">21678 3422 0,'0'0'16,"-17"0"-16,-1 0 0,-53 18 31,71-1-16,0 18 1,0-17-16,0 17 0,36 18 0,-19-17 16,-17-1-16,36-17 0,-1 52 15,-18-35-15,1 1 0,0-1 16,-1 0-16,1 0 0,-18 1 0,35 34 16,-35-52-16,0 17 0,18 0 15,0-35-15,-18 18 0,17 0 16,1-18-1,-1 0-15,1-36 0,53-16 16,-54 34-16,36-35 16,-35 18-16,0-1 0,-18 19 15,17-54-15,-17 54 0,18-1 16,-18-17-16,0 52 31,0 19-31,0-19 16,0 1-16,0 0 0,0 34 15,0-34-15,0 0 0,17 17 16,54 0 0,-53-17-16,35-18 15,-18 0-15,-18 0 0,19-35 16,-1 35-16,-17-18 0,17-17 16,-17 17-16,-18 0 0,17-17 15,-17 18-15,0-1 0,0 0 16,-17 1-16,-19-1 15,19 18-15,-1 0 16,0 0-16,18 35 0,-17-17 16,17 17-16,0 0 15,0-17-15,0 17 0,0-17 16,0 35-16,35-18 16,-35 0-16,18 18 0,-1-17 0,-17-19 15,18 36-15,0-35 16,-18 17-16,17 0 0,-17-17 15,0 0-15,0 17 16,-35-35-16,0 18 0,17-18 16,0 0-16,-87 0 15,52 0 1,35 0-16,18-18 0,-35 18 16,17-18-16,18 1 15</inkml:trace>
  <inkml:trace contextRef="#ctx0" brushRef="#br0" timeOffset="38069.33">23530 3757 0,'0'-18'16,"0"1"-16,0-18 15,0 17 1,18 18-16,17 0 16,-17 0-16,-1 0 0,36 35 15,-35-17-15,0-18 0,35 70 16,-36-52-16,1 0 0,-1-1 0,1 19 15,0-19-15,-18 1 0,0 17 0,0 0 16,-106 54 15,88-89-31,1 0 16,-1 0-16,18-36 16,0 1-1,0 17-15,0 1 0,0-1 16,0 0-16,35-34 0,-17 34 15,-18 0-15,53-35 0,-36 36 16,1-1-16,17-35 16,-17 36-16,0-1 0,17-17 15,-35 17-15,18 0 0,-1 1 0,1-1 16,-18 0-16,0 1 16,-18 52 15,18-17-31,-17-1 15,17 1-15,-18 0 0,0 35 16,1-36-16,17 18 0,-18 18 16,18 0-16,0 0 15,0-18-15,0-17 0,0 17 16,0 1-16,0-1 16,18 0-16,-18-17 15,17-18-15,1 0 16,0 17-16,-1-17 15,1 0-15,0 0 0,-1 0 0,1 0 16,17-35-16,-17 35 0,-1-17 16</inkml:trace>
  <inkml:trace contextRef="#ctx0" brushRef="#br0" timeOffset="38349.05">24342 4092 0,'0'18'0,"0"-1"79,0 1-79,0 0 15,17 17-15,-17 0 16,0 18-1,0-35-15,0 0 16,0-1-16,0-52 31,0 0-31</inkml:trace>
  <inkml:trace contextRef="#ctx0" brushRef="#br0" timeOffset="38650.75">24342 3845 0,'-18'0'0,"18"18"0,-18-18 15,18-18 17,0 1-32,18 17 0,-18-18 15,18 0-15,-1 1 16,-17-1-16,0 0 15,-17 36 17,17 17-17,-18-35-15,18 18 0,0 0 16,0-1-16,0 1 16,18-18-1,17 0-15,-17 0 0,-1 0 16,1-35-16</inkml:trace>
  <inkml:trace contextRef="#ctx0" brushRef="#br0" timeOffset="-66482.59">11501 8555 0,'0'-18'15,"0"1"1,0-1 15,-18 0 32,18 36 62,18-18-125,-18 18 0,17-18 15,1 0 1,-18 17-16,17-17 0,1 0 15,0 0-15,-1 0 0,19 0 16,-19 0-16,1 0 0,52-35 16,-52 35-16,17-18 0,-17 18 0,17 0 15,1 0-15,-19-17 0,19 17 0,-1 0 16,-18 0-16,19-18 0,-19 18 16,54 0-16,-53-18 0,-1 18 0,36 0 15,-18 0-15,-17 0 16,53-17-16,-54 17 0,18 0 15,1 0-15,-1 0 0,0-18 0,1 18 16,-1 0-16,0 0 0,0 0 0,1 0 16,-1 0-16,0-18 0,1 18 0,-19 0 15,18 0-15,-17 0 0,0 0 0,17 0 16,-17 0-16,35-17 0,-36 17 16,18 0-16,18 0 15,-35 0-15,17 0 0,18-18 16,-17 18-16,-19 0 0,54 0 15,-54 0-15,1 0 0,17-17 0,1 17 16,-1 0-16,-18 0 0,1 0 16,0 0-16,-1 0 0,1 0 0,35 0 15,-35 0-15,-1 0 0,18 0 16,-17 0-16,0 0 0,-1 0 16,19 0-16,-1 0 0,0 0 15,18 0-15,-35 0 0,17 0 16,18 0-16,-35 0 0,17 0 15,-17 0-15,17 0 0,-18 0 0,19 0 16,-1 0-16,-17 0 0,-1 0 16,36 0-16,-35 0 0,-1 0 15,19 0-15,-1 0 0,-17 0 16,35 0-16,-36 0 16,19 0-16,-19 0 0,18 0 15,-17 0-15,17-18 0,36 18 16,-36 0-16,-17 0 0,52 0 15,-17 0 1,-17 0-16,-19 0 0,36 0 16,-35 0-16,-1 0 0,36 0 15,-35 0-15,17 0 0,-17 0 0,17 0 16,0 0-16,-17 0 0,17 0 0,-17 0 16,17 0-16,-17 0 0,17 0 0,0 0 15,-17 0-15,17 0 16,18 0-16,-35 0 15,17 0-15,-17 0 0,-1 0 16,19 0-16,-19 0 0,1 0 16,0 0-16,-1 0 0,1 0 0,17 0 15,-17 0-15,0 0 0,-1 0 0,1 0 16,-1 0-16,19 0 0,-19 0 16,1 0-16,17 0 0,-17 0 15,0 0-15,34 0 0,-34 0 16,35 0-1,-18 0-15,-17 0 0,17 0 0,18 0 16,-35 0-16,17 0 0,18 0 16,-18 0-16,1 0 0,16 0 15,-16 0-15,-1 0 0,18 0 16,-18 0-16,0 0 0,18 0 16,-35 0-16,0 0 0,17 0 15,-17 0-15,17 0 0,-18 0 0,1 0 16,17 0-16,-17 0 0,0 0 0,52 0 15,-34 0-15,34 0 16,-35 0-16,54 18 16,-72-18-16,18 0 15,18 0-15,-35 0 16,17 0-16,-17 0 0,17 0 0,-17 0 0,-1 0 16,19 0-16,17 0 15,-36 0-15,19 0 0,-19 0 0,19 17 16,-1-17-16,-18 0 0,54 0 15,-36 0-15,-17 0 0,52 0 16,-52 0-16,35 18 0,0-18 16,-35 0-16,17 0 0,-18 0 15,1 0-15,0 0 0,35 0 16,-36 0-16,1 0 0,0 0 0,-1 0 16,1 0-16,0 0 0,-1 0 15,1 0-15,-1 0 0,19 0 0,-19 0 16,19 0-16,-19 0 0,1 0 15,17 0-15,-17 0 16,-1 0-16,1 0 16,-36 0 156,-17 0-172,18 17 15,-19-17-15</inkml:trace>
  <inkml:trace contextRef="#ctx0" brushRef="#br0" timeOffset="-14180.52">21343 13617 0,'0'18'62,"-18"-18"126,18-18-172,-17 18-16,-1 0 15,18-17 1,-18 17-1,1 0 1,-1 0 0,1 0-1,-1 0 1,0 0 0,1 0 15,-1 0 63,53 0 15,-17 0-93,17 0-16,0 0 15,-17 0-15,0 0 0,17 0 16,-17 0-16,-1 0 0,19 0 15,-1 0-15,-17 0 0,17 0 16,-18 0-16,1 0 0,0 0 16,-1 0-16,1 0 0,0 0 0,-1 0 0,1 0 15,0 0-15,-1 0 0,1 0 0,35 0 16,-36 0-16,19 0 16,-1 0-16,-17 0 15,70 0-15,-71 0 0,19 0 16,-19 0-16,19-18 0,-19 18 15,19 0-15,-1 0 0,-18 0 16,36 0-16,-35 0 0,0 0 16,17 0-16,-17 0 15,-1 18-15,1-18 16,-1 0-16,1 0 16,17 0-16,18 17 15,-35-17-15,0 0 0,-1 0 16,1 0-16,-1 0 0,-17 18 0,18-18 15,0 0-15,-1 0 0,19 0 16,-19 0-16,1 0 0,17 0 16,-17 0-16,0 0 0,-1 0 15,1 0-15,-1 0 0,1 0 16,0 0-16,-1 0 0,1 0 0,0 0 16,17 0-16,-17 0 15,-1 0-15,18-18 0,-17 18 0,35 0 16,-35 0-1,-1 0-15,1 0 0,0 0 0,-18-17 16,35 17-16,-18 0 0,1 0 16,0 0-16,-1 0 0,1 0 0,0-18 15,-1 18-15,36 0 16,-35 0-16,17 0 0,-17 0 0,-1 0 16,19-18-16,-19 18 0,19 0 15,17 0-15,-18 0 16,-18 0-16,19 0 15,-19 0-15,1 0 0,17 0 16,-17 0-16,0 0 0,-1-17 0,18 17 16,1 0-16,-1 0 0,-17 0 15,-1 0-15,19 0 0,-19 0 0,36 0 16,-35 0-16,-1 0 0,36 0 16,-35 0-16,0 0 0,35 0 15,-36 0-15,18-18 16,18 18-16,-35 0 15,70 0-15,-70 0 16,35-18-16,-18 18 0,0 0 16,-17 0-16,35-17 0,-18 17 15,-17 0-15,35 0 0,-36-18 16,1 18-16,35 0 0,-35 0 16,-1-18-16,36 18 15,-35 0-15,-1-17 0,1 17 0,35 0 16,-35-18-16,17 18 0,18-17 15,-18 17-15,-17 0 0,35-18 16,-18 18-16,-17 0 0,34 0 16,-34-18-16,17 18 0,1 0 15,-19 0-15,1 0 0,17 0 16,-17-17-16,-1 17 0,19 0 16,-1 0-16,-17 0 0,17-18 15,0 18-15,0 0 0,18 0 0,-17 0 16,34 0-16,18-18 15,-17 18-15,-53 0 0,17 0 16,35 0 0,-52 0-16,17 0 0,-17 0 0,0 0 15,35 0 1,-36 0-16,1 0 0,-1 0 0,1 0 0,0 0 16,-1 0-16,1 0 0,17 0 15,-17 0-15,0 0 0,-1 0 0,36 0 16,-35 0-16,-1 0 0,19 0 15,-19 0-15,1 0 0,17 0 16,-17 0-16,35 0 16,-18 0-16,18 0 15,-35 0-15,17 0 0,-17 0 0,52 0 16,-52 18-16,17-18 0,18 0 16,-35 0-16,17 0 15,0 18-15,-17-18 0,-1 0 16,1 0-16,0 0 0,-1 0 0,1 0 15,17 17-15,-17-17 16,52 0-16,-52 0 16,0 0-16,35 0 15,-36 0-15,19 0 0,-1 0 16,0 0-16,-17 18 0,-1-18 0,1 0 16,0 0-16,-1 0 15,1 0-15,0 0 0,-1 0 16,1 18-16,0-18 0,-1 0 15,1 0-15,-1 0 0,1 0 0,35 0 16,35 17 0,-70-17-16,17 0 0,18 0 15,-18 18-15,-17-18 0,17 0 16,-17 17-16,-1-17 0,19 0 16,-19 18-16,1-18 15,0 0-15,-1 0 0,1 0 0,0 18 16,17-18-16,0 0 0,-17 0 15,35 17-15,-36-17 0,1 0 16,35 0-16,-35 0 0,17 18 16,0-18-16,-17 0 0,17 0 15,-17 0-15,-1 0 16,1 0-16,0 0 0,-1 0 47,-17-18 109,-35 18-156</inkml:trace>
  <inkml:trace contextRef="#ctx0" brushRef="#br0" timeOffset="43748.04">4374 14676 0,'0'0'0,"-17"0"32,17 35-1,-18-35-31,1 0 16,-1 0-16,18 17 15,-18-17-15,1 0 16,17 18-1,-18-18 17,18 18 30,35-18-46,-17 0-1,0 17 1,-1-17-16,1 0 16,-1 0-16,1 0 0,17 0 15,1 0-15,-19 0 0,19 0 16,-1 0-16,-18 0 0,1 0 0,0-17 16,-1 17-16,19 0 0,-19 0 0,1 0 15,0 0-15,-1 0 0,1 0 0,-1-18 16,1 18-16,0 0 0,-1 0 15,1 0-15,17-18 16,-17 18 0,35 0-16,-35-17 15,-1 17-15,1 0 0,17-18 16,0 18-16,-17 0 16,0 0-16,17 0 0,-17 0 0,-1-17 15,36 17-15,-35 0 16,-1 0-16,19 0 0,-19 0 15,1 0-15,17 0 0,-17 0 16,17 0-16,53 0 16,-35 0-1,-35-18-15,0 18 0,34 0 16,-34 0-16,0 0 0,17 0 16,-17 0-16,-1 0 0,1 0 15,0-18-15,-1 18 0,1 0 0,17 0 16,-17 0-16,-1 0 15,1 0-15,0 0 0,-1 0 0,1 0 16,0 0-16,-1 0 0,1 0 0,-1 0 16,36 0-16,-35 0 0,0 0 15,17 0-15,-17 0 16,17 0-16,-17 0 16,17 0-16,-18 0 0,1 0 15,17 0-15,-17 0 0,0 0 16,17 0-16,0 0 0,-17 0 15,17 0-15,-17 0 0,-1 0 16,19 0-16,-19 0 0,19 0 0,-19 0 16,1 0-16,17 0 15,-17 0-15,-1 0 0,19 0 16,-19 0-16,1 0 0,0 0 16,-1 0-16,1 0 0,0 0 0,-1 0 15,1 0-15,-1 0 0,1 0 16,0 0-16,-1 0 0,36 0 15,-35 0-15,0 0 0,-1 0 16,1 0-16,-1 0 0,1 0 16,0 0-1</inkml:trace>
  <inkml:trace contextRef="#ctx0" brushRef="#br0" timeOffset="63698.93">8767 14746 0,'0'18'78,"-18"-18"-62,0 17-1,1-17 1,17 18-1,-18-18 1,18 18-16,-18-18 16,18 17-1,-17-17 32,52 0 94,-17 0-126,-1 0-15,1 0 16,0 0-16,-1 0 0,18 0 16,-17 0-16,70 0 15,-70 0-15,17 0 0,0 0 0,1 0 16,-1 0-16,0 0 0,53 0 16,-52 0-16,17 0 15,-36 0-15,19 0 0,-1 0 16,0 0-16,-17 0 0,-1 0 15,19 0-15,-19-17 0,19 17 16,-1 0-16,-17 0 0,-1 0 16,36 0-16,-35 0 0,-1 0 15,36 0-15,-17 0 0,-19 0 16,71-18 0,-70 18-16,0 0 0,88 0 15,-54 0 1,-34 0-16,35 0 15,-18 0-15,-17 0 0,0 0 16,-1 0-16,18 0 16,1 0-16,-19 0 0,36 0 15,-35 0-15,17 0 0,-17 0 0,35 0 16,-18 0-16,0 0 0,54 0 16,-72 0-16,54 0 15,-54 0-15,72 0 16,-54 0-16,-18 0 0,36 0 15,-17 0-15,-19 0 0,54 0 16,-54 0-16,1 0 0,17 0 16,18 0-16,-35 0 0,17 0 15,-17 0-15,0 0 0,-1 0 16,36 0-16,-35 0 16,-1 0-16,1 0 0,0 0 0,-1 0 15,1 0-15,35 0 16,-36 0-16,1 0 15,0 0-15,-1 0 0,19 0 16,-1 0-16,-17 0 0,17 0 16,-18 0-16,1 0 0,0 0 15,-1 0-15,1 18 16,0-18 62,-1 0-62,-17-18-16,18 18 15,-36 0 235,18 18 63,-17-18-266,17 17 906,17-17-953,-17 18 78,18-18-78,0 0 31,-1 0-15,-17 18-16,18-18 15,0 0 1,-1 0 0,1 0-16,-1 17 15,1-17-15,0 0 16,-1 0 0,1 0-16,0 0 15,-1 0 1,1 0-1,0 0 1,-1 0 0,1 0-16,-1 0 15,1 0-15,0 0 0,-1 0 16,1 0-16,0 0 0,-1 0 16,1 0-16,0 0 0,17 0 0,-18 0 15,1 0-15,0 0 0,52 0 16,-52 0-16,0 0 0,17 0 15,-17 0-15,17 0 16,-18 0 0,1 0-16,-18-17 15,18 17 1,-1 0 0,1 0-16,0 0 15,-1 0-15,1 0 16,0 0-16,-1 0 0,1 0 15,-1 0-15,1 0 0,0 0 16,-1 0-16,1 0 16,0 0-16,-1 0 15,1 0-15,0 0 16,-1 0-16,-17 17 0,35-17 16,-17 0-16,0 0 0,-1 0 15,1 0-15,0 0 16,-1 0-16,1 0 0,0 0 15,-1 0-15,1 0 16,0 0-16,-1 0 0,18 0 16,-17 0-16,0 0 15,-1 18-15,1-18 0,0 0 16,-1 0-16,1 0 0,0 0 16,-1 0-16,1 0 15,-1 0-15,1 0 0,0 0 16,-1 0-16,1 0 0,0 0 15,-1 0-15,1 0 0,0 0 16,-1 0-16,36 0 0,-35 0 16,-1 0-16,19 0 0,-19 0 15,1 0-15,17 0 0,-17 0 16,0 0-16,-1 0 0,18 0 16,-17 0-16,0 0 0,-1 0 15,1 0-15,0-18 0,-1 18 0,19 0 16,-19 0-16,1 0 0,17 0 15,-17 0-15,-1 0 0,1 0 16,35 0-16,-35 0 0,17 0 16,-18 0-16,1 0 0,17 0 15,-17 0-15,0 0 0,-1 0 0,19 0 16,-19 0-16,1 0 0,0 0 16,-1 0-16,1 0 0,17 0 0,-17 0 15,17 0-15,-17 18 0,17-18 16,0 0-16,-17 0 0,17 0 15,0 0-15,-17 0 0,0 0 16,35 0-16,-36 0 16,1 0-16,17 0 0,0 0 15,-17 0-15,0 0 0,35 0 16,-36 0-16,19 0 0,-1 0 16,0 0-16,-17 0 0,35 0 15,-18 0-15,-17 0 0,34 0 16,-16 0-16,-19-18 0,54 18 15,-53 0-15,-1 0 0,18 0 0,-17 0 16,0 0-16,17 0 0,71 0 16,-53 0-1,-18 0-15,0 0 0,-17 0 16,35 0-16,-18 0 0,0 0 0,18 0 16,-35 0-16,17 0 15,18 0-15,-35 0 0,17 0 16,53 0-16,-70 0 15,17 0-15,36 0 0,-54 0 16,19 0-16,17 0 0,-18 0 16,0 0-16,18 0 0,-35 0 15,17 0-15,18 0 0,-18 0 16,-17 0-16,35 0 16,-36 0-16,19 18 0,-19-18 0,1 0 15,17 0-15,-17 0 0,17 0 0,0 0 16,-17 0-16,17 0 0,1 0 0,17 17 15,-36-17-15,18 0 0,18 0 16,-35 0-16,17 0 0,1 18 16,16-18-16,19 0 15,-53 0-15,17 0 16,0 18-16,1-18 0,-1 0 16,0 0-16,0 0 0,-17 0 15,35 17-15,-35-17 0,17 0 16,0 0-16,-17 0 0,-1 0 15,19 0-15,-19 0 0,1 0 16,0 0-16,-36 0 250,18-17-250,-18 17 16</inkml:trace>
  <inkml:trace contextRef="#ctx0" brushRef="#br0" timeOffset="122468.88">22084 14993 0,'-18'-35'16,"18"17"-1,0 0 1,-17 18 62,17 18-78,-18-18 31,18 18-31,-18-18 0,1 0 16,-1 0-1,18 17-15,-18-17 32,36 0 46,0 0-78,-18 18 15,35-18-15,-17 0 0,-1 0 16,1 0-16,0 0 0,-1 0 0,1 0 16,35 0-16,-36 0 0,19 0 15,-1 0-15,0 0 16,-17 0-16,88-18 0,-71 18 16,18 0-16,0-17 0,-36 17 15,19 0-15,34 0 16,-34 0-16,-19 0 0,36 0 15,-18 0-15,1 0 0,17 0 16,-36 0-16,18 0 0,36 0 16,-36 0-16,-17 0 0,70 0 15,-17 0-15,35 0 16,-71 0-16,0 0 0,-17 0 16,17 0-16,0 0 0,18 0 15,-35 0-15,-1 0 0,1 17 0,17-17 16,-17 18-16,17-18 0,18 0 15,-35 0-15,17 18 0,18-18 16,-18 0-16,-17 0 16,35 0-16,-18 0 0,-17 0 15,17 0-15,18 0 0,-35 0 16,52 0-16,-35 0 16,-17 0-16,35 0 0,-35 0 15,-1 0-15,36 0 0,-18 0 16,-17 0-16,53 0 0,-54 0 15,19 0-15,-1 0 0,0 0 16,-17 0-16,17 0 0,0 0 0,36 0 16,-53 0-16,17 0 0,0 0 15,-17 0-15,-1 0 0,19 0 0,17 0 16,-36 0-16,18 0 0,18 0 16,-17 0-16,-1 0 0,18 0 15,-18 0-15,-17 0 0,17 0 16,0 0-16,1 0 0,-19 0 0,36 0 15,-18 0-15,1 0 0,-19 0 16,19 0-16,-19 0 0,19 0 0,-19 0 16,36 0-16,-18 0 0,1 0 15,17 0-15,-36 0 0,19 0 16,-1 0-16,0 0 0,-17 0 0,17 0 16,36 0-16,-54 0 0,18 0 15,18-18-15,-35 18 16,0 0-16,17 0 0,-17 0 0,-1 0 15,1 0-15,-1 0 0,19-18 16,-1 18-16,-17 0 0,35 0 16,-18 0-16,-17 0 0,34 0 15,-16 0-15,-1 0 0,-17 0 0,17 0 16,-17 0-16,17 0 0,0 0 0,18 0 16,-35 0-16,52 0 15,-35 0-15,-17 0 16,35 0-16,-18 0 0,-17 0 15,53 0-15,-36 0 0,-18 0 0,54 0 16,-53 0-16,17 0 0,-17 0 16,17 0-16,-18 0 0,19 0 15,-19 0-15,19 0 0,-19 0 0,1 0 16,17 0-16,-17 0 0,-1 0 0,1 0 16,0 0-16,35 0 0,-36 0 15,1 0-15,17 0 0,-17 0 0,17 0 16,0 18-16,18-18 0,-17 0 15,-19 0-15,54 0 0,-54 0 16,1 0-16,17 0 0,-17 0 16,0 0-16,-1 0 0,1 0 0,0 0 15,-1 0-15,1 0 0,-1 0 16,1 0-16,0 0 0,-1-18 0,19 18 16,-19 0-16,1 0 0,35 0 15,-18 0-15,18-17 16,-35 17-16,17 0 15,-17 0-15,-1 0 16,1 0-16,0 0 16,-1 0-16,1 0 0,-1 0 15,1 0-15,-18-18 0,18 18 16,17 0-16,-17 0 0,-1 0 16,1 0-16,0 0 0,-1 0 0,1 0 15,-1 0-15,1 0 0,0 0 16,-1 0-16,1 0 15,0 0 1,-18-18 0,17 18-1,-34 0 110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25:23.261"/>
    </inkml:context>
    <inkml:brush xml:id="br0">
      <inkml:brushProperty name="width" value="0.05292" units="cm"/>
      <inkml:brushProperty name="height" value="0.05292" units="cm"/>
      <inkml:brushProperty name="color" value="#FF0000"/>
    </inkml:brush>
  </inkml:definitions>
  <inkml:trace contextRef="#ctx0" brushRef="#br0">1535 811 0,'0'18'234</inkml:trace>
  <inkml:trace contextRef="#ctx0" brushRef="#br0" timeOffset="2433.81">1517 847 0,'0'0'15,"0"-36"1,35 36-16,-35-17 16,-35 52 31,17-17-47,1-1 15,-19 19-15,19-36 0,17 17 16,-18 18-16,18-17 15,-18 0-15,18-1 0,0 1 16,0 0-16,0-1 0,0 1 0,36 0 16,-36-1-16,0 1 0,17 0 0,-17-1 15,0 1-15,18-1 0,-18 1 0,18-18 16,-18 18-16,0-1 0,17 1 16,-17 0-1,-17-36 16</inkml:trace>
  <inkml:trace contextRef="#ctx0" brushRef="#br0" timeOffset="2794.65">1252 617 0,'0'0'15,"-17"-17"-15,-1-19 0,0-16 32,18 34-32,36 18 15,-19 0 1,19 0-16,-19 0 0,19 18 16,-19-18-16,1 35 0,17-35 0,-17 17 15,17 19-15,-17-19 0,17 1 0,-17 17 16,17-17-16,-18 17 0,1 0 15,17 1-15,-17-1 0,0 18 0,17 35 16,-17-35-16,-18 0 0,0 123 16,0-123-16,-36 18 0,36-18 15,-35 0-15,17 0 0,-17-18 16,17 0-16,-17 18 0,18-18 0,-19-17 16,19 17-16,-1-17 0,0 0 0,1-1 15,17 1-15,-18-18 0,0 0 0</inkml:trace>
  <inkml:trace contextRef="#ctx0" brushRef="#br0" timeOffset="36155.87">2434 582 0,'0'-18'0,"0"1"31,0 52 16,0-17-47,0-1 16,18 1-16,-18 35 0,0-18 15,0-17-15,0 17 0,0 0 0,0 18 16,0-17-16,0 52 0,-18-53 16,18 0-16,-35 36 0,35-36 15,0 0-15,0-17 0,-18 17 0,18-17 16,0 0-16,-17-18 16,17-36-1,0 19-15,0-19 0,0 19 16,0-18-16,0-18 0,0 17 0,17-52 15,-17 53-15,0-18 0,36 18 16,-36-18-16,0 17 0,0 1 0,17-18 16,-17 18-16,18 17 0,-18-17 0,17 17 15,-17 1-15,0-1 0,18 1 0,-18-1 16,18 18 0,-18 35-16,17-35 15,-17 53-15,18-18 0,-18-17 16,18 17-16,-1-17 0,-17 17 0,18-17 15,-18 17-15,18 0 0,-18 1 0,17-19 16,-17 19-16,18-1 0,-18-18 0,0 19 16,17-19-16,-17 1 0,0 17 15,18-17-15,-18 0 0,0-1 0,0 1 0,18 0 16,-18-1-16,0 1 16,0-53-1</inkml:trace>
  <inkml:trace contextRef="#ctx0" brushRef="#br0" timeOffset="37164">2293 917 0,'0'0'16,"-123"35"0,105-35-16,18 18 31,18-18-31,17 0 15,0 0-15,-17 0 0,17 0 16,0 0-16,1 0 0,17-35 0,-1 35 16,1-18-16,-17 18 0,17-35 0,-1 35 15,1-18-15,-17 1 0,17 17 0,-18-18 16,0 0-16,-17 18 0,17-17 0,-17 17 16,-1-18-16,1 18 0,-18-18 15,18 18-15,-18-17 0,17 17 16,-34 0 15,17 17-15,-18-17-16,18 18 0,-18-18 0,18 35 15,-17-17-15,17 0 0,0-1 0,-18 1 16,18 0-16,0-1 0,0 1 0,0-1 16,0 1-16,0 0 0,35-1 0,-35 1 15,18-18-15,-18 18 0,35-18 0,-35 17 16,53 1-16,-53 0 15,18-18-15,-18 17 0,17-17 0,-17 18 16,-35-18 0,35 18-16,-35-18 15,0 0-15,17 17 0,0-17 16,-17 0-16,53 0 31,-18-17-15,35 17-16,0-18 0,-17 18 0,52-53 15,-52 35-15,17 1 0,18-19 16,-35 19-16,35-19 16,-36 19-16,1-1 0,0 1 15,-18-1-15,17 0 0,-17 1 0,0-1 16,0 0-16,0 1 0,0-1 0,-35 18 16,17 0-1,1 35-15,-1-35 16,18 18-16,0 0 15,0 17-15,0-17 16,18-1-16,17 1 0,-35-1 16,35 1-16,-17 0 0,0-18 0,-1 17 15,-17 1-15,18-18 0,0 18 0,-18-1 16,17-17-16,-17 18 0,0 0 0,0-1 16,0 1-16,0 0 15,-17-1-15,-19 1 16,19-18-16,17 17 0,-36-17 15,19 0-15,17-17 32,0-1-32,35 18 15,-35-35-15,18 35 0,-18-18 0,35 1 16,-17-1-16,-1 0 0,1 18 0,-18-17 16,17-1-16,1 0 0,0 1 0,-1-1 15,1 0-15,0 1 0,-1-1 0,1 1 16,-18-1-16,0 36 47,0 17-47,0-18 15,0 1-15,0 0 0,0-1 0,0 1 16,0 0-16,0-1 16</inkml:trace>
  <inkml:trace contextRef="#ctx0" brushRef="#br0" timeOffset="37297.18">3598 706 0,'0'0'0,"-17"0"16,52 0 15,0 17-31,-17-17 16,17 0-16</inkml:trace>
  <inkml:trace contextRef="#ctx0" brushRef="#br0" timeOffset="38196.61">4198 776 0,'0'0'0,"-159"53"31,142-35-31,-19-1 0,19 1 16,-19 0-16,19-1 0,-1 1 15,18-1-15,-17-17 0,17 18 0,0 0 16,0-1-16,35 1 16,0-18-16,0 0 15,-17 0-15,0 0 0,17-35 0,18 17 16,-36-17-16,1 35 16,0-18-16,-1 1 0,-17-1 0,18 0 15,-18 1-15,0-1 0,0 0 16,0 1-16,-18 17 31,18 35-31,0-17 16,-17-1-16,17 1 0,0 17 0,0-17 15,0 88 1,0-53-16,0 0 0,0 70 16,17-70-16,-17 17 0,18-17 0,-18 18 15,18-36-15,-18 18 0,0-18 16,17 1-16,-17-19 0,0 1 0,-35-18 15,35-18 1,-18 18-16,18-53 0,-35 36 0,17-19 16,1 1-16,-1 18 0,1-36 0,17 17 15,-18 1-15,0 0 0,1-36 16,17 54-16,0-19 0,-18 19 0,18-1 16,0 0-16,0 1 0,0-1 15,35 1-15,-35-1 0,36 18 0,-19-18 16,18 1-16,1-1 0,-19 0 0,19 18 15,-1-17-15,0-1 0,1 0 0,-1 1 16,0-1-16,0 0 0,-17 1 0,17 17 16,-17-18-16,-18 1 0,18-1 0,-1 0 15,-17 1-15,18 17 0,-18-18 16,0 0-16,0 54 31,0-19-15,-35 1-16,35 17 0,0-17 15,0-1-15,0 19 0,0-19 0,-18 19 16,18-19-16,0 19 0,0-19 0,0 1 16,0 0-16,0-1 0,0 1 0,0-1 15,0 1-15,0-53 32,0 0-32,18 17 0,-18 0 15,0-35-15,0 36 0,0-19 16,17 19-16,1-1 0,-18-17 0,17 17 15,1 1-15,-18-1 0,18 0 0,-1 1 16,1 17-16,-18-18 0,18 18 0,-1 0 16,19 0-16,-19 0 15,1 0-15,-1 18 0,1 17 16,0-35-16,-1 35 0,-17-17 0,0-1 16,18 1-16,-18 35 15,18-35-15,-18-1 0,0 19 16,0-19-16,0 1 0,-36 0 15</inkml:trace>
  <inkml:trace contextRef="#ctx0" brushRef="#br0" timeOffset="39497.57">5062 847 0,'0'0'0,"-17"17"15,-1 1 1,18 0-16,0-1 16,0 1-16,0-1 0,0 1 0,0 0 15,18 17-15,-18-17 0,0-1 0,17 1 16,-17 0-16,18 17 0,-18-17 16,0-1-16,18 1 0,-18-1 15,0-52 1,0 0-1,0 17-15,17-17 0,-17 17 16,0 1-16,0-1 0,0-17 0,0 17 16,0 0-16,18 1 0,-18-1 0,18-17 15,-1 17-15,1 18 16,-1 0-16,1 18 16,0-18-16,-18 35 0,17-35 15,1 35-15,0-17 0,-18 0 0,35 35 16,-17-36-16,-18 1 15,17 0-15,-17-1 0,18 1 16,-1-18 0,-17-18-1,18-17-15,-18 17 0,0 1 16,18-1-16,-18-17 0,17 17 0,-17 0 16,18-17-16,-18 18 0,18-19 0,-1 19 15,1-1-15,-18 0 0,18 18 0,-1-17 16,1 17-16,0 0 15,-1 0-15,1 17 0,-1 19 16,1-1-16,-18-17 0,18 17 16,-1-18-16,1 1 0,-18 0 0,18-1 15,17 1-15,-17 0 0,-1-1 0,1 1 16,17-18-16,-17 0 0,17 18 16,-17-18-16,-1 0 0,19 0 0,-19 0 15,1 0-15,-1-36 0,1 36 0,-18-35 16,18 17-16,-18 1 0,0-1 0,0 0 15,0-34-15,-36 34 0,36 0 16,-17 1-16,17-1 0,-18 0 0,18 1 16,-35 17-16,17 35 15,1-35 1,17 35-16,-18-17 0,18 0 0,-18 17 16,18-18-16,0 19 0,-17-19 0,17 1 15,0 0-15,0-1 0,0 1 0,0 0 16,35-18-16,-35 17 0,35-17 15,1 0-15,-1 0 0,0 0 0,36-17 16,-18 17-16,17-36 16,-35 19-16,-17-1 0,17 0 0,-17 1 15,-18-1-15,18-17 0,-18 17 0,0 1 16,0-1-16,0 0 0,-36 1 16,19 17-1,-1 0-15,18 17 16,-18 19-16,18-19 15,0 1-15,0-1 0,0 1 0,0 35 16,36-53 0,-36 18-16,17-18 0,19 0 0,-19 0 15,1 0-15,0 0 16,-1 0-16,1 0 0,-1-18 16,1-17-16,0 35 0,-18-36 15,17 19-15,-17-1 0,0 1 0,18 17 16,-18-18-16,18 0 0,-18 1 15,17 17-15,1 0 0,0 0 16,-18 17-16,17-17 16,-17 36-16,0-1 0,18-35 15,-18 17-15,0 1 0,0 0 0,0-1 16,17 1-16,1 0 16,0-18-16,-1 0 0,1 0 0,0 0 15,-1 0-15,19 0 0,-19-36 0,1 36 16,17-35-16,-17 17 0,-1 1 0,1-18 15,0-18-15,-18 17 0,0 19 16,0-54-16,0 36 0,0 0 16,-18-18-16,18 17 0,-35 19 15,35-1-15,0 1 0,-18-1 16,18 0-16,0 1 0,-17 17 16,17 35-1,0 18-15,0-36 16,0 19-16,35-19 0,-35 54 0,0-36 15,17 0-15,-17 1 0,0-1 16,0 0-16,0 1 0,0-1 0,0-18 16,0 1-16,0 17 0,0-17 0,18 0 15,0-18-15,-1-36 16</inkml:trace>
  <inkml:trace contextRef="#ctx0" brushRef="#br0" timeOffset="39663.87">6597 600 0,'0'0'0,"-141"53"16,123-53-1,1 17-15,34-17 16,18 0 0,1 0-16,-1 0 0,18 0 0,0-35 15,17 35-15,1-18 0,-18 18 16,17-17-16</inkml:trace>
  <inkml:trace contextRef="#ctx0" brushRef="#br0" timeOffset="40909.71">8008 741 0,'0'0'0,"-18"0"0,18-35 16,-17 17-1,17 0-15,-18 18 16,18 18 0,-18-18-16,18 35 0,-35 0 15,18-17-15,-1 0 0,18-1 16,-18 1-16,18 0 0,-17 17 0,17-17 0,0-1 16,0 1-16,0-1 15,35-17-15,18 0 0,-36 0 16,19 0-16,-1 0 0,-17-17 0,17 17 15,0-35-15,1 35 0,-19-36 0,1 19 16,-1-1-16,1 0 0,-18 1 0,0-1 16,0 0-16,0-17 0,0 18 0,-35-1 15,17 0-15,-17 1 0,17 17 0,-17-18 16,0 18-16,-1-18 0,1 18 0,0 0 16,0 0-16,-1 0 0,1 36 15,17-36-15,-17 17 0,17 19 16,1-36-16,17 17 0,0 18 15,35-35-15,0 0 0,1 18 16,-1-18-16,0 0 0,18 0 0,0 0 16,0-35-16,0 35 0,0-18 0,0 1 15,0-1-15,-18-17 0,18 17 0,-18 0 16,0-17-16,-17 17 0,17-17 0,-17 18 16,0-19-16,-18 1 0,0 17 0,0-17 15,0 17-15,0-17 0,0 17 0,0 1 16,0-1-16,-18 18 15,0 18 1,1 35-16,17-36 0,0 19 16,0-1-16,0 0 0,0 1 0,0-1 15,0 18-15,17-18 0,-17 18 16,0 0-16,36 0 0,-36 0 0,0 0 16,17 17-16,-17 1 0,0-1 0,0 1 15,0 17-15,0-17 0,0-1 0,0-17 16,18 0-16,-18-18 0,0 0 15,0-17-15,0 0 0,17-1 0,-17-34 16,18 17 0,-18-36-16,18 1 0,-1 0 15,-17 0-15,18-1 0,0 1 0,-1-18 16,1 18-16,-18-18 0,0 18 0,18-18 0,-18 18 16,0 17-16,0-17 0,-36 17 15,36 0-15,-35 1 0,35-1 0,-35 18 16,17-18-16,0 18 0,-17-17 0,18 17 15,-19 0-15,19-18 0,-1 18 16,18-18 15,18 18-31,-18-17 0,53-1 16,-36 18-16,18-17 0,1-1 0,-1 0 16,0 1-16,18-1 0,-17 0 0,-1-17 15,0 17-15</inkml:trace>
  <inkml:trace contextRef="#ctx0" brushRef="#br0" timeOffset="41567.58">9931 547 0,'0'0'0,"-71"-53"16,53 53-1,-17 0-15,18 0 16,-1 0-16,0 35 16,1-35-16,17 35 15,-18-17-15,-17 53 0,17-36 16,0 0-16,1 0 0,-1 1 0,1-1 16,-1 0-16,0 1 0,18-1 0,-17 0 15,-1-17-15,18 17 0,-18-35 0,18 18 16,-17-18-16,17-18 31,0-17-31,35-1 16,-35 1-16,0 18 0,18-19 15,-1 36-15,-17-17 0,18 17 16,0 0-16,-1 0 16,1 0-16,-18 17 0,17-17 0,1 36 15,0-19-15,-18 1 0,17-1 0,1 1 16,0 0-16,-1-1 0,1 1 0,-18 0 15,18-1-15,-1-17 0,1 18 0,-1-18 16,1 0-16,0 0 0,-1 0 0,1 0 16,17-35-16,-17-1 0,17 19 15,1-36-15,-19 18 0,1-1 16,-1 1-16,-17 0 0,18-1 0,-18 1 16,0-18-16,0 18 0,-35 0 0,35-1 15,-35 1-15,-1 0 0,1 0 0,0 17 16,-1 0-16,19 1 0,-19 17 0,1-18 15,0 18-15,0 0 0,17 0 16,-17 0-16,17 18 0,-17-18 16,17 35-16,1-35 0,-1 35 0,0 18 15,18-35-15,0-1 0,0 1 16,36 0-16,-36-1 0,35 1 0,-18 17 16,19-17-16,-19 0 0,19-1 0,-1-17 15,0 18-15,0-1 0,1 1 0,-1-18 16,0 18-16,1-18 0,-1 0 0,-17 17 15,17-17-15,0 0 0,-17 0 0</inkml:trace>
  <inkml:trace contextRef="#ctx0" brushRef="#br0" timeOffset="42176.75">10495 670 0,'-123'18'16,"105"0"-16,0-18 15,1 17-15,-1 1 0,0-18 0,1 17 16,-1 1-16,1 0 0,17-1 16,-18 1-16,18 0 0,0 17 0,-18-17 15,18-1-15,0 1 0,0-1 0,36 1 16,-36 0-16,35-18 0,0 17 16,-17-17-16,-1 0 0,19 0 15,-19-35-15,19 35 0,-19-18 16,1-17-16,-1 18 0,1-1 15,-18 0-15,0 1 0,18-1 0,-18 0 16,0 1-16,0 52 31,-18 0-15,18 1-16,0-19 0,0 1 16,0-1-16,0 1 0,35 0 0,-35-1 15,18 1-15,0 0 0,17-18 16,-17 0-16,-1 0 0,1 0 15,0-36-15,17 36 0,-18-35 16,1 17-16,17-17 0,1-18 16,-19 18-16,1 0 0,0-18 15,-18 18-15,17-1 0,-17 1 0,0-18 0,0 18 16,0 17-16,0-17 0,0-18 16,-17 53-1,17 35 1,-18-35-16,18 36 0,0-19 0,0 36 15,0-35-15,0 17 0,0 0 16,0-17-16,0 17 0,0 0 0,18-17 16,-18 17-16,0 1 0,17-19 15,-17 19-15,0-1 0,0-18 0,18 1 16,-18 17-16,0-17 0,17 0 0,-17-1 16,53 1-16,-35-18 15,0 0-15,52 0 0,-35-35 16,1 17-16,17-17 0,-18 17 0</inkml:trace>
  <inkml:trace contextRef="#ctx0" brushRef="#br0" timeOffset="42508.25">11430 776 0,'0'0'16,"18"-35"-1,-54 35-15,1 0 16,17 35-16,-17-35 0,-18 18 16,36 17-16,-1-17 0,-17 17 15,17-17-15,0-1 0,18 18 16,0-17-16,0 0 15,0-1-15,18-17 0,17 18 16,-17-18-16,17 0 16,-17 0-16,0-35 15,-1 35-15,1-18 0,-1-17 16,1 17-16,-18 1 0,18 17 0,-18-18 16,17 0-16,1 1 0,0 17 15,-18 17 1,17-17-16,-17 36 15,18-36-15,-18 17 0,18 1 16,-1-1-16,-17 1 0,18 0 0,-18-1 16,17 1-16,1 0 0,-18-1 15,18-17-15</inkml:trace>
  <inkml:trace contextRef="#ctx0" brushRef="#br0" timeOffset="42696.1">10707 529 0,'0'0'0,"-106"0"32,88 0-32,54 0 15,-36-17-15,35 17 16,53-18-16,-35 0 0,0 18 15,0-17-15,70 17 16,-70-18-16</inkml:trace>
  <inkml:trace contextRef="#ctx0" brushRef="#br0" timeOffset="43258.18">12312 741 0,'-18'-18'0,"36"36"0,-53-71 16,35 35 0,0 1-16,0-1 0,-18 18 15,18-18-15,0 54 32,0-1-17,0-17-15,0 17 0,0 0 16,0 0-16,0 1 0,0 17 0,0-1 15,0 1-15,0 0 0,0 0 0,0 0 16,0 0-16,0-18 0,0 18 16,0-35-16,0 17 0,0-17 0,0-1 15,0-52 1,0 18-16,0-19 0,0 1 16</inkml:trace>
  <inkml:trace contextRef="#ctx0" brushRef="#br0" timeOffset="43559.88">11959 653 0,'0'0'16,"-17"0"-16,-1-18 0,0 18 0,1 0 15,34 0 1,36 0 0,-18 0-16,1 0 0,-1 18 15,18-18-15,-18 0 0,18 17 16,-18-17-16,18 18 0,-17-18 0,-1 18 0,0-18 15,-17 17-15,-1-17 0,1 18 16,0-1-16,-18 1 0,0 0 16,-36-1-16,-17 1 15,18-18-15,-18 0 0,-17 18 16,34-18-16,-16 0 0,34 17 16,-17-17-16,17 0 0,-17 0 0,17 0 15,0 0-15,54 0 16,17 0-1,-36 0-15</inkml:trace>
  <inkml:trace contextRef="#ctx0" brushRef="#br0" timeOffset="43925.75">12859 670 0,'0'-17'0,"-36"17"16,19 0-16,-18 0 15,17 0-15,0 17 0,1-17 16,-1 36-16,-17-1 0,35-18 16,-18 19-16,18-19 0,0 1 0,0 17 15,0-17-15,18 52 16,-18-52-16,35-18 0,-35 18 16,35-1-16,-17-17 0,17 0 0,-17 0 15,-1 0-15,1 0 0,0 0 0,17-35 16,-17 0-16,-1 35 0,1-53 15,-18 35-15,0 1 0,0-1 16,0 0-16,0-17 0,0 17 0,-18 1 16,18-1-16,-35 18 0,35-17 0,-35-1 15,17 18-15,0 0 0,1 0 0,-36 0 16,53 18-16,-18-18 16,18 17-16,-17-17 0,17 18 0,0-1 15,35-17-15,0 18 16,-17-18-16,17 0 0</inkml:trace>
  <inkml:trace contextRef="#ctx0" brushRef="#br0" timeOffset="44102.13">13141 706 0,'0'0'0,"0"17"32,0 1-17,0-1-15,0 1 0,0 0 16,0-1-16,0 1 0,0 0 0,0-1 15,0 1-15,18 0 0,-18-1 0,0 1 16,17-18-16,-17 17 0,18-52 31</inkml:trace>
  <inkml:trace contextRef="#ctx0" brushRef="#br0" timeOffset="44244.83">13159 564 0,'0'0'0,"0"-17"0,-36 17 15,36-18-15,-17 18 16,34 0 15,19 18-31,-1-18 16,-17 0-16</inkml:trace>
  <inkml:trace contextRef="#ctx0" brushRef="#br0" timeOffset="45092.38">13494 653 0,'0'0'0,"0"17"16,0 71 0,0-70-16,0 0 15,0-1-15,0 1 0,0 0 0,0-1 16,0 1-16,0 0 0,0-1 16,0-52 15,0 17-31,0 1 0,0-19 15,17 19-15,-17-1 0,0 0 16,18 1-16,-18-1 0,18-17 0,-18 17 16,17 18-16,-17-17 0,18-1 0,0 18 15,-1 0 1,1 0-16,-18 35 16,17-35-16,-17 18 0,0 0 0,18 17 15,-18-18-15,18 1 0,-18 0 0,17 35 16,-17-36-16,18 1 0,-18 0 15,18-18-15,-1 0 0,1 0 16,0 0-16,17 0 0,0-18 16,-17 18-16,17-35 0,0 17 0,-17 0 15,0 1-15,-1-1 0,-17-17 0,18 17 16,-18-17-16,0 0 0,0-1 0,-35 1 16,17-18-16,18 18 0,-18 0 15,18-1-15,-17 19 0,17-1 0,0 0 16,-18-17-16,18 53 15,0 35 1,0 0-16,0-36 16,0 19-16,35 16 0,-35-16 0,18-1 15,-18 0-15,18 18 16,-1-18-16,1 1 0,0-1 0,-18 0 0,17-17 16,-17 17-16,18-17 0,-1-1 15,-17 1-15,18 0 0,0-18 0,-1 17 16,1-17-16,0 0 0,-1 0 0,1 0 15,35-35-15,-18 0 0,18-36 16,-18 54-16,-17-19 0,53-34 16,-54 35-16,1 17 0,-1-35 15,1 35-15,-18 1 0,0-1 16,-35 18 0,35 18-1,-18 17-15,1-17 16,17-1-16,-18 1 0,18 0 15,0-1-15,-18 1 0,18 17 16,0-17-16,0-1 0,0 1 0,36 0 16,-36-1-16,17 1 0,-17 0 0,18-1 15,-1 1-15,1-1 0,0-17 16,-1 18-16,1 0 0,0-18 16,-18 17-16,17-17 0,-52 0 31,0 0-31,17 0 0,0 0 15,1 0-15,-18-17 0,-18-1 16,35 0-16,0 1 16,1-18-16</inkml:trace>
  <inkml:trace contextRef="#ctx0" brushRef="#br0" timeOffset="45264.7">13882 512 0,'0'0'0,"-18"0"0,1 0 15,-1 0-15,0 0 0,18-18 16,-17 18-16,17-18 16,35 18-1,0-17-15,0 17 0,1-18 0,-1 18 16,0-18-16,18 18 0,0-17 16,0-1-16,-18 18 0</inkml:trace>
  <inkml:trace contextRef="#ctx0" brushRef="#br0" timeOffset="45629.49">15575 512 0,'0'0'0,"0"-18"0,0 53 47,0-17-47,0-1 15,0 19-15,0-19 0,0 54 16,0-36-16,0 0 0,0 1 16,0-1-16,0 0 0,0 18 0,0 53 15,0-88-15,0-1 16,0 1-16,-18-18 0</inkml:trace>
  <inkml:trace contextRef="#ctx0" brushRef="#br0" timeOffset="46063.95">15293 741 0,'0'0'15,"-18"0"1,54 0 0,-1 0-16,-18 0 0,72-18 15,-36 18-15,-18 0 0,18 0 16,-18-17-16,18 17 0,-18 0 0,1 0 15,-1 0-15,0 0 0,0 0 0,-17 0 16,0 0-16,-18 17 0,17-17 0,-17 18 16,0-1-16,0 1 15,-35 0-15,35-1 0,-18 19 16,18-19-16,-17 1 16,17 0-16,0-1 0,0 1 0,0-1 15,0 1-15,0 0 0,0-1 0,35-17 16,-35 18-16,18-18 0,-18 18 15,17-18-15,1 0 0,0 0 0,17 0 16,-18 0-16,1-36 0,17 36 0,-17-35 16,0 17-16,17-17 0,-17 18 15,-18-1-15,0 0 0,0 1 0,0-19 16,0 19-16,-71-36 16,36 35-16,17 1 0,-35-1 15,18 18-15,17 0 0,-17 0 16,17 0-16,1 0 0,-1 18 0,0-18 15,1 35-15,-1-18 0</inkml:trace>
  <inkml:trace contextRef="#ctx0" brushRef="#br0" timeOffset="46660.46">16916 564 0,'0'0'0,"0"-70"32,0 52-32,0 36 46,0 17-46,0-17 0,17 35 16,-17-18-16,36 0 0,-19 36 16,-17-36-16,36 0 0,-36 1 15,17-1-15,-17 0 0,18 0 0,-18-17 16,0 17-16,17-17 0,-17 0 16,0-1-16,18-17 0,-18-35 15</inkml:trace>
  <inkml:trace contextRef="#ctx0" brushRef="#br0" timeOffset="47388.59">16775 688 0,'0'0'0,"-18"0"0,-17 18 31,70-18-15,0 0-16,-17-18 0,17 18 0,71-18 15,-35 1-15,105-19 16,-123 19-16,0-1 0,35 0 16,-53 1-16,0-1 0,1 1 15,-36-1-15,17 18 0,-17-18 0,0 1 16,0-1-16,-17 18 16,-19 0-16,1 0 15,18 18-15,-19 17 16,19-17-16,17-1 0,-18 54 15,18-36 1,0-17-16,35 52 0,-35-52 16,18 17-16,-18 0 0,35 1 0,-35-19 15,18 19-15,-18-19 0,17 1 0,-17-1 16,18 1-16,-18 0 0,0-1 16,0-52-1,0 0 1,0 17-16,0 1 15,0-1-15,0 0 0,35-52 16,-35 52-16,0 0 0,18 1 16,0 17-16,-1 0 15,1 0-15,0 0 0,-1 17 16,1-17-16,0 36 0,-1-19 16,1 1-16,-1 17 0,1-17 0,0 0 15,-1 17-15,-17-18 0,18 1 0,0 0 16,-1 17-16,-17-17 0,18-18 15,0 0-15,-1 0 0,1 0 0,-1 0 16,54-18-16,-36 18 16,-17-35-16,17 17 0,0-17 0,-17 17 15,17 1-15,-17-19 0,0 19 0,-1-19 16,-17 19-16,18-19 0,-18 19 16,0-1-16,0 1 0,-35-1 15,17 18-15,-17 35 16,17-35-16,0 18 0,1-18 15,-1 35-15,1-17 0,17 17 0,0-17 16,0-1-16,0 1 0,0 35 16,0-36-16,17 1 0,1 0 15,17-1-15,-17-17 16,-1 0-16,1 0 0,0 0 0,-1 0 16,19 0-16</inkml:trace>
  <inkml:trace contextRef="#ctx0" brushRef="#br0" timeOffset="47654.8">19068 723 0,'0'0'0,"-18"0"0,-35 0 15,-53 0 1,89 0-16,-19 18 0,19-18 0,-1 17 15,0-17-15,1 36 0,17-19 0,-18 19 16,18-19-16,0 1 0,0 17 0,0-17 16,0 35-16,35-36 0,1 19 15,-36-19-15,17 1 0,36 17 16,-35-35-16,0 0 0,-1 0 16,1 0-16,17 0 0,-17-17 0,17 17 15,0-53-15</inkml:trace>
  <inkml:trace contextRef="#ctx0" brushRef="#br0" timeOffset="47921.54">19473 459 0,'0'0'0,"-88"-18"16,70 36 0,1 17-16,-1 0 15,18-17-15,0 17 16,0 0-16,0-17 0,0 0 15,0 17-15,18-17 0,-18 17 0,0-18 0,35 19 16,-35-19-16,18 19 0,-18-19 0,0 19 16,0-1-16,0-18 0,0 19 0,0-19 15,0 1-15,0 0 0,0 17 16,0-17 0,17-18-16,19 0 0,17-36 15,-18 1-15,0 17 0,-17 1 16</inkml:trace>
  <inkml:trace contextRef="#ctx0" brushRef="#br0" timeOffset="48212.47">19791 776 0,'-53'18'15,"35"-1"1,-17 19 0,17-19-16,1 1 0,17 0 0,0-1 15,-18 1-15,18-1 0,-18 19 0,18-19 16,0 1-16,0 0 0,0-1 15,36-17-15,-36 18 0,35-18 16,-17 0-16,-1 0 0,1 0 0,17 0 16,-17 0-16,-1-18 0,19 18 0,-19-35 15,1 35-15,0-18 0,-1 1 0,1-1 16,-18-17-16,18 17 0,-18 1 0,0-54 16,-36 53-1,1 1-15,17 17 0,-35 0 16,36 0-16,-1 0 0,1 0 15,17 17-15,-18-17 0,18 36 16</inkml:trace>
  <inkml:trace contextRef="#ctx0" brushRef="#br0" timeOffset="48787.03">20338 741 0,'-18'0'16,"-17"0"0,-1 0-16,19 17 15,-1-17-15,1 18 0,17 17 16,-18-35-16,18 18 0,0 0 0,0-1 16,0 1-16,0 0 0,35-1 0,-17 18 15,-18-17-15,35 0 0,0 17 16,-17-35-16,0 18 15,-1 17-15,1-35 0,-18 18 16,18-1-16,-54-17 31,1 0-31,17 0 16,1 0-16,17-17 16,35 17-1,0 0 1,-17-18-16,0 18 15,-1 0-15,18-18 0,-17 18 0,17 0 16,-17 0-16,17 0 0,-17-17 0,17 17 16,-17 0-16,17-18 0,-17 0 0,-1 18 15,19-17-15,-19-1 0,-17 0 0,18-17 16,-18 18-16,0-1 16,0 0-16,-35 18 0,35-17 15,-18 17-15,-17 0 0,17 0 16,-17 35-16,17-17 15,1 17-15,-1-18 0,18 1 16,0 0-16,0-1 0,0 1 16,0 0-16,35-18 15,-17 17-15,-1-17 0,19 0 16,-19 0-16,1 0 0,17 0 16,1-35-16,-1 35 0,0-18 0,0 1 15,1-1-15,-1-17 0,0 17 0</inkml:trace>
  <inkml:trace contextRef="#ctx0" brushRef="#br0" timeOffset="49245.11">21131 617 0,'0'0'0,"0"-17"0,0-1 16,-17 18-16,-19 0 15,19 35 1,-1-17-16,-17 0 16,35-1-16,-18 1 15,18 0-15,0-1 16,0 1-1,0-1 1,0 1 15,0 0-31,18-1 16,0-17 0,-18 18-16,17-18 0,1 18 0,-1-18 15,1 0-15,0 17 0,-1-17 16,-17 18-16,18 0 0,-18-1 15,18 1 1,-18-1-16,0 1 0,0 0 16,0-1-16,0 1 15,-36 0-15,36-1 16,-17-17-16,-1 18 16,0 0-16,1-18 0,-1 0 15,1 17-15,-1-17 0,0 0 16,1 0-16,-1 0 15,18 18-15</inkml:trace>
  <inkml:trace contextRef="#ctx0" brushRef="#br0" timeOffset="49613.68">21625 512 0,'0'0'15,"0"-18"-15,-35 0 16,17 18 0,1 36-16,-1-1 15,18 0-15,0-17 16,-18-1-16,18 1 0,0 17 0,0-17 16,0 17-16,0 18 0,36-18 15,-36 1-15,0-19 0,0 19 0,0-1 16,0 0-16,0 18 15,0-18-15,0 1 0,0-19 0,0 1 0,0 17 16,0-17-16,0-1 0,0 1 16,0-36-1</inkml:trace>
  <inkml:trace contextRef="#ctx0" brushRef="#br0" timeOffset="49794.03">21361 864 0,'-36'0'0,"72"0"0,-107-17 16,53 17-16,1-18 0,-1 18 15,18-18 1,35 18-16,-17 0 16,17-17-16,1 17 0,17 0 0,0 0 15,17-18-15,-17 18 0,18 0 0,-1 0 16,1-18-16</inkml:trace>
  <inkml:trace contextRef="#ctx0" brushRef="#br0" timeOffset="50409.18">22913 829 0,'0'0'0,"-35"-18"0,17-17 15,0 17-15,18 1 16,-17 17-16,-1-18 0,0 18 16,1 0-1,-1 35-15,1-35 16,-1 18-16,0 17 0,18-17 0,-17 0 0,-1-1 15,0 19-15,18-19 0,-17 18 0,17-17 16,-18 17-16,18 1 0,0-19 16,0 19-16,0-19 0,35 19 0,-35-19 15,18 1-15,-18 17 0,35-17 0,18-1 16,-35 1-16,17-18 0,0 0 0,1 0 16,-1 0-16,0-18 0,0 18 0,54-70 15,-54 35-15</inkml:trace>
  <inkml:trace contextRef="#ctx0" brushRef="#br0" timeOffset="50825.6">23566 741 0,'-106'17'16,"88"-17"-16,0 18 16,1-18-16,-1 35 0,18-17 0,-17 0 15,17-1-15,0 54 16,0-36-16,35 0 15,-35-17-15,35 0 0,-35-1 0,18 1 16,-18 0-16,0-1 0,17 1 0,-17 0 16,18-18-16,-18-36 31,0 19-31,0-1 16,0-17-16,-35 17 0,35 0 0,0-17 15,0 17-15,0-17 0,0 18 0,0-36 16,0 35-16,35 0 0,-35 1 15,35-1-15,-35 0 0,18 18 0,17 0 16,-35-17-16,35 17 0,-17 0 0,0 0 16,-1 0-16,1 0 0,17 35 0,-17-35 15,0 18-15,17-18 0,-18 17 0,1-17 16,0 36-16,-1-19 0,1 1 0,-18 0 16,18 17-16,-18-18 0,0 1 15,0 0-15,0-1 0,0 19 0,0-19 16,-36-17-16,19 36 15,17-19-15</inkml:trace>
  <inkml:trace contextRef="#ctx0" brushRef="#br0" timeOffset="50973.34">24130 935 0,'0'0'16,"0"-18"30,0 1-30,18-1 0,-18 0-16</inkml:trace>
  <inkml:trace contextRef="#ctx0" brushRef="#br0" timeOffset="51857.55">23072 900 0,'35'0'31,"-35"17"-31,18-17 16,-1 0 0,-17 18-16,18-18 15,-1 0 1,1 0-16,0 0 16,-1-18-16,1 18 15,-18-17-15,18 17 0,-18-18 0,0 0 16,0 1-16,0-1 15,0 0-15,-36 18 16,36-17-16,-17 17 0,17-18 16,-18 18-16,0 0 15,1 0-15,17-18 0,-18 18 16,1 0-16,-1 0 16,0 0-16,1 36 0,-1-19 15,0 1 1,18 0-16,0-1 0,0 1 0,0 0 15,0-1-15,0 1 0,0 17 16,0-17-16,18-1 0,-18 19 16,18-19-16,-18 1 0,17 0 15,1 17-15,-18-17 0,18-1 16,-1 18-16,1-17 16,-1 0-16,-17-1 0,18-17 0,-18 18 15,18-18-15,-1 0 0,1 18 16,0-18-16,-1 0 15,1 0-15,0 0 0,-1 0 16,1-18-16,0 18 0,-1-35 16,1 17-16,-1 0 15,-17 1-15</inkml:trace>
  <inkml:trace contextRef="#ctx0" brushRef="#br0" timeOffset="52452.48">24059 494 0,'0'0'0,"18"-18"15,-18 1 1,18 52 47,-1-17-63,-17-1 0,0 1 15,0 17-15,18-17 0,-18 17 0,18-17 16,-18 17-16,0 0 0,0 0 0,0 1 15,0-1-15,0 0 0,0 1 0,0-1 16,0 0-16,0-17 0,0 17 0,0-17 16,0 17-16,0-17 0,0-1 0,0 1 15,17 0-15,-17-1 0,0 1 16,18-18-16,0 17 16,-1-17-1,1-35-15,-1 35 16,-17-17-16,18 17 0,17-36 15,-17 19-15,0-1 0,-18 0 16,17 1-16,1-1 0</inkml:trace>
  <inkml:trace contextRef="#ctx0" brushRef="#br0" timeOffset="52909.59">24059 829 0,'0'0'15,"-35"0"-15,-18 0 16,53-18-16,18 18 16,17-17-1,0 17-15,1 0 0,-1 0 16,0-18-16,1 18 0,-1 0 0,18-18 16,-18 18-16,0 0 0,1 0 0,-19 0 15,18 0-15,1 0 0,-19 0 0,19 0 16,-19 0-16,19 0 15,-19 18 1,1-18-16,0 18 0,-1-1 16,-17 1-16,18-18 0,-1 18 15,-17-1-15,18 1 0,-18 0 0,0-1 16,0 1-16,0-1 0,0 1 0,0 0 16,0-1-16,0 1 0,0 0 15,-18-18 1,18-36-1,0 19 1,0-1-16,0-17 0,0 17 16,36 1-16,-36-1 0,17-17 0,-17 17 15,36-17-15,-19 17 0,1 0 16,0 1-16,-1-1 0,1 1 0,-1-1 16,1 18-16,0-18 0,-1 18 0,1 0 15,17 0-15,-17 0 0</inkml:trace>
  <inkml:trace contextRef="#ctx0" brushRef="#br0" timeOffset="53230.74">25100 723 0,'0'0'0,"-18"18"15,1-1 1,17 1 0,-18 0-16,18-1 0,0 1 15,0 0-15,0-1 0,0 1 16,0 0-16,0-1 0,0 1 0,0-1 15,0 1-15,18-18 16,-18 18-16,17-18 16,1 0-16,0 0 0,17 0 15,-35-36-15,18 36 0,-1-17 0,1-1 16,-18 1-16,18-1 0,-18 0 16,0 1-16,0-1 0,0 0 0,0 1 15,0-1-15,-36 0 0,36 1 0,-17-1 16,-1 18-16,18-17 0,-35 17 15,17 0-15,0 0 0,1 35 16,-1-35-16,18 17 16</inkml:trace>
  <inkml:trace contextRef="#ctx0" brushRef="#br0" timeOffset="53448.93">25523 758 0,'-35'-17'16,"35"52"15,0 0-31,0-17 16,0 0-16,0-1 0,0 1 16,0 0-16,18-1 0,-18 1 0,0 17 15,0-17-15,0-1 0,0 1 16,0-36-1,17-17 1</inkml:trace>
  <inkml:trace contextRef="#ctx0" brushRef="#br0" timeOffset="53582.3">25559 547 0,'0'0'0,"0"-18"0,-18 1 15,18 52 16,35-35-31,-35 17 0,36-17 16,-19 18-16,1-18 0</inkml:trace>
  <inkml:trace contextRef="#ctx0" brushRef="#br0" timeOffset="54037.13">26282 688 0,'0'0'0,"18"0"0,-54 0 15,1 0-15,17 0 16,-17 18-16,17-18 0,-17 0 0,-18 17 16,18 1-16,0-1 0,-18 1 15,35 0-15,1-1 16,-36 54-16,53-53 16,-18-1-16,18 1 0,0-1 0,0 1 15,0 0-15,0-1 0,18 1 16,17-18-16,-17 0 0,-1 0 15,18 0-15,-17-18 0,17 18 0,1-35 16,-1 17-16,0 1 0,0-18 0,-17 17 16,17-17-16,18-18 0,-35 17 15,0 1-15,-1 0 0,-17 0 0,18-36 16,-18 36-16,0-36 16,0 54-16,0-19 0,0 19 15,0-1-15,0 0 16,-18 18-16,18 36 15,0-1-15,0-17 0,0 17 16,0-17-16,0 17 0,0 0 0,0 0 16,0-17-16,0 17 0,0 1 0,18-1 15,-18 0-15,0 0 0,0 1 0,0-19 16,17 19-16,-17-19 0,0 18 16,0 18-16,0-35 0</inkml:trace>
  <inkml:trace contextRef="#ctx0" brushRef="#br0" timeOffset="54206.35">26811 1023 0,'0'0'0,"-18"0"16,1 0-1,34 0 16,19 0-15</inkml:trace>
  <inkml:trace contextRef="#ctx0" brushRef="#br0" timeOffset="55562.9">1729 2170 0,'0'17'0,"-36"1"0,19-18 16,-19 17-16,19-17 15,-1 0 1,0 0-16,1 0 15,-1-17-15,1 17 16,17-18-16,-18 18 0,18-17 16,-18-1-16,18 0 0,0 1 0,-17-1 15,17 0-15,0 1 16,35-1-16,0 18 16,-17 0-16,-1 0 0,1 0 15,0 35-15,-1-35 0,1 18 16,-18 0-16,18 17 0,-18-17 0,0-1 15,0 18-15,0 1 0,0-1 0,-18 0 16,18 1-16,-35-1 0,-1 0 16,19 0-16,-18 1 0,-18 17 0,35-18 15,-17-17-15,-18-1 0,35-17 16,1 0-16,-19 0 0,19 0 0,-1 0 16,0-17-16,1-1 0,-1 18 15,18-35-15,0 17 0,0-17 16,0 17-16,0 0 0,0 1 0,35-1 15,-35 1-15,18 17 0,-18-18 0,35 18 16,-17 0-16,17 0 0,-17 0 0,17 0 16,-17 18-16,-1-18 0,1 35 15,0-35-15,-1 35 0,-17-17 0,36-1 16,-36 1-16,17 0 0,1-1 16,-1-17-1,1 0 1,-18-17-16,0-19 15,0 1-15</inkml:trace>
  <inkml:trace contextRef="#ctx0" brushRef="#br0" timeOffset="55863.64">1570 1870 0,'0'0'0,"0"-18"0,-35-35 16,35 36-16,-18 17 15,18-18-15,35 53 32,0 0-17,-17-17-15,17 0 0,18 17 16,-17 0-16,-1-17 16,0 17-16,-17-17 0,17 17 0,0 0 0,-17 1 15,0-1-15,-1 18 0,1-18 16,0 18-16,-18 0 0,17 0 0,-17 17 15,0-17-15,0 0 0,-53 18 0,36-18 16,-19 0-16,1-18 0,0 18 0,0 0 16,-18-18-16,17 0 0,-17 1 0,18-1 15,-18-17-15,18-1 0</inkml:trace>
  <inkml:trace contextRef="#ctx0" brushRef="#br0" timeOffset="56862.59">3140 1923 0,'-18'0'0,"18"-18"16,-35 18-16,0 0 0,-1 0 15,19 0-15,-1 0 0,-35 0 16,18 18 0,17-18-16,0 35 0,1-35 0,-1 18 0,1-1 15,-1 1-15,18 17 0,-18-17 0,1 17 16,17-17-16,-18 17 0,18-17 0,-18 17 16,18 0-16,0 0 0,-17 18 15,17-17-15,0-1 0,0 0 0,0 0 16,0 18-16,0-17 0,17-19 15,-17 1-15,36 0 0,-36-1 0,35-17 16,-17 18-16,17-18 0,-18 0 0,19 0 16,-1 0-16,0-35 0,1 35 0,-1-36 15,0 1-15,0 17 0</inkml:trace>
  <inkml:trace contextRef="#ctx0" brushRef="#br0" timeOffset="57493.18">3440 2152 0,'0'0'0,"-18"0"16,18 18-16,-18-18 31,18-18-16,-17 18-15,-1 0 16,0 0-16,1 0 16,-1 0-16,0 18 31,18-1 0,-17-17-31,17 18 16,-18-18-16,18 17 0,-17-17 15,17 18-15,-18-18 0,0 18 0,1 17 16,-1-17-16,18-1 0,-18 19 16,18-19-16,0 1 0,0 17 15,0-17-15,0-1 0,18-17 0,-18 18 16,35-18-16,-17 0 0,0 0 0,17 0 16,-18 0-16,1 0 0,17-18 15,-17 18-15,0-35 0,17 35 0,-35-35 16,18 17-16,-1 1 0,1-1 0,-18 0 15,0-17-15,0 17 0,0 1 16,0-19-16,0 19 16,0-1-16,-18-17 0,18 17 15,-17 18-15,17-17 0,-18 17 16,18 35 15,0 18-15,18-18-16,-18-17 15,17-18-15,-17 17 16,18 1-16,-18 0 16</inkml:trace>
  <inkml:trace contextRef="#ctx0" brushRef="#br0" timeOffset="58300.99">3775 2170 0,'0'0'0,"-18"0"0,0-18 16,1 18-16,17 18 31,0-1-16,17 18-15,-17-17 16,18 35-16,-18-35 0,0 17 16,18 0-16,-18-17 0,0 17 0,0 0 15,0 1-15,0-1 0,0 18 16,0-35-16,0-1 0,0 1 0,0-1 16,0 1-16,-18-18 15,18-35-15,0 0 16,0-18-1,0 17-15,-18 1 0,18 17 0,0-17 16,0-18-16,0 36 0,-17-19 0,17 1 16,0 0-16,0 17 0,0 0 0,0 1 15,35-1-15,-35 1 0,18 17 0,17 0 16,0 0-16,1 17 16,-19-17-16,1 18 0,35 17 15,-36-17-15,19-1 0,17 36 16,-36-35-16,1 17 0,-1-17 15,-17 17-15,18-17 0,-18-1 0,0 1 16,18 0-16,-18-1 0,0 1 16,-36-53 15,19-1-31,17 19 0,-18-1 16,18 1-16,-17-19 0,17 19 0,-18-19 15,18 19-15,0-54 16,0 53-16,0 1 0,18 17 0,-18-18 15,35 18-15,-35-17 0,35 17 16,-17 0-16,-1 0 0,1 0 0,0 0 16,-1 17-16,1-17 0,0 18 0,17 17 15,-17-17-15,-1-1 0,-17 1 16,18 0-16,-1-1 0,-17 1 0,0 0 0,0-1 16,18 19-16,-18-19 15,0 1-15</inkml:trace>
  <inkml:trace contextRef="#ctx0" brushRef="#br0" timeOffset="58556.49">4551 2117 0,'0'0'0,"17"-18"15,-17 36 16,18-18-31,-18 35 16,18-17-16,-18-1 0,35 18 0,-35 1 16,18-1-16,-18 0 0,35 18 0,-35 0 15,0 0-15,0 0 0,0 18 0,0-19 16,0 1-16,0 18 0,0-36 0,0 18 16,-18-18-16,18 1 0,0-19 0,0 1 15,0-36 1,18-17-16,-18 17 0,35-17 15</inkml:trace>
  <inkml:trace contextRef="#ctx0" brushRef="#br0" timeOffset="58836.14">4621 2205 0,'0'0'0,"-35"-18"16,17-35-1,18 36-15,0-1 16,18 18-16,35 0 15,-35-18-15,17 18 0,-17 0 0,17 0 16,0 0-16,0 0 0,-17 36 16,17-36-16,-17 17 0,0-17 0,17 18 15,-17 0-15,-18-1 0,17 1 0,-17 17 16,0 0-16,0-17 0,-53 17 16,18-17-16,0 17 0,17-17 15,-17 0-15,17-1 0,0 1 0,-17-18 16,18 17-16,-1-17 0,0 0 0,-17 0 15,35-17 1,0-1 0</inkml:trace>
  <inkml:trace contextRef="#ctx0" brushRef="#br0" timeOffset="59431.94">5027 2205 0,'0'0'0,"71"-53"16,-71 35-1,17 1-15,-17 34 16,0 19 0,0-1-16,0-18 0,0 1 15,0 17-15,0-17 0,0 0 0,18 17 16,-18-17-16,35-1 0,-17 1 0,-18 0 16,17-18-16,1 0 0,17 0 0,-17 0 15,0 0-15,17 0 0,-17-18 0,17 18 16,0-18-16,-17 18 0,17-35 0,0 17 15,-17 1-15,0-1 0,-1 0 16,1-35-16,-18 36 0,0-1 16,0-17-16,0 17 0,0 1 0,0-1 15,-18 18 17,18 35-32,0-17 15,0 0-15,0 34 0,0-34 16,0 0-16,0-1 0,0 1 0,36 0 15,-36-1-15,17 1 0,-17 0 16,35-18-16,-17 0 0,17 0 16,-17-18-16,17 18 0,1-53 15,-1 35-15,-18-17 0,19 0 0,-19 0 16,1-1-16,0 1 0,-1 0 0,-17-53 16,0 52-16,0-17 0,0 18 15,0 0-15,0 0 0,0-1 0,0 19 16,0-1-16,-17 18 0,17-18 0,-18 18 31,18 36-31,0-1 0,0-17 16,0 34-16,0-34 0,0 17 15,0 18-15,18-35 0,-18 17 16,17 36-16,-17-36 0,0 0 16,0-17-16,18 52 0,-18-52 15,0 0-15,0-1 0,0 1 16,0 0-16</inkml:trace>
  <inkml:trace contextRef="#ctx0" brushRef="#br0" timeOffset="59601.63">5662 1940 0,'0'0'0,"-35"18"16,70-18-1,0 0-15,1-18 16,-1 18-16,18 0 0,-18-17 0,18 17 16,0 0-16,35 0 15</inkml:trace>
  <inkml:trace contextRef="#ctx0" brushRef="#br0" timeOffset="59968.45">6473 1958 0,'-88'18'15,"71"-1"-15,-36 1 0,35-18 16,0 17-16,1 1 0,-1 0 16,1-1-16,-1 1 0,0 0 0,18-1 15,0 1-15,-17 0 0,17 34 16,0-34-16,0 0 0,0-1 16,35-17 15,-17 0-31,-1-17 0,1 17 15,-1-18-15,1 18 0,0-35 0,-1 17 16,1 1-16,0-1 0,-18 0 0,17 1 16,-17-1-16,0 0 0,18 1 15,-18 34 17,0 1-32,0 17 15,0-17-15,0 0 0,0-1 16,0 1-16,0-1 0,18-17 0,-18 18 15,17-18-15,18 0 16,-17 0-16,0-35 0,17 35 16,-17-35-16,-1-1 0</inkml:trace>
  <inkml:trace contextRef="#ctx0" brushRef="#br0" timeOffset="60176.15">6756 1729 0,'0'0'16,"-18"0"-16,-35 0 15,53 17-15,-18 1 16,18 0-16,0-1 16,0 1-16,36-1 15,-36 1-15,17 17 0,-17-17 0,36 0 16,-36 17-16,17-17 0,-17 17 0,18 0 16,0 53-16,-18-52 15,0-19-15,0 18 16,0-17-16,0 0 0,-36-18 0</inkml:trace>
  <inkml:trace contextRef="#ctx0" brushRef="#br0" timeOffset="60479.85">6473 2028 0,'0'0'15,"-17"0"-15,17-17 16,35 17-16,0 0 15,-17-18-15,17 18 0,1 0 16,16 0-16,-16 0 0,17 0 0,-18 0 16,0 0-16,1 0 0,-1 0 0,0 0 15,36 18-15,-54-18 0,1 0 16,0 0-16,-1 17 0,1-17 0,-1 18 16,-17 0-16,0-1 15,0 1-15,0 0 16,0-1-16,0 1 0,0 17 15,-35-17-15,35-1 0,0 1 0,0 0 16,-17-18-16,17 17 0,0-34 31</inkml:trace>
  <inkml:trace contextRef="#ctx0" brushRef="#br0" timeOffset="60617.62">7073 1870 0,'0'0'0,"0"-18"0,-35-17 31,17 35-31,18 17 31,0 1-31,18-18 0,-18 18 16</inkml:trace>
  <inkml:trace contextRef="#ctx0" brushRef="#br0" timeOffset="60944.17">7549 2011 0,'-35'0'0,"-53"35"31,70-17-31,-17-1 0,17-17 0,1 18 16,-1 0-16,0-1 0,18 19 0,-17-19 16,-1 1-16,18-1 0,0 1 0,0 0 15,0-1-15,0 1 0,0 0 0,18-1 16,17 1-16,0-18 15,1 0-15,-19 0 0,54-53 16,-18 0 0,-36 35-16,1 1 0,0-1 15,-18-17-15,0 17 0,0 1 0,0-19 16,0 19-16,0-1 0,-18 0 0,18 1 16,-35-18-16,0 17 0,17 18 15,0 0-15,-17-18 0,17 18 0,1 0 16,-1 0-16,0 0 0,1 36 15,-1-19-15</inkml:trace>
  <inkml:trace contextRef="#ctx0" brushRef="#br0" timeOffset="61343.73">7849 2046 0,'-17'53'31,"-1"0"-15,18-35-16,0-1 15,0 18-15,18-17 16,-18 0-16,0-1 16,17-17-16,-17-35 31,0 17-16,-17 18-15,17-52 0,0 34 16,0-17-16,17-1 16,-17 19-16,36-19 0,-36 19 0,35 17 15,-18-18-15,1 1 0,0 17 0,-1-18 16,1 18-16,17 0 0,-17 0 0,0 0 16,17 0-16,-17 0 0,-1 0 0,1 18 15,-1-18-15,1 35 0,0-35 0,-18 17 16,17 1-16,-17 0 0,18-1 0,-18 19 15,0-19-15,0 1 0,0 0 16,0-1-16</inkml:trace>
  <inkml:trace contextRef="#ctx0" brushRef="#br0" timeOffset="62277.54">9313 1958 0,'0'0'0,"-17"-18"0,-54-17 16,36 17-16,17 18 15,1 0-15,-1 0 0,0 0 16,1 18-16,-1-18 0,18 35 15,-18-35-15,1 36 0,-1-19 16,18 1-16,-18-1 0,1 19 0,17-19 16,-18 1-16,18 17 0,0-17 0,0 0 15,0 34-15,0-34 16,35 0-16,-17-18 0,17 0 16,-17 0-16,0 0 0,17-18 15,-17 18-15,17-35 0,-18 17 0,1 1 16,0-19-16,-1 19 0,1-19 0,0 19 15,-18-19-15,0 19 0,0-18 0,0 17 16,0 0-16,-36-35 16,1 36-16,0-1 0,-18 0 15,0 1-15,0 17 16,35 0-16,1 35 16,17-17-16,0 17 15,0-17-15,35-1 0,18 1 16,-35-18-16,17 18 0,35-18 15,-34 0-15,-1 0 0,53 0 16,-52-36-16,-1 36 0,0-17 16,-17-19-16,17 19 0,-17-1 0,17 0 15,-17-17-15,17 0 0,-18 0 16,1-1-16,-18 19 0,0-1 16,0-17-16,0 17 15,-18 18 1,18 35-16,-17-17 15,17 17-15,0-17 0,-18 17 16,18 1-16,0-1 0,0 0 0,-17 0 16,17 18-16,0 0 0,0 0 15,-18 0-15,18 0 0,-18 17 0,18-17 16,-17 18-16,-1-18 0,18 0 0,-18 70 16,18-87-16,0 16 0,0-34 15,0 17-15,0-17 0,0 0 0,0-1 0,18-17 16,0 0-1,17-35-15,-17 35 0,-1-35 16,1 17-16,-1 0 0,1-17 16,17 18-16,-35-19 0,18 19 0,0-19 15,-1 19-15,-17-19 0,0 19 0,0-18 16,0-1-16,0 19 0,-17-19 16,-36 1-16,35 17 15,-17 1-15,-18-1 0,35 18 16,1 0-16,-19-18 0,19 18 0,-1 0 15,0 0-15,1-17 0,-1 17 16,36-18 15,17 18-31,0-17 0,1 17 16,-1-18-16,53 0 16,-35 1-16,0-1 0,35-17 15</inkml:trace>
  <inkml:trace contextRef="#ctx0" brushRef="#br0" timeOffset="63382.03">2805 3281 0,'0'0'0,"0"-18"0,-36-17 31,36 70 0,0 0-31,0-17 0,0 17 16,0-17-16,0 17 0,-17 1 0,17-1 15,0 0-15,0 0 0,-18 1 0,18-1 16,0-17-16,0 17 0,-18-17 0,18 17 16,0-18-16,0 1 0,0 0 15,-17-18 1,17-36-16,-18 36 15,18-52-15,-18 34 0,18-17 0,0-1 16,-17 1-16,17 17 0,0-17 0,0 0 16,0 0-16,0 17 0,0-17 0,0 17 15,35 0-15,-35 1 0,35-1 0,-17 0 16,0 18-16,35-17 0,-36 17 16,1 0-16,17 0 0,-17 0 15,17 0-15,-17 35 0,17-35 0,-17 35 16,-1-17-16,1 0 0,0-1 0,-18 1 15,17 17-15,-17-17 0,0 17 0,0-17 16,0 17-16,0 0 0,-53 54 16,53-54-16,-17-18 0,17 19 15,-18-19-15</inkml:trace>
  <inkml:trace contextRef="#ctx0" brushRef="#br0" timeOffset="64188.71">3316 3651 0,'0'0'0,"-35"0"0,35-17 32,0-19-32,0 19 15,17-1-15,-17 0 0,18-17 16,17 17-16,-35 1 0,18-1 15,-18 1-15,18-1 0,-18 0 16,0 1-16,0-1 0,0 0 0,0 1 0,-18 17 16,-17-18-16,17 18 15,0 0-15,1 35 16,-1 1-16,1-19 0,17 1 16,-18 17-16,18 0 0,0-17 0,0 17 15,0 1-15,0-1 0,35 0 0,-35-17 16,18 52-16,35-52 0,-36 0 15,1-1-15,17 1 0,-17-18 0,0 18 16,-1-18-16,18 0 0,-17 0 0,17 0 16,-17-36-16,0 36 0,17-35 0,-17 17 15,-1 1-15,1-18 0,-18 17 0,18-17 16,-18 17-16,0-17 0,0 17 0,0-17 16,0 17-16,0 0 0,0 1 15,-18-1-15,18 1 16,-18 17-16,18 35 15,0 0 1,0 0-16,0-17 0,0 17 0,36-17 16,-36 17-16,17-17 0,-17 0 0,53 34 15,-35-34-15,-1-18 0,19 18 16,-19-1-16,1-17 0,17 0 16,-17 0-16,-1-35 0,1 35 15,0-18-15,-1 18 0,-17-35 0,18 18 16,-18-19-16,0 19 0,0-1 0,0-17 15,0 17-15,0 0 0,0 1 16,0-1-16,-18 18 0,18-18 0,0 36 31,0 17-31,0 1 16,0-19-16,18 1 0,-18 0 16,35-1-16,-35 19 0,18-19 0,0 1 15,-1-18-15,1 17 0,-1 1 16,1-18-16,0 0 0,-1 0 0,1 0 15,0 0-15,17-18 0,-17 18 0,17-70 16,0 52-16,-17 1 0,-18-19 0,17 1 16,1 17-16,-18-17 0,0 0 15,0 17-15,0-17 0,0 17 0,0 1 16,-35-1-16,35 0 0,-35 1 0,-1-1 16,19 18-16,-1 0 0,0 0 15,1 0-15,-1 0 0,0 0 16,18 18-16,0-1 15</inkml:trace>
  <inkml:trace contextRef="#ctx0" brushRef="#br0" timeOffset="64663.78">4833 3334 0,'0'0'0,"-35"-18"16,17 18-16,18-18 16,-18 18-16,1 0 15,17 36-15,-18-36 0,18 17 16,-17 1-16,17 17 0,0-17 0,-18 35 16,18-18-16,0 0 0,0 36 15,0-36-15,0 1 16,35-1-16,-35-18 0,18 19 0,-18-19 0,35 1 15,-35 0-15,18-1 0,-1-17 16,1 0-16,35 0 0,-35 0 16,-1-17-16,19 17 0,-19-53 0,18 35 15,-17-17-15,17-36 0,1 36 16,-36 0-16,17 17 0,1-17 0,-18-1 16,0 19-16,0-1 0,0-17 15,0 17-15,-35 18 0,35-17 16,-18 17-16,-17 0 0,17 0 15,18 35-15,-35-35 0,35 18 16,-18-18-16,18 35 0,0-18 0,0 1 0,0 17 16,0-17-16,0 0 0,0 17 15,0-17-15,18-1 0,-18 1 0,17 0 16,19-1-16,-19-17 0,1 0 16,0 0-16,17 0 0,0 0 0,0 0 15,1-35-15,-1 35 0,0-35 0</inkml:trace>
  <inkml:trace contextRef="#ctx0" brushRef="#br0" timeOffset="65048.59">5433 3369 0,'0'0'0,"-36"0"15,19 0-15,17 18 16,0 17-16,0-17 16,0-1-16,0 18 0,0-17 15,0 0-15,35 17 0,-17 18 16,-18-35-16,17-1 0,-17 1 0,0 0 15,18-1-15,-18 1 0,0-36 32,0-17-32,0 17 15,0 1-15,0-19 0,0 1 0,18 17 16,-18-17-16,0 17 0,0-17 0,0 0 16,17 17-16,-17 1 0,18 17 15,-18-18-15,18 18 0,-18-18 0,17 18 16,1 0-16,0 0 15,-1 36-15,1-19 0,-1-17 16,-17 36-16,18-1 0,0-18 0,-18 1 16,17 17-16,-17 1 0,18-1 0,-18-17 15,0 17-15,18 0 0,-18-17 16,0-1-16,17 1 0,1-18 16,0 0-16,17 0 15,-18-35-15,19 17 0,-1 1 0,-17-19 0,17 1 16,0 0-16,-17-1 0</inkml:trace>
  <inkml:trace contextRef="#ctx0" brushRef="#br0" timeOffset="65257.21">6050 3157 0,'0'0'0,"-123"-70"15,105 70-15,0-18 16,1 18-16,-1 0 0,0 0 16,18 18-1,0 17-15,0-17 16,36 35-16,-19-36 0,-17 19 15,36-1-15,-19-18 0,19 54 16,-19 0-16,1-36 16,-18 0-16,0 36 0,17-36 0,-17-17 15,0 17-15,0-17 0,0-1 16</inkml:trace>
  <inkml:trace contextRef="#ctx0" brushRef="#br0" timeOffset="65656.45">5697 3351 0,'0'0'0,"-53"-35"31,53 17-15,36 18-16,-1 0 0,-17-17 0,17 17 0,53-18 15,-53 18-15,18 0 0,-17 0 16,-1 0-16,18 0 0,-36 0 15,19 0-15,-1 35 0,-17-35 0,-1 18 16,1-18-16,-18 18 0,18-18 0,-18 35 16,17-17-16,-17-1 0,0 1 15,0 0-15,18 17 0,-18 0 16,0-17-16,17 35 0,-17-36 16,0 19-16,18-1 0,-18-17 15,0-1-15,0 1 0,0-53 31,0-1-31,0 19 16,0-19-16,0 1 0,0-18 16,0 18-16,0 0 0,0-18 15,0 17-15,18 19 0,-18-1 16,0 0-16,17 1 0,-17-1 0,18 18 16,-18-17-16,18 17 0,-1 0 15,1 0-15</inkml:trace>
  <inkml:trace contextRef="#ctx0" brushRef="#br0" timeOffset="66011.81">6897 3422 0,'-53'0'16,"18"0"-16,17 0 15,0 0-15,1 0 0,-1 0 0,0 0 16,1 0-16,-19 0 0,19 35 15,-1-17-15,1-1 0,-1 19 16,0-1-16,18 0 0,0-17 0,-17 17 16,17 1-16,0-19 0,0 18 0,0-17 15,0 0-15,35 17 0,-17 0 16,17-35-16,-18 0 0,36 0 16,-35 0-16,0-17 0,35-19 15,-36 1-15,1 17 0,17-52 16,-17 35-16,-18-1 15,17 1-15,-17 17 0,0-17 0,0 0 16,0 17-16,-35 1 0,35-1 0,-35 0 16,17 1-16,1-1 0,-1 18 0,0 0 15,1 0-15,-1 0 0,0 0 0,1 18 16,-1-1 0,18 1-16</inkml:trace>
  <inkml:trace contextRef="#ctx0" brushRef="#br0" timeOffset="66207.55">7108 3404 0,'18'18'32,"-18"17"-32,0-17 15,18-1-15,-18 1 0,0 0 0,0 17 16,0 0-16,0-17 0,17 0 15,-17 17-15</inkml:trace>
  <inkml:trace contextRef="#ctx0" brushRef="#br0" timeOffset="66343.95">7126 3210 0,'-53'-17'15,"36"17"-15,-1 0 0,18 17 32,35-17-32</inkml:trace>
  <inkml:trace contextRef="#ctx0" brushRef="#br0" timeOffset="67089.19">7673 3351 0,'-124'0'16,"89"0"-1,18 0-15,-1 18 0,-17-18 0,17 35 16,0-17-16,-35 17 0,36 0 16,-1 1-16,0-19 0,18 19 0,0-1 15,-17-17-15,17 35 16,0-36-16,0 1 0,35-1 0,-35 1 15,35-18-15,1 0 0,-19 0 16,19 0-16,-19-35 0,19 35 0,-19-35 16,18-1-16,-17 19 0,17-19 0,18-34 15,-35 34-15,0 1 0,17-35 16,-18 34-16,1 1 0,0-53 16,-18 53-16,0-1 0,0 1 15,0 0-15,0 17 0,0-17 0,0 17 16,-18-17-16,18 17 0,0 1 15,-18 17-15,1 35 16,17 0 0,0 18-16,0-18 0,-18 1 15,18 34-15,0-17 0,0-18 16,0 1-16,35 17 0,-35-18 0,0 0 16,18 18-16,-18-18 0,35 1 15,-35-19-15,18 19 0,0-19 0,-1 1 16,-17 0-16,18-18 0,17 17 15,-17-17-15,17-35 16,0 0-16,-17-1 0,0 19 0,35-54 16,-36 36-16,1 17 0,17-52 15,-35 52-15,0 0 0,18 1 0,-18-1 16,0 0-16,0 1 0,-35 17 16,17 0-16,-17 0 15,35 17-15,-18-17 0,18 18 16,-18-18-16,18 35 0,0-17 0,0 0 15,0 17-15,0-17 0,18-1 16,17 18-16,-35-17 0,18 0 16,-18-1-16,18 1 0,-18 0 0,17 17 15,-17-17-15,18-18 0,-18 17 0,0 1 16,0 0-16,0-1 16,-18-17-16,-17 0 15,17 0-15,1 0 16,-1 0-16,0 0 0,1 0 15,-1 0-15,-17 0 16,17 0-16</inkml:trace>
  <inkml:trace contextRef="#ctx0" brushRef="#br0" timeOffset="68105.19">8661 3492 0,'17'0'78,"19"36"-62,-1-19-16,-17-17 16,17 18-16,-18-18 0,36 18 0,-17-18 15,17 0-15,-18 0 0,35 0 16,-17 0-16,18 0 0,-1 0 0,1 0 15,0 0-15,-1 0 0,1 0 0,-1-18 16,71 18-16,-88 0 0,0 0 16,0 0-16,-18 0 0,-17 0 0,17 0 15,-17 0-15,0 0 0,-18-18 63,0 1-32,0-1-31,0 0 16,0 1-1</inkml:trace>
  <inkml:trace contextRef="#ctx0" brushRef="#br0" timeOffset="68412.8">9842 3228 0,'0'0'0,"-17"0"0,-18-18 16,52 54 15,18-19-15,-17-17-16,17 35 15,-17-35-15,0 18 0,17 0 0,-17-1 16,-1 1-16,1 0 0,0-1 0,-1 1 15,1-18-15,-1 18 0,1-1 0,-18 1 16,18-1-16,-18 1 0,17 0 16,-17-1-16,0 1 0,0 0 0,0-1 15,-35 1-15,35 0 0,-35-1 0,17 1 16,1 0-16,-19-1 0,19-17 0,-1 18 0,0-1 16,1-17-16,17 18 0,-18-18 0,18 18 15</inkml:trace>
  <inkml:trace contextRef="#ctx0" brushRef="#br0" timeOffset="69585.11">10495 3404 0,'0'0'0,"0"-17"0,0-1 15,0 0 1,-18 18 0,18 18-1,0 17-15,0-17 16,18 17-16,-18-17 0,0 17 0,0 0 15,18 36-15,-18-36 16,0 1-16,0-1 0,0 35 16,0-52-16,0 0 0,0-1 0,0 1 15,0 0-15,0-1 0,-18-17 16,18-17 0,0-36-16,-18 0 15,18 17-15,0 1 0,0 0 16,0 0-16,0-18 0,0 17 0,0-34 15,0 35-15,0 17 0,0 0 16,0-17-16,0 17 0,18 18 0,-18-17 16,18 17-1,-1 17-15,1-17 16,-18 36-16,18-36 0,-1 35 0,1-17 16,0-1-16,-1 1 0,1 17 15,17-17-15,-17 35 0,-1-36 16,1 19-16,-18-19 0,18 1 0,-18 17 15,0-17-15,0-1 0,0 1 16,0-36 15,0-34-31,0 34 16,0-17-16,0-1 0,0 1 0,0 0 16,0-1-16,0 1 0,17 0 0,-17 0 0,18 17 15,-18-17-15,18 17 0,-18 0 16,17 1-16,1-1 0,0 18 31,-18 18-31,17-18 0,1 35 16,-1 0-16,1-17 0,-18 0 15,18-1-15,-1 1 0,-17 17 0,18-17 16,17 52-16,-35-52 0,18 17 16,-18 1-16,18-1 0,-18 0 0,0-17 15,0 17-15,17-17 0,-17 17 0,0-17 16,0-1-16,0 1 0,0 0 15,18-18-15,-1-36 16</inkml:trace>
  <inkml:trace contextRef="#ctx0" brushRef="#br0" timeOffset="69908.53">11377 3492 0,'0'0'0,"-35"18"31,0 0-31,17 17 16,18-17-16,-18-1 0,18 19 0,-17-19 16,17 19-16,-18-19 0,18 18 0,0-17 15,0 17-15,0-17 0,0 0 0,0 17 16,35-17-16,-35-1 0,18-17 0,-18 18 16,35-18-16,-17 17 0,-1-17 15,1 0-15,35 0 0,-35-35 16,17 35-16,-17-35 0,-1 17 0,1-17 15,-18 17-15,17-17 0,-17 0 0,0 17 16,0-17-16,0 0 0,0-1 0,0 19 16,-35-19-16,35 19 0,-35-1 15,17 0-15,-17 18 0,-18 0 16,18 0-16,17 0 0,-17 18 0,0 0 16,17-18-16,18 35 0,0-17 15,0-1-15</inkml:trace>
  <inkml:trace contextRef="#ctx0" brushRef="#br0" timeOffset="70265.66">11642 3492 0,'0'0'0,"17"-17"31,1 17-31,-18 35 16,18-35-16,-1 35 0,-17-17 0,18 0 15,-1-1-15,1 19 0,0-19 16,-1 19-16,1-1 0,0-18 0,-1 19 16,-17-19-16,18 1 0,-18 0 0,18-1 15,-1 1-15,1-18 16,0 0-16,-1-35 16,1-1-16,-18 19 0,17-36 15,1 18-15,-18-1 0,0 1 16,0 0-16,0-1 0,0 19 0,0-19 15,0 19-15,0-1 0,0 1 0,-18-1 16,18 0-16,0 54 31,18-19-15,17-17-16,-17 0 16,0 0-16</inkml:trace>
  <inkml:trace contextRef="#ctx0" brushRef="#br0" timeOffset="70417.16">12206 3457 0,'0'0'0,"0"18"31,0-1-15,0 1-16,0 0 15,0-1-15,35 1 0,-35 0 16,0-1-16,0 1 0,0 0 0,0-1 16,18 1-16,-18 0 0,0-1 0,18 1 15</inkml:trace>
  <inkml:trace contextRef="#ctx0" brushRef="#br0" timeOffset="70567.97">12206 3281 0,'0'0'16,"0"-18"-16,-18 18 0,1 0 0,52 0 31,0 18-16,-17-18-15,0 0 0</inkml:trace>
  <inkml:trace contextRef="#ctx0" brushRef="#br0" timeOffset="70900.45">12488 3457 0,'0'0'0,"0"18"0,-53 105 15,53-87 1,0-19-16,0 19 0,0-19 0,0 1 15,0 17-15,0-17 0,0-1 0,0 1 16,0 0-16,0-36 31,0-17-31,0 17 16,18-35-16,-18 36 0,18-19 16,-1 1-16,-17 0 0,18 17 15,-18-17-15,18-1 0,-18 19 0,17-1 16,1 1-16,-18-1 0,18 0 0,-1 18 15,1 0-15,-1 0 16,1 18-16,0 17 16,-18-17-16,17-1 0,-17 1 0,0 0 15,18 17-15,-18-17 0,0 17 0,18-17 16,-18-1-16,17 1 0,-17 0 16,18-1-16,0-17 0,17 0 0,-18 0 15,1 0-15</inkml:trace>
  <inkml:trace contextRef="#ctx0" brushRef="#br0" timeOffset="71382.66">13053 3475 0,'0'0'16,"-18"-18"-1,0 1-15,-17 17 16,18 0-16,-1 0 16,-17 35-16,35 0 0,-18-17 15,18-1-15,-18 1 0,18 17 0,0-17 16,0 0-16,0-1 0,0 1 0,0 0 15,0-1-15,36-17 0,-1 0 16,0 0-16,-17 0 16,17-17-16,-17 17 0,-1-36 15,1 36-15,-18-35 0,35 0 16,-35 17-16,18-17 0,-18 17 0,0 0 16,18 1-16,-18-1 0,0 1 15,-18 17 16,18 35-31,-35 18 0,35-36 16,-18 19-16,18-1 0,0 0 0,-18 53 16,18-35-16,0 0 0,-17 0 15,17-18-15,-18 18 0,18 0 0,0-17 16,-18-1-16,18 0 0,0 0 0,-17-17 16,17 17-16,0-17 0,0 0 15,0-1-15,-18-17 16,18 18-16,-17-18 15,-1 0-15,0 0 16,1 0-16,-36-18 0,17 18 16,1 0-16,0-17 0,0 17 15,-1 0-15,-17 0 0,18-18 0,0 18 0,17 0 16,1 0-16,-1 0 0,18-18 16</inkml:trace>
  <inkml:trace contextRef="#ctx0" brushRef="#br0" timeOffset="71898.77">13811 3298 0,'0'0'0,"0"-17"0,0-18 15,0 17-15,0 0 16,0 54 15,0-1-15,0 0-16,0-17 0,0 17 15,0 0-15,0 18 0,0-18 0,0 18 16,0-17-16,0 17 0,0-18 0,0 0 16,0 18-16,0-35 0,0 17 0,0 0 15,0-17-15,0 0 0,0-1 16,0 1-16,18-18 0,17 0 16,-17-35-1</inkml:trace>
  <inkml:trace contextRef="#ctx0" brushRef="#br0" timeOffset="72588.28">13652 3545 0,'0'0'16,"-17"0"-16,-1 0 0,1 0 0,-1 0 0,18-17 16,0-1-1,35 18-15,0-18 0,1 18 16,52-17-16,-35-1 0,0 18 15,0-17-15,0-1 0,0 18 0,-1-18 16,-16 1-16,17 17 0,-36-18 0,19 0 16,-19 18-16,-17-17 0,18-1 15,-18 0-15,-18 18 32,1 36-17,17-19-15,-18 36 16,0-35-16,18 17 0,0 53 15,0-35-15,0-17 0,0 17 0,0 17 16,-17-17-16,17-18 0,0 1 0,0-1 16,0 0-16,0-17 0,0-1 0,0 1 15,0 0-15,0-54 32,35 36-32,-35-35 0,0 0 0,18 17 15,-18-17-15,17 0 0,-17-1 0,18 1 16,-1-35-16,1 52 0,-18-17 15,18 17-15,-18 0 0,17 18 0,-17-17 16,18 17-16,0 0 0,-1 0 16,-17 35-16,36 0 0,-36-17 15,17 0-15,-17 17 0,18-18 0,0 19 16,-1-19-16,-17 1 0,18 17 0,-1-17 16,1-18-16,0 18 0,-1-18 15,1 0-15,0 17 0,17-17 0,-17 0 16,-1 0-16,1-35 0,17 35 0,-17-35 15,-1 17-15,1 0 0,0 1 0,-1-36 16,-17 35-16,0-17 0,18 0 16,-18 17-16,0 0 0,0 1 15,-35 17-15,17 0 16,0 0-16,18 17 0,-35-17 16,35 36-16,-18-19 0,1 19 0,-1-19 15,18 1-15,0 17 0,0-17 16,0 17-16,0 0 0,0-17 15,0 0-15,18-1 0,-1-17 0,19 0 16,-19 0-16,1 0 0,17 0 16</inkml:trace>
  <inkml:trace contextRef="#ctx0" brushRef="#br0" timeOffset="73098.89">15699 3475 0,'0'0'0,"-71"-35"32,53 35-32,1 0 15,17 17-15,-18-17 0,18 35 0,-18-17 16,18 17-16,-17-17 0,17 17 0,-18 1 15,1 52-15,-1-53 16,18-17-16,0 52 0,0-52 16,0 17-16,0-17 0,0-1 0,0 19 15,0-19-15,18 1 0,17 0 16,0-1-16,-17-17 0,-1 0 16,19 0-16,-19 0 0,19 0 15,-1-35-15,0 35 0,0-35 0,1 17 16,-1 0-16,-17-17 0,17 18 0,-17-19 15,17 1-15,-18 17 0,19-87 16,-36 87-16,17-17 0,-17 17 16,0 0-16,0 1 0,0-1 15,-17 18-15,-19 0 16,36 35-16,-17-35 0,-1 36 16,1-19-16,17 1 0,-18 17 0,18-17 15,-18 17-15,18-17 0,0-1 0,0 19 16,0-19-16,0 1 0,36 0 0,-1-1 15,-18-17-15,1 18 16,17-18-16,18 0 0,-17 0 16,-1 0-16,18-35 0,-18 35 0</inkml:trace>
  <inkml:trace contextRef="#ctx0" brushRef="#br0" timeOffset="73669.09">16545 3581 0,'0'0'0,"0"-18"16,-35 18-16,17 0 0,-17 18 15,17 17-15,18-17 0,-17 17 16,17-17-16,-18 17 0,18 53 16,0-70-16,0 17 0,0-17 15,0-1-15,0 1 0,18-1 16,-18 1-16,35-18 0,-17 0 16,-1 0-16,1-35 15,0 35-15,-18-18 0,17 1 16,1-36-16,0 35 0,-18 0 15,17-17-15,-17 17 0,18 1 0,-18-1 16,0-17-16,17 35 0,1-18 16,-18 1-16,18 17 0,-1 0 15,1 35-15,0-17 16,-1-1-16,-17 1 16,18-1-16,-18 19 0,18-19 0,-1 1 15,-17 0-15,18-1 0,-1 1 0,1 0 16,-18-1-16,18-17 0,-1 18 0,1-18 15,0 0-15,-1 0 0,19 0 16,-19-35-16,1 35 0,17-36 0,0-17 16,-17 18-16,0 0 0,17-89 15,-17 71-15,-18-35 16,0 53-16,0 0 0,0-1 16,-36 19-16,36-19 0,-17 19 0,17-1 15,-18 1-15,18-1 0,-18 18 16,1 35-1,17-17 1,0 35-16,0-18 0,0-17 16,0 52-16,0-35 15,0-17-15,35 88 16,-17-71-16,-18 1 0,17 16 16,-17-34-16,0 17 0,18 1 15,-18-19-15,0 1 16</inkml:trace>
  <inkml:trace contextRef="#ctx0" brushRef="#br0" timeOffset="74104.38">16863 3545 0,'0'0'0,"-53"-53"16,88 53-1,-35-17-15,35 17 16,1 0-16,-1 0 0,18 0 0,-18 0 16,18 0-16,-18 0 0,1 0 0,-1 0 15,0 0-15,36 17 0,-54-17 16,1 0-16,17 18 16,-17-18-16,0 0 0,-1 18 15,-17-1-15,18-17 0,-18 18 0,17 0 16,-17-1-16,18 1 15,-18 0-15,0-1 0,18 1 0,-18 0 16,0-1-16,0 1 0,0 17 0,0-17 16,0-1-16,0 1 0,0 0 0,0-1 15,0 1-15,0 0 0,-18-1 16,0-17 0,18-35-1,0 0-15,0 17 0,0-17 16,0 17-16,0-17 0,0 17 0,36-17 15,-36 0-15,17-1 0,-17 1 0,18 17 16,17-35-16,-17 36 0,0-1 16,17 1-16,-17 17 15,-1 0-15</inkml:trace>
  <inkml:trace contextRef="#ctx0" brushRef="#br0" timeOffset="74456.73">18009 3545 0,'0'0'0,"-123"36"31,105-19-31,1-17 0,-1 18 16,0 0-16,18-1 0,-17 1 16,-1 0-16,18 17 0,-18-18 0,18 1 15,0 35-15,0-35 0,0-1 16,0 36-16,0-35 0,0-1 15,36 1-15,-19-18 16,1 18-16,0-18 0,17 0 0,-18 0 16,1-36-16,17 36 0,-17-17 0,0-1 15,-1-17-15,1 17 0,0 1 0,-1-19 16,-17 1-16,0 0 0,0 17 0,0-17 16,0 0-16,-35-18 15,0 35-15,17-17 0,-35 17 16,35 0-16,1 18 0,-1 0 0,-17 0 15,17 0-15,1 0 0,-1 0 16,18 18-16</inkml:trace>
  <inkml:trace contextRef="#ctx0" brushRef="#br0" timeOffset="74702.64">18327 3545 0,'0'0'16,"-18"0"0,1 0-16,-1 18 15,18 17 1,0 1-16,0-19 0,0 19 0,0-19 16,0 18-16,0-17 0,0 17 0,18-17 15,-18 0-15,0 17 0,17-17 16,-17-1-16,0 1 15,18-18-15,-1-35 16</inkml:trace>
  <inkml:trace contextRef="#ctx0" brushRef="#br0" timeOffset="74862.06">18362 3369 0,'0'0'0,"-18"-35"31,54 35-15,-1 35 0,-17-35-16,-1 0 0,1 18 15,17-18-15</inkml:trace>
  <inkml:trace contextRef="#ctx0" brushRef="#br0" timeOffset="75647.66">18979 3598 0,'-52'0'16,"52"-17"-16,-18 17 0,-17 0 15,17-18-15,0 18 0,-17 0 0,-18 0 16,35 0-16,-17 0 0,-18 18 16,36-18-16,-19 35 0,19 0 15,-1-17-15,0 17 0,1-17 0,-1 52 16,18-52-16,0 17 0,0-17 15,0 17-15,0-17 0,0-1 16,18 19-16,17-19 0,0 1 16,1-18-16,-19 0 15,19 0-15,-19-35 0,18 35 0,-17-36 16,17 1-16,18-18 0,-17 18 16,-19 0-16,19-18 0,-19 18 0,1-18 15,-1 17-15,1-17 0,0 18 0,-18-18 16,17 18-16,-17 0 0,18-1 15,-18 1-15,0 17 0,0-17 0,0 0 16,0 17-16,-35 18 16,35 36-1,0-1 1,-18-18-16,18 19 0,0-1 0,0-17 16,0 17-16,0 0 0,0 0 0,0 18 15,0-17-15,0-1 0,18 18 0,-18-18 16,0 0-16,0 18 0,17-17 0,-17-1 15,0-17-15,0 17 0,18-18 0,0-17 16,-1 18-16,19 0 16,16-18-16,-16-36 15,-19 36-15,19-35 0,-1 18 0,0-19 0,0 1 16,1 0-16,-1-1 0,-17 1 0,17 0 16,-17 0-16,17 17 0,-35-17 15,18 17-15,-18 0 0,17 1 0,-17-1 16,-35 18-16,0 18 15,-1 17 1,36-17-16,-17-1 0,17 1 0,-18 17 16,18 1-16,0 34 15,0-52-15,0-1 16,18 36-16,17-17 16,-35-19-16,18 1 0,-18-1 0,0 1 15,0 0-15,0-1 16,-18-17 31,0 0-32,-35 0-15,36 0 16,-1 0-16,0 0 0,1 18 0,-1-18 16,1 0-16</inkml:trace>
  <inkml:trace contextRef="#ctx0" brushRef="#br0" timeOffset="75805.78">19861 4022 0,'0'0'16,"-53"-18"0,53 0-1,18 18 1,17 0-1</inkml:trace>
  <inkml:trace contextRef="#ctx0" brushRef="#br0" timeOffset="86108.23">10054 12453 0,'-17'0'250,"-1"0"-250,-17 0 62,17 0-46,-17 0 0,17 0 46,0 0-31,1 0 32,-1 0-16,0 0 0,1 0-47,-1 0 15,1 0-15,-1 0 16,0 0 15,1 0-15,-1 0-16,0 18 15,1-1-15,17 1 47,-36-18-16,19 18 16,17-1-31,-18-17-16,1 18 16,-1 0-1,0 17 16,-17 0-15,17-17-16,1-1 16,-1 1-16,0 0 15,18-1 1,-17 19-16,-1-19 16,1 1-16,17-1 15,-18 19-15,0-1 16,18-17-1,-17-1 17,17 1-32,-18 17 15,18-17 1,0-1 0,0 1-1,0 0-15,18-1 31,-18 19-31,17-36 16,-17 17-16,18 1 47,17-18-31,-17 0-16,17 0 15,-17 18 1,17-18-1,36 17 1,-36-17 0,0 0-1,36 0-15,-1 0 16,-17 0-16,18 0 16,-1 0-16,-34 0 15,-1 0-15,18 0 16,0 0-16,-36 0 15,54 0-15,-54 0 32,1 0-17,17 0 1,-17 0 0,0-17-1,-18-1-15,17 0 16,1 1-16,-18-1 31,0-17 0,0 17-31,0-17 16,35 0-16,-35 17 16,0-17 15,0-1 0,0 1-15,-17 17 15,17 1 16,0-1 15,-18-17-46,0 35 0,1 0-16,17-35 15,-18 35 1,-17-36-16,-18 36 15,35-17 1,18-19 0,-17 36-1,-1 0 1,0 0 0,1-35-16,-1 18 31,0 17 0,1-36 16,-1 36-47,0 0 47,-17-35-32,18 35 1,17-18 0</inkml:trace>
  <inkml:trace contextRef="#ctx0" brushRef="#br0" timeOffset="89908.82">10724 14393 0,'0'-17'15,"0"-1"1,0 0 15,0 1 0,-17 17 1,-1 0-17,1 0-15,-1 0 16,0 0-1,1 0-15,-1 0 16,0 0-16,1 0 0,-1 0 16,0 0-16,1 0 0,-1 0 15,0 0-15,1 0 0,-18 17 16,17 1-16,0-18 0,1 18 16,-1-18-16,0 17 0,1 1 15,-1-18-15,0 18 0,18-1 0,-17 1 16,-1 0-16,1-1 0,17 1 15,-18-1-15,18 1 0,0 0 16,-18-1-16,18 1 16,0 0-16,0-1 0,0 1 0,-17 0 15,17-1-15,0 1 0,0-1 0,-18-17 16,18 18-16,0 0 0,0-1 16,0 1-16,0 0 0,0-1 15,0 1-15,0 0 0,0-1 0,0 1 16,0-1-16,0 1 0,18 0 0,-18-1 15,0 1-15,17 0 0,-17-1 16,0 1-16,0 0 16,18-18-16,0 17 15,-1-17-15,1 0 16,-1 18-16,1-18 0,0 18 16,-1-18-16,1 17 0,0-17 15,-1 18-15,1-18 0,0 0 0,-1 17 16,1-17-16,-1 0 0,1 0 0,0 18 15,-1-18-15,1 0 0,0 0 16,-1 0-16,1 0 0,0 0 0,-1 0 16,1 0-16,0 0 15,-1 0-15,1 0 0,-1 0 16,1 0-16,0 0 0,-18-18 0,17 18 16,1 0-16,-18-17 0,18 17 0,-1-18 15,1 1-15,0 17 0,-1-18 0,1 18 16,-1-18-16,1 1 0,0 17 0,-18-18 15,17 0-15,1 1 0,0-1 16,-18 0-16,17 18 0,-17-17 0,0-1 16,18 18-16,-18-18 0,0 1 0,0-1 15,0 1-15,0-1 0,0-17 0,0-1 16,-35 1-16,35 17 0,0-17 16,-18 18-16,18-19 0,-18 19 15,18-19-15,-17 19 0,17-19 0,-18 19 16,18-18-16,-18 17 0,1 0 0,-1-17 15,1 17-15,-1 1 0,-17 17 0,17-18 16,0 0-16,-17 1 0,17 17 0,1-18 16,-18 18-16,17-18 0,0 1 0,1 17 15,-1 0-15,0-18 0,1 18 16,-1 0-16,0 0 0,1 0 16,-1 18-16,18 17 15,-18-35-15</inkml:trace>
  <inkml:trace contextRef="#ctx0" brushRef="#br0" timeOffset="92078.67">22807 14499 0,'-18'0'47,"36"0"687,-18-17-734,18 17 31</inkml:trace>
  <inkml:trace contextRef="#ctx0" brushRef="#br0" timeOffset="97016.27">12065 12788 0,'-18'0'15,"1"0"64,-1 0-79,0 0 15,1 0-15,17 18 16,-18-18-16,1 0 15,34 0 32,1 0-47,17 0 16,-17 0-16,-1 0 0,1 0 0,0 0 16,17 0-16,0-18 0,-17 18 15,-1 0-15,1 0 0,-18-17 16,-18 17 31</inkml:trace>
  <inkml:trace contextRef="#ctx0" brushRef="#br0" timeOffset="97697.38">12541 11906 0,'-35'0'31,"17"0"-31,1 18 16,-1-18-1,18 18-15,-18-18 16,18 17 0,0 1-1,18-18 17,0 0-17,-1 0-15,1-18 16,0 18-16,-18-17 15,-18 17 17,0 0-32,1 0 15,-1 0-15,0 0 0,1 0 16,17 17-16,-18-17 0,36 0 47,-1 0-32,19 0-15,-19 0 0,1 0 16</inkml:trace>
  <inkml:trace contextRef="#ctx0" brushRef="#br0" timeOffset="98947.79">11747 13141 0,'0'18'16,"-17"-18"31,-1 0-16,1 0-15,-1 0-1,53 0 32,-35 35-31,18-35-16,-1 0 15,-17 18-15,18-18 0,0 0 16,-1 0-16,1 0 31,-53 0-15,35-18 0,-36 18-16,19-18 0,-1 18 15,-17-17-15,0 17 16,-1 0-1,19 0-15,17 17 32,0 1-17,17-18-15,-17 18 16,18-18-16,0 0 16,17 0-16,-17 0 15,-1 0-15,1 0 0,-1 0 16,1 0-16,0 0 0,-1 0 15,1 0 1,-53-18 15,17 18-31,-17 0 16,17 0-16,1 0 0,-1 0 0,0 0 16,18 18-16,-17-18 0,-1 0 0,0 17 15,54-17 16</inkml:trace>
  <inkml:trace contextRef="#ctx0" brushRef="#br0" timeOffset="101086.78">24677 11924 0,'0'0'0,"-18"0"31,1 0-15,17 18-1,-18-18 17,0 0-17,1 0-15,-1 0 16,0 0-16,1 0 16,-1 0-16,0 0 15,18 17 1,18-17 31,-18 18-32,18-18-15,-1 0 0,1 17 16,0-17-16,-1 0 0,1 0 16,0 18-16,-1-18 0,1 0 15,-1 0-15,1 0 0,0 0 16,-18 18-16,17-18 0,1 0 0,-53 0 47,17 0-32,0 0-15,1-18 0,-1 18 16,1 0-16,-1 0 16,53 0 30,-17 0-30,17 18-16</inkml:trace>
  <inkml:trace contextRef="#ctx0" brushRef="#br0" timeOffset="102087.05">24306 12841 0,'-17'0'0,"34"0"141,1 0-141,0 0 16,-1 0-1,1 0-15,-53 0 47,-1 0-31,19 0-1,-1 0-15,0 0 16,36 0 46,0 0-62,-1 0 16,1 0-16</inkml:trace>
  <inkml:trace contextRef="#ctx0" brushRef="#br0" timeOffset="102877.08">23901 13212 0,'-18'0'32,"18"17"15,18-17-32,-1 0-15,19 0 16,-19 0-16,1 0 15,0 0 17,-1 0-32,-52 0 47,17 0-16,18 18-31,-17-18 0,-1 0 15,18 17 1,18-17 31,-1 0-31,1 0-1,0 0 1,-18 18 15,-18-18-15,0 0-1,1 0 1,-1 0-16</inkml:trace>
  <inkml:trace contextRef="#ctx0" brushRef="#br0" timeOffset="107353.18">8061 14887 0,'-18'0'125,"18"-35"-110,-17 35-15,17-18 16,0 1 0,0-1-1,17 18 110,1 0-125,17 0 16,-17 0-16,0 0 16,-1 0-16,1 0 0,-1 0 15,1 0-15,0 0 0,17-18 0,18 1 16,-35 17-16,-1 0 15,1 0-15,-18-18 0,17 18 16,1 0 0,-53 0 15,17 0-15,18 18-16,-17-18 0,-1 0 15,0 17-15,1-17 0,-19 0 0,19 0 16,-1 18-16,0-18 0,-17 18 0,18-18 15,-1 0-15,-17 17 0,17-17 16,0 0-16,1 0 16,34 0 31,1 0-32,0 0-15,-18-17 16,17 17-16,1 0 0,0 0 15,-1 0-15,1 0 0,-18-18 0,35 18 16,-17 0-16,-1 0 16,1 0-16,-53 0 47,17 0-47,0 0 15,1 0-15,-1 0 0,1 18 16,-1-18-16,0 0 0,1 0 15,17 17 1,0 1 0,35-18-16,0 0 15</inkml:trace>
  <inkml:trace contextRef="#ctx0" brushRef="#br0" timeOffset="109272.47">20108 14870 0,'0'-18'15,"0"0"16,36 18 157,-19 0-188,1 0 16,0 0-16,-1 0 0,1 0 0,-1 0 15,1 0-15,0 0 16,-1 0-16,1 0 0,0 18 15,-1-18-15,1 0 0,0 0 16,-36 0 31,0 0-47,-17 0 16,17 0-16,1 0 0,-1 0 15,0 0-15,1 0 0,-1 0 0,1 0 16,-1 18-16,0-18 0,1 0 15,-1 0-15,36 0 63,-1 0-47,19 0-16,-19 0 15,1 0-15,-1 0 0,1 0 16,0 0-16,-1 0 0,1 0 15,-36 0 32,18 17-31,-17-17-16,17 18 16,-18-18-1</inkml:trace>
  <inkml:trace contextRef="#ctx0" brushRef="#br0" timeOffset="111180.43">21272 15222 0,'-17'0'31,"-1"0"79,1 0-110,-1 0 15,0 0 1,36 0 62,0 0-62,17 0-1,-18 0-15,1 0 0,0 0 16,-1 0-16,1 0 0,0 0 31,-54 0 32,19 0-63,-1 0 15,0 0-15,1 0 0,-1 0 16,1 0-16,-1 0 16,0 0-16,1 0 0,-1 0 15,18 18-15,18-18 32,17 0-17,-17 0-15,17 0 0,-18 0 0,19 0 16,-19 0-16,1 0 0,17 0 0,-17 0 15</inkml:trace>
  <inkml:trace contextRef="#ctx0" brushRef="#br0" timeOffset="113273.72">9190 15117 0,'-18'0'0,"18"17"78,0 1-62,-17-18-1,-1 17 1,0-17-16,1 18 16,-1-18-16,0 18 0,1-18 15,17 17-15,-18-17 16,18 18 0,-18-18-1,1 0 32,52 0 0,-17 0-31,-18-18-16,17 18 0,1 0 0,0-17 15,-1 17-15,1 0 0,0 0 16,-1 0-16,1 0 0,-1 0 0,19-18 15,-19 18-15,1 0 16,0 0-16,-1-18 0,1 18 16,0 0-16,-1 0 15,-17-17 1,-35 17 0,17 0-1,1 0-15,-19 0 16,19 0-16,-1 0 15,0 0-15,1 17 0,-1-17 16,18 18 31,18-18-47,17 0 16,0 0-1</inkml:trace>
  <inkml:trace contextRef="#ctx0" brushRef="#br0" timeOffset="114799.83">19156 16757 0,'-18'0'15,"18"-18"1,0 1 15,35 17-31,-35-18 0,18 18 16,0 0-16,-1 0 15,-17-18-15,18 18 0,0 0 16,-1 0-16,1 0 0,0 0 16,-1 0-16,1 0 0,35 0 15,-36 0-15,1 0 0,0 0 16,-1 0-16,1 0 0,0 0 15,-1 0-15,-34 0 47,-19 0-31,19 0-16,-1 0 0,0 0 16,1 0-16,-1 0 31,0 18 0,18 0-15,18-18 31,0 0-32,-1 0-15,1 0 16</inkml:trace>
  <inkml:trace contextRef="#ctx0" brushRef="#br0" timeOffset="116252.79">7426 16686 0,'0'-17'16,"-18"17"-16,1 0 15,-1 0 1,0 0-1,1 0 1,-1 0 0,0 0 15,18 17-31,-17-17 16,17 18-16,0 0 15,17-18 63,19 0-78,-19 0 16,1 0-16,0 0 16,-1 0-16,19 0 0,-19 0 0,1-18 15,0 18-15,-1 0 0,-17-18 16,-17 18 31,-1 0-47,0 0 15,-17 0-15,0 18 0,17-18 16,-17 18-16,17-18 0,0 0 16,1 0-16,-1 0 15,36 0 32,-18-18-47,17 18 0,19-18 16,-19 18-16,19-17 0,-19 17 15,1 0-15,0-18 16,-1 18-16,1 0 0,0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27:30.623"/>
    </inkml:context>
    <inkml:brush xml:id="br0">
      <inkml:brushProperty name="width" value="0.05292" units="cm"/>
      <inkml:brushProperty name="height" value="0.05292" units="cm"/>
      <inkml:brushProperty name="color" value="#FF0000"/>
    </inkml:brush>
  </inkml:definitions>
  <inkml:trace contextRef="#ctx0" brushRef="#br0">9402 8273 0,'0'-18'16,"-18"0"-1,0 18 1,1 0 15,17-17-31,-18 17 78,0 0-62,18 17-16,-17-17 0,-1 0 0,0 0 16,1 18-16,-1-18 15,0 0-15,1 18 16,-1-18-16,1 0 15,-1 0-15,0 0 16,36 0 78,0 0-94,-1-18 15,1 18-15,-1-18 0,19 1 16,-1 17-16,0-18 0,-17 18 16,17-18-16,-17 18 0,17-17 0,-17 17 15,-1 0-15,1-18 0</inkml:trace>
  <inkml:trace contextRef="#ctx0" brushRef="#br0" timeOffset="1323.32">10001 5733 0,'0'-18'0,"0"0"31,0 1-16,-17 17 17,-1 0-17,0 0 1,1 0 0,-1 0-16,0 0 15,1 0-15,-1 0 0,0 0 0,1 0 16,-1 0-16,1 0 15,-1 0-15,0 0 0,1 0 16,17-18-16,-18 18 0,0 0 31,54 0 32,-19 0-63,1 0 15,0 0-15,-1 0 0,1 0 0,-1 0 16,1 0-16,0 0 0,-1 0 0,1 0 16,0 0-16,-1 0 15,-34 0 32,-1 0-31,0 0-1</inkml:trace>
  <inkml:trace contextRef="#ctx0" brushRef="#br0" timeOffset="5212.78">7514 6967 0,'0'-17'47,"-17"17"31,-19 0-62,19 0-1,-1 0-15,0 0 0,1 17 0,-1-17 16,0 0-16,18 18 15,-17-18-15,52 0 47,-17 0-47,-1 0 16,1 0-16,0 0 0,-1 0 16,1-18-16,0 18 15,-36-17 63,0 17-46,36 0 14,17 0-30,-17-18-16</inkml:trace>
  <inkml:trace contextRef="#ctx0" brushRef="#br0" timeOffset="6144.98">8149 7338 0,'-35'0'15,"17"0"-15,1 0 16,-19 0-16,36 17 16,-17-17-16,-1 0 0,0 0 15,18 18-15,18 0 63,0-18-48,-1 0-15,1 0 16,0 0-16,-1 0 0,1 0 16,0 0-16,-1 0 0,1 0 15,-1 0-15,1 0 0,0 0 16,-1 0-16,-17-18 16,-35 18-1,-53 0 1,53 0-1,17 0-15,-17 0 0,17 0 16,18 18-16,-18-18 0,36 0 31,17 0-15,1-18-16,-19 18 0</inkml:trace>
  <inkml:trace contextRef="#ctx0" brushRef="#br0" timeOffset="8751.24">12365 6050 0,'-18'0'15,"1"0"16,17 18 16,-18-18-31,36 0 31,17 0-32,-18 0-15,1 0 16,0-18-16,-1 18 0,1 0 16,0-18-16,-1 18 0,1 0 15,17-17-15,-17-1 0</inkml:trace>
  <inkml:trace contextRef="#ctx0" brushRef="#br0" timeOffset="9160.56">12947 5891 0,'0'0'0,"-18"0"15,1 0-15,34 0 63,1-17-63,17 17 15,-17-18-15,-1 18 0,1 0 0,17 0 16,-17-18-16,17 18 0,-17 0 16,0 0-16,-1 0 0,1 0 0</inkml:trace>
  <inkml:trace contextRef="#ctx0" brushRef="#br0" timeOffset="10007.57">11007 6826 0,'0'0'0,"-18"0"31,0 0-31,1 0 47,17 18-47,-18-18 15,0 18-15,1-18 16,17 17-16,17-17 78,1 0-78,0 0 16,-1 0-16,19-17 15,-1 17-15,-17 0 0,34-18 16,-34 18-16,17-18 0,-17 18 0,0 0 16,-1 0-16,1 0 0,0 0 0,-1-17 15</inkml:trace>
  <inkml:trace contextRef="#ctx0" brushRef="#br0" timeOffset="10459.34">10213 6879 0,'-18'0'16,"1"0"0,52 0 31,-17 0-32,-1 0-15,1-17 16,17 17-16,-17 0 0,35 0 15,-36 0-15,19 0 0,-19-18 16,18 18-16</inkml:trace>
  <inkml:trace contextRef="#ctx0" brushRef="#br0" timeOffset="22175">21696 8555 0,'-18'0'109,"18"17"-93,18-17 125,-1 0-126,1 0-15</inkml:trace>
  <inkml:trace contextRef="#ctx0" brushRef="#br0" timeOffset="23462.21">23954 5627 0,'0'0'0,"0"-18"32,-18 18 61,36 0-30,-18 18-63,17-18 16,1 0-16,0 0 15,-1 0-15,1 0 0,-1 0 16,1 0-16,0 0 0,-1 0 15,1 0-15,0 0 0,-1 0 16</inkml:trace>
  <inkml:trace contextRef="#ctx0" brushRef="#br0" timeOffset="38497.83">29986 564 0,'0'0'0,"-18"0"0,1 0 31,52 0 0,-17 0-15,-18-17-16,17 17 0,1-18 16,-18 1-16,18-1 15,-18 0-15,0 1 16,0-1-16,0 0 15,-36 18-15,36-17 0,-17 17 16,-19 0-16,19 0 0,-1 0 16,1 17-16,-1-17 15,0 18-15,1-18 0,-1 18 0,0-18 0,18 35 16,-17-17-16,17-1 16,0 1-16,0-1 0,0 1 15,17 0-15,19-1 16,-1 1-16,-17-18 0,-1 18 15,18-18-15,-17 17 0,0-17 0,-1 18 16,19-18-16,-1 35 16,-35-17-16,0-1 0,0 1 15,0 0-15,-35-1 16,35 1-16,-18-18 0,-17 18 16,17-18-16,0 0 0,1 0 0,-1 0 15,1 0-15,-1 0 16,0 0-16,1 0 0,-1 0 15,0-18 1</inkml:trace>
  <inkml:trace contextRef="#ctx0" brushRef="#br0" timeOffset="38817.91">30515 441 0,'0'0'0,"-17"-35"31,-1 35-31,18 35 31,35-17-31,-35-1 0,0 1 16,18 0-16,-18 17 0,0-18 16,0 1-16,18 17 0,-18-17 0,0 0 15,0 17-15,0-17 0,0-1 0,0 1 16,0-1-16,0 1 0,0 0 0,0-1 16,0 1-16,-18 0 0,18-1 15,-18-17-15,18 18 0</inkml:trace>
  <inkml:trace contextRef="#ctx0" brushRef="#br0" timeOffset="39314.06">30286 635 0,'0'0'0,"-18"0"16,1 0-1,52 0 1,0 0-16,-17 0 0,17 0 16,36 0-16,-54 0 0,19 0 15,17 0-15,-36 0 0,18 0 0,1 0 16,-1 0-16,-17 0 0,17 0 0,-17 0 16,-1 0-16,1 0 0,-18 18 15,0-1 1,0 1-1,0 0-15,-18-18 16,18 17-16,-17 1 0,17-1 16,-18 1-16,18 0 0,0-1 15,-18-17-15,18 18 0,0 0 16,0-1-16,0 1 16,36-18-16,-19 0 15,18 0-15,-17 0 16,0 0-16,-1-35 0,1 35 0,0-18 0,-1 18 15,1-35-15,0 17 0,-18 0 16,17-17-16,-17 18 0,0-1 0,0 0 16,-35 1-16,0-1 15,-1 18-15,19 0 16,-1 0-16,0 0 0,1 0 0,-1 0 16,1 0-16,17 18 0,0-1 15,17 1 1</inkml:trace>
  <inkml:trace contextRef="#ctx0" brushRef="#br0" timeOffset="39579.83">31221 653 0,'0'0'16,"0"-18"-1,0 0-15,-35 18 16,35 18 15,0 17-15,0 1-16,0-1 0,0-18 15,0 19-15,0-1 0,0 0 0,0 1 16,-18 52-16,0-35 0,18-18 16,-17 18-16,17-18 0,-18 0 0,18 1 15,-18-19-15,18 19 0,0-19 0,0 1 16,0 0-16</inkml:trace>
  <inkml:trace contextRef="#ctx0" brushRef="#br0" timeOffset="39855.49">31168 635 0,'0'-18'16,"0"1"-1,18 17 1,17 0 0,-18 0-16,19 0 0,-19 17 0,1-17 15,17 0-15,-17 18 0,0-18 16,-1 18-16,1-18 0,-18 35 0,17-35 16,-17 18-16,0-1 0,0 1 15,-35-18-15,0 17 0,17 1 16,-17-18-16,-18 18 0,35-18 15,-17 17-15,0-17 0,17 0 16,1 0-16,-1 0 0,0 0 16</inkml:trace>
  <inkml:trace contextRef="#ctx0" brushRef="#br0" timeOffset="40146.5">31644 617 0,'0'0'0,"0"-17"0,0-1 31,0 53-15,0-17-1,0 0-15,0-1 0,0 19 16,0-19-16,0 1 0,0 17 15,0 0-15,0-17 0,0 17 0,0 1 16,0-19-16,-35 18 0,35-17 16,0 0-16,-18-1 0,18 1 0,0 0 0,-17-1 15,17 1-15</inkml:trace>
  <inkml:trace contextRef="#ctx0" brushRef="#br0" timeOffset="40433.87">31591 441 0,'0'0'0,"-35"-35"32,35 52-1,35-17-31,-35 36 0,18-36 15,-18 35-15,35 0 0,-17-17 16,-1-1-16,-17 1 16,0 0-16,0-1 0,-17-17 31,-1 0-15,18-17-16,-17-1 0,17 0 15,0-17-15,0 0 16</inkml:trace>
  <inkml:trace contextRef="#ctx0" brushRef="#br0" timeOffset="40955.31">31468 582 0,'0'0'16,"-18"-18"-1,0 18-15,18-17 16,0-1-1,-17 18-15,17-17 16,0-1-16,0 0 16,17 18-1,-17-17-15,18 17 16,17 0-16,-17 0 16,17 0-16,-17 0 0,17 0 15,-17 0-15,17 0 0,0 17 0,-17-17 16,17 0-16,-17 36 0,17-36 0,-17 17 15,0-17-15,17 35 0,-18-17 16,1 0-16,-18-1 0,0 1 16,0 0-16,0-1 0,-35-17 15,35 18-15,-35-18 0,17 18 16,-17-18-16,17 17 0,0-17 0,-35 0 16,36 0-16,-1 18 0,1-18 15,-1 0-15,0 0 0,1 0 0,-1 0 16,0-35-16,18 17 15</inkml:trace>
  <inkml:trace contextRef="#ctx0" brushRef="#br0" timeOffset="41265.49">32050 600 0,'0'0'0,"-35"-36"31,35 54 0,0 17-15,0-17-16,0 0 0,0-1 15,0 1-15,0 0 0,0-1 16,0 1-16,0-1 16,0 1-16,0 0 0,0-1 15</inkml:trace>
  <inkml:trace contextRef="#ctx0" brushRef="#br0" timeOffset="41446.41">32050 370 0,'0'0'15,"-18"-17"-15,1 17 0,-1 0 16,53 35 15,0-35-15,-17 18-16,0-18 0,-1 17 0,1-17 15</inkml:trace>
  <inkml:trace contextRef="#ctx0" brushRef="#br0" timeOffset="41814.78">32297 529 0,'0'0'16,"17"35"-16,-17-17 15,0 0-15,0 17 16,0-17-16,0-1 0,0 1 15,0 0-15,0 17 0,0-18 16,-17-17-16,17 18 0,0 0 16,-18-18-1,18-18 1,0 0 0,0-17-16,-17 18 15,17-19-15,0 19 0,0-1 16,0 0-16,35 1 0,-35-1 0,17 0 0,-17 1 15,18-1-15,0 1 0,-1 17 16,1 0-16,0 0 16,-1 17-16,1 18 15,0-35-15,-18 18 0,17 17 16,1-17-16,-18 0 0,17-1 16,-17 1-16,0 0 0,0-1 0,18-17 15,-18 18-15,18-1 0</inkml:trace>
  <inkml:trace contextRef="#ctx0" brushRef="#br0" timeOffset="42415.48">32773 617 0,'18'-17'0,"-36"34"0,53-52 15,-35 17-15,18 1 0,-18-1 16,-35 18 0,-1 0-1,19 18-15,-1-18 0,0 35 0,-17-35 16,18 18-16,-1-18 0,0 35 0,-17 0 15,17-35-15,18 18 16,0 0-16,0-1 16,36-17-1,-19 0-15,19 0 16,-19-17-16,1 17 0,-1-18 16,1 18-16,0-35 0,-1 17 0,1 0 15,0 1-15,-1 17 0,1-18 0,-18 0 16,18 1-16,-1 17 0,-17-18 15,0 53 17,-17-17-17,17 0-15,0-1 0,0 1 16,-18 0-16,18-1 0,0 19 16,0-19-16,0 18 0,-18-17 0,18 53 15,0-36-15,0 0 0,0 0 16,0 1-16,0 17 0,0 0 0,-17-18 0,17 18 15,0 0-15,0 0 0,0 0 0,0 17 16,0-35-16,0 1 16,0-1-16,0-17 0,0-1 15,0-34 1,0-36 0,0 35-16,-18-17 0,18-1 15,-35 1-15,35-18 0,-36 18 0,36 0 16,-17-18-16,-1 18 0,18 17 0,-17-17 15,17 17-15,-18 0 0,18 1 0,0-1 16,0 0-16,0 1 16,35 17-16,0-18 15,1 18-15,-1 0 0,0 0 0,1 0 0,17 0 16,-18 0-16,0 0 0,0-18 16,18 18-16,-17 0 0,-19 0 0,18 0 15,1-17-15</inkml:trace>
  <inkml:trace contextRef="#ctx0" brushRef="#br0" timeOffset="43138.47">29757 1305 0,'0'0'0,"0"-17"0,-18 17 16,18-18-16,-17 18 16,17-18-16,-18 18 15,0 0-15,1 0 16,-1 36-16,0-36 0,1 17 16,-19 36-16,19-35 0,-1-1 15,-17 19-15,17-1 0,1 0 0,17 1 16,-18-19-16,0 18 0,18 1 0,0-1 15,-17 18-15,17-35 16,0 17-16,0 0 0,0-17 16,35-1-16,-17 19 0,17-19 15,-18-17-15,1 0 0,17 0 16,-17 0-16,17 0 0</inkml:trace>
  <inkml:trace contextRef="#ctx0" brushRef="#br0" timeOffset="43481.08">30057 1623 0,'0'0'0,"-89"0"31,54 0-31,18 0 16,-1 35-16,0-35 0,18 18 0,-17-18 16,-1 35-16,0 0 15,18 1-15,0-19 16,0 1-16,0-1 0,18-17 15,-18 18-15,35-18 0,-17 0 16,0 0-16,52 0 16,-52 0-16,35-18 0,-36-17 15,1 35-15,0-17 0,-1-1 0,-17 0 16,18 1-16,-18-19 0,0 19 16,0-1-16,0 0 0,-71-35 15,54 53-15,-1-17 0,-17 17 16,17 0-16,-17 0 0,17 0 0,1 0 15,-1 0-15,0 17 0,1-17 0,-1 0 16,18 36-16,-18-36 0,18 17 0</inkml:trace>
  <inkml:trace contextRef="#ctx0" brushRef="#br0" timeOffset="43881.91">30268 1570 0,'-17'17'16,"17"1"-1,0 17-15,0-17 16,0 0-16,0-1 0,0 1 0,0 0 16,0-1-16,0 1 0,0 0 15,0-1-15,0 1 0,0-1 0,0-34 47,0-18-47,0-1 16,0 19-16,0-1 0,0 0 15,0 1-15,0-1 0,0 0 16,0 1-16,0-1 0,0 0 0,17 1 16,19 17-16,-36-18 15,17 18-15,1 0 0,17 0 16,-35 35-16,18-35 0,-18 18 15,17-18-15,1 53 0,0-35 16,-1-1-16,-17 1 0,0 0 0,0-1 16,18 1-16,-18 0 0,0-1 0,0 1 15,18-18-15,-18 17 0,17-17 16</inkml:trace>
  <inkml:trace contextRef="#ctx0" brushRef="#br0" timeOffset="44534.31">30886 1658 0,'0'0'0,"-18"0"0,-35-35 15,35 17 1,-17 18-16,18 0 0,-1 0 16,0 0-16,18 35 0,-17-35 15,-1 18-15,0 17 0,1-17 16,17 0-16,-18-1 0,18 1 15,0 0-15,-18 17 16,18-18-16,36-17 16,-1 0-16,-17 0 15,17-17-15,-17 17 0,-1-35 16,18 17-16,-17-17 0,17 17 0,-17-17 16,0-1-16,17 1 0,-17 0 15,-1 0-15,-17-1 0,18-17 0,-18 18 16,18-18-16,-18 0 0,0 18 0,0 0 15,0-1-15,0 1 0,0 0 0,-36 17 16,36 1-16,-17 17 16,17 17-1,-18 19-15,18-19 0,-18 1 16,18 17-16,0 0 0,0 1 0,0-1 16,0 0-16,0 0 0,0 18 0,0-17 15,0-1-15,18 0 0,-18 0 0,0 1 16,35-1-16,-35 0 0,0-17 0,0 17 15,18 1-15,0-19 0,-1 1 16,1-1-16,-1-17 16,1 0-16,17 0 15,-17 0-15,0-17 0,17 17 0,-17-35 0,-1 17 16,1 0-16,-1 1 0,-17-19 16,18 19-16,-18-1 0,18-17 0,-18 17 15,0 0-15,0 1 0,0-1 16,0 53 15,0-17-31,0 17 16,-18-17-16,18 0 0,0-1 0,0 1 15,0 0-15,-18-18 0,18 17 0,0 1 16,0-36 0</inkml:trace>
  <inkml:trace contextRef="#ctx0" brushRef="#br0" timeOffset="44678.77">31327 1341 0,'-53'0'31,"35"0"-31,18 17 16,18-17-1,17 0-15</inkml:trace>
  <inkml:trace contextRef="#ctx0" brushRef="#br0" timeOffset="44958.81">31697 1129 0,'0'0'0,"0"18"31,0-1-16,0 18-15,-35 1 0,35-19 16,0 19-16,0-19 0,-18 19 0,18-1 16,0 0-16,-17 0 0,17 1 0,0-1 15,0 0-15,-18 36 16,0-36-16,18 0 0,-17 36 16,17-36-16,-18 0 15,18-17-15,0 0 0,0-1 16,0 1-16,35-18 15,1 0-15,-1-18 16</inkml:trace>
  <inkml:trace contextRef="#ctx0" brushRef="#br0" timeOffset="45314.68">31432 1587 0,'0'0'0,"-88"0"15,71 0 1,17-35-16,35 18 16,0 17-16,0 0 15,1 0-15,-1 0 0,18-18 0,-18 18 16,1 0-16,-1 0 0,35 0 16,-52-18-16,35 18 15,-35 0-15,-1 0 0,18 0 16,-17 0-16,-18 18 15,0 17 1,0-17-16,0-1 16,0 1-16,0 0 0,0-1 0,0 19 15,0-19-15,0 1 0,0 0 16,0-1-16,0 1 0,-18-18 0,18 18 16,0-1-16,0 1 0,-17-18 15,17-18 1</inkml:trace>
  <inkml:trace contextRef="#ctx0" brushRef="#br0" timeOffset="45450.04">31944 1393 0,'0'0'0,"-18"-17"16,18-1 0,-17 18-1,17 18 1,0 17-1,17-35-15</inkml:trace>
  <inkml:trace contextRef="#ctx0" brushRef="#br0" timeOffset="45802.77">32262 1535 0,'0'0'0,"-36"0"16,19 0-16,-1 0 0,0 17 0,1-17 15,-1 18-15,0-18 16,1 17-16,-1 1 0,18 0 0,-18-1 16,1 1-16,17 0 0,0-1 0,0 1 15,0 0-15,0-1 0,0 1 16,0 0-16,17-1 0,1 1 16,17-18-16,-17 0 15,0 0-15,35 0 16,-36-35-16,36-1 15,-35 19-15,-18-1 0,17-17 16,-17 17-16,18 0 0,-18 1 0,0-36 16,0 35-16,-35 1 0,17-1 15,-17 0-15,0 18 16,17 0-16,0 0 16,1 0-16,17 36 0,-18-19 15,18 1-15</inkml:trace>
  <inkml:trace contextRef="#ctx0" brushRef="#br0" timeOffset="46239.84">32473 1535 0,'-17'0'0,"17"17"15,0 18 1,-18 1-1,18-19-15,0 19 16,0-19-16,0 1 0,0 0 0,0-1 16,0 1-16,0 0 0,0-1 0,0 1 15,0-1-15,0-52 47,0 18-47,0-19 16,0 19-16,0-1 15,0-35-15,0 35 0,0 1 16,18-1-16,-18 0 0,17 1 16,-17-1-16,18 18 0,-1-17 15,1 17-15,0 0 16,-1 0-16,1 17 0,0-17 16,-1 35-16,1 1 0,0-19 15,-1 1-15,1 17 0,-18-17 16,0 0-16,0-1 0,0 1 15,0 0-15,0-1 0,0 1 0,-35 17 16,35-17-16,-18-1 16,0 1-16</inkml:trace>
  <inkml:trace contextRef="#ctx0" brushRef="#br0" timeOffset="48081.94">29351 2275 0,'0'0'0,"-18"0"0,1 0 32,-1 0-17,53 0 63,1 0-62,-19 0-16,1 0 0,0 0 16,35 0-16,-18 0 15,0 0-15,0 0 0,1 0 0,-1 0 16,18 0-16,-18 0 0,18 0 0,0 0 15,0 0-15,17 0 0,36 0 16,-35 0-16,-18 0 0,53 0 16,-71 0-16,18 0 0,35 0 15,-35 0-15,0 0 0,35 0 16,-35 0-16,0 0 0,-18 0 0,18 0 16,0 0-16,-18 0 0,106 0 15,-105 0-15,17 0 16,-18-17-16,0 17 0,18 0 0,-18 0 15,1 0-15,16-18 0,-16 18 0,-1 0 0,0 0 16,18 0-16,-17 0 0,-1 0 0,0 0 16,0-18-16,1 18 0,-1 0 15,0 0-15,0 0 0,1 0 0,-1-17 16,0 17-16,1 0 0,-19 0 0,18 0 16,-17 0-16,17 0 0,-17-18 0,0 18 15,-1 0-15,19 0 0,-19 0 0,19 0 16,-19-17-16,18 17 0,-17 0 0,17 0 15,1-18-15,-1 18 0,0 0 0,0 0 16,1 0-16,-19 0 0,19 0 16,-1 0-16,-17 0 0,17 0 0,-18 0 15,1 0-15,17 0 0,-17 0 0,0-18 16,-1 18-16,1 0 0,0 0 0,-1 0 16,1 0-16,17 0 0,-17 0 0,-1 0 15,1 0-15,0 0 0,-1-17 0,36 17 16,-35 0-16,17 0 0,-17 0 15,17 0-15,0 0 0,-17 0 16,0 0-16,-1 0 0,1 0 16,0 0-16,-1 0 15,1 0-15,-1 0 16,1 0 0,0 0-1,-1 0 1,1 0-16,-18-18 15,18 18-15</inkml:trace>
  <inkml:trace contextRef="#ctx0" brushRef="#br0" timeOffset="49525.43">29968 952 0,'0'0'0,"-52"-17"32,34 17-32,0 0 15,1 0-15,34 0 78,1 0-46,0 0-32,-1 0 0,1 0 0,35 17 15,-36-17-15,1 18 16,35-18-16,-18 18 0,-17-18 16,52 17-16,-34-17 0,-1 18 15,0-18-15,1 0 0,-19 0 16,18 18-16,1-18 0,-1 0 0,0 0 15,1 0-15,16 17 0,-16-17 0,-1 0 16,0 0-16,18 0 0,-18 0 16,1 18-16,-1-18 0,0 0 0,18 0 0,-35 18 15,35-18-15,-18 0 0,0 0 16,1 0-16,-19 17 0,19-17 0,-1 0 16,0 0-16,0 0 0,1 0 0,-1 18 0,0-18 15,0 0-15,1 0 0,17 0 0,-18 0 16,0 0-16,1 18 0,-1-18 15,-18 0-15,19 0 0,-1 0 0,-17 17 16,17-17-16,-17 0 0,17 0 0,-18 0 16,19 0-16,-19 18 0,1-18 0,17 0 15,-17 0-15,0 0 0,17 0 0,-18 0 16,54 0-16,-36 0 16,1 0-16,-19 0 0,19 0 0,-19-18 15,36 18-15,-18 0 0,-17 0 16,0-17-16,17 17 0,-17 0 0,-1 0 15,18 0-15,-17 0 0,0-18 0,-1 18 16,1 0-16,17 0 0,-17 0 16,0 0-16,-1 0 0,1 0 0,-1 0 15,1 0-15,0 0 0,-1 0 0,1 0 16,0 0-16,-1 0 0,1 0 0,35 0 16,-35 0-16,17 0 15,-18 0-15,1 0 0,0 0 16,-1 0-16,1 0 0,0 0 15,-1 0 1,1 0 31,0 0-31</inkml:trace>
  <inkml:trace contextRef="#ctx0" brushRef="#br0" timeOffset="59462.41">29563 3140 0,'17'-36'15,"1"36"1,-18-17-16,18-1 16,-18 36 46,0 17-62,17 0 16,-17-17-16,0 17 0,0 18 15,0-18-15,0 1 0,0-1 16,0 0-16,0 1 0,0-19 0,0 36 16,0-18-16,0-17 0,0 0 15,0-1-15,0 1 0,0 0 16,0-54-1,0 19-15,0-19 0,0 19 16,0-19-16</inkml:trace>
  <inkml:trace contextRef="#ctx0" brushRef="#br0" timeOffset="60007.48">29492 3087 0,'0'-18'31,"18"18"-15,17 0-16,-17 0 15,-1 35-15,19-35 0,-19 18 0,1-18 16,17 18-16,-17-18 0,17 35 16,-17-17-16,-1-1 0,1 19 15,0-36-15,-18 17 0,17 1 0,-17-1 16,0 1-16,0 0 0,0-1 15,0 1-15,-35-18 16,35 18-16,-18-18 0,1 0 31,17-18-31,0-17 16,0 17-16,0 0 0,0 1 16,0-18-16,35 17 0,-35 0 0,35-17 15,18-18-15,-35 35 0,17 1 16,0-1-16,18-17 0,-35 17 15,0 18-15,-1-17 0,1 17 0,0-18 16,-1 18-16,1 0 0,-18-18 16,17 18-16,-17 36 15,0-19 1,0 19-16,0-19 0,18 1 16,-18-1-16,0 1 0,0 0 15,0 17-15,0-17 0,0-1 0,0 19 16,0-19-16,0 18 0,-35-17 0,35 17 15,0-17-15,0 17 0,0-17 0,0 0 16,0-1-16,0 1 0,0-1 0,0 1 16,-18-18-16,18 18 0,0-1 0,0-34 31</inkml:trace>
  <inkml:trace contextRef="#ctx0" brushRef="#br0" timeOffset="61098.49">30339 3457 0,'18'0'47,"-18"-17"-31,17-1-16,1-17 15,-1 17-15,1-17 16,-18 17-16,0 0 0,0 1 15,0-1-15,0 1 0,-18 17 16,1 0 0,17 17-1,-35 18-15,35 1 16,0-19-16,-18 1 0,18 0 0,0-1 16,0 1-16,0 0 0,0-1 0,0 1 15,35 17-15,-35-17 0,35-18 16,-17 17-16,0-17 0,17 0 0,-17 0 15,52 0-15,-35 0 0,1-17 16,-1 17-16,36-53 0,-36 35 16,0 1-16,-17-19 0,17 19 0,-17-1 15,-1 0-15,19-17 0,-36 17 16,0 1-16,0-1 0,-18 1 16,-35 17-1,35 0-15,1 0 0,-19 0 0,1 0 16,0 17-16,17-17 0,-17 35 0,17-35 15,1 18-15,-19 0 0,19-1 0,17 1 16,-18 17-16,18-17 0,0 17 16,0-17-16,0-1 0,0 1 15,18-18-15,-18 18 0,35-1 0,-17 1 16,17-18-16,-17 0 16,-1 0-16,1 0 0,0-35 0,17 35 15,-18-18-15,1 18 0,0-35 0,-1 17 16,1 1-16,0-1 0,-1-17 0,-17 17 15,18-17-15,-18 17 16,0 0-16,0 1 16,-18 17-1,18 17-15,0 1 16,0 17-16,0-17 16,0 0-16,0-1 0,0 1 0,18 0 15,-18-1-15,0 1 0,18-1 16,-1 1-16,1-18 0,-18 18 15,18-18-15,-1 0 0,1 0 0,-1-36 16,1 36-16,0-17 0,-1 17 16,-17-35-16,18 17 0,0 0 15,-18 1-15,17-19 0,-17 19 0,0-1 16,18 0-16,-18 1 0,0-1 16,0 36 15,0 17-31,0-17 15,0-1-15,0 1 0,0 0 0,0-1 16,0 1-16,0 0 0,0-1 0,0 18 16,0-17-16,0 0 0,0-1 15,0 1-15,18-36 32,-18-17-32,0 0 15,0 17-15,0 1 0,17-1 16,-17-17-16,0 17 0,0 0 0,18-17 15,-18 17-15,17 1 0,-17-1 0,18 1 16,0-1-16,-1 18 16,1 0-16,0 0 15,-1 0-15,1 0 0,17 0 16,-17 18-16,-1-18 0,1 35 0,0-35 16,-1 17-16,1 1 0,-18 0 0,18-1 15,-18 1-15,17 0 0,-17-1 0,0 1 16,0 0-16,0-1 0,0 1 0,0-1 15,-35 1-15,35 0 0,0-1 0,-18-17 16,18 18-16</inkml:trace>
  <inkml:trace contextRef="#ctx0" brushRef="#br0" timeOffset="61928.41">31909 3193 0,'-18'0'0,"18"-18"15,0 0 1,18 18 15,-1 0-31,-17 36 16,18-36-16,0 17 0,-1 1 15,1 0-15,-18-1 0,18 1 0,17 35 16,-35-36-16,17 19 0,1-1 16,-18-17-16,0-1 0,18-17 15,-18 18-15,0-1 0,17-34 32,1-18-17,-18 17-15,18 0 0,-1-17 16,1-18-16,0 18 0,-1 0 15,1 17-15,0-17 0,-18 17 0,17 0 16,-17 1-16,18-1 0,-18 0 16,17 18-1,1 36-15,0-36 16,-18 17-16,17-17 0,1 36 0,0-36 16,17 17-16,0 1 15,0-18-15,-17 18 0,17-18 16</inkml:trace>
  <inkml:trace contextRef="#ctx0" brushRef="#br0" timeOffset="63143.07">32650 3246 0,'0'0'0,"0"-18"16,-18 18 15,-17 0-31,-1 0 16,19 18-16,-19-18 0,19 17 16,-1-17-16,-17 35 0,17-17 0,18 0 15,-17-1-15,17 1 0,0 0 16,0-1-16,0 1 0,0 0 15,17-18-15,19 0 16,-19 0-16,1 0 0,-1 0 16,1 0-16,17-18 0,-17 18 15,0-35-15,-1 17 0,-17 0 16,18 1-16,-18-1 0,18 18 0,-18-18 16,0 1-16,0-1 0,0 36 46,-18-18-46,18 17 16,0 19-16,0-19 0,0 1 16,0 0-16,0-1 0,18 1 15,-1 0-15,18-18 16,-17 0-16,0 0 16,-1 0-16,1-36 0,0 36 0,-1-17 15,1-1-15,0-17 0,-1 17 0,1 0 16,0-17-16,-1 0 0,1 17 0,-18-17 15,17 0-15,1-1 0,-18 1 0,0 0 16,18 0-16,-18-1 0,0 1 0,0 0 16,0 17-16,0-17 0,0 17 15,0 1-15,-18 17 16,18 35-16,-18-35 16,18 35-16,-17-17 0,-1 17 15,18-17-15,-17 17 0,17 0 16,0 1-16,0-1 0,0 0 0,0 0 0,0-17 15,0 17-15,0 1 0,0 16 16,0-34-16,17 0 0,-17-1 0,0 1 16,0 0-16,18-1 0,-18 1 0,17 0 15,1-18 1,0 0-16,-1 0 16,1 0-16,0-18 0,-1 18 0,1-35 15,0 17-15,-1 0 0,-17 1 0,18-1 16,-1 0-16,-17 1 0,18-18 0,-18 17 15,18 0-15,-18 1 0,0-1 16,0 53 15,0-17-15,-18-18-16,18 35 0,0-17 0,0-1 16,0 1-16,0 0 0,0-1 15,0 1-15,0 0 0,0-1 16,0 1-16,18-18 15,-1 0-15,1 0 16,0 0-16,-1-18 16,1 18-16,0-17 0,-1 17 15,1-36-15,-18 19 0,17-1 0,1-17 16,-18 17-16,0 1 0,18-1 16,-18 0-16,0 1 15,-18 52 16,18-17-31,-18-18 16,1 35-16,17-18 0,0 1 16,-18 17-16,18-17 0,0 0 15,0-1-15,0 1 0,0 0 16,0-1-16,35-17 16,-17 0-1,-18 18-15,18-18 0,-1 0 0,1 0 16,0 0-16,-1-35 0,19 17 15,-19 18-15,1-35 0,17-1 16,-35 19-16,18-1 0,-18 0 0,17 1 16,-17-1-16,0 1 15,0-1-15,-17 18 32,-1 18-32,1-18 15,17 35-15,-18-35 0,18 17 0,-18 1 16,18 0-16,-17-1 0,-1 1 0,18 0 15,0-1-15,0 1 0,0 0 16,0-1-16,0 1 0,0-1 16,0 1-16,18 0 0,-1-1 15,19 1-15,-19-18 16,1 0-16,17 0 0</inkml:trace>
  <inkml:trace contextRef="#ctx0" brushRef="#br0" timeOffset="64474.6">29439 4427 0,'0'0'0,"0"-35"32,18 17-32,0 18 15,-18 18 1,0 17-1,0 1 1,0-19-16,0 1 0,0 0 0,0-1 16,0 1-16,0-1 0,0 1 0,0 0 15,0-1-15,0 1 0,0 0 16,17-18-16,1 17 0,-1-17 16,1 0-16,0 0 15,-1 0-15,1-17 0,0 17 16,-18-36-16,35 1 15,-35 17-15,18 1 0,-1-18 16,-17 17-16,18 0 0,-18 1 16,0 34 15,0 1-15,35 17-16,-17-17 15,-1-1-15,1-17 16,17 18-16,-17-18 0,0 0 0,-1 0 15,19 0-15,-19 0 0,1 0 0,-1 0 16,19 0-16,-19-35 0,1 35 16,-18-18-16,18 18 0,-18-17 0,0-1 15,0 0-15,0 1 0,0-1 0,0 0 16,0 1-16,0-1 0,-18 0 0,18 1 16,-18-1-16,-17 18 15,35-17-15,0 52 31,18-35-15,-18 17-16,35-17 0,-17 0 0</inkml:trace>
  <inkml:trace contextRef="#ctx0" brushRef="#br0" timeOffset="64630.18">30286 4427 0,'0'0'0,"0"18"16,-18-18-16,18 18 15,0-1-15,-17 1 16,17 0-16,0-1 16,0 1-16,0-1 15,17-17-15</inkml:trace>
  <inkml:trace contextRef="#ctx0" brushRef="#br0" timeOffset="64814.38">30251 4110 0,'0'0'0,"-18"0"0,-35-35 32,88 35-17,1 0 1,-19 0-16,19 0 0,-19 0 0</inkml:trace>
  <inkml:trace contextRef="#ctx0" brushRef="#br0" timeOffset="65264.4">30533 4039 0,'-18'0'16,"18"36"-16,0-19 15,-17-17-15,17 18 0,0-1 0,0 1 16,-18 0-16,18-1 0,0 19 0,0-19 15,0 1-15,0 17 0,0-17 0,0 17 16,0-17-16,18 17 0,-18 0 16,0-17-16,0 17 0,0-17 15,17 0-15,-17-1 0,18-17 0,-18 18 16,18-18-16,-1 0 16,1 0-16,-1-18 15,1 1-15,0 17 16,-1-36-16,-17 1 0,18 17 0,0-17 15,-18 17-15,17-17 0,-17 0 0,18 0 16,-18-1-16,0 1 0,0-18 0,0 18 16,0 0-16,0-1 0,0 1 0,0 17 15,0 1-15,0-19 0,0 19 16,0-1-16,0 53 16,0 1-1,0 17-15,0-18 16,0-17-16,0 34 0,0-16 15,0-1-15,35-17 0,-35 17 16,18-17-16,-18 17 0,17-17 0,-17 17 16,18-18-16,-18 1 0,18 0 0,-18-1 15,0 1-15,17 0 0,1 17 16,0-35-16</inkml:trace>
  <inkml:trace contextRef="#ctx0" brushRef="#br0" timeOffset="65725.57">31362 4322 0,'0'0'16,"-18"0"-16,1 0 0,-1 0 15,18 35 1,0 0-1,0-17-15,0-1 0,18 1 16,-18 0-16,0-1 0,0 19 16,0-19-16,0 1 0,0-1 15,0 1-15,0-53 32,0 17-32,0-17 15,0 17-15,0 1 0,0-19 16,0 19-16,0-1 0,0-17 15,0 17-15,0-17 0,17 17 0,-17-17 16,18 17-16,-18 1 0,18-1 0,-1 0 16,1 1-16,-1 17 15,1 0-15,0 35 16,-1-35-16,1 18 0,0-1 16,-1 1-16,1 0 0,0 17 0,-1-17 15,-17-1-15,18 1 0,-18-1 0,18 1 16,-18 0-16,0-1 0,0 1 15,0 0-15,0-1 16</inkml:trace>
  <inkml:trace contextRef="#ctx0" brushRef="#br0" timeOffset="66058.45">31873 4251 0,'-35'0'0,"18"0"15,-1 35-15,0-17 16,18 0-16,0-1 16,-17 1-16,17-1 0,0 1 15,0 0-15,0-1 0,0 1 0,35-18 16,-35 35-16,18-35 0,-18 18 16,17-18-16,18 0 0,-17 0 15,0 0-15,-1-18 16,1 18-16,-18-35 0,18 17 15,-18 1-15,0-1 0,0 0 0,0 1 16,0-18-16,0 17 0,0 0 0,-18 1 16,18-1-16,-18 0 0,-17 1 15,0 17-15,17 0 16,1 0-16,-1 17 16,18 1-1,35-18-15,-35 18 16,35-18-16</inkml:trace>
  <inkml:trace contextRef="#ctx0" brushRef="#br0" timeOffset="66326.89">32244 3969 0,'0'0'0,"18"-124"31,-18 107-31,-18 52 31,18 0-31,-18-17 16,18-1-16,-17 36 16,17-17-16,0-1 0,0 0 0,0-17 15,0 17-15,0 0 0,0 1 0,35-19 16,-35 19-16,0-1 0,0-17 0,0-1 16,0 18-16,0-17 0,0 0 0,0 17 15,-35-35-15,35 18 0,-18-1 16</inkml:trace>
  <inkml:trace contextRef="#ctx0" brushRef="#br0" timeOffset="66522.14">32032 4057 0,'0'0'0,"-17"0"0,-54-35 31,71 17-31,-18 18 0,54 0 16,-1-18 0,-17 18-16,17 0 0,0 0 15,0 0-15,1 0 0,17 0 0,17 0 16,-52 0-16,17 0 0,18-17 16</inkml:trace>
  <inkml:trace contextRef="#ctx0" brushRef="#br0" timeOffset="67161.92">29898 5186 0,'0'0'15,"-18"0"-15,1-35 16,-1 35-16,18-18 16,-18 18-16,1 0 15,-1 0-15,18 18 16,-18-18-16,1 35 0,-1-18 15,1 1-15,17 0 0,-18-1 0,18 19 16,-18-19-16,18 1 0,0 0 0,0-1 16,0 18-16,0-17 0,0 0 0,0-1 15,18 1-15,-18 0 0,35-18 16,0 17-16,-17-17 0,0 0 16,17 0-16,0 0 0,1 0 0,-1-35 15</inkml:trace>
  <inkml:trace contextRef="#ctx0" brushRef="#br0" timeOffset="67642.62">30462 4762 0,'0'0'0,"-35"-17"0,-18-18 31,36 35-31,17 35 16,0 0-1,0-17-15,0 17 0,0 0 16,0 1-16,0-1 0,0 0 0,0 53 16,0-52-16,0 17 0,0-18 15,0 18-15,0-18 0,0 18 0,-18 17 16,18-52-16,-18 17 16,18-17-16,-35 17 0,35-17 0,0 0 15,-18-18-15,18-36 31,0 19-31,18-19 16,-18 19-16,18-1 0,-18-17 0,35 0 16,-35 17-16,18-17 0,-18-1 0,17 19 15,-17-1-15,18 0 0,-18-17 16,17 35-16,1-17 0,0-1 0,-1 18 16,1 0-1,0 35-15,-1-35 0,-17 35 0,18-17 16,0 0-16,-18-1 0,17 1 15,-17 17-15,18-17 0,-18 0 0,0-1 16,17 1-16,-17-1 0,0 1 0,0 0 16,0-1-16,0 1 0,0 0 15,-17-18-15,17 17 0,35-17 16</inkml:trace>
  <inkml:trace contextRef="#ctx0" brushRef="#br0" timeOffset="68403.84">31009 5221 0,'0'0'0,"-35"-35"16,17 35-1,-17 0-15,17 0 16,1 0-16,-1 0 0,0 35 0,1-35 16,-1 18-16,0-18 0,18 35 0,-17-17 15,-1-1-15,18 1 0,0 0 16,-17-1-16,17 1 0,0-1 15,0 1-15,35-18 16,-18 0-16,19 0 16,-19 0-16,1 0 0,0-18 0,-1 18 15,1-17-15,0 17 0,-1-35 0,1 17 16,0 0-16,-18 1 0,17-1 0,-17 0 16,18 1-16,-18-1 0,17 0 0,-17 1 15,0-1 1,0 36-1,0 17 1,0 0-16,0-17 16,0 0-16,0-1 0,0 1 0,0 0 15,18-18-15,-18 17 0,35 1 16,-17-1-16,0-17 0,-1 0 16,1 0-16,0 0 0,-1 0 0,1 0 15,-1-17-15,1 17 0,0-35 0,-1 17 16,1 0-16,-18-17 0,18 17 0,-1-35 15,-17 36-15,0-1 0,0 1 16,0-1-16,0 0 0,0 1 16,0 52-1,-17-35-15,17 18 16,-18 17-16,18-18 0,0 1 16,0 17-16,0-17 0,0 0 0,-18-1 15,18 1-15,0 0 0,0-1 0,0 1 16,0-1-16,0-34 31,0-18-15,18 17-16,-18 0 15,0-17-15,35 17 0,-35-17 0,18 17 16,0-17-16,-1 18 0,-17-1 0,18 0 16,-1 1-16,1-1 15,0 18-15,-1 0 16,1 18-16,0 17 15,-1-35-15,1 35 0,0 0 16,-18-17-16,0 0 0,17-1 16,-17 1-16,0 0 0,0-1 0,0 1 15,0 0-15,0-1 0,18-17 16</inkml:trace>
  <inkml:trace contextRef="#ctx0" brushRef="#br0" timeOffset="69159.98">31944 5133 0,'0'-18'0,"0"36"0,0-53 16,0 17-16,-35 0 0,-1 1 15,19 17 1,-1 0-16,1 0 0,-1 0 0,0 17 16,1-17-16,-1 36 0,0-36 15,18 35-15,-17-17 0,-1-1 0,18 1 16,-18-1-16,18 1 0,0 0 0,-17 17 15,17-17-15,0-1 16,0 1-16,35-18 0,-17 0 16,17 0-16,-17 0 15,-1 0-15,1-35 0,0 35 0,-1-18 16,1 18-16,-1-35 0,1 17 0,0 0 16,-1 1-16,-17-1 0,18 1 0,0-1 15,-18 0-15,17 1 16,-17 52 15,0-17-15,0-1-16,0 18 0,0 1 0,0-19 15,-35 19-15,35-1 0,0 0 16,0 18-16,-35-18 0,-1 54 16,19-54-16,-1 18 0,-17 35 15,0-53-15,17 1 0,18-1 0,-18-18 16,18 1-16,-17 0 0,17-1 15,0-52 1,0 0-16,0-18 16,0 18-16,0 17 0,0-53 15,0 54-15,0-1 0,35-17 16,-35 17-16,18 1 0,-18-1 0,35 0 16,0 18-16,-17-17 0,17-1 0,-17 0 15,17 1-15,0 17 0,1-18 16,-1 0-16,0 1 0,-17 17 0,17-18 15,0 1-15,1-1 0,-19 0 0,19 1 16,-19-1-16,18-17 0,-35 17 16,36-35-16,-36 36 15,0-1-15,0 0 0,0 1 16,0-1-16,0 0 0,-18 18 0,-17 0 16,17 0-1,1 36-15,-1-36 0,0 35 16,1-17-16,17-1 0,-18 1 0,0 17 15,18-17-15,0-1 0,0 36 16,0-35-16,0 0 0,18-1 16,-18 1-16,0-1 0,71 1 15,-71 0-15,17-18 16,18 0-16,-17 0 0,17 0 16,18 0-16,-17 0 0</inkml:trace>
  <inkml:trace contextRef="#ctx0" brushRef="#br0" timeOffset="69335.8">32826 5397 0,'-35'0'32,"35"-17"-17,35 17 1,-17 0-16,-1 0 15</inkml:trace>
  <inkml:trace contextRef="#ctx0" brushRef="#br0" timeOffset="74014.14">21625 8608 0,'18'0'16,"0"0"0,-1 0-16,-17-18 15,18 18-15,-1 0 157,19 0-157,-19 0 0,1 0 15,0 0-15,17 0 0,-17 0 0,-1 0 16,18 0-16,-17 0 0,0 0 15,-1 0-15,1 0 0,-18-18 16,18 18-16,-54 0 47,19 0-47,-1-17 0,-17 17 16,17 0-16,-17 0 0,0 0 15,17 0-15,0 0 0,-17 0 16,17 0-16,1 0 15,-1 0 1,18 17 15,35 1 1,-17-18-32,0 0 15,-1 0-15,1 0 0,0 0 0,-1 0 16,1 0-16,0 0 0,-1 0 0,1 0 15,-1 0-15,1 0 0,-18-18 32,-18 18-17,-17 0 1,18 0 0,-1 0-16,0 0 0,1 0 15,-1 0-15,18 18 0,-18-18 16,1 18-16,17-1 15,35-17 17,-17 0-32,-1 0 15,1 0-15,17 0 0,-17 0 16,-1 0-16</inkml:trace>
  <inkml:trace contextRef="#ctx0" brushRef="#br0" timeOffset="75647.42">24077 5574 0,'-18'0'31,"18"18"1,-35-18 15,18 0-32,-1 0 1,0 17-16,1-17 15,-1 0 1,0 0-16,36 0 78,0 0-78,17 0 16,-17 0-16,-1 0 0,1 0 15,-1 0-15,1 0 0,0 0 0,-1 0 16,1 0-16,0 0 0,-1 0 16,1 0-16,0 0 0,-1 0 15,1 0 1,-36 0 15,1 0-15,-1 0-1,0 0-15,1 0 0,-1 0 16,0 0-16,18 18 16,18-18 46,0 0-62,-1 0 16,1 0-16,0-18 15,-1 18-15,1 0 16,-53 0 31,17 0-31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29:48.281"/>
    </inkml:context>
    <inkml:brush xml:id="br0">
      <inkml:brushProperty name="width" value="0.05292" units="cm"/>
      <inkml:brushProperty name="height" value="0.05292" units="cm"/>
      <inkml:brushProperty name="color" value="#FF0000"/>
    </inkml:brush>
  </inkml:definitions>
  <inkml:trace contextRef="#ctx0" brushRef="#br0">10213 11148 0,'-18'0'15,"18"35"17,0-17-17,0-1 1,0 1-1,0 0 17,36-18-32,-19 0 0,1 0 15,-1 0-15,19 0 0,-19 0 16,19 0-16,-19 0 0,1 0 0,17 0 16,-17 0-16,-1 0 0,19 0 0,-1 0 15,-17 0-15,17 0 0,0 0 0,1 0 16,-1 0-16,0 0 0,0 0 15,1 0-15,-1 0 0,18 17 0,-18-17 16,0 0-16,1 0 0,17 18 0,-18-18 16,0 18-16,18-1 0,-18-17 0,1 18 15,17-18-15,-18 17 0,0-17 0,53 18 16,-52-18-16,-1 0 0,0 0 16,0 0-16,1 0 0,-1 0 0,0 0 15,0 0-15,18 0 0,-17-18 0,-1 18 16,0 0-16,1 0 0,16 0 0,-16 0 15,-1-17-15,18 17 0,-18 0 0,0 0 16,1 0-16,17 0 0,-18 0 0,0 0 16,18 17-16,-18-17 0,18 0 0,-17 18 15,17-18-15,-1 0 0,-16 18 0,17-18 16,52 17-16,-69-17 16,-1 18-16,0-18 0,1 0 0,-19 0 15,18 0-15,-17 18 0,17-18 16,1 0-16,-1 0 0,-17 0 0,17 0 15,0 0-15,0 0 0,-17 0 0,17 0 16,1 0-16,-1 0 0,0 0 0,0 0 16,1 0-16,-1 0 0,0 0 0,1 0 15,-1 0-15,0 0 0,0 0 0,1 0 16,-1 0-16,0 0 0,-17 0 0,52 0 16,-52 0-16,17 0 15,1 0-15,-1 0 0,-17 0 0,-1 0 16,18 0-16,-17 0 0,0 0 0,17 0 15,-17 0-15,17 0 0,-17 0 0,-1 0 16,18 0-16,1 0 0,-19 0 16,19 0-16,-1 0 0,-17 0 0,17 0 15,0 0-15,0 0 0,1 0 0,-19 0 16,19 0-16,-1 0 0,0 0 0,0 0 16,-17 0-16,53 0 15,-36 0-15,-17 0 0,17 0 0,0 0 0,0 0 16,-17-18-16,17 18 0,1 0 15,-19 0-15,1 0 0,17 0 0,-17 0 16,-1 0-16,1 0 0,0 0 16,-1 0-1,-17-18-15,-17 18 63,-1 0-63,0 0 15,1 0 1,17-17-16,17 17 63,-17 17-63,18-17 15,-18 18 1,18-18-16,-1 0 31,-17 18 0,18-18 79,0 0-63,-1 0-47,1 0 15,35 0-15,-36 0 16,19-18-16,-1 18 0,0 0 15,1-18-15,16 18 0,-16-17 0,-1 17 16,18 0-16,-18 0 0,18-18 0,0 18 16,-18-18-16,18 18 0,0 0 0,-18 0 15,1 0-15,17 0 0,-18 0 0,0 0 16,0 0-16,1 0 0,-1 0 0,53 0 16,-52 0-16,-1 0 0,18 0 15,0 0-15,0 0 0,-1 0 0,19 0 16,-18 0-16,17 0 0,-17 0 0,89 0 15,-90 0-15,1 0 0,18-17 16,35 17-16,-36 0 0,-17 0 16,-18 0-16,18 0 0,-17 0 0,17 0 15,-18 0-15,0 0 0,0 17 0,1-17 16,-1 0-16,0 0 0,1 18 0,-1-18 16,18 0-16,-18 0 0,0 0 0,18 0 15,-18 0-15,18 0 0,0 0 16,0 18-16,-17-18 0,16 0 0,-16 0 15,-1 0-15,0 0 0,18 0 0,-18 0 16,1 0-16,-1 0 0,-17 0 16,17 0-16,0 0 0,-17 17 0,17-17 15,0 0-15,1 0 0,-19 0 0,19 0 0,-1 0 16,0 0-16,18 0 0,-18 0 0,1 0 16,17 0-16,-18 0 0,18 0 0,-18 0 15,18 0-15,-18 0 0,18-17 16,-18 17-16,1 0 0,-1 0 0,0 0 0,1 0 15,-19-18-15,18 18 0,-17 0 16,35 0-16,-35 0 0,17 0 16,-17 0-16,-1-18 0,18 18 0,-17 0 15,17 0-15,-17 0 0,17 0 0,1 0 16,-1-17-16,0 17 0,0 0 0,1 0 16,-1 0-16,0 0 0,1 0 0,-1 0 15,0 0-15,0 0 0,1 0 0,-1 0 16,-17 0-16,17 0 0,0 0 0,0 0 15,1 0-15,-19 17 0,19-17 16,-1 0-16,0 0 0,0 0 0,1 18 16,-1-18-16,0 0 0,1 0 0,-1 0 15,0 0-15,0 0 0,1 0 0,-1 0 16,0 0-16,0 0 0,1 0 0,-1 0 16,0 0-16,1 0 0,-1 0 0,0 0 15,0 0-15,-17 0 0,17 0 0,1 0 16,-1 18-16,0-18 0,0 0 0,1 0 15,-1 0-15,0 0 0,1 0 0,-1 0 16,0 0-16,0 0 0,18 0 0,-17 0 16,52 0-16,-53 0 0,18 0 15,35 0-15,-53 0 0,18 0 16,-17-18-16,-1 18 0,0 0 0,0-18 16,1 18-16,-1-17 0,0 17 0,1 0 15,-1-18-15,0 18 0,0 0 16,1 0-16,17-17 0,-18 17 0,0 0 15,18-18-15,-18 18 0,18 0 0,0 0 16,-18 0-16,18-18 0,0 18 16,-17 0-16,16 0 0,1-17 0,0 17 15,-17 0-15,17 0 0,-1 0 0,37-18 16,-36 18-16,-18 0 0,18 0 0,-18 0 16,0 0-16,18-18 0,-18 18 0,1 0 15,-1 0-15,18 0 0,-18 0 0,1 0 16,-1 0-16,18 0 0,-18-17 15,0 17-15,18 0 0,-18 0 0,1 0 16,17 0-16,-18 0 0,18 0 0,-18-18 16,18 18-16,-18 0 0,18 0 0,-17 0 15,52 0-15,-53 0 0,18 0 16,-18 0-16,0 0 0,1 0 0,-1 0 16,0 0-16,1 0 0,-19 0 0,18 0 15,-17 0-15,17 0 0,1 0 0,-19 0 16,19 0-16,-19 0 0,19 0 0,-1 0 15,-18 0-15,19 0 0,-1 0 0,0 0 16,-17 0-16,52 0 0,-34 0 16,-1 0-16,-17 0 0,17 0 15,-17 0-15,17 0 0,-18 0 0,19 0 16,-19 0-16,1 0 0,17-18 0,-17 18 16,0 0-16,-1 0 0,1-17 0,0 17 15,-1 0-15,1 0 0,-1 0 0,19 0 16,-1 0-16,-17 0 0,17 0 15,0 0-15,-17 0 0,-1 0 16,1 0-16,0 0 0,17 0 0,-17 0 16,-1 17-16,1-17 0,0 0 0,-1 0 15,1 0-15,-1 18 0,1-18 0,17 18 16,-17-18-16,0 0 16,-1 0-16,-17 17 0,18-17 15,0 0-15,-1 0 16,1 0-1,0 0 17,-1 0-17,-17-17 126,-17 17-125</inkml:trace>
  <inkml:trace contextRef="#ctx0" brushRef="#br0" timeOffset="1299.91">27905 9701 0,'0'0'16,"0"-17"-16,0-1 16,-18 0-16,18-17 15,0 18-15,0-1 16,35 18-16,-35-18 16,18 18-16,0-17 0,-1 17 15,19 0-15,-19-18 0,18 18 0,1 0 16,-1 0-16,0 0 0,1 0 0,16 0 15,-16-18-15,17 18 0,-18 0 0,18 0 16,0 0-16,0 0 0,0-17 0,0 17 16,-1-18-16,1 18 0,-17-18 0,17 18 15,-1-17-15,-16 17 0,-19 0 0,19-18 16,-19 18-16,1 0 0,0-17 0,-1 17 16,1 0-1,-53 0 1,-1 0-1,19 0-15,-1 17 0,-17-17 0,-1 0 16</inkml:trace>
  <inkml:trace contextRef="#ctx0" brushRef="#br0" timeOffset="1744.11">28011 9278 0,'-18'-35'31,"18"17"-31,18 18 31,-18 35-15,0-17-16,-36 17 15,36-17-15,-17 17 0,-1-17 0,0 17 16,-17-17-16,17 17 0,-17 0 0,18 1 16,-19-1-16,19 0 0,-1-17 15,0 17-15,1-17 0,-1 17 16,0-17-16,18-1 0,0-52 31,0 17-15,0-17-16,0 17 15,18 18-15,-18-17 0,35 17 16,-17 0-16,0 0 16,-1 0-16,1 35 0,0-35 0,34 53 15,-34-35-15,0-1 0,17 1 16,-17 0-16,17-1 0,-17 1 0,17-18 16</inkml:trace>
  <inkml:trace contextRef="#ctx0" brushRef="#br0" timeOffset="2472.39">29951 9225 0,'0'0'0,"-18"-18"0,1 1 16,-1-1-16,0 1 16,1 17-16,17-18 0,-18 18 0,18-18 15,-18 18-15,1-17 16,-1 17-16,0 0 0,1 0 16,-18 0-16,17 0 0,-17 0 0,-36 17 15,36 19-15,-36-19 16,36 1-16,17 17 0,-17-17 0,17-1 15,1 1-15,-1 0 0,0 17 0,18-17 16,-17-1-16,17 1 0,0 0 0,0-1 16,0 1-16,0-1 15,35-17-15,0 0 0,-17 0 16,17 0-16,-17-17 0,17 17 0,18-35 16,-18-1-16,1 19 0,-1-19 0,0 1 15,1 0-15,-19-1 0,18 1 16,-17-18-16,0 18 0,-18-18 0,17 0 15,-17 0-15,0 0 0,0 0 0,0 1 16,-35 16-16,35 1 0,-18 0 0,18-1 16,-35 19-16,35-1 0,-17 0 0,17 1 15,-18 17-15,0 0 16,18 35-16,0 0 16,0 1-16,0-1 0,0 0 15,0 1-15,0-1 0,36 18 0,-19 53 16,-17-54-16,0 54 15,0-70-15,0 16 16,0-16-16,18-19 0,-18 1 16,17 17-16,-17-17 0,18-18 0,0 18 15,17-1-15,-17-17 0,17 0 0,0 0 16</inkml:trace>
  <inkml:trace contextRef="#ctx0" brushRef="#br0" timeOffset="3059.25">30392 9119 0,'0'-35'16,"-35"35"-16,17 0 0,-35 0 16,35 0-16,-17 35 0,17-35 15,-17 18-15,17-18 0,1 35 16,-18-17-16,17-1 0,18 1 16,-18 0-16,18-1 0,0 1 0,0 0 0,0-1 15,0 1-15,36-18 0,-36 18 16,35-18-16,-18 0 0,1 17 0,35-17 15,-35 0-15,52-35 16,-52 0-16,0 17 0,-18 0 16,17 1-16,-17-19 0,18 19 0,-18-1 15,0 1-15,0-1 0,0 0 0,0 1 16,-18 52 15,18-17-31,0 17 16,-17-18-16,17 1 0,0 0 15,0-1-15,0 1 0,0 0 0,0-1 16,35 1-16,-35 0 0,17-18 0,-17 17 16,36-17-16,-1 0 0,0 0 15,-17 0-15,0 0 0,17-17 0,0 17 16,-17-53-16,17 35 0,-17-17 0,-1 17 16,1-17-16,0-18 0,-1 18 15,-17-18-15,18 0 0,-18 0 0,0 0 16,0-18-16,0 19 0,0-1 0,-18-53 15,18 70-15,0 1 0,-35 0 16,35 17-16,-18 18 0,18 36 16,-17-19-1,17 18-15,0 1 0,0-1 0,-18 18 16,18-18-16,0 18 0,0-18 0,0 18 16,35-17-16,-35 17 0,0-18 0,18 18 15,-18-18-15,0 0 0,18 1 0,-18-1 16,0 18-16,0-18 0,0-17 15,0-1-15,-18-17 0</inkml:trace>
  <inkml:trace contextRef="#ctx0" brushRef="#br0" timeOffset="4416.55">30533 8872 0,'0'0'16,"0"18"-16,-35 0 15,35-1-15,0 1 16,35-18-16,-35 18 0,70-18 16,-34 17-16,17-17 0,35 0 15,-35 0-15,0 0 0,53 0 16,-54 0-16,-16-17 0,17 17 16,-18 0-16,0-36 0,0 36 15,-17-17-15,0 17 0,-1 0 0,-52 0 31,17 17-15,-17 1-16,0-18 0,17 35 16,1-17-16,-36-1 0,35 1 15,0 0-15,1-1 0,17 1 0,-18 0 16,18-1-16,-17-17 0,17 18 16,0 0-16,0-1 0,35-17 15,-18 0 1,19 0-16,17-17 15,-36-1-15,1 18 0,17-53 16,-17 18-16,-18 17 0,35-17 16,-35 17-16,18 1 0,-18-1 15,17 18-15,-17 18 32,-35 17-17,35-18-15,0 1 0,0 0 0,-18 17 16,18 0-16,0-17 0,0 0 15,0 17-15,36-18 0,-19 1 16,19-18-16,-19 0 16,1 0-16,17 0 0,-17 0 0,17-18 15,0 18-15,1-35 0,-1 18 16,0-1-16,1-17 0,-1 17 0,-18-17 16,19-1-16,-19 1 0,36-53 15,-53 53-15,18 17 0,0-35 16,-18 36-16,17-1 0,-17 0 15,-35 54 1,0-1-16,35-18 16,-18 1-16,18 0 0,-35-1 0,35 19 15,0-19-15,0 1 0,0 0 0,0 34 16,0-34 0,0 17-16,0-17 0,0 0 0,17-1 15,-17 1-15,18 0 16,-18-1-16,18-17 0,-18 18 0,17-18 15,-17 17-15,18-17 16,-53 0 31,70 0 0,0-17-47,-17 17 15,17-18-15,-17 1 0,17 17 0,-17-18 16,17 0-16,0 1 0,-17 17 0,52-36 16,-52 19-16,17-1 0,1-17 15,-19 17-15,-17 1 16,18 17-16,-18-18 0,-35 18 16,17 0-1,18 18-15,-35-18 0,17 17 16,-17 18-16,17-17 15,0 0-15,1-18 0,17 17 0,-18 1 16,18 0-16,0-1 0,0 1 16,18 0-16,17-18 15,-17 17-15,-1-17 0,19 0 16,-19 0-16,19 0 0,-1 0 16,0 0-16,0 0 0,36-35 15,-18 0-15,0 17 0,35-35 16,-53 18-16,1 0 0,16-36 15,-34 18-15,-18 0 0,18 18 0,-18-18 16,0 0-16,0 18 0,0-18 0,0 18 16,0-1-16,-18 1 0,18 0 0,-18-1 15,18 19-15,-17-1 0,17 1 16,-18-19-16,1 19 16,17-1-16,0 53 31,17-17-31,-17 17 15,0-17-15,35 70 0,-35-53 16,0 18-16,0 0 0,0 0 0,0-18 16,0 18-16,-17 35 0,17-35 15,0-17-15,-35-1 0,35 0 0,-18 0 16,18 1-16,-18 17 0,1-36 16,17 1-16,-18 0 0,18-1 15,0 1-15,35-18 16,1-35-1,-1 35-15</inkml:trace>
  <inkml:trace contextRef="#ctx0" brushRef="#br0" timeOffset="4640.13">32526 8590 0,'0'0'0,"-35"-18"0,17 18 0,-35-35 31,53 18-31,36 17 16,-1 0-16,-18 0 0,36 0 0,0 0 15,0 0-15,18 0 0,-1 0 16,-17 0-16,18 0 0,-18 0 16,0 0-16,141 0 15,-177 0-15,1-18 0</inkml:trace>
  <inkml:trace contextRef="#ctx0" brushRef="#br0" timeOffset="5601.12">31785 8978 0,'0'0'16,"-17"0"-16,34 0 31,19 0-15,-1-17-16,-18 17 0,1 0 16,0-18-16,-1 18 0,1-18 15,-18 1-15,0-1 16,0 0-16,0 1 15,0-1 1,-18 18-16,1 0 16,-1 0-16,0 0 15,1 0-15,-1 0 16,1 18-16,-1-18 16,0 0-16,1 17 0,-1-17 0,18 18 15,-18-18-15,1 18 0,17-1 0,-18 1 16,18 0-16,0-1 0,0 1 15,-18-1-15,18 1 16,0 0-16,0-1 0,0 1 16,36-18-16,-36 18 15,0-1-15,17 1 0,-17 0 16,18-18-16,-18 17 0,18-17 16,-18 18-16,17-18 0,-17 17 15,0 1-15,18-18 16,-18 18-16,0-1 0,18-17 15,-18 18-15,0 0 0,0-1 16,0 1 0,0 0-16,-18-18 15,18 17-15,-35-17 16,17 0-16,0 0 0,1 0 16,-1 0-16,0 0 0,1 0 0,-1 0 15,-17 0-15,17-17 0,1 17 0,-1 0 16,0-18-16,1 18 0,-1-18 15,36 18 32,-1 0-31</inkml:trace>
  <inkml:trace contextRef="#ctx0" brushRef="#br0" timeOffset="9835.19">9719 9207 0,'0'0'0,"-18"0"0,1 0 15,17-17-15,-18 17 0,36 0 125,-1 0-109,1 0-16,0 0 0,17 0 0,-17 0 16,17 0-16,0 0 0,0-18 0,1 18 15,-1 0-15,0 0 0,1 0 0,-19 0 16,18 0-16,1 0 0,-1 0 0,0 0 15,1 0-15,-1 0 0,0 0 0,53 18 16,-35-18-16,0 0 0,35 0 16,-35 0-16,0 0 0,-18 0 15,18 0-15,-17 0 0,-19 0 16,1 0-16,0 0 0,-1 0 0,1 0 16,-53 0 15,17 0-16,0 0-15,1 0 16,-1 0-16,0 0 0,1 0 0,-1-18 16,0 18-16,1 0 0,-1 0 15,1 0-15,-1-17 0,0 17 0,-17 0 16,17 0-16,1 0 0,-1 0 0,-17 0 16,17 0-16,0 0 0,-17 0 0,-18 0 15,18 0-15,0 0 0,17 0 16,-17 0-16,0 0 0,-1 17 0,1-17 15,0 0-15,-1 0 0,1 0 0,0 0 16,0 0-16,17 18 0,-17-18 0,17 0 16,-17 0-16,17 0 0,0 0 15,-17 17-15,18-17 16,-1 0-16,0 0 62,36 0 1,0 0-47,-1 0-16,1 0 0,-1 0 15,1 0-15,17 0 0,-17 18 0,0-18 16,17 0-16,0 0 0,-17 0 15,17 0-15,0 0 0,-17 0 0,17 0 16,1 0-16,-19 0 0,1 0 0,17 0 0,0 0 16,-17 0-16,0 0 15,17 0-15,-17 0 0,-1 0 16,1-18 0,0 18-1,-18-17-15,17 17 16,1 0-1,-1 0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30:21.781"/>
    </inkml:context>
    <inkml:brush xml:id="br0">
      <inkml:brushProperty name="width" value="0.05292" units="cm"/>
      <inkml:brushProperty name="height" value="0.05292" units="cm"/>
      <inkml:brushProperty name="color" value="#FF0000"/>
    </inkml:brush>
  </inkml:definitions>
  <inkml:trace contextRef="#ctx0" brushRef="#br0">13141 6138 0,'0'18'78,"-18"-18"-63,1 0 923</inkml:trace>
  <inkml:trace contextRef="#ctx0" brushRef="#br0" timeOffset="1872.5">13935 6103 0,'0'0'0,"-18"0"0,0 0 16,1 0-16,-1 0 15,1 0-15,-1 0 0,0 0 16,1 0 0,34 0 46,19 0-46,-36 18-16,17-18 15,18 0-15,-17 0 0,0 0 16,35 0-16,-36 0 0,1 0 16,17 17-16,-17-17 0,17 0 15,-17 0-15,52 0 16,-52 0-16,0 0 0,-1 0 15,1 0-15,-1 0 0,1 0 0,0 0 16,-1 0-16,1 0 0,0 0 0,17 0 16,-17 0-16,-1 0 0,1 0 15,0 0-15,-1 0 0,1 0 0,-1 0 16,1 0-16,0 0 0,-1 0 0,1 0 16,0 18-16,-1-18 0,1 0 0,0 0 15,-1 0-15,1 0 0,-1 0 0,36 0 16,-35 0-16,0 0 0,17 0 15,-17 0-15,-1 0 0,36 0 16,-35 0-16,17 0 16,0 0-16,1 0 0,-1 0 0,0 0 15,0 0-15,1 0 0,17 0 0,-18 0 16,0 0-16,0 0 0,1 0 0,-1 0 16,0 0-16,1 0 0,-19 0 0,18 0 15,-17 0-15,0 0 0,-1 18 0,1-18 16,17 0-16,1 0 15,-19 17-15,19-17 0,-1 0 16,0 0-16,-17 0 0,-1 0 0,19 0 16,-19 0-16,19 0 0,-19 0 0,18 0 15,-17 0-15,17 0 0,-17 18 0,17-18 16,-17 0-16,0 0 0,17 0 0,-18 0 16,19 0-16,-19 0 0,19 0 0,17 0 15,-18 0-15,0 0 0,-17 0 16,17 0-16,0 0 0,1 0 0,34 0 15,-35 0-15,1 0 0,-1 0 16,18 0-16,-18 0 0,-17 0 16,17 0-16,-17 0 0,17 0 0,-17 0 15,17 0-15,0 0 0,-17 0 16,17 0-16,0 0 0,-17 0 16,17 0-16,-17 0 0,17 0 0,-17 0 15,17 0-15,-17 18 0,17-18 0,-17 0 16,17 0-16,-17 0 0,17 0 15,-17 0-15,17 0 0,18 0 16,-36 0-16,1 0 0,17 17 16,-17-17-16,0 0 0,-1 0 0,36 0 15,-18 0-15,-17 0 0,17 0 0,1 0 16,-1 0-16,0 0 0,0 0 0,18 0 16,-17 0-16,-1 18 0,0-18 0,0 0 15,1 0-15,-1 0 0,0 0 0,-17 17 16,0-17-16,-1 0 0,1 0 15,0 0-15,-1 18 0,1-18 0,-1 0 16,19 0-16,-19 18 0,1-18 16,17 0-16,-17 0 0,0 0 15,-1 0-15,1 17 0,-1-17 0,1 0 16,17 0-16,-17 0 0,0 0 0,-1 0 16,1 0-16,0 0 0,-1 0 0,1 18 15,-1-18-15,1 0 0,0 0 16,-1 0-16,1 0 15,0 0 1,-1 0-16,1 0 16,0 0-16,-1 0 15,1 0-15,0 0 0,17-18 16,-18 18-16,1 0 0,17 0 0,-17 0 16,17 0-16,-17 0 0,0 0 0,17 0 15,-18 0-15,1 0 16,0 0 62,-1 0-47,-17-17 63,0-1-78</inkml:trace>
  <inkml:trace contextRef="#ctx0" brushRef="#br0" timeOffset="5162.88">14764 4586 0,'0'-18'0,"0"1"16,0-1-1,0 1 1,-18 17 15,0 0-15,1 35-16,-1-35 0,1 17 15,-1-17-15,0 18 0,1 0 0,17-1 16,-18 1-16,18 0 0,-18-1 0,18 1 16,0 17-16,0-17 0,0-1 15,0 1-15,0 0 0,0-1 0,36 19 16,-36-19-16,17-17 0,-17 18 16,36 0-16,-19-1 0,1-17 0,17 18 15,-17-18-15,-1 0 0,19 0 0,-19 0 0,19 0 16,-19 0-16,18-35 0,1 35 0,-19-36 15</inkml:trace>
  <inkml:trace contextRef="#ctx0" brushRef="#br0" timeOffset="5653.62">15240 4304 0,'0'0'15,"0"-18"-15,-35 1 16,17 17-1,18 17 17,0 1-32,0 17 15,0-17-15,0 17 0,0-17 16,0 17-16,0-17 0,0 17 16,0 0-16,0 0 0,0 1 0,0-1 15,0 0-15,0-17 0,0 17 0,0 0 16,-18-17-16,18 17 0,0-17 0,0 0 15,0-1-15,-17-34 32,17-19-17,-18 19-15,18-19 0,0 19 0,-17-18 16,17 17-16,0-17 0,0 17 0,0 0 16,0-17-16,0 17 0,0 1 0,35-1 15,-18 1-15,19-1 16,-19 18-16,1 0 0,0 0 0,-1 0 15,1 0-15,0 0 0,-1 35 0,18-35 16,-17 18-16,0-18 0,-1 35 16,1-17-16,0-1 0,-18 1 0,17 0 15,-17-1-15,0 1 0,18 0 0,-18-1 16,0 1-16,0 17 0,0-17 0,0-1 16,0 1-16,-35-18 0,35 18 15,0-54 1,35 1-16</inkml:trace>
  <inkml:trace contextRef="#ctx0" brushRef="#br0" timeOffset="5992.44">15681 4568 0,'0'0'0,"-35"0"31,17 18-15,18 17-16,-18-17 15,18 0-15,0-1 0,0 1 0,0 17 16,0-17-16,0 17 0,0-17 16,0-1-16,0 1 0,18 0 15,0-1-15,17-17 16,-17 0-16,-1 0 0,1-35 16,0 35-16,-18-35 0,17-1 15,1 19-15,-18-1 0,0 1 0,0-19 16,0 19-16,0-1 0,0-17 0,0 17 15,-18 0-15,18 1 0,-35-1 0,35 1 16,-35 17-16,17 0 0,0 0 0,-17 0 16,17 0-16,18 17 0,-35 18 15,35-17-15,0 0 16,0-1-16,0 1 0,35 0 16</inkml:trace>
  <inkml:trace contextRef="#ctx0" brushRef="#br0" timeOffset="6395.44">16228 4533 0,'0'0'0,"-18"0"0,-70-17 15,70 17-15,1 0 16,-1 0-16,0 0 0,1 0 0,-1 35 15,18-18-15,-18 1 16,18 0-16,0-1 0,0 19 0,-17-19 16,17 1-16,0 0 0,0 17 0,0-18 15,0 1-15,0 0 0,0-1 0,35 1 16,-35 0-16,18-18 16,-1 0-16,1 0 0,0 0 15,-1-18-15,1 18 0,0-35 0,-1-1 16,1 19-16,-1-1 0,-17-17 15,18 17-15,-18-17 0,0 17 0,0-17 16,0 17-16,0 1 0,-18-1 0,18 1 16,-35-1-16,35 0 0,-35 18 0,17 0 15,1 0-15,-19 0 0,19 0 0,-1 0 16,0 36-16,-17-19 16,35 18-16,0-17 0,35-18 15,-35 18-15,53-18 0,-17 17 16,-19-17-16</inkml:trace>
  <inkml:trace contextRef="#ctx0" brushRef="#br0" timeOffset="6947.42">16563 4445 0,'0'0'0,"0"-18"16,-18 18 0,-17 0-16,-36 18 31,54-18-31,-1 18 0,18 17 0,-17-35 15,17 18-15,0-1 0,0 1 0,0-1 16,35 19-16,0-19 0,-35 1 16,18 0-16,17-1 0,-17-17 0,-18 18 15,17 0-15,1-1 0,0 1 0,-1-1 16,1 1-16,-18 0 16,0-1-16,0 1 0,-35 0 15,-1-18-15,1 17 16,17-17-16,1 0 15,-1 0-15,-17 0 0,35-17 16,0-1 0,17 0-1,19 1-15,-1 17 16,-17-18-16,-1 0 0,19 1 0,16-1 16,1-17-1,18 0-15,-53 17 0,17 0 16,-18 1-16,19-19 0,-19 19 15,-17-1-15,18 1 0,-18-1 16,-35 18 0,17 0-16,-17 18 15,17-1-15,-17 18 16,35-17-16,-18 0 0,18-1 16,0 1-16,0 0 0,0-1 15,0 1-15,0 0 16,18-1-16,-18 1 0,18-18 0,17 17 15,-18-17-15,1 18 0,0-18 16,-1 0-16,1 0 0,17 0 0,1-35 16,17 35-16,-1-18 0</inkml:trace>
  <inkml:trace contextRef="#ctx0" brushRef="#br0" timeOffset="8541.59">18168 4357 0,'0'-18'15,"-18"18"-15,18-17 16,-35 17-16,35-18 16,-18 18-16,1 0 15,-1 0-15,1 18 16,-1 17-16,0-35 15,1 17-15,17 1 0,-18 17 0,0-17 16,18 0-16,-17-1 0,17 19 0,-18-19 16,18 1-16,0 17 0,0-17 0,0-1 15,0 1-15,0 0 0,0-1 0,0 1 16,0 0-16,0-1 0,35 18 16,1-35-16,-19 18 15,1-18-15,17 0 0,-17 0 0,17 0 16,0-35-16,-17 35 0,17-35 0,1 17 15</inkml:trace>
  <inkml:trace contextRef="#ctx0" brushRef="#br0" timeOffset="8968.48">18415 4551 0,'0'0'0,"-53"17"31,71-17-15,-1 0-1,19-17-15,-19 17 16,1 0-16,0-35 0,17 35 0,-18-18 15,1 0-15,-18 1 0,18 17 0,-18-18 16,17 0-16,-17 1 0,0-1 0,0 0 16,-35 1-16,17-1 15,-17 18-15,0 0 16,17 0-16,1 0 0,-1 18 0,0 17 16,1-35-16,17 35 0,-18-17 15,18 53 1,0-54-16,0 1 0,35 17 15,-35-17-15,36-1 0,-19-17 0,1 18 16,0-18-16,-1 18 0,18-18 0,-17 0 16,17 0-16,-17 0 0,17 0 0,-17 0 15,17-18-15,0 18 0,-17-18 0</inkml:trace>
  <inkml:trace contextRef="#ctx0" brushRef="#br0" timeOffset="9374.24">18927 4339 0,'0'0'0,"-18"0"15,0 0 17,18 18-32,0-1 0,0 19 15,0-19-15,0 1 16,0 0-16,0 17 0,0-17 16,0-1-16,18 1 0,-18-1 15,0 1-15,0 0 0,0-1 16,0-34 15,-18-1-15,18-17-16,-17 17 0,17-17 15,0 0-15,0 17 0,0-17 16,0 17-16,35 18 0,-35-18 16,18 18-16,-18-17 0,35 17 0,-18 0 0,1 0 15,0 0-15,-1 0 0,1 0 16,17 17-16,-17-17 0,0 36 15,17-1-15,-18-35 0,1 35 16,-18-17-16,18 0 0,-18-1 0,0 1 16,0 35-16,0-36 0,0 1 15,-18 0-15,18-1 0,-18 1 16</inkml:trace>
  <inkml:trace contextRef="#ctx0" brushRef="#br0" timeOffset="9645.44">19438 4092 0,'0'0'0,"0"-17"0,-35-19 16,17 19 0,18 34 15,0 19-31,0-1 15,0-18-15,0 1 0,0 17 0,35 1 16,-17 17-16,-18-18 0,18 0 16,-1 53-16,-17-52 0,0-1 15,0 0-15,18 0 0,-18 1 0,0-1 16,0 0-16,18-17 16,-18 0-16,0 17 0,17-35 15,1-18 1</inkml:trace>
  <inkml:trace contextRef="#ctx0" brushRef="#br0" timeOffset="10082.49">19279 4339 0,'0'0'0,"-35"0"0,0 0 31,52 0-15,36 0-1,0 0-15,-18 0 0,18 0 16,-17 0-16,-1 0 0,18 0 0,-18 0 16,53-17-16,-70 17 15,17 0-15,-17 0 16,0 35-16,-18-18 16,17-17-16,-17 18 0,0 0 15,18-1-15,-18 1 0,17 0 16,-17-1-16,0 1 0,0 0 0,0-1 15,0 1-15,0-1 16,0 1-16,0 0 0,0-1 16,0-34 15,0-19-31,0 19 0,0-1 16,0-17-16,0 17 0,0-17 0,0 17 15,18-17-15,-18 17 0,0-17 0,18 0 16,-1 17-16,1 1 15,0 17-15,-1 0 16,1 0-16,-18 17 16,18-17-16,-1 0 0</inkml:trace>
  <inkml:trace contextRef="#ctx0" brushRef="#br0" timeOffset="10391.62">20232 4374 0,'-53'18'15,"35"0"1,-17-1-16,35 1 16,-18-18-16,1 18 0,17-1 15,-18 1-15,18 0 0,-18 17 0,18 18 16,0-36-16,0 19 16,0-19-16,18-17 0,-18 18 0,35-18 15,-17 0-15,0 0 16,17 0-16,-17 0 0,-1 0 0,18-18 15,-17 18-15,0-35 0,-1 35 0,1-35 16,0 17-16,-1-17 0,-17 17 0,0 1 16,0-36-16,0 35 0,-17-17 15,17 17-15,-36 0 0,1 18 0,17-17 16,-17 17-16,18 0 0,-19 0 16,19 0-16,-1 0 0,0 17 15,18 1-15</inkml:trace>
  <inkml:trace contextRef="#ctx0" brushRef="#br0" timeOffset="10613.51">20549 4374 0,'-17'0'31,"17"18"-15,0 17-1,-18-17-15,18 0 0,0-1 0,0 19 16,0-19-16,0 1 0,0-1 16,0 1-16,0 0 0,0-1 15,0 1-15,35-18 0</inkml:trace>
  <inkml:trace contextRef="#ctx0" brushRef="#br0" timeOffset="10748.09">20496 4216 0,'0'0'0,"-17"-18"0,-1-17 31,0 35-31,54 17 16,-1-17 0,-17 18-16</inkml:trace>
  <inkml:trace contextRef="#ctx0" brushRef="#br0" timeOffset="11541.01">21202 4374 0,'0'0'0,"-141"0"31,106 0-31,17 0 0,0 0 16,1 0-16,-19 18 0,19-18 0,-1 18 15,0-1-15,1 1 0,17 0 16,-18-1-16,1 1 0,17 17 16,0-17-16,0-1 0,0 1 0,0 0 15,0-1-15,17 1 0,18-18 16,-35 18-16,18-18 0,0 0 0,-1 0 16,1 0-16,17-36 0,-17 36 0,0-35 15,-1 17-15,18 1 0,18-54 16,-35 36-16,0 0 0,17-36 15,-35 36-15,18 0 0,-18-1 16,0 1-16,0-18 0,0 18 0,0 0 16,0-1-16,0 1 0,-18 0 0,18 17 15,0 0-15,-35 1 0,17 17 16,0 17 0,1-17-16,17 53 0,0-35 15,-18 17-15,18 1 0,0-1 0,0 0 16,0 0-16,0 36 0,18-36 15,-18 1-15,35 34 0,-35-35 16,18-17-16,-1 53 16,-17-54-16,18 18 0,0-17 0,-18 0 15,17-1-15,-17 1 0,18 0 0,-1-18 16,-17 17-16,18-17 0,0 0 0,17 0 16,-17 0-16,17-35 0,-17 35 0,17-35 15,-17-1-15,17 19 0,0-18 0,-17 17 16,-1-17-16,19-1 0,-19 1 0,19-35 15,-36 34-15,0 19 16,0-1-16,0 0 16,-18 18-16,-17 0 15,17 0-15,18 36 0,-18-36 16,18 17-16,-17-17 0,17 36 0,0-19 16,0 1-16,0-1 0,0 1 15,0 0-15,0-1 0,0 1 0,35 0 16,-35-1-16,18-17 0,-18 18 15,35 0-15,0-1 16,-17 1-16,-18-1 0,17-17 16,-17 18-16,0 0 15,-17-18 1,-18 0-16,17 17 0,0-17 16,1 0-16,-19 0 0,19 18 0,-19-18 15,19 0-15,-18 18 0,17-18 0,-17 0 16,17 17-16,-17-17 0,17 0 0,-17 0 15,17 0-15</inkml:trace>
  <inkml:trace contextRef="#ctx0" brushRef="#br0" timeOffset="13088.97">17515 4163 0,'0'-18'31,"-17"18"-31,17 18 79,0-1-64,0 19-15,0-19 16,0 36-16,17-17 0,-17-19 15,0 18-15,0 1 0,0-19 16,0 19-16,0-1 0,0 0 0,0-17 16,0 17-16,0-17 0,0-1 0,-17 19 15,17-19-15,0 1 0,0 0 0,0-1 16,0 1-16,0-1 16,-18 1-1,18-53 16,0 17-15,0 1-16,0-1 16,18 18-16,-18-18 0,17 1 15,-17-1-15</inkml:trace>
  <inkml:trace contextRef="#ctx0" brushRef="#br0" timeOffset="13668.47">17692 4339 0,'0'0'15,"0"-17"-15,0-1 16,0 53 15,-18-17-15,18-1-1,-35 1-15,35 0 0,-18-1 16,1 1-16,-1 0 0,0-1 16,1 1-16,-1 0 0,0-1 0,-17 1 15,17-1-15,1-17 0,17 18 16,-18-18-16,18 18 0,-17-18 16,34 0 46,18 0-46,-17 0-16,0 0 15,-1 0-15,1 0 0,0 0 0,-1 0 16,1 0-16,0 0 0,-1 0 16,1 0-16,0 0 0,-1 0 15,-17 17-15,18 1 16,-18 0-1,0-1-15,0 1 16,0 0-16,0-1 0,0 1 16,0-1-16,0 1 0,0 0 15,0-1-15,0 1 0,0 0 0,0-1 16,0 1-16,0 0 0,-18-1 16,18 1-16,0 0 0,0-1 15,0 1 1</inkml:trace>
  <inkml:trace contextRef="#ctx0" brushRef="#br0" timeOffset="15439.67">17815 4039 0,'-17'0'16,"17"-17"-1,0 34 32,0 1-31,0 0-16,0-1 16,0 1-16,0-1 15,0 1-15,0 0 16,0-1-1,0 1-15,-18-18 32</inkml:trace>
  <inkml:trace contextRef="#ctx0" brushRef="#br0" timeOffset="15928.84">17233 3969 0,'18'0'31,"-18"-18"-31,17 18 32,-17 18-17,18-1 1,-18 19-16,18-19 16,-18 1-16,0 0 15,17-1-15,-17 1 0,0-1 16,18 1-16,-18 0 15,18-18-15,-18 17 0,17-17 16,1 0-16</inkml:trace>
  <inkml:trace contextRef="#ctx0" brushRef="#br0" timeOffset="36669.1">26599 9155 0,'0'0'0,"-17"-18"31,34 18 94,1 0-109,35 0-16,-35 0 15,17 18-15,0-18 0,0 0 0,1 0 16,-1 0-16,53 0 15,-53 0-15,1 0 0,17 0 0,-18 0 0,0 0 16,1 0-16,-1 0 0,0 0 16,0 0-16,-17 0 0,0-18 0,-1 18 15,1 0-15,0 0 0,-54 0 47,19 18-47,-1-18 16,0 0-16,1 0 15,-1 0-15</inkml:trace>
  <inkml:trace contextRef="#ctx0" brushRef="#br0" timeOffset="37009.42">27129 8925 0,'0'0'0,"-18"-17"15,0-1-15,18 36 47,18-18-47,17 35 16,-17-17-16,17-1 16,-17 1-16,-1-18 0,-17 17 15,18 1-15,0-18 0,-18 18 16,17-1-16,1 1 0,-18 0 0,0-1 15,0 1-15,0 0 0,-35-1 16,35 1-16,-36-1 16,-16 19-16,34-36 0,-17 17 15,17 1-15,-17-18 0,17 18 0,0-18 16,1 17-16,-1-17 0,0 0 16,54 0-1</inkml:trace>
  <inkml:trace contextRef="#ctx0" brushRef="#br0" timeOffset="38404.4">28116 8978 0,'0'0'0,"0"-17"0,0-54 31,0 53-31,-17 18 16,17-17 0,-18 17-16,-17 0 0,17 0 15,-52 35 1,34-35-16,1 18 0,0-18 0,17 17 15,-17-17-15,17 36 0,1-19 0,-19 1 16,19-1-16,-1 1 0,18 0 16,0-1-16,0 1 0,0 0 15,0-1-15,35-17 0,-35 18 16,36-18-16,-19 18 0,19-18 0,-1 0 0,-18 0 16,19 0-16,-1 0 0,-17 0 0,17 0 15,-17-36-15,-1 36 0,18-17 16,-17-19-16,0 19 0,-1-1 0,1-17 15,-18 17-15,0 1 0,0-19 16,0 19-16,0-1 16,0 0-16,-18 18 0,1 0 15,-1 18 1,18 0 0,-18-18-16,18 35 0,0-17 0,0-1 15,0 1-15,0-1 0,0 1 0,0 0 16,36 35-1,-19-53-15,-17 17 0,18 1 0,0-18 16,-1 0-16,1 0 0,0 0 16,-1 0-16,18 0 0,-17 0 0,0-18 15,17 18-15,-17-35 0,-1 35 0,1-35 16,0 17-16,-1 0 0,19-17 0,-36 0 16,17 17-16,1-17 0,-18 0 0,17-18 15,1 35-15,-18-17 0,0 17 16,0 1-16,0-1 15,-35 18-15,17 0 16,-17 35-16,17-17 16,1 17-16,17-17 0,0-1 15,0 1-15,0 0 0,0-1 0,0 1 16,0 0-16,0-1 0,0 1 0,0 0 16,17-1-16,-17 1 0,18-18 0,-18 17 15,35 1-15,0 0 0,-17-1 16,0-17-16,-1 18 15,1-18-15,-36 0 32,-17 0-32,17 0 15,-17-18-15,18 18 16,-1 0-16,53 0 31,-35-17-31,35 17 0,1 0 16,-1 0-16,0-18 0,1 18 0,-1-18 15,0 18-15,0-17 0,54-18 16,-54 17-16,-18 0 0,36-35 16,-35 36-16,0-1 15,-1-17-15,-17 17 0,18 1 16,-18-1-16,0 0 0,-35 18 16,17 0-16,-17 0 15,-1 0-15,36 18 0,-17-18 16,-1 18-16,1-18 0,17 35 0,0-18 15,-18 1-15,18 0 0,0-1 16,0 1-16,0 0 16,0-1-16,35-17 0,-35 36 15,18-36-15,-18 17 0,17-17 0,-17 18 16,18-18-16,-18 17 0,0 1 16,0 0-16,0-1 15,0 1-15,-18 0 0,-17-18 16,35 17-16,-17-17 0,-1 18 15,0-18 1,54 0 0,-36-18-16,35 18 15,0-17-15,-17 17 0,-1-36 16,19 36-16,-36-17 0,35-1 0,-17 0 16,17 1-16,-17-1 0,-1 1 15,1-1-15,-1 18 16,1-18-16,-18 1 15,18 17-15,-18 35 32,0-17-32,0-1 15,0 1-15,0-1 16,0 1-16,17 0 16,1-1-16,-18-34 31</inkml:trace>
  <inkml:trace contextRef="#ctx0" brushRef="#br0" timeOffset="38536.28">29228 8678 0,'0'0'0,"-36"0"0,19-17 16,17 34 15,35-17-31,-35 18 0,35-18 0,-17 35 15</inkml:trace>
  <inkml:trace contextRef="#ctx0" brushRef="#br0" timeOffset="39031.75">29616 8819 0,'0'0'0,"-89"0"16,72 0-16,-36 18 15,35-18-15,1 35 0,-36-17 16,53 0-16,-18-1 0,0 1 16,1 0-16,-1-1 0,18 1 15,0-1-15,0 1 0,18-18 16,17 0 0,0 0-16,-17 0 0,0 0 15,17-18-15,-17 1 16,-1 17-16,18-53 0,-17 35 15,-18 1-15,18-1 0,-18 0 16,17 1-16,-17-1 0,0 36 31,-35-18-15,35 35-16,0-17 0,-18 35 16,18-18-16,0 18 15,0-36-15,0 19 0,0-1 0,0 0 16,0-17-16,0 17 0,0-17 0,0 17 15,0-17-15,0-1 0,0 1 16,0 0-16,0-1 0,0 1 0,-17 0 16,17-1-16,-18-17 0,1 0 15,-1 18-15,0-18 0,1 0 16,-1 0-16,0 0 0,1 0 16,-1 0-16,0 0 15</inkml:trace>
  <inkml:trace contextRef="#ctx0" brushRef="#br0" timeOffset="39480.51">29845 8837 0,'0'0'0,"-35"-35"31,35 17-31,0 53 31,0 1-31,0-19 0,17 1 16,-17 17-16,0-17 0,18 0 0,-18 17 16,0-18-16,0 1 0,0 0 15,0-1-15,0 19 0,0-19 16,0 1-16,-18 0 15,18-36 1,0 0 0,0-17-16,0 0 15,0 17-15,0 0 0,0-17 16,18 18-16,-18-19 0,18 19 0,-18-1 16,35-17-16,-17 17 0,-1 0 0,1 1 15,-1 17-15,1 0 0,35 0 16,-35 0-16,-1 17 15,19 19-15,-19-1 0,1-17 16,-18-1-16,17 1 0,-17 17 0,18-17 16,-18-1-16,0 1 0,0 0 0,0-1 15,0 1-15,0 0 0,-18-18 0,18 17 16</inkml:trace>
  <inkml:trace contextRef="#ctx0" brushRef="#br0" timeOffset="40082.11">31344 8925 0,'0'0'0,"-17"0"16,-1 0-16,0 0 0,18-17 15,-17 17-15,17-18 0,0 0 16,35 1-16,0-1 16,-35 0-16,36 18 0,-19-17 15,1-1-15,-1 1 0,1-19 16,-18 19-16,0-1 0,0 0 15,-35 18-15,35-17 0,-35-1 0,17 18 16,-17-18-16,-1 18 0,19 0 16,-1 0-16,-17 36 0,17-36 0,1 35 15,-1-17-15,0-1 0,1 1 0,-1 17 16,18-17-16,-18-1 0,18 19 0,0-19 16,0 1-16,0 0 0,36 17 0,-36-17 15,17-1-15,-17 1 0,53-18 0,-35 17 16,-1 1-16,19-18 0,-19 18 0,19-18 15,-19 0-15,19 0 0,-1 0 0,-18 0 16,54 0-16,-53 0 0,17-18 16,0 18-16,-17-35 0,17 17 15</inkml:trace>
  <inkml:trace contextRef="#ctx0" brushRef="#br0" timeOffset="40479.37">31873 8749 0,'0'0'0,"0"-35"31,-35 35-31,18 0 16,-1 0-16,0 17 16,1-17-16,-1 18 0,0 17 15,1-17-15,-1-1 0,18 1 0,-18 0 16,18 17-16,-17-17 0,17-1 0,0 1 16,0 0-16,0-1 15,0 1-15,17-1 0,1-17 16,17 0-1,-17 0-15,0-35 0,-1 35 16,1-17-16,-18-1 0,18 0 0,-18 1 16,17-19-16,-17 19 0,0-19 15,0 1-15,0 18 0,0-1 16,0 0-16,0 1 0,-17 17 16,17 17-1,-18-17-15,18 36 16,0-1-16,0-18 0,0 1 15,0 0-15,0 17 0,0-17 0,0-1 0,35 1 16,-35 0-16,0-1 0,18-17 16,-18 18-16,0-1 0,17-17 0,1 18 15,0-18-15,-1 0 0,1 0 16,0 0-16</inkml:trace>
  <inkml:trace contextRef="#ctx0" brushRef="#br0" timeOffset="41111.67">32209 8731 0,'0'0'0,"0"-35"16,-18 35-16,0 0 16,1 18-1,-1-1-15,0 19 16,18-19-16,-17 36 16,17-35-16,0-1 0,0 1 0,0 0 15,0-1-15,0 1 0,0 0 0,0-1 16,17 1-16,-17-1 0,18-17 0,-18 18 15,35-18-15,-17 0 0,0 0 0,-1 0 16,1 0-16,17 0 0,-17-35 0,17 35 16,-17-35-16,17 17 0,-17-17 0,-1-1 15,19 1-15,-19 0 0,1-18 0,17-53 16,-35 53-16,18 0 0,-18 0 16,0 0-16,0 0 0,0 1 0,0-1 15,0 17-15,0 1 0,0 17 0,0 1 16,0-1-16,0 1 0,-18 17 15,0 0-15,1 17 16,-1 36-16,18-35 16,0 17-16,0 0 0,-17 1 0,17-1 15,0 18-15,0-18 0,0 18 0,0 0 16,0-18-16,0 53 16,17-35-16,-17-17 0,0 34 15,0-35-15,0 1 0,0-19 0,0 1 16,0 0-16,-17-1 0,17 1 0,0-1 15,0 1-15,0-53 32,17 0-32,-17 17 0,35-17 15,-35 17-15,18-17 0,-18 17 0,35-17 16,-35 0-16,18 17 0,0-17 0,-18 17 16,17-17-16,1 35 0,-18-18 15,18 18-15,-1 0 0,1 0 16,-1 35-16,1-35 15,0 18-15,-18 17 0,17-17 0,1 0 16,-18 17-16,18-18 0,-18 1 0,0 17 16,17-17-16,-17 17 0,0-17 0,0 0 15,0-1-15,-35 1 0,35-1 16,-18 1-16,18 0 0,-53-1 0,53 1 16</inkml:trace>
  <inkml:trace contextRef="#ctx0" brushRef="#br0" timeOffset="42647.68">28346 9825 0,'-36'-71'31,"19"71"-31,-1-35 16,18 17-16,-18 1 0,1-1 0,-1-17 16,1 17-16,-1 1 0,0-1 0,1 18 15,-1-18-15,0 1 0,1 17 0,-1 0 16,0 0-16,-17 0 0,18 35 0,-19-35 16,19 35-16,-19 0 0,19 1 0,-19-1 15,19 0-15,-1 1 0,1-1 16,17 0-16,0 0 0,0 1 0,0-19 15,0 1-15,17 17 0,-17-17 16,35-18-16,18 0 0,-35 0 16,17 0-16,-17-35 0,17 35 0,0-53 15,1 35-15,-1-17 0,0-1 0,1-16 16,-19 16-16,18-17 0,1 0 0,-19 1 16,19-1-16,-1 17 0,-17-17 0,-1 1 15,1 16-15,-18 1 0,18 17 16,-18-17-16,0 17 0,0 1 0,0-1 15,-18 18 1,18 35-16,-35 18 16,35-35-16,-18 0 0,18 17 15,-18 0-15,18 0 0,0 1 0,0-1 16,0 0-16,0 1 0,0-1 0,0 18 16,0-18-16,0 0 0,0 1 0,0-19 15,0 18-15,18-17 0,-18 0 0,0-1 16,18 1-16,-18 0 0,17-18 0,1 0 15,0 0-15,-1 0 0,1 0 0,-1 0 16,19-36-16,17 19 0,-18-1 16,0-17-16,-17 17 0,17 1 0,-17-1 15,-1 0-15,1 1 0,0-1 16,-1 0-16,-17 1 0,18-1 0,-18 0 16,0 1-16,0-1 15,-35 18 1,17 18-16,-17-18 0,17 35 15,0-17-15,1-1 0,-1 1 0,1 17 16,-1-17-16,0 0 0,1 34 16,-1-34-16,18 0 0,0-1 0,0 19 15,0-19-15,35-17 16,-17 0-16,17 0 16,0 0-16,-17 0 0,0-17 0,35-19 15,-36 19-15,1-1 16,-18 0-16,18-17 0,-1 18 0,-17-1 15,0 0-15,0-17 0,0 17 0,0 1 16,0-1-16,-17 18 31,17 35-31,-18 1 0,18-19 16,0 1-16,-18 17 0,18 0 16,0-17-16,0 0 0,0-1 0,36-17 15,-36 18-15,17 0 0,1-18 16,17 0-16,0 0 15,-17 0-15,0-18 0,-1 18 0,1-35 16,0 17-16,-1 0 0,1 1 0,-18-18 16,18-1-16,-1 1 0,1-18 0,-18 18 15,17-53-15,1 35 0,-18 17 16,0 1-16,18 0 0,-18 17 0,0 1 16,0-1-16,0 0 0,0 1 15,0 52 1,-18-17-16,18 17 15,0-17-15,0-1 0,-18 18 0,18 1 16,0 34-16,0-34 0,0-1 16,0 18-16,0-18 0,0 0 0,0 1 15,0 16-15,0-34 16,0 0-16,0-1 0,18 19 0,0-36 16,-1 0-16,1 0 0,0 0 15,-1 0-15,19-36 0,-19 36 16,18-35-16,1 0 0</inkml:trace>
  <inkml:trace contextRef="#ctx0" brushRef="#br0" timeOffset="42982.18">29492 9578 0,'0'0'0,"-17"-35"31,-19 35-31,19 35 16,-19 0-16,36-17 0,-17 17 16,-1-17-16,18-1 0,0 1 15,0 0-15,0-1 0,0 1 0,0 0 16,0-1-16,0 1 0,0-1 15,18-17-15,-1 0 16,19 0 0,-36-17-16,17 17 0,1-35 0,0 17 15,-18 0-15,35-35 0,-35 36 16,17-1-16,1-17 16,-18 0-16,0 17 0,18 18 15,-18 35 1,0 0-1,0-17-15,0 0 0,-36 17 16,36-17-16,0-1 0,0 19 0,0-19 16,0 1-16,0-1 0,0 1 15,36 0-15,-19-18 16</inkml:trace>
  <inkml:trace contextRef="#ctx0" brushRef="#br0" timeOffset="43175.55">29051 9419 0,'0'0'15,"-106"-17"1,89-1-16,-1 18 16,53 0-1,1 0-15,-1 0 16,0 0-16,1 18 0,34-18 15,-17 0-15,-18 0 0,18 0 0</inkml:trace>
  <inkml:trace contextRef="#ctx0" brushRef="#br0" timeOffset="43492.62">30215 9543 0,'0'0'0,"-53"-18"31,71 18-15,17 0 0,-35 18-16,18-18 0,-18 35 15,18-17-15,-18 17 0,0 18 16,0-18-16,0 0 0,0 1 15,0 16-15,-18 1 0,18-17 0,-35 17 16,35 0-16,-18-18 0,18 0 0,-35 0 16,35 1-16,-18-1 0,18-17 0,0-1 15,0 1-15,35-18 16,-35-35-16,36-1 16</inkml:trace>
  <inkml:trace contextRef="#ctx0" brushRef="#br0" timeOffset="43784.02">30162 9543 0,'0'0'15,"-52"-36"1,69 36 0,36 0-1,-35 0-15,17 0 0,0 18 16,1-18-16,-1 35 0,35 1 15,-52-19-15,0 1 0,-1 17 0,-17-17 16,18-1-16,-18 1 0,0 0 16,0-1-16,0 1 0,0 0 0,-35-18 0,35 17 15,-36-17-15,19 18 0,-1-18 0,-17 0 16,17 0-16,-17 0 0,17 0 16,-17 0-16,17 0 0,1 0 0,-1-18 15,0 18-15,1 0 0,17-17 0,-18 17 16,18-18-1</inkml:trace>
  <inkml:trace contextRef="#ctx0" brushRef="#br0" timeOffset="44132.82">30692 9578 0,'0'0'0,"0"-18"0,-36 1 31,36-1-31,-35 18 0,17 35 16,1-17-16,17 0 16,-35 17-16,35-18 0,-18 1 0,18 17 15,0-17-15,0 17 0,-18-17 0,18 0 16,0-1-16,0 1 0,0-1 0,36 19 16,-19-36-16,-17 17 0,35-17 15,-17 0-15,0 0 0,17 0 0,-17 0 16,-1-35-16,1 35 0,0-35 0,-1 17 15,-17-17-15,18 17 0,-18-17 0,17 0 16,-17-18-16,0 18 0,0 17 16,-35-17-16,0 17 0,0 18 15,-1 0-15,19 0 16,-1 0-16,0 0 0,1 0 0,17 18 16,-18 17-16,18-17 15</inkml:trace>
  <inkml:trace contextRef="#ctx0" brushRef="#br0" timeOffset="44349.5">30921 9543 0,'0'0'0,"0"-18"0,0 36 31,0 17-16,-18-17-15,18 17 0,0-18 0,0 1 16,-17 35-16,17-35 0,0 17 16,0-17-16,0-1 0,0 1 15</inkml:trace>
  <inkml:trace contextRef="#ctx0" brushRef="#br0" timeOffset="44492.94">30921 9366 0,'0'0'0,"-35"-17"16,35 34 15,35 1-31,0 17 16</inkml:trace>
  <inkml:trace contextRef="#ctx0" brushRef="#br0" timeOffset="45074.59">31097 9543 0,'0'0'0,"0"17"0,0 36 16,0-35-16,0-1 15,-17 1-15,17 17 0,0-17 0,0 0 16,0 17-16,0-17 16,0-1-16,0 1 0,0-1 15,17-17 1,-17-35-1,18 35-15,-18-17 0,18-1 16,-1-17-16,-17 17 0,18-17 0,0 17 16,-18-17-16,17 0 0,1 17 0,-1-17 15,1 17-15,0-17 16,-1 35-16,1 35 16,-18-17-1,0-1-15,0 19 16,0-19-16,0 1 0,18 17 0,-18-17 15,0-1-15,0 1 0,17 0 0,-17-1 16,18 1-16,0-18 0,-18 18 16,17-18-16,1 0 0,-1 0 0,1 0 15,0-36-15,17 36 0,-17-35 0,-1 17 16,54-70-16,-53 53 16,-1 0-16,1-36 0,-1 36 15,-17 17-15,0-17 0,18 0 16,-18 17-16,0-17 0,0-1 15,0 19-15,-18-1 0,1 18 32,17 18-32,0 17 15,0 0-15,0-17 16,0 17-16,0-17 0,17 70 16,-17-70-16,0 17 0,18 36 15,-18-36-15,0-18 0,0 54 16,0-53-16,0 17 0,0-17 15,0-1-15,0 1 0,0-36 32</inkml:trace>
  <inkml:trace contextRef="#ctx0" brushRef="#br0" timeOffset="45259.9">31538 9525 0,'0'0'0,"-17"-18"0,-19-17 32,72 35-32,-1 0 15,-17 0-15,17 0 0,-17 0 16,17 0-16,-18 0 0,19 18 0,-1-18 0,-17 0 16,17 0-16,-17 0 0,17 0 15</inkml:trace>
  <inkml:trace contextRef="#ctx0" brushRef="#br0" timeOffset="45876.13">32085 9331 0,'0'0'15,"0"-18"-15,0-17 16,0 17-16,18 18 16,-1 36-1,-17-1 1,18-17-16,-18 17 0,0-17 0,0 52 15,0-35-15,0 1 0,0-1 16,0 35-16,0-34 0,0-1 16,-18 18-16,18-35 0,0-1 15,0 1-15,0-1 0,0 1 16,0-53 0</inkml:trace>
  <inkml:trace contextRef="#ctx0" brushRef="#br0" timeOffset="46316.15">32050 9507 0,'0'0'0,"-35"0"0,17-17 16,53 17 0,-17 0-1,17 0-15,0 0 0,1 0 0,-1 0 16,18 0-16,-18 0 0,0 0 0,18 0 15,-35 0-15,17 0 0,-17 0 0,0 0 16,17 0-16,-70 17 31,17-17-15,18 18-16,-35-18 0,35 18 0,-18-18 0,18 35 16,-18 0-16,1-17 15,17-1-15,0 19 0,0-19 0,0 1 16,0 0-16,0-1 0,17 19 0,19-19 15,-36 1-15,35-18 0,-17 0 16,-1 0-16,54 0 16,-54 0-16,19-18 0,-1 18 0,18-53 15,-36 36-15,1-19 0,17-34 16,-35 52-16,18-17 0,-18 0 16,0 17-16,0-17 0,-53-1 0,53 19 0,-35-1 15,17 1-15,-17 17 0,17-18 16,-17 18-16,17 0 0,1 0 0,-1 0 15,-17 35-15,35 0 16,-18-35-16,18 36 0,0-19 16</inkml:trace>
  <inkml:trace contextRef="#ctx0" brushRef="#br0" timeOffset="47260.68">27711 10319 0,'0'0'0,"0"-18"15,0 0-15,0 36 47,0 17-47,-18 1 16,18-1-16,0-17 15,0-1-15,0 36 0,0-35 16,0-1-16,0 1 0,0 0 16,0-1-16,0 1 0,0 0 0,18-1 15,-18 1-15,17-18 16,1 18-16,0-18 16,-1-36-16,1 36 15,0-17-15</inkml:trace>
  <inkml:trace contextRef="#ctx0" brushRef="#br0" timeOffset="47972.23">27622 10442 0,'0'0'0,"-70"0"16,52 0-1,54 0 1,-1 0-1,0 0-15,0 0 0,1 0 0,-1 0 16,0 0-16,1 0 16,-1 0-16,0 0 0,-17 0 0,17 0 0,-17 0 15,-1-35-15,1 35 0,0-35 16,-1 17-16,-17 0 16,0 1-16,0-1 0,0 0 15,-17 18 1,17 36-16,-36-19 15,36 19-15,0-19 0,0 19 16,-17-19-16,17 1 0,0-1 0,0 36 16,0-35-16,0 17 15,0 1-15,0-19 0,0 1 16,0 0-16,0-1 16,17-17-1,-17-35-15,0 0 16,18-1-16,-18 19 15,18-1-15,-1-17 16,-17 17-16,18 0 0,-1 1 16,1 17-16,0 0 15,-18 35 1,17-35-16,-17 18 0,18-18 0,-18 35 16,18-17-16,-1-1 0,-17 1 15,0 0-15,18-18 0,-18 17 0,35-17 16,-17 0-16,-1 0 15,1 0-15,0 0 0,-1-17 16,1 17-16,17-18 0,-17 18 0,0-35 16,-1 17-16,-17 0 0,18 1 0,-18-1 15,18 0-15,-18 1 0,0-1 0,0 1 16,0-1-16,-36 18 16,19 0-16,-19 0 15,36 18-15,-35-18 0,35 35 0,-18-35 16,18 17-16,-17 1 0,17 0 0,-18-1 15,18 19-15,0-19 16,0 1-16,35 0 0,-17-1 16,-18 1-16,53-18 0,-35 18 0,17-18 15,-17 0-15,17 0 0,0 0 0</inkml:trace>
  <inkml:trace contextRef="#ctx0" brushRef="#br0" timeOffset="48261.62">29245 10495 0,'0'0'0,"-35"0"15,-18-18-15,-53 1 32,89 17-32,-1 35 15,0-17-15,1-1 16,17 1-16,-18-18 0,0 18 0,18-1 15,-17 1-15,17 17 0,0-17 16,0 0-16,0 17 16,35-18-16,-17-17 15,17 0-15,0 0 0,-17 0 16,17 0-16,-17 0 0,17 0 16,0-17-16,1 17 0,-1-35 0,0 17 15,0 0-15,1-17 0</inkml:trace>
  <inkml:trace contextRef="#ctx0" brushRef="#br0" timeOffset="48495.86">29563 10195 0,'0'-17'16,"0"34"-16,-36-52 0,19 17 0,-1 1 15,1 17-15,-1 0 16,0 35-16,18 0 16,-17-17-16,17 0 0,0-1 15,-18 54-15,18-54 0,0 19 16,0 34-16,0-35 0,0 1 15,0-1-15,0-17 0,0 17 0,0 0 16,0-17-16,0 17 0,0-17 16,0-1-16,18 19 15,-1-36-15,1 0 16,0 0-16,-1 0 0,1-36 0,35 19 16,-18-18-16,0 17 0</inkml:trace>
  <inkml:trace contextRef="#ctx0" brushRef="#br0" timeOffset="48772.01">29774 10477 0,'-35'0'31,"18"0"-15,17 18-16,-18-18 0,18 35 0,-35-35 0,17 36 15,18-19-15,-18 1 16,18 17-16,0-17 0,0 0 16,0-1-16,0 1 0,36-18 15,-36 17-15,17-17 0,1 0 0,17 0 16,-17 0-16,-1 0 0,19 0 0,-19-35 15,1 35-15,0-17 0,-1-1 0,1 0 16,0 1-16,-1-19 0,-17 1 16,0 17-16,0 1 0,0-1 15,-35 18-15,17-18 16,-35 18-16,36 0 0,-19 0 16,36 18-16,-17-18 0,17 18 15,0-1 1,53-17-16</inkml:trace>
  <inkml:trace contextRef="#ctx0" brushRef="#br0" timeOffset="49869.32">30162 10442 0,'0'0'0,"0"-17"16,-17 17-1,-1 17 1,1 1-1,-1-1-15,18 1 16,0 0-16,0-1 0,0 1 0,0 0 0,35-1 16,-35 1-16,18 0 15,-18-1-15,17 1 0,-17 0 16,36-1-16,-19 1 0,1-1 16,-36-17 15,1 0-16,-19 0-15,19 0 16,-1 0-16,53 0 47,1 0-47,-19-17 0,1 17 16,17 0-16,-17-18 0,17 18 0,-17-17 15,0 17-15,-1-18 0,18 0 0,-17 1 16,0 17-16,-1-18 0,1 0 0,0 1 15,-1-1-15,1 0 0,0 1 0,-18-1 16,17 18-16,-17-35 0,0 17 16,-35 18-1,17 0-15,-17 0 16,17 35-16,1-35 0,-1 18 16,0 17-16,18-17 0,-17 17 15,17-17-15,0 0 16,0-1-16,0 1 0,35 0 15,-17-18-15,-1 0 16,19 0-16,-19 0 0,1 0 0,35-18 16,-18 18-16,-17-18 0,17 18 15,-17-35-15,17 17 0,-17 1 0,-1-1 16,1 0-16,-1 1 0,-17-1 0,18 0 16,-18 1-16,0-1 0,0 1 15,-18 17 1,1 0-16,-18 0 15,35 17-15,-18-17 0,18 18 16,-18-18-16,18 17 0,-17-17 0,17 36 16,0-19-16,0 1 0,0 0 15,0-1-15,35 1 16,-17 0-16,-1-1 16,1 1-16,-18 0 15,17-18-15,-17 17 16,0 1-16,-35-18 15,18 17-15,-1-17 16,0 0 0,18 18-16,36-18 31,-19 0-31,18 0 16,-17 0-16,0-18 0,-1 18 15,1-35-15,17 18 0,-17-1 16,0-17-16,17-18 0,-17 35 15,-1-17-15,1-1 0,-1 1 0,1 0 16,0 0-16,-1-1 0,-17 19 0,18-19 16,0 19-16,-18-1 0,0 1 15,0-1-15,-18 18 32,18 18-32,-35-18 15,35 17-15,0 18 0,-18-17 16,18 0-16,0-1 0,0 1 0,-18 53 15,18-54-15,0 18 16,0 1-16,0-19 0,0 19 16,0-1-16,0-17 0,0 17 15,36-17-15,-36-1 0,35-17 16,-17 18-16,-1-18 0,1 17 0,17-17 16,-17 0-16</inkml:trace>
  <inkml:trace contextRef="#ctx0" brushRef="#br0" timeOffset="50054.61">30939 10336 0,'0'0'0,"-71"-35"16,53 35-16,1-18 0,17 1 16,35 17-1,18 0 1,-18 0-16,1 0 0,-1 0 15,18-18-15,0 18 0,0-17 0</inkml:trace>
  <inkml:trace contextRef="#ctx0" brushRef="#br0" timeOffset="51337.02">31926 10301 0,'0'0'0,"-17"-18"16,-1 18-16,0 0 0,1 0 15,-1 18 1,1 17-16,-1-17 0,0 0 16,18 17-16,-17-17 0,-1 17 15,0 0-15,18-17 0,-17-1 16,17 1-16,0 0 0,0-1 0,0 19 15,0-19-15,0 1 0,17-18 16,19 0-16,-19 0 0,19 0 16,-19 0-16,18 0 0,-17-35 0,53-1 15,-36 19-15,0-36 16,-17 35-16,-18 0 16,17-34-16,1 34 0,-18 0 15,0-17-15,0 17 0,0 1 16,-18 17-16,-17 0 15,35 17 1,-17 19-16,17-19 0,-18 1 16,18 0-16,0-1 0,0 36 15,0-35-15,0 17 16,35-17-16,-35-1 0,18 1 0,17 0 16,-17-1-16,-1-17 0,19 0 15,-19 0-15,1 0 0,35 0 16,-18-17-16,-17 17 0,-1-36 0,1 36 15,0-35-15,-18 17 0,17 1 0,-17-1 16,18 0-16,-18 1 0,0-1 0,0 1 16,0-1-16,0 0 0,-35 18 15,35 18 1,0 17 0,-18-17-16,18-1 15,-18 1-15,18 0 0,0-1 0,0 1 16,0 0-16,0-1 0,0 1 15,18-18 17,-18-18-32,18 1 15,-1-19-15,-17 19 0,18-1 16,-18 0-16,18 1 0,-18-1 0,0 1 16,17-1-16,1-17 15,0 17-15,-1 18 31,-17 35-31,0 1 0,18-19 16,-18 1-16,0-1 0,0 1 16,0 0-16,0-1 0,0 1 0,17 0 15,-17-1-15,18-17 16,-18 18-16,18-18 0,-1 0 16,1 0-16,0 0 0,-1-35 15,19-1-15,-19 19 0,1-1 16,17-35-16,-17 36 0,-1-19 15,1-34-15,0 34 0,-18 1 16,0 18-16,0-19 0,0 1 0,0 17 16,0 1-16,0-1 0,0 0 0,0 1 15,-18 17-15,0 0 16,18 17-16,-17-17 0,17 36 16,-18-19-16,0 36 15,18-17-15,0-19 0,0 71 16,0-70-16,0 17 0,0 18 15,0-18-15,0-17 0,0 0 16,0 17-16,0-17 0,0-1 0,-17 1 16,17 0-16</inkml:trace>
  <inkml:trace contextRef="#ctx0" brushRef="#br0" timeOffset="52068.15">32526 10283 0,'0'0'0,"-53"-17"16,36 17-1,52 0 1,0 0-16,-17 0 0,17 0 16,0 17-16,1-17 0,-1 0 0,0 0 15,-17 0-15,17 18 0,36-18 16,-54 0-16,1 18 15,0-1-15,-18 1 16,0 0-16,0-1 16,0 1-16,0 0 0,0-1 0,-18 1 15,18-1-15,0 1 0,0 0 16,-18-18-16,18 17 0,-17 1 16,-1-18-1,0 0 1,18-18-16,0-17 15,0 17-15,-17 1 0,17-1 16,0-17-16,0 17 0,35 1 16,-35-1-16,0 0 0,35 1 0,-35-1 15,18 18-15,-18-18 0,18 18 0,-1 0 16,1 0-16,-1 0 16,1 0-16,0 18 0,-1 0 15,1-18-15,0 17 16,-1 1-16,1-18 0,-18 18 15,18-18-15,-36 0 63,18 17-47,-18-17-16,18 18 0,-17 0 15,-1 17-15,18-18 16,0 1-16,0 0 0,0-1 15,0 1-15,18-18 16,-1 0 0,1 0-16,0-35 15,-1 35-15,1-18 0,-1 0 16,-17 1-16,0-1 0,0 1 0,0-1 16,0 0-16,0 1 0,0-1 0,-17 0 15,17 1-15,-35 17 16,35 17-1</inkml:trace>
  <inkml:trace contextRef="#ctx0" brushRef="#br0" timeOffset="52232.56">33249 10336 0,'0'36'46,"0"-19"-30,0 1-16,0 0 16,0-1-16,0 1 0,0-1 15,0 1-15</inkml:trace>
  <inkml:trace contextRef="#ctx0" brushRef="#br0" timeOffset="52365.6">33249 10178 0,'0'0'0,"-17"17"31,17 1-31,35-18 0,-35 35 16</inkml:trace>
  <inkml:trace contextRef="#ctx0" brushRef="#br0" timeOffset="52801.07">33514 10336 0,'-71'-17'31,"54"17"-31,-1 0 16,0 0-16,1 35 0,-1-35 15,18 18-15,-18-18 0,18 17 0,-17-17 16,17 36-16,-18-19 15,18 1-15,0-1 0,0 1 16,35-18-16,-17 0 16,0 0-1,17-18-15,-17 18 0,-1-35 16,19 0-16,-19 17 0,1 1 16,0-1-16,-1-17 0,-17 17 0,18-17 15,-18 0-15,0-1 0,0 1 0,0 0 16,0-1-16,0 1 0,0 0 0,-18 0 15,18-1-15,0 1 0,-35 17 0,35 1 16,0-1-16,0 0 0,0 1 16,-18 52-1,18 18-15,0-35 16,0 17-16,0 18 0,0 17 0,0-34 16,0 17-16,-17-18 0,17 18 0,0-18 15,-18 18-15,18-18 0,-18 18 16,18-18-16,-17 18 0,-1-17 15,0-1-15,18 18 0,-17-18 0,-1 0 0</inkml:trace>
  <inkml:trace contextRef="#ctx0" brushRef="#br0" timeOffset="55289.09">28734 12647 0,'0'-18'15,"0"1"1,0-1-1,17 18 48,19 18-47,-19-18-16,-17 17 0,53-17 15,-35 0-15,-1 0 0,1 0 16,17 0-16,-17 0 0,0 0 0,35 0 15,-36 0-15,1 0 0,17 0 16,-17 0-16,-1 0 0,1 0 0,17 0 16,-17-17-16,0 17 0,-1 0 15,-34 0 32,-1 0-31,0 0-1</inkml:trace>
  <inkml:trace contextRef="#ctx0" brushRef="#br0" timeOffset="55596.38">29104 12400 0,'-17'0'0,"34"0"0,-52-18 16,17 18-1,18-17-15,36 17 32,-19 35-32,1-35 15,-1 18-15,19-1 0,-19 1 0,1 0 16,17-1-16,-17 1 0,0 0 0,-18-1 16,17 19-16,-17-19 0,18 1 0,-18-1 15,0 1-15,0 17 16,-35-17-16,-1 35 0,1-35 15,17-18-15,-35 17 0,36 1 16,-1-1-16,1-17 16,17 18-16,35-18 15</inkml:trace>
  <inkml:trace contextRef="#ctx0" brushRef="#br0" timeOffset="56153.03">29739 12171 0,'0'0'0,"0"-18"0,0-52 15,0 52-15,0 0 16,0 1-16,0 52 31,0-17-31,0 17 16,0-17-16,0 17 0,0 0 0,0-17 15,0 17-15,0 36 16,-17-19-16,17-16 0,-18 52 16,18-53-16,0-17 0,0 17 15,0-17-15,0-1 0,0 1 0,0 0 16,0-1-16,0 1 0,0-36 31,-35 1-15,35-19-16,-18 19 0</inkml:trace>
  <inkml:trace contextRef="#ctx0" brushRef="#br0" timeOffset="56552.95">29669 12012 0,'0'0'16,"0"-18"-16,35-34 16,-17 34-16,-1 18 0,1-18 15,17 1-15,0 17 16,1 0-16,-1 0 0,0 0 0,0 0 15,1 0-15,-1 0 0,-17 17 16,17-17-16,-17 36 0,-1-19 0,18 36 16,-35-18-16,0 1 0,-35 34 15,0-35-15,0 1 0,-36 34 16,36-52-16,0 0 0,-1 17 16,1-18-16,0 1 0,17-18 0,-17 18 0,17-18 15,1 0-15,-1 0 16,18-18-16,0 0 15,35 18 1,-17 0 0,-18 18-16,17-18 15,19 18-15,-19 17 0,1-17 16,0-1-16,-1 1 0,1 0 0,0-1 16,-1-17-16,1 18 0,-1 0 0,1-18 15,0 17-15,-1-17 0,-17 18 0,18-18 16,0 17-16,-1-17 15</inkml:trace>
  <inkml:trace contextRef="#ctx0" brushRef="#br0" timeOffset="56868.28">30321 12488 0,'0'-17'16,"0"-1"-1,18 0-15,-18 1 16,35-1-16,-17 0 16,-18 1-16,17 17 0,-17-18 0,18 1 15,-18-1-15,0 0 16,0 1-16,0-1 0,-35 0 0,17 1 16,-17 17-16,17 0 15,1 17 1,-1-17-16,0 36 0,1-1 15,17-17-15,0 17 0,0-18 0,0 1 16,0 17-16,0-17 0,17 0 0,-17 17 16,36-17-16,-36-1 0,17 1 0,-17 0 15,18-18-15,-18 17 0,53 1 16,-36-18-16,19 0 16,-19 0-16</inkml:trace>
  <inkml:trace contextRef="#ctx0" brushRef="#br0" timeOffset="57109.5">30815 12241 0,'0'0'0,"-35"-17"15,17-1-15,-17 0 16,17 18 0,1 36-16,-1-36 0,18 35 15,-18-17-15,1-1 0,17 19 0,-18-19 16,18 18-16,-18-17 0,18 0 0,0 17 15,0-17-15,0-1 0,0 1 0,0 0 16,0-1-16,0 19 0,18-19 16,17-17-16,-35 18 0,36-18 15,-19 0-15,36 0 16,-18-35-16,1 35 0,-1-18 0</inkml:trace>
  <inkml:trace contextRef="#ctx0" brushRef="#br0" timeOffset="57915.71">31150 12277 0,'0'0'0,"-35"0"0,-88-18 32,105 18-32,-17 35 15,17-17-15,0 0 0,1 17 16,-1-18-16,0 1 0,1 0 0,17 17 16,-18 0-16,18 1 15,0-19-15,0 19 0,35-19 16,-17 1-16,17-1 15,1-17-15,-19 0 0,1 0 16,0 0-16,-1 0 0,1-17 0,-1-1 16,1 18-16,-18-35 15,18 17-15,-18 1 0,0-1 0,0-17 16,0 17-16,0 0 0,0-17 0,0-18 16,0 36-16,0-1 0,0-35 15,0 35-15,0 1 0,35-1 16,-17 18-1,-1 0-15,1 35 0,0-35 16,-1 18-16,1 0 0,-1 17 0,1-17 16,0-1-16,-1 1 0,1-1 15,-18 19-15,18-19 0,-1 1 0,-17 0 16,0-1-16,18 1 0,-18 0 16,0-1-16,-18-17 31,18-17-31,-17-19 15,17 19-15,0-1 0,0 0 16,0 1-16,0-1 0,17-17 0,-17 17 16,18 1-16,-18-1 0,35-17 15,-17 17-15,-1 0 16,-17 1-16,18 17 0,0 0 16,-1 0-16,-17 35 0,18-35 0,0 35 15,-18-17-15,17 0 0,1 52 16,0-52-16,-18-1 0,17 19 15,1-19-15,-18 1 0,18 0 16,-18-1-16,17-17 16,-17-17-1,0-19 1,-17 19-16,17-19 16,0 19-16,0-1 0,0 0 0,17-17 15,-17 18-15,35-1 0,-35-17 0,18 17 16,0 0-1,-18 1-15,17 17 0,1-18 16,0 18-16,-1 0 0,-17 35 0,18-35 16,-18 36-16,18-19 0,-1 19 0,-17-19 15,18 1-15,-1-1 0,-17 19 0,18-19 16,-18 1-16,0 0 0,0-1 16,18 1-16,-18 0 0,0-1 0,0 1 15,0 0-15</inkml:trace>
  <inkml:trace contextRef="#ctx0" brushRef="#br0" timeOffset="58168.3">32032 12241 0,'0'0'0,"-17"-70"31,17 87 0,35-17-31,-35 36 0,0-1 16,17-17-16,-17 17 0,18 0 16,-18-17-16,0 17 0,0 0 0,0 1 0,0-1 15,0-17-15,0 52 0,0-35 16,-18-17-16,18 17 0,0-17 16,-17 0-16,17-1 0,0 1 15,-18-18-15,18-35 16,0 17-1,0-17-15,0 17 0</inkml:trace>
  <inkml:trace contextRef="#ctx0" brushRef="#br0" timeOffset="58396.24">32050 12224 0,'0'0'16,"0"-106"0,0 88-16,0 1 15,35 17 1,-17 35-16,-1-17 15,1-1-15,0 18 0,-18-17 0,17 0 16,1-1-16,0 36 16,-18-35-16,0 0 0,0-1 15,0 1-15,-36-1 0,36 1 0,-35 0 16,17-18-16,1 17 0,-1 1 0,0-18 0,1 0 16,-1 18-16,1-18 0,-1 0 15,18-18 1</inkml:trace>
  <inkml:trace contextRef="#ctx0" brushRef="#br0" timeOffset="59228.2">32367 12171 0,'0'0'0,"36"-53"31,-36 88-15,0 0-1,-18-17-15,18 0 0,0 17 0,0-17 16,-18-1-16,18 1 0,0 17 0,0-17 16,0-1-16,0 19 15,0-19-15,18 1 16,0-18-16,-1 0 16,19 0-16,-19-18 15,1 18-15,-1-35 0,1 0 16,-18 17-16,18 1 0,-18-1 0,0 0 15,0 1-15,17-1 0,-17 0 0,0 1 16,0-1-16,0 0 0,0 1 16,0 52-1,0 0 1,0-17-16,0 0 0,0-1 0,0 36 16,0-35-16,0-1 0,0 1 15,0 0-15,0-1 0,36-17 16,-36 18-16,17-18 0,1 0 15,0 0-15,-1 0 0,1 0 16,-1-35-16,1 35 0,0-18 0,-1-17 16,-17 17-16,36-35 0,-36 18 15,17 0-15,1-71 16,-18 53-16,0-18 16,0 36-16,0 0 0,0 0 0,0-1 15,0 19-15,0-1 0,0 0 0,0 1 16,0-1-16,-18 18 0,18 35 15,-17 1 1,17-1-16,0-17 0,0 35 16,0-18-16,-18 0 0,18 0 0,0 18 15,0-17-15,0 16 0,0-16 0,0 70 16,0-71-16,0-18 16,0 19-16,18-19 0,-18 1 15,17 0-15,19-18 0,-19 0 16,19 0-16,-19 0 0,18 0 15,18-36-15,-35 1 0,0 17 16,-18 1-16,17-1 0,-17-17 0,0 17 16,0-17-16,0 17 0,0-17 0,0 17 15,0 1-15,0-1 0,0 1 16,0-1-16,-17 18 0,-1 0 16,0 0-16,18 35 15,-35-35-15,35 18 0,-35 17 16,35 0-16,0-17 0,0 0 0,-18-1 15,18 19-15,0-19 0,0 1 0,0-1 16,0 1-16,35 0 0,-35-1 16,36 1-16,-19-18 0,-17 18 15,18-18-15,0 0 0,-1 0 16</inkml:trace>
  <inkml:trace contextRef="#ctx0" brushRef="#br0" timeOffset="59444.25">32738 11959 0,'0'0'0,"-194"-53"32,194 36-32,35 17 15,0 0 1,1 0-16,16 0 0,-16 0 15,17 0-15,-18 0 0,0 17 0,53-17 16,-52 0-16,-19 0 0,36 0 16</inkml:trace>
  <inkml:trace contextRef="#ctx0" brushRef="#br0" timeOffset="61658.05">29492 13123 0,'0'0'0,"18"0"15,-18 18 63,0 0-31,0-1-31,0 1 0,0-36 62,0 1 78,0-1 203,17 18-359,-17-18 16,18 18 0,-18-17-16,0-1 15,18 18-15,-18-18 16,0 54 31,0-19-47,0 1 15,0 0-15,0 17 0,0-17 0,0 34 16,0-34-16,0 17 0,0 18 16,0-17-16,-18-19 0,18 1 15,0-1-15,0 19 0,-18-19 16,18 1-16,0 0 0,0-36 47,0-17-47,0 17 15,0 0-15,0-17 0,0 18 16,0-19-16,0-70 16,0 89-16,0-18 0,18-1 15,-18 19-15,18-1 0,-18 0 16,17 18 31,1 0-16,-18-17-31,18 17 16,-1-18-16,1 18 0,-18-18 15,18 18-15,-1 0 16,1 0-1,0 0-15,-1 18 16,1 17-16,-1-35 16,-17 18-16,18 0 0,0-1 0,-18 1 15,17 17-15,1-17 0,-18-1 0,18 19 16,-18-19-16,0 1 0,0 0 0,0-1 16,0 1-16,0 0 0,0 17 15,0-18-15,-18-17 16,18-35-1,0 0 1,0 17-16,0-17 0,0 17 16,35-17-16,-35 0 0,0 0 0,18-1 15,-18 19-15,18-19 0,-18 19 0,17-36 16,1 35-16,-1 18 0,-17-18 16,18 18-16,0-17 0,-1 17 15,1 0-15,0 0 16,-18 17-16,17-17 15,1 18-15,0 17 0,-18-17 16,17 0-16,-17-1 0,18 1 0,-18 17 16,17 1-16,-17-19 0,0 18 15,0-17-15,0 0 0,0 17 0,0-17 16,0-1-16,0 1 0,0 0 0,0-1 16,-17 1-16,17-1 15</inkml:trace>
  <inkml:trace contextRef="#ctx0" brushRef="#br0" timeOffset="62664.15">30357 13406 0,'0'0'0,"0"-18"31,17 18-31,-17-18 16,35 18-16,-35-35 0,18 17 15,17-17-15,-17 17 0,0 1 16,-1-18-16,-17 17 0,0 0 16,18 1-16,-18-1 0,0 0 15,-18 18 1,-17 0 0,35 18-16,-18-18 0,18 35 0,-17-17 15,17 0-15,-18 17 0,18 0 16,0-17-16,0 52 15,0-52-15,18 17 0,17-17 16,-35-1-16,35 1 0,-17-18 16,0 0-16,-1 0 0,1 0 0,17 0 15,-17 0-15,-1-18 0,19 18 0,-19-35 16,19 0-16,-19 17 0,1-17 0,17 0 16,-17 17-16,-1-17 0,1 0 0,0 17 15,-18 0-15,0 1 0,17-1 0,-17 0 16,-35 18-1,17 0-15,-35 0 16,36 36-16,-1-36 0,-17 35 0,17-35 16,1 18-16,-1 17 0,0-18 0,1 1 15,17 0-15,-18-1 0,18 1 16,0 0-16,0-1 0,0 1 16,0 0-16,35-18 15,-17 0-15,17 0 16,-17 0-16,0 0 0,-1-18 0,1 18 15,-1-35-15,1-1 16,0 19-16,-1-1 0,1 0 0,0-34 16,-18 34-16,17 0 0,1 1 15,-18-1-15,0 53 32,0-17-17,0 17-15,0-17 0,-18-1 0,18 1 16,0 0-16,0-1 0,0 1 0,0 0 0,0-1 15,18-17-15,17 0 16,-17 0 0,17-17-16,-17-19 15,-1 36-15,1-17 0,0-19 0,-18 19 16,17-1-16,1 1 0,-18-1 0,0 0 16,18 1-16,-18-1 15,0 53 1,0 1-1,0-19-15,0 1 16,0-1-16,0 1 0,0 35 16,0-35-16,-18-1 0,18 1 0,0 0 15,0-1-15,0-34 32,0-19-17,0 1-15,18 17 0,-18 1 16,0-19-16,17 1 0,-17 18 0,18-1 15,0-17-15,-1 17 0,1 18 0,-18-18 16,17 18-16,1-17 0,0 17 16,17 0-16,-17 0 15,-1 0-15,1 35 0,0-35 16,-18 18-16,17-1 0,-17 1 0,0 0 16,0 34-16,0-16 15,0-19-15,0 19 0,-17-19 0,17 19 16,-36-19-16,36 1 0,-17-1 15,-19 1-15</inkml:trace>
  <inkml:trace contextRef="#ctx0" brushRef="#br0" timeOffset="63065.78">32015 12912 0,'0'0'0,"0"-18"32,0 0-17,-18 18-15,0 0 16,1 0-16,-1 0 15,0 0-15,1 0 16,17 36-16,-18-36 0,18 17 0,-18-17 16,1 36-16,-1-19 0,18 1 0,-17 17 15,-1-17-15,18 17 0,-35 53 16,35-35-16,-18-18 0,18 36 0,-18 35 16,18-53-16,-17 0 0,17 52 15,0-52-15,0-17 0,0 34 16,0-34-16,0-19 0,0 1 15,0-1-15,35 1 0,0-18 16,-17 0-16,17 0 0,0-35 0</inkml:trace>
  <inkml:trace contextRef="#ctx0" brushRef="#br0" timeOffset="63404.85">32279 13141 0,'0'0'0,"0"-18"0,0-35 16,0 36-16,0-1 15,0 0-15,0 36 31,0 17-15,0-17-16,0 0 0,-17 17 0,17-17 16,-18 52-16,18-35 0,-18 1 15,18 17-15,-17-18 0,-1 0 0,18 18 16,-18-18-16,18 1 0,-17-19 0,17 1 16,-18 35-16,18-88 31</inkml:trace>
  <inkml:trace contextRef="#ctx0" brushRef="#br0" timeOffset="63642.34">32226 13159 0,'-17'-18'16,"-1"18"-16,18 35 31,18 1-16,-18-19-15,17 1 0,-17-1 0,36 19 16,-36-19-16,17 1 0,1 0 0,-1 17 16,1-17-16,0-1 0,-1 1 0,1-1 15,0 1-15,-18 0 0,17-18 16,1 17-16,-18 1 0,18-18 0,-1 0 16,-17 18-16,18-18 0,-1 0 15,-17-36-15</inkml:trace>
  <inkml:trace contextRef="#ctx0" brushRef="#br0" timeOffset="63884.7">32632 13088 0,'0'0'15,"0"-53"1,0 35-16,-18 18 0,1 0 16,17 18-1,-18-18 1,18 35-16,-18-17 0,18 0 0,-17 105 15,17-70 1,0-18-16,0 1 0,0-1 16,-18 35-16,18-52 0,-18 17 15,18-17-15,0 0 0,0-1 0,-17 1 16,17 0-16,17-36 31</inkml:trace>
  <inkml:trace contextRef="#ctx0" brushRef="#br0" timeOffset="64655.57">32738 13441 0,'0'0'0,"-36"17"31,72-17-15,-19-35-1,19 18-15,-1-1 16,-35 0-16,18 1 0,-18-1 0,0-17 16,0 17-16,0 0 0,0 1 0,0-1 15,0 1-15,0-1 0,-18 18 16,0 0 0,1 18-16,-1 17 15,0 0-15,18-17 0,-17-1 16,17 1-16,0 0 0,-18 17 0,18-17 15,0-1-15,0 18 16,0-17-16,0 0 0,35-1 16,-17-17-16,17 0 0,-17 0 15,17 0-15,-17 0 0,17-17 16,-17-19-16,-1 36 0,19-35 16,-19 0-16,-17 17 0,18 1 0,-18-1 15,0 0-15,18 1 0,-18-1 16,0 0-16,0 1 0,0-1 15,0 53 1,0-17 0,0 0-16,0 17 0,0-17 15,0-1-15,0 1 0,0 0 0,0-1 16,0 1-16,17-1 0,-17 1 16,18-18-16,-18 18 0,18-18 15,-1 0-15,1 0 16,-1-36-16,-17 1 15,18 35-15,-18-17 0,0-1 16,18 0-16,-18-35 16,0 36-16,17 17 31,-17 35-31,0-17 16,0 17-16,0-17 0,18-1 15,-18 1-15,18-1 0,-1-17 16,1 18-16,0-18 15,-1-18-15,1-17 16,-1 18-16,1-1 0,0-70 16,-1 70-16,-17-17 15,0-18-15,0 18 16,0 17-16,0 0 0,-35 1 0,17-1 16,1 18-16,-1-18 15,1 18-15</inkml:trace>
  <inkml:trace contextRef="#ctx0" brushRef="#br0" timeOffset="64962.1">33426 12753 0,'0'0'0,"-36"-35"15,36 17-15,36 53 32,-19-17-17,1 17-15,-18-17 16,35 17-16,-17-17 0,-18 17 16,18 18-16,-1-35 0,-17 17 15,0 0-15,0-17 0,0 17 0,0 18 16,0-18-16,-17 18 0,17 0 0,-53 0 15,35 0-15,-17 17 0,-1 1 16,1 0-16,-18-1 0,0 1 0,-17-1 16,-1 1-16,1-1 0,-124 54 15,105-54-15</inkml:trace>
  <inkml:trace contextRef="#ctx0" brushRef="#br0" timeOffset="68075.89">27958 13952 0,'0'-17'16,"-18"17"-16,18-18 0,0 0 15,0 1-15,0-1 16,0 1 0,0-1-1,-18 18 1,1 0-16,-19 0 15,19 0-15,-18 18 16,17-18-16,0 17 0,1-17 16,-1 35-16,-17 1 0,17-19 15,0 1-15,1 0 0,-1-1 0,18 1 16,-18 17-16,18-17 0,-17-1 0,17 19 16,0-19-16,0 1 0,0 0 15,0 17-15,0-17 0,35-1 0,-35 1 16,0-1-16,18 1 0,-1 0 0,19-1 15,-19-17-15,1 0 16,0 0-16,-1 0 0,1 0 16,0 0-16,-1 0 0,1-17 0</inkml:trace>
  <inkml:trace contextRef="#ctx0" brushRef="#br0" timeOffset="68803.61">27922 14252 0,'-17'0'0,"34"0"0,-17 0 47,36 0-47,-19 0 0,1 0 16,17 0-16,-17-17 0,-1 17 16,1-18-16,0 18 0,-1-35 15,1 17-15,-18 0 0,0 1 16,0-1-16,0 0 0,0 1 15,-18 17-15,18-18 0,-35 18 0,17 0 16,1 0-16,-18 0 16,35 18-16,-18-18 0,0 35 15,1-17-15,17 17 0,0 0 16,0-17-16,0 0 0,0-1 16,0 1-16,35-1 0,-35 1 0,18 0 15,17-18-15,-18 17 0,1-17 0,17 18 16,-17-18-16,17 0 0,1 0 0,-19 0 15,18-35-15,1 35 0,-19-18 0,19 18 16,-1-53-16,-17 36 16,-1-19-16,1 1 0,0 17 15,-18 1-15,0-1 0,0 0 0,0 1 16,0-1-16,-18 18 16,-17 0-1,35 18-15,-18-1 0,18 19 16,0-19-16,0 1 15,-18 0-15,18-1 0,0 19 0,0-19 0,0 1 16,0-1-16,0 19 0,0-19 16,0 1-16,0 0 15,18-18 1,0-36 0,-1 1-16,1 17 0,-18 1 15,18-18-15,-1 17 0,-17-17 0,18 17 16,-18 0-16,17-17 0,-17 17 0,18 18 15,-18-17-15,18-1 0,-1 18 16,1 0-16,0 0 16,-18 18-16,17-18 15,-17 35-15,18-17 0,-18 17 0,0-17 16,18-1-16,-18 19 0,0-19 0,0 1 16,0-1-16,0 19 0,0-19 15,17-17-15,1 0 16,-1 0-16,1-17 15,0 17-15,-1-36 0,1 19 0,0-18 16,17 17-16</inkml:trace>
  <inkml:trace contextRef="#ctx0" brushRef="#br0" timeOffset="68992.23">28998 13847 0,'0'0'0,"0"-18"0,0 0 16,-35 18-1,35 18 1,-18-18-16,18 35 0,0-17 15,-17-1-15,17 1 0,0 0 0,0-1 16,0 36-16,0-35 16,0 0-16,0 17 0,0-18 0,0 1 15,0 17-15,0-17 0,0 17 16,0-17-16,0 17 16</inkml:trace>
  <inkml:trace contextRef="#ctx0" brushRef="#br0" timeOffset="69659.59">28787 14041 0,'0'0'15,"0"-18"-15,-18-17 16,36 35 0,17 0-1,-17 0-15,17 0 0,-18 0 0,19 0 16,-19 0-16,19 17 0,-19-17 0,1 0 15,0 18-15,-1-18 0,1 0 0,0 18 16,-1-18-16,1 17 0,-18 1 0,17-1 16,1 1-16,-18 0 0,0-1 15,0 1-15,0 0 0,0-1 16,0 1-16,0 0 16,0-1-16,0-34 31,0-1-16,0-17-15,0 17 0,35-17 16,-35 17-16,18-17 0,-18 17 0,18 1 16,-18-1-16,17-17 0,-17 17 0,18 18 15,-18-18-15,18 18 0,-18-17 0,17 17 16,1 0 0,-18 35-16,0-17 15,17-18-15,-17 17 0,18 1 16,0 0-16,-1-18 15,1 0 1,0 0 0,-18 17 31,-18 1-47,18 17 15,0-17-15,0-1 16,0 1-16,0 0 0,18-18 15,-18 17-15,17-17 16,19 0-16,-19 0 16,1-17-16,-1 17 0,1-36 0,0 36 15,-18-17-15,17-1 0,-17 0 16,18 1-16,-18-1 0,0 1 0,0-1 16,-35 0-16,35 1 0,-18 17 15,-17 0-15,0 0 16,17 0-16,18 17 15</inkml:trace>
  <inkml:trace contextRef="#ctx0" brushRef="#br0" timeOffset="69869.28">29704 13988 0,'0'17'31,"0"1"-15,0 17-16,0-17 16,18-1-16,-18 1 0,0 0 15,0-1-15,0-52 32</inkml:trace>
  <inkml:trace contextRef="#ctx0" brushRef="#br0" timeOffset="69975.59">29774 13864 0,'0'0'0,"0"-17"0,0-19 32,0 54-17</inkml:trace>
  <inkml:trace contextRef="#ctx0" brushRef="#br0" timeOffset="70437.14">30339 13935 0,'0'0'0,"-53"-18"16,35 18-16,1 0 16,-1 0-16,0 0 0,1 0 0,-1 0 15,0 0-15,1 35 0,-1-35 0,1 18 16,-1-18-16,0 35 0,18-17 0,-17 0 15,-1 17-15,18-18 0,0 1 16,0 17-16,0-17 16,18-18-16,-18 18 0,35-18 15,-17 0-15,-1 0 0,18-36 16,-17 36-16,0-17 0,17-1 16,0-17-16,-17 17 0,0-17 0,-1 17 15,1-17-15,0 0 0,17-36 16,-35 18-16,0 18 0,17-53 15,-17 70-15,0-17 0,0 17 0,0 1 16,0-1-16,0 0 0,0 54 31,-17-36-31,17 17 0,0 1 0,0 17 16,-18-17-16,18 17 0,0-17 0,0 52 16,0-52-16,0 17 0,0 18 15,0-18-15,0-17 0,0 17 16,0-17-16,0 17 0,-17-17 0,17-1 15,0 1-15,0 0 0,-18-1 16,18 1-16</inkml:trace>
  <inkml:trace contextRef="#ctx0" brushRef="#br0" timeOffset="70609.28">30780 14146 0,'-35'0'16,"17"0"0,53 0 15,-17 0-31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32:01.858"/>
    </inkml:context>
    <inkml:brush xml:id="br0">
      <inkml:brushProperty name="width" value="0.05292" units="cm"/>
      <inkml:brushProperty name="height" value="0.05292" units="cm"/>
      <inkml:brushProperty name="color" value="#FF0000"/>
    </inkml:brush>
  </inkml:definitions>
  <inkml:trace contextRef="#ctx0" brushRef="#br0">23230 5838 0,'-17'0'16,"17"-17"15,-18 17-31,0 0 31,1 0-15,-1 0-16,18-18 15,-17 18-15,-1 0 16,0 0-16,1 0 16,-1 0-16,0 0 15,-17 18-15,17-18 16,1 0 0,17 17 62,17-17-63,1 18-15,0-18 16,-1 0-16,1 18 0,17-18 16,-17 0-16,0 0 15,-1 17-15,1-17 0,-1 0 0,36 0 16,-35 0-16,0 0 0,-1 0 15,19 0-15,-19 0 0,19 0 0,-19 0 16,18 0-16,-17 0 0,17 0 0,-17 0 16,17 0-16,-17-17 0,0 17 0,-1 0 15,1 0-15,-1 0 0,1 0 16,0 0-16,17 0 0,-17 0 16,17-18-16,0 18 0,-17 0 15,17 0-15,-17 0 0,17 0 0,-17 0 16,17 0-16,-17 0 0,17 0 0,-17 0 15,17-18-15,0 18 0,-17 0 0,17 0 16,0 0-16,18 0 16,-18 0-16,1 0 0,-19 0 0,19 0 15,-1 0-15,-17 0 0,17 0 0,18 0 16,-36 0-16,1 0 0,17 0 16,1 0-16,-19 0 0,1 0 15,17 0-15,-17 0 0,-1 0 16,36 0-16,-35 0 0,17 0 15,-17 0-15,17 0 0,-17 0 0,-1 0 16,19-17-16,-19 17 0,1 0 0,0 0 16,-1 0-16,1 0 0,0 0 15,-1 0-15,1 0 0,-1 0 16,1 0-16,0 0 0,17 0 0,-17 0 16,35 0-16,-18 0 0,0 0 15,0 0-15,36 0 16,-36 0-16,1 0 0,-1 0 0,-18 0 0,19 0 15,-1 0-15,0 0 16,18 0-16,-35 0 0,17 0 0,-17 0 16,-1 0-16,19 0 0,-19 0 0,1 17 15,0-17-15,17 0 0,-17 0 0,17 0 16,-18 0-16,19 18 0,-1-18 0,-17 0 16,17 0-16,18 0 0,-18 0 0,18 0 15,-18 18-15,1-18 0,16 0 16,-34 0-16,0 0 0,35 17 15,-36-17-15,19 0 0,-19 0 16,1 0-16,17 0 0,-17 0 0,-1 0 16,19 0-16,-1 0 0,-17 0 0,17 0 15,-17 0-15,17 0 0,0 0 0,-17 0 16,17 0-16,0 0 0,-17 18 16,17-18-16,-17 0 0,17 0 0,-17 0 15,-1 0-15,19 0 16,-19 0-16,1 0 0,35 0 15,-35 0-15,-1 0 0,1 0 16,17 0-16,-17-18 0,17 18 16,0 0-16,1 0 0,-1 0 0,18 0 15,-18 0-15,0 0 0,18 0 0,-18 0 16,1 0-16,-19 0 0,19 0 0,-19 0 16,19 0-16,-19 0 0,1 18 0,0-18 0,-1 0 15,1 0-15,-1 0 0,1 18 16,0-18-16,-1 0 0,1 0 15,17 0-15,-17 0 0,17 0 16,18-18-16,0 18 0,-18 0 16,53 0-16,-52 0 0,-1 0 15,18 0-15,-18 0 0,-17 0 0,17 18 16,0-18-16,-17 0 0,0 0 0,-1 0 16,1 0-16,0 0 0,-1 0 15,1 0-15,0 0 16,-1 0-1,1 0-15,17-18 16,-17 18-16,-1 0 0,1 0 0,0 0 16,-1 0-16,1 0 0,-18-18 15,18 18-15,-1 0 0,1 0 16,-36 0 46,1 0-46,17 18 0,-18-18-16,0 0 0</inkml:trace>
  <inkml:trace contextRef="#ctx0" brushRef="#br0" timeOffset="17786.12">24853 7549 0,'0'18'125,"18"-18"-63,-1 0-46,-17 18-16,18-18 0,0 0 0,-1 17 16,1-17-16,17 18 15,-17-18-15,17 18 0,0-18 0,1 17 16,-1-17-16,18 18 0,0-18 0,-18 0 15,18 18-15,0-18 0,18 0 0,-19 17 16,1-17-16,0 0 0,18 0 0,-18 18 16,0-18-16,0 0 0,-18 17 0,18-17 15,0 0-15,0 18 0,-18-18 0,18 0 16,0 0-16,0 18 0,0-18 0,-1 0 16,1 0-16,0 17 0,18-17 15,-18 0-15,176 18 0,-158-18 16,17 18-16,-18-18 0,1 0 0,0 17 15,-1-17-15,1 18 0,-1-18 0,-17 0 16,18 18-16,-36-18 0,18 0 0,0 17 16,0-17-16,-18 0 0,0 0 15,18 18-15,0-18 0,0 0 0,0 0 16,0 0-16,17 17 0,-17-17 0,18 0 16,-1 0-16,-17 0 0,18 0 0,-1 18 15,-17-18-15,18 0 0,-18 0 0,0 0 16,0 0-16,0 0 0,-1 0 0,-16 0 15,-1 0-15,18 0 0,-18 0 0,1 0 16,-1 0-16,0 0 0,18 0 0,-18 0 16,18 0-16,0 0 0,0 0 0,0 0 15,17 0-15,-17 0 0,0 0 0,0 0 16,0 0-16,0 0 0,0 0 0,-18 0 16,18 0-16,-18 0 0,1 0 15,-19 0-15,36 0 0,-35 0 16,17 0-16,0 0 0,1 0 15,-19-18-15,19 18 0,-19 0 16,19 0-16,-1 0 0,0 0 0,0 0 0,1 0 16,-1 0-16,0 0 0,1 0 15,-1 0-15,0 0 0,0 0 0,1 0 16,-19 0-16,1 0 0,0 0 0,-1 0 16,1 0-16,-36 0 109,1 0-109,-1 0 16</inkml:trace>
  <inkml:trace contextRef="#ctx0" brushRef="#br0" timeOffset="19599.82">3210 8908 0,'-17'0'0,"-1"17"0,0-17 31,1 0-31,-1 0 16,0 0-1,1 0-15,17-17 16,-18 17-16,18-18 16,-17 18-16,52 0 62,-18 0-46,1 0-16,0 0 15,17 0-15,-17 0 0,35 0 0,-18 0 16,18-18-16,0 18 0,0-17 0,17 17 16,1-36-16,-1 36 0,1-17 0,17-1 15,0 18-15,0-17 0,1 17 0,-19 0 16,18 0-16,-35 0 0,18 0 0,-18 0 16,0 0-16,0 0 0,-1 17 0,-16-17 15,-1 0-15,0 18 0,-17-18 0,17 0 16,-17 0-16,-1 0 0,19 0 0,-19 0 15,1 0-15,17 0 0,-17-35 0,17 35 16,-17-18-16,17 18 0,0-18 16,1 18-16,-1-35 0,0 17 0,1 18 15,-19-17-15,18 17 0,-17 0 16,17 0-16,-17-18 0,0 18 0,-1 0 16,1 0-1,-18-18 126,0 1-126,0-1 1</inkml:trace>
  <inkml:trace contextRef="#ctx0" brushRef="#br0" timeOffset="35834.96">10672 3881 0,'-18'-18'16,"18"0"-16,0 1 16,-18 17-16,18-18 15,0 0-15,0 1 16,0-1-16,0 0 16,0 1-1,18-1 1,-18 1-1,0 52 32,0 0-31,0-17-16,0-1 0,0 36 16,0-17-16,18-1 0,-18 0 15,0-17-15,0 17 0,0 0 0,0 1 0,0-19 16,0 18-16,0-17 0,0 17 15,0-17-15,0 0 0,0-1 0,0 19 16,0-19-16,0 1 0,0 0 16,0-1-16,0 1 0,17-18 15,-17 17-15,18-17 16,-1 0 0,1 0-1,0 0-15,-1-17 16,1 17-16,0-18 15,-1 1-15</inkml:trace>
  <inkml:trace contextRef="#ctx0" brushRef="#br0" timeOffset="36077.75">10372 4127 0,'0'0'0,"-18"0"0,-17 0 15,17 0 1,36-17 0,17 17-1,0 0-15,1-18 0,-1 18 0,0 0 16,0 0-16,18-17 0,0 17 16,0 0-16,-18-18 0,18 18 0,0 0 15,0-18-15,35 18 0,-52-17 16,17 17-16,-18 0 0</inkml:trace>
  <inkml:trace contextRef="#ctx0" brushRef="#br0" timeOffset="36478.58">11201 3986 0,'0'0'0,"-36"0"31,19 0-15,17 18-16,-18-18 0,0 18 16,1-18-16,17 17 0,-18 1 0,1 0 15,-1-1-15,18 1 0,-18-1 0,18 19 16,-17-19-16,17 1 0,0 0 15,0-1-15,35-17 0,-35 18 16,18-18-16,-18 18 0,35-18 0,-18 0 16,19 0-16,-19 0 0,1 0 0,0 0 15,17 0-15,-17-36 0,-1 36 0,19-17 16,-19 17-16,-17-36 0,18 36 0,-1-17 16,-17-19-16,0 19 0,0-1 15,0 1-15,-35-1 0,35 0 0,-17 18 16,17-17-16,-18-1 0,0 18 15,1-18-15,-1 18 16,18 36 0,0-19-1,0 19-15,18-1 16,17-18-16,0 1 0,-17 0 16,-1-18-16,1 17 0,17-17 0,-17 0 15,0 0-15,-1 0 0,1 18 0,0-18 16,-1 0-16,1 0 0,-1-35 15,-17-1 1,0 19-16</inkml:trace>
  <inkml:trace contextRef="#ctx0" brushRef="#br0" timeOffset="36763.58">11518 3986 0,'0'-17'0,"0"34"0,0-52 0,0 53 47,35 52-31,-17-52-1,-18 0-15,18-1 0,-1 1 0,-17-1 16,18-17-16,0 18 0,-18 0 0,17-1 16,-34-34 31,17-19-47,-36 19 15,36-1-15,-17-17 0,17 17 0,0-17 16,0 17-16,0-17 0,0 17 0,0 1 15,0-1-15,0 1 0,17-1 0,19 0 16,-19 18-16,1 0 16,0 0-16,17 0 0,-18 0 0,1 18 15,17-18-15,-17 18 0</inkml:trace>
  <inkml:trace contextRef="#ctx0" brushRef="#br0" timeOffset="38003.54">12312 3969 0,'0'0'0,"-35"-36"31,35 19-31,-36 17 0,36-18 0,-53 1 16,36 17-16,-36 0 16,18 17-16,-1-17 0,19 35 15,-19-35-15,19 36 0,-1-19 0,-17 1 16,17 0-16,18-1 0,-17 1 0,17 0 15,0-1-15,0 1 0,0-1 0,0 1 16,0 0-16,17-18 0,19 17 16,-19-17-16,1 0 15,-1 0-15,19 0 0,-19 0 0,1-35 16,0 35-16,17-18 0,-17 18 16,-1-35-16,-17 18 0,18-1 0,-1 0 15,-17 1-15,0-1 0,18 0 0,-18 1 16,0-1-16,0 0 15,0 54 1,0-1 0,0-17-16,0 17 0,18-17 15,-18 17-15,0 0 0,17 0 16,-17 1-16,0-1 0,0 0 0,0 53 16,0-52-16,0-1 15,-17-17-15,17-1 0,0 1 16,-18-18-16,0 0 15,1-35-15,-1 35 16,18-18-16,-17 18 0,17-35 0,-18 17 16,18 0-16,0 1 0,0-1 0,0 1 15,35-1-15,-35 0 0,35 1 16,1 17-16,-19-18 0,19 0 0,-1 18 16,0-17-16,0-1 0,-17 0 0,17 1 15,36-19-15,-53 1 0,17 18 16,18-19-16,-36 1 0,1 17 15,-18 1-15,18-19 0,-18 19 0,0-1 16,0 1-16,0-1 0,0 0 16,0 1-16,-36 17 0,36-18 15,-17 18-15,-18 0 0,17 18 16,0-18-16,1 35 0,-19 0 16,36-17-16,-17 17 0,17 18 15,0-35-15,0 17 16,17-17-16,-17-1 0,18 1 0,-18-1 15,35-17-15,-17 18 0,0-18 0,-1 0 16,18 0-16,-17 18 0,0-18 16,-1 0-16,19 0 0,-19 0 0,1-36 0,35 1 15,-36 18-15,1-1 16,17-17-16,-17-1 0,-18 1 16,18 17-16,-18-17 0,0 0 0,0 0 15,0-1-15,0 1 0,0 0 0,0 17 16,0-17-16,0 17 0,0 1 0,0-1 15,-18 0-15,18 1 16,-18 17-16,1 0 16,17 17-1,-18 19 1,18-19-16,0 1 0,0 0 16,0 17-16,0 0 0,0-17 0,0 17 15,0 0-15,0 1 0,35-1 0,-35 35 16,0-34-16,18-19 0,-18 36 15,0-35-15,0-1 0,18 1 16,-1-18-16,1 0 16,0 0-16,-1-35 0,18 35 15,-17-35-15,0 17 0,17-17 0,-17-1 16,17-52-16,-17 35 0,-18 18 16,17-18-16,-17 0 0,0 0 0,0 0 15,0-35-15,0 53 0,-17 0 16,17 17-16,0-17 0,-18 35 0,18-18 15,-18 18-15,18 18 16,-17-18 0,17 53-16,0-36 0,0 18 0,0 1 15,0-1-15,0 18 0,0-18 0,0 1 16,17 16-16,-17-16 0,36 52 16,-36-53-16,0 0 0,17 1 15,-17-1-15,0 0 0,18-17 0,-18 17 0,0-17 16,0-1-16,0 1 0,0 17 15,0-17-15,0-36 32,0-17-32</inkml:trace>
  <inkml:trace contextRef="#ctx0" brushRef="#br0" timeOffset="38363.37">12823 3845 0,'0'0'0,"-70"0"32,70-17-17,18 17-15,17 0 16,-18-18-16,19 18 0,-1 0 16,0-18-16,1 18 0,-1 0 15,0 0-15,18 0 0,-18-17 0,18 17 16,-17 0-16,-1 0 0,0-18 0,18 18 15,-18 0-15,1 0 0,-1 0 0,53 0 16,-53 0-16,53 18 16,-52 17-16,-19-35 15,1 18-15,0-1 0,-18 1 16,0 0-16,17-1 0,-17 1 16,0-1-16,0 1 0,0 0 15,0-1-15,-35 1 0,35 0 16,-18-18-16,18 17 0,-17-17 31,17-35-31,-18 35 16</inkml:trace>
  <inkml:trace contextRef="#ctx0" brushRef="#br0" timeOffset="38527.94">13617 3492 0,'-17'0'16,"17"-17"-16,-18 17 0,36 0 47,-1 0-47,18 0 15,-17 0-15,0 0 0,-1 0 16,1 0-16</inkml:trace>
  <inkml:trace contextRef="#ctx0" brushRef="#br0" timeOffset="39327">14005 3757 0,'0'0'0,"0"18"0,-17 70 16,17-70-1,0-1-15,0 36 0,0-35 16,0 17-16,0-17 0,0 17 16,0-17-16,0-1 0,0 1 0,0-1 15,0 1-15,0-53 31,0 17-15,17 1-16,-17-19 0,18-17 16,-18 36-16,18-19 0,17-34 15,-35 35-15,17 17 16,1 0-16,-18 1 0,18 17 16,-1 0-16,1 0 15,0 17-15,-18 19 0,17-19 16,-17 1-16,0 0 0,18 17 0,-18-18 15,0 19-15,0-19 0,0 1 16,18 17-16,-1-17 16,1-18-16,-1 0 0,1 18 15,17-18-15,1 0 0,17 0 0,-18 0 16,18-36-16,-18 36 0,0-17 16,1-1-16,-1 0 0,0 1 0,-17-1 15,-1 0-15,-17 1 0,18-1 0,-18 1 16,0-1-16,-35 18 0,0 0 15,17 0-15,0 0 0,-17 0 0,17 0 16,-17 35-16,17-35 0,1 18 0,-1-18 16,1 35-16,-1-17 0,0-1 0,1 1 15,17 0-15,0-1 16,0 19-16,0-19 16,17-17-16,1 0 15,17 0-15,-17 0 16,-1 0-16,19-17 0,-19 17 0,1-36 15,0 19-15,-1-1 0,1 0 0,0-17 16,-1 17-16,1-17 0,-1 18 16,-17-1-16,0 0 0,0 1 0,-17 34 47,17 1-47,0 0 15,-18 17-15,18-18 0,0 19 0,-17-19 16,17 19-16,0-1 0,0-17 0,0 52 15,0-35-15,0 1 0,0-19 16,0 19-16,0-1 0,0-17 0,0 34 16,0-34-16,0 0 0,0-1 15,-18 1-15,18 0 16,-18-18-16,1 0 0,-54 0 16,36 0-16,0 0 15,-54 0-15,36-18 0,0 18 16,18 0-16,-18-18 0</inkml:trace>
  <inkml:trace contextRef="#ctx0" brushRef="#br0" timeOffset="40198.51">15910 3881 0,'0'0'16,"-17"0"-16,-19 0 0,-52-36 31,88 19-31,-17 17 0,-1 0 16,18-18-16,-18 18 0,1 0 0,-1 0 16,0 0-16,1 18 0,-1-18 0,18 35 15,-18-17-15,1-1 0,-19 36 16,36-35-16,-17-1 0,17 1 15,-18 0-15,18-1 0,0 1 0,0 0 16,0-1-16,0 1 0,35-18 16,-17 0-16,0 0 15,-1 0-15,1 0 0,17-18 16,-17 18-16,0-17 0,17 17 0,-17-36 16,-1 19-16,1-1 0,-1 0 0,-17-17 15,18 17-15,-18 1 0,0-1 0,0 1 16,0-1-16,0 0 0,0 1 15,-18 17 17,18 35-32,0-17 0,0 17 15,0-18-15,18 1 0,-18 0 16,0-1-16,35 1 0,-35 0 0,18-18 16,0 17-16,-1 1 0,1-18 15,17 18-15,-17-18 0,17 0 16,-17 0-16,17 0 0</inkml:trace>
  <inkml:trace contextRef="#ctx0" brushRef="#br0" timeOffset="40590.83">16863 3757 0,'-18'-35'15,"0"35"-15,18-18 16,0 36 15,0 17-31,18 18 16,-18-18-16,0 1 0,18-1 0,-18 18 15,0-18-15,0 18 0,17 0 16,-17 0-16,0 0 0,0 0 0,0-18 16,0 18-16,0 0 0,0-18 0,0 0 15,0-17-15,0 0 0,0-1 0,0 1 16,0-1-16,0-52 15</inkml:trace>
  <inkml:trace contextRef="#ctx0" brushRef="#br0" timeOffset="40895.08">16633 3792 0,'0'0'0,"0"-17"0,0-1 0,-17 18 16,17-18-16,53 18 15,-36 0 1,19 0-16,-19 0 0,36 36 0,-18-36 16,1 17-16,-1-17 0,0 18 0,-17-18 15,17 18-15,-17-1 0,0 1 0,-1 0 16,1-1-16,-18 1 0,17-1 0,-17 1 16,-35 0-16,35-1 0,-35 1 15,0 0-15,-1-18 0,1 17 0,0 1 16,-1-18-16,19 18 0,-18-18 0,17 0 15,0 0-15,54 0 32,-19 0-32,18 0 0,-17 0 15,17 0-15,1 0 0</inkml:trace>
  <inkml:trace contextRef="#ctx0" brushRef="#br0" timeOffset="41805.94">17427 3881 0,'0'0'0,"18"0"0,-18-53 31,-18 53-31,18-18 0,-35 18 0,17 0 16,1 0-16,-19 0 0,19 35 0,-1-35 15,0 36-15,1-19 0,-1 1 0,1-1 16,-1 1-16,18 0 0,-18-1 16,18 1-16,0 0 0,0-1 0,0 1 15,0 0-15,18-18 16,17 17-16,0-17 15,-17 0-15,0 0 0,-1 0 0,1-35 16,17 35-16,-17-18 0,0 18 0,-1-35 16,1 17-16,-1 1 0,-17-1 0,18 0 15,-18 1-15,0-18 0,18 17 0,-18 0 16,0 1-16,0-1 16,0 53-1,-18 1 1,18-19-16,0 36 15,0-35-15,0-1 0,0 19 0,0-19 16,18 1-16,-18 0 0,17-1 0,-17 1 16,36-18-16,-36 17 0,17-17 0,1 0 15,17 0-15,-17 0 0,0 0 0,34-35 16,-16 35-16,-19-35 0,19 17 16,-1-17-16,-17 0 0,-1 17 0,18-52 15,-17 34-15,-18 1 0,0 0 16,0-1-16,18 19 0,-18-1 0,0 1 15,-36 17-15,19 0 16,17 17-16,-35-17 16,35 18-16,-36-18 0,36 35 0,-17-35 15,17 35-15,-18-17 0,18 0 16,0-1-16,35 1 0,-35 0 16,18-18-16,17 17 0,-17-17 15,-1 18-15,19-18 16,-19 17-16,1-17 0,-18 18 15,18 0-15,-18-1 16,0 1 0,0 0-16,0-1 15,17-17-15,-17 18 0,0 0 16,18-1-16,0-17 16,-1 0-1,1 0-15,-1 0 0,1 0 0,0-17 16,17 17-16,-17-18 0,-1 18 0,19-35 15,-19-1-15,1 19 0,0-1 0,-1-17 16,1-36-16,-1 18 0,-17 18 16,18-18-16,-18 0 0,18 18 0,-18-18 15,17 18-15,-17-1 0,0 1 0,0 0 16,0 17-16,0 1 0,0-1 16,-17 18-16,-1 0 15,18 18 1,-18-18-16,18 35 0,-17 35 15,17-52-15,0 17 0,0 1 16,0 17-16,0-18 0,0 0 0,0 18 16,17-18-16,-17 1 0,0-1 0,18 18 15,-18-36-15,0 19 0,0-1 0,18-17 16,-18-1-16,0 1 0,0 0 16</inkml:trace>
  <inkml:trace contextRef="#ctx0" brushRef="#br0" timeOffset="42090.01">18186 3810 0,'0'0'0,"-36"0"31,72 0-15,-1-18-16,0 18 15,-17 0-15,17-17 0,0 17 0,18-18 16,-17 18-16,-1 0 0,18-18 15,-18 18-15,-17 0 0,17 0 16,-17 0-16,-1 0 0,-17 36 16,0-19-16,0 19 0,0-19 15,0 1-15,0 0 0,0 17 16,0-18-16,0 19 0,-17-36 16,17 35-16,0-17 0,0-1 15,-18-17-15,18 18 0,0-36 31</inkml:trace>
  <inkml:trace contextRef="#ctx0" brushRef="#br0" timeOffset="42228.07">18644 3634 0,'0'0'0,"-17"-18"16,-1 0-16,53 54 31,1-19-16,-19-17-15,18 18 0,18 0 16</inkml:trace>
  <inkml:trace contextRef="#ctx0" brushRef="#br0" timeOffset="43709.97">19015 3739 0,'-18'0'15,"0"18"1,1-18-1,-1 18-15,1-1 0,17 1 16,-18 0-16,18-1 0,-18 1 16,18 0-16,0 17 0,-17-18 0,17 1 15,0 0-15,0 17 0,0-17 0,0-1 16,0 1-16,0 0 0,35-18 16,-35 17-16,18-17 0,17 18 15,-18-18-15,1 0 0,0 0 0,17 0 16,-17-35-16,17 35 0,0-36 0,-17 19 15,17-1-15,-17 0 0,-1 1 16,1-1-16,-18-17 0,18 17 0,-1-35 16,-17 36-16,0-1 0,0-17 15,0 17-15,0 36 32,0-1-17,0 1-15,0 17 0,0-17 0,0 0 16,0-1-16,0 1 0,0 17 0,18-17 15,-18-1-15,0 1 0,18-18 0,-18 18 16,17-1-16,1-17 0,-1 18 16,1-18-16,0 0 0,-1 0 15,1-35-15,0 35 0,-1-18 16,19-17-16,-19-1 0,1 19 16,0-1-16,-18 1 0,17-1 0,-17 0 15,0 1-15,0-1 0,0 53 47,0-17-47,0 0 16,0-1-16,0 1 0,0 17 15,0-17-15,0-1 0,0 1 16,18-18-16,-18 18 0,17-18 16,1 0-16,0 0 0,-1 0 15,1-18-15,17 18 0,-17-35 0,17-1 16,-17 1-16,-1 0 0,19-36 15,-19 18-15,-17 1 0,18 16 16,-18-17-16,0 0 0,18 0 16,-18 18-16,0 0 0,0 0 0,0 17 15,0 0-15,0 1 0,0-1 16,-18 18 0,18 18-16,-18-18 0,18 35 15,-17-17-15,-1 35 0,18-36 16,0 18-16,0 1 0,0-1 0,0-17 15,0 35-15,0-18 0,0 0 16,0 0-16,0 1 0,0-1 0,0-17 16,0 17-16,0 0 0,0-17 0,0-1 15,18 1-15,-18 0 0,35-18 0,0 17 16,1-17-16,-1 0 0,35 0 16,-17 0-16,-17-35 0,-19 35 15,19-35-15,-19 17 0,1 1 0,-1-19 16,1 19-16,-18-1 0,0 0 0,0 1 15,0-1-15,0 0 0,-35 1 0,17 17 16,-17 0-16,17 0 16,1 17-16,-1-17 0,0 36 15,-17-1-15,35-17 0,-18-1 16,18 19-16,0-19 0,-17 1 16,17-1-16,0 1 0,0 0 0,0-1 15,0 1-15,35-18 0,-35 18 16,18-18-16,17 17 15,-17-17-15,-1 0 0,1-35 16,0 35-16,-1-18 0,18-17 16,-17 0-16,-18 17 0,18-17 15,-1 0-15,-17 17 0,0 0 0,0 1 16,0-1-16,0 53 31,-17-35-31,17 18 16,0 0-16,0-1 0,0 1 0,0 17 15,0-17-15,0-1 16,0 1-16,17-18 0,-17 18 16,36-18-16,-1 0 0,-17 0 15,17 0-15,-18 0 0,1-18 16,0 18-16,-1-35 0,1 17 0,0 1 16,-1-1-16,1-17 0,0 17 0,-1-17 15,-17 17-15,18-35 0,-18 36 16,0-1-16,0 0 0,0 1 15,-18 17 1,-17 35-16,35-17 16,-18-1-1,18 18-15,0-17 16,18 0-16,-18-1 16,35 1-16,-35 0 15,18-1-15,-18 1 16,17-18-16,1 18 0,-18-1 15,0 1-15,0-1 16,18-17-16,-18 18 0,0 0 0,0-1 16,0 1-16,0 0 0,0-1 15,0 1-15,0 0 0,0-1 0,-18 1 16,18 17-16,0-17 16,0-1-16,18-17 15,35 0 1,-36-35-16,19 35 0,-1-18 15,18 1-15</inkml:trace>
  <inkml:trace contextRef="#ctx0" brushRef="#br0" timeOffset="44626.23">21608 3334 0,'0'-18'31,"0"0"-31,-18 54 31,18-19-15,0 1-16,0 17 15,-18-17-15,18 17 0,0 0 0,0 1 16,-17 17-16,17-18 0,0 18 0,0 0 16,0-18-16,-18 18 0,18-18 0,0 1 15,0-1-15,0-18 0,0 19 0,0-1 16,0-17-16,35-18 0,-35 17 15,18-17-15,0 0 16,-1 0-16,-17-35 16,18 35-16</inkml:trace>
  <inkml:trace contextRef="#ctx0" brushRef="#br0" timeOffset="44951.51">21890 3651 0,'-35'18'32,"35"0"-32,-18-1 0,18 1 15,0-1-15,0 1 0,0 17 16,0-17-16,0 0 0,0 35 16,18-36-16,-18 1 0,0-1 0,17 1 15,-17 0-15,35-18 0,-17 17 0,0 1 16,-1-18-16,1 0 15,0 0-15,-1 0 0,1-35 0,0 35 16,-1-36-16,1 19 0,-18-1 0,0 1 16,18-19-16,-18 19 0,0-19 15,-53-17-15,53 36 0,-36-18 16,1 17-16,17 0 0,-17 1 0,17 17 16,1 0-16,-18 0 0,17 0 0,0 0 15,1 0-15,17 17 0,0 1 16</inkml:trace>
  <inkml:trace contextRef="#ctx0" brushRef="#br0" timeOffset="45224.37">22490 3545 0,'0'0'0,"-18"0"0,18-17 0,-35 17 0,17-18 15,0 18-15,1 0 16,-1 0-16,0 0 0,1 18 16,-1 17-16,18-17 0,-17-1 15,17 1-15,0 17 0,0-17 0,0 17 16,-18 18-16,18-35 16,0 17-16,0 0 0,0 1 0,0-19 15,35 18-15,-35-17 0,18-18 16,-18 18-16,35-18 0,-17 0 15,-1 17-15,1-17 0,17 0 0,1 0 16</inkml:trace>
  <inkml:trace contextRef="#ctx0" brushRef="#br0" timeOffset="45622.45">22842 3598 0,'0'0'0,"-105"36"31,87-36-31,0 17 0,-17 1 0,17 0 16,-17-1-16,17 1 0,1-1 0,-1 19 16,18-19-16,-18 1 0,1 0 0,17-1 15,0 1-15,0 0 0,0-1 0,0 1 16,0-1-16,35-17 0,-17 18 16,17-18-16,0 0 15,-17 0-15,35-35 0,-35 35 0,-1-18 16,1 18-16,-1-35 0,-17 17 0,18 1 15,0-1-15,-18 0 0,17-17 0,-17 17 16,0 1-16,0-18 0,0 17 16,0 0-16,-17 18 31,17 18-31,0 17 16,0 0-16,0-17 15,0 0-15,0-1 0,0 19 0,0-19 16,35 1-16,-35 0 0,18-1 0,-1 1 15,-17-1-15,18-17 0,0 0 16,-1 0-16,1 0 0,-1 0 16,1-35-16,0 35 0</inkml:trace>
  <inkml:trace contextRef="#ctx0" brushRef="#br0" timeOffset="45844.08">23319 3263 0,'0'0'0,"0"-17"15,-53 17 1,53 17-16,-18-17 0,18 35 16,-18-35-16,18 18 0,-17 0 0,17 17 15,0-17-15,0-1 0,0 19 16,0-1-16,0 0 0,0-17 0,0 70 16,0-53-16,35 1 0,-35-1 15,0 35-15,0-52 0,0 17 0,0-17 16,0 0-16,0-1 0</inkml:trace>
  <inkml:trace contextRef="#ctx0" brushRef="#br0" timeOffset="46138.25">23125 3545 0,'0'0'0,"-18"0"0,-17 18 31,70-18-15,-35-18-16,35 18 0,0 0 0,1 0 16,-1-17-16,18 17 0,-18-18 15,1 18-15,-19 0 0,18 0 16,-17 0-16,17 0 0,-17 0 0,0 0 16,-1 35-16,1-35 0,-18 18 0,18-18 15,-18 35-15,17-17 0,-17 0 0,18-1 16,-18 1-16,0 17 0,17-17 0,-17-1 15,0 1-15,0 0 0,0-1 0,0 19 16,0-19-16,0 1 16,0 0-16,-17-18 15</inkml:trace>
  <inkml:trace contextRef="#ctx0" brushRef="#br0" timeOffset="46301.46">23601 3334 0,'0'0'0,"-35"0"31,35 17-31,17-17 16,-17 18-16,35-18 16,-35 35-16,18-35 0</inkml:trace>
  <inkml:trace contextRef="#ctx0" brushRef="#br0" timeOffset="46610.52">23918 3510 0,'0'0'0,"-70"71"16,70-54 0,-18 19-16,0-19 0,18 1 15,-17 0-15,17-1 0,0 1 0,0-1 16,0 1-16,0 0 0,0-1 15,17 1-15,1-18 16,17 0-16,-17 0 16,0-35-16,17 17 15,-17-17-15,-1-18 16,1 35-16,-18-17 0,0 17 0,0-17 16,0 17-16,0-17 0,-35 17 0,35 1 15,-18-1-15,18 1 0,-35 17 0,-1-18 16,19 18-16,-1 0 0,0 0 15,1 0-15,17 35 0,-18-35 0,18 18 16</inkml:trace>
  <inkml:trace contextRef="#ctx0" brushRef="#br0" timeOffset="47040.41">24077 3475 0,'-18'0'16,"18"17"0,0 19-1,0-19-15,18 19 0,-18-1 16,0 0-16,0-17 0,18 0 16,-18-1-16,0 1 0,0-1 0,0 1 15,0 0-15,0-1 0,0-52 31,0 17-15,0 1-16,0-18 0,0 17 16,0-17-16,0 17 0,0-17 0,0-1 15,0 19-15,0-19 0,35 19 0,-35-1 16,18-17-16,-1 17 0,-17 1 16,18 17-16,0-18 0,-1 18 15,1 0-15,-1 0 0,1 0 16,0 35-16,-1-17 15,1-18-15,-18 18 0,18-18 0,-18 35 16,17-18-16,-17 1 0,0 0 0,0-1 16,0 1-16,0 35 0,0-35 15,0-1-15,-17 36 16,17-35-16,0-1 0,-18-17 0</inkml:trace>
  <inkml:trace contextRef="#ctx0" brushRef="#br0" timeOffset="47201.56">24730 3810 0,'-36'0'16,"36"-18"15,36 18-31</inkml:trace>
  <inkml:trace contextRef="#ctx0" brushRef="#br0" timeOffset="56211">8255 8661 0,'35'-36'47,"1"19"-47,-19-1 15,1 0-15,-1 1 16,-17-1-16,0 1 0,18-19 0,-18 19 0,0-1 16,0 0-16,0 1 0,0-19 15,0 19-15,-18 17 0,1-18 16,-18 18-16,17 0 15,0 18-15,1-18 0,-1 35 0,0-17 16,1 17-16,17-17 0,-18-1 16,18 19-16,0-19 0,0 18 0,0-17 15,0 0-15,0 17 0,18-17 0,-18-1 0,70 36 16,-52-17-16,0-19 16,34 18-16,-16-17 0,-19 17 15,1-17-15,0-18 0,-1 18 0,1-1 16,0 1-16,-1 0 0,-17-1 15,0 1-15,-35-18 16,35 17-16,-35-17 0,-1 0 0,1 0 16,0 18-16,0-18 0,17 0 0,-17 0 15,-1 0-15,1 0 0,17 0 16,1 0-16,52 0 31,-17-18-15,17 18-16,-17 0 15</inkml:trace>
  <inkml:trace contextRef="#ctx0" brushRef="#br0" timeOffset="56566.23">8855 8767 0,'0'0'0,"-88"0"16,70 0-16,-17 0 15,35 17-15,-18-17 0,18 35 16,-18-35-16,18 18 0,0 0 0,0-1 16,0 1-16,0 0 0,0 17 15,0-17-15,0-1 0,18 1 0,0-1 16,-18 1-16,35-18 0,-35 18 16,35-18-16,-17 0 0,-1 0 15,1 0-15,0 0 0,-1-36 0,36 19 16,-35-1-16,0-17 0,-1 17 0,-17 1 15,18-1-15,-18-17 0,0 17 0,0 0 16,0 1-16,-18-18 0,18 17 0,-35-17 16,0 17-16,-1 0 0,19 18 15,-1 0-15,0 0 0,1 0 16,-1 0-16,1 0 0,17 18 16,0 0-16,0-1 15,35-17-15,-35 18 0,17-18 0,19 0 16</inkml:trace>
  <inkml:trace contextRef="#ctx0" brushRef="#br0" timeOffset="56943.11">9084 8731 0,'0'18'15,"0"17"1,0-17-16,0-1 0,-18-17 16,18 18-16,0 0 0,0-1 15,0 1-15,0 0 0,0-1 0,0 1 16,0 0-16,0-1 0,36-17 0,-36 18 15,17-18-15,-17 17 0,36-17 0,-19 0 16,1 0-16,-1 0 0,1 0 0,17 0 16,-17-17-16,0 17 0,17-18 15,-17-17-15,-1 17 16,-17 1-16,0-1 0,0 0 0,0 1 16,0-1-16,0 0 0,0 1 0,-17-1 15,17 1 1,-18 17-16,18 35 15,-18-35-15,18 17 16,0 19-16,0-19 16,0 1-16,0 0 0,18-1 15,0 1-15,17 0 16,-17-18-16,-1 0 0,1 0 0,-1 0 16,1 0-16,17 0 0,-17 0 15,0-18-15,17 18 0,-17-35 0,-1 35 16,1-36-16</inkml:trace>
  <inkml:trace contextRef="#ctx0" brushRef="#br0" timeOffset="57287.18">9737 8290 0,'0'0'16,"-36"-35"0,19 35-1,17 18 1,0 17-16,-18-17 16,18-1-16,0 18 0,0 1 15,0-1-15,0 0 0,0 18 0,0-18 16,0 18-16,0-17 0,0 17 0,0-18 15,0 18-15,0-18 0,0 0 0,0 1 16,0-1-16,0-17 0,0-1 0,0 1 16,0-1-16,0 1 0,18-18 0,-1 0 15,-17-18 1,18-17-16,0 18 16</inkml:trace>
  <inkml:trace contextRef="#ctx0" brushRef="#br0" timeOffset="57826.49">9613 8590 0,'0'0'0,"-17"0"0,-36 0 31,88 0-15,-17 0-1,17-18-15,0 18 0,0-17 0,1 17 16,17-18-16,-18 1 0,0-1 0,18 0 15,-35 1-15,-1-1 0,1-17 16,-18 17-16,0 0 0,0 1 16,0-1-16,-18 18 15,18 18 1,-17 17-16,17-17 16,0-1-16,-18 19 0,18-19 0,0 19 15,0 34-15,0-35 0,0 18 16,0 18-16,0-36 0,0 0 15,0 1-15,0-1 0,0-17 0,0 17 16,0-17-16,0-1 0,0 1 16,18-36 15,-18-17-31,17 17 0,-17 1 16,18-19-16,0 1 0,-18 17 15,17-17-15,-17 18 0,0-1 0,18-17 16,-18 17-16,18 18 0,-18-18 0,17 18 15,1 18 1,-1 17-16,-17-17 16,18 17-16,-18-17 0,18-1 0,17 36 15,-35-35-15,18 0 0,-1 35 16,-17-36-16,0 1 16,0-1-16,18-17 15,0 0 1,-1-35-16</inkml:trace>
  <inkml:trace contextRef="#ctx0" brushRef="#br0" timeOffset="58108.38">10654 8361 0,'0'0'0,"-18"-18"0,1 1 31,17 52-31,0 0 16,0-17-16,17 17 0,-17 0 0,0 1 15,18-19-15,-18 18 0,0 1 16,35-1-16,-35 0 0,0 1 0,0-1 16,18 0-16,-18-17 0,0 17 0,0-17 15,0-1-15,0 1 0,0 0 16,0-1-1,-18-52 1</inkml:trace>
  <inkml:trace contextRef="#ctx0" brushRef="#br0" timeOffset="58307.99">10477 8431 0,'0'0'0,"-17"-17"0,-71-1 31,88 0-31,-18 18 0,18-17 16,35 17 0,18 0-16,-35-18 0,35 18 15,-18-17-15,0 17 0,18 0 0,35 0 16,-52 0-16,-1 0 0,36 35 16,-36-35-16,-18 17 0,1-17 15,0 18-15</inkml:trace>
  <inkml:trace contextRef="#ctx0" brushRef="#br0" timeOffset="58502.21">10601 8872 0,'0'0'0,"-71"89"16,54-89 0,17 17-16,0 1 15,35-18-15,0 0 16,-17 17-16,0-17 15,17 0-15,0 0 0,-17 0 0,52 0 16,-34-35-16,-1 35 0,18-17 16,-18-1-16,0 0 0,-17 1 0</inkml:trace>
  <inkml:trace contextRef="#ctx0" brushRef="#br0" timeOffset="58925.02">11148 8767 0,'0'0'0,"-53"0"16,53 35 31,0-18-47,35-17 0,-35 36 16,0-19-16,0 1 0,18 0 15,-18-1-15,0 1 0,0 0 0,0-1 16,0 1-16,0-1 15,0-34 17,-18-1-32,18-17 15,0 17-15,0 1 0,0-1 16,0-17-16,0 17 0,0 0 0,0-17 16,18 18-16,-18-1 0,35 0 15,-35 1-15,18 17 0,-1 0 16,1 0-16,0 0 0,17 0 15,-17 17-15,-1-17 0,1 36 0,-1-36 16,19 35-16,-19-18 16,1 1-16,0 0 0,-18-1 0,17 19 15,-17-19-15,0 19 16,0-19-16,0 1 0,-35-1 0,35 1 16,-18-18-16</inkml:trace>
  <inkml:trace contextRef="#ctx0" brushRef="#br0" timeOffset="59989.93">12047 8749 0,'0'0'0,"18"-18"0,-18 1 16,0-1-16,18 0 0,-18 1 16,0-1-16,0-17 15,0 17-15,-36 0 0,36 1 0,-17 17 16,17-18-16,-36 18 0,19 0 15,-1 0-15,1 0 0,-19 0 0,-17 35 16,18 1-16,0-1 0,-1-17 16,19 17-16,-1 0 0,-17-17 0,0 52 15,35-52-15,0 17 0,0 1 16,0-19-16,0 1 0,35-18 16,-35 18-16,35-18 0,-17 0 0,17 0 15,-17 0-15,17 0 0,0-18 0,1 18 16,-1-35-16,0 17 0,-17-17 0,17 17 15,0-17-15,1 0 0,-19-18 0,19 17 16,-1-70-16,-18 54 0,-17-1 16,18 0-16,-18 0 0,0 0 0,0 18 15,0-1-15,0 1 0,0 0 0,-18 17 16,18 1-16,-35-1 0,18 18 16,17 18-1,0 17 1,-18-18-16,18 36 15,0-17-15,0-1 0,0 0 0,35 0 16,-35 18-16,18-17 0,-18-1 0,17 18 16,-17-18-16,36 0 0,-19 1 0,1-1 15,0 0-15,-1 1 0,1-19 0,0 1 16,-1-1-16,1 1 0,-1-18 0,1 0 16,0 0-16,-1 0 0,1 0 0,17 0 15,-17-18-15,0 18 0,-1-35 16,1 18-16,0-1 0,-18 0 0,17-17 15,-17 17-15,0 1 0,0-19 16,18 19-16,-18-1 0,0 0 16,0 36-1,0 17 1,0-17-16,0 17 0,0-17 0,0 0 16,0 17-16,0-17 0,0-1 0,0 1 15,0-1-15,17 1 0,-17 0 0,0-1 16,18 1-1,0-53 1,-18-1-16,17 19 16,-17-18-16</inkml:trace>
  <inkml:trace contextRef="#ctx0" brushRef="#br0" timeOffset="60122.96">12718 8378 0,'-36'36'31,"36"-19"-31,0 19 0,36-19 16,-36 1-16,35-18 0,0 18 16,-17-18-16</inkml:trace>
  <inkml:trace contextRef="#ctx0" brushRef="#br0" timeOffset="60814.53">13141 8520 0,'-35'35'31,"35"-18"-31,-36-17 0,-17 53 16,36-35-16,-18 35 16,35-35-16,-18-1 0,0 1 0,18 0 15,0-1-15,0 1 0,0-1 16,18-17-16,17 0 16,0 0-1,-17-35-15,0 35 0,-1-17 16,1-1-16,-18 0 0,18 1 15,-18-1-15,0 0 0,17 1 0,-17-1 16,0 0-16,0 1 16,0-1-16,0 53 31,0-17-15,0 0-16,0 17 0,0-17 15,0-1-15,0 1 0,18 0 0,-18-1 16,18-17-16,17 0 0,-17 18 15,-1-18-15,1 0 0,-1 0 16,1-35-16,17 35 0,18-53 16,-35 35-16,-18 0 0,18-35 15,-18 36-15,0-1 0,0-17 16,0 17-16,0 1 16,-18 17-1,18 17-15,0 18 16,0 1-16,0-19 15,0 1-15,0 0 0,0-1 0,0 19 16,0-19-16,0 1 0,0 0 0,0-1 16,0 1-16,0-1 0,0 1 15,0-36 1,0-17 0,0 0-16,18 17 0,-18 1 15,0-19-15,17 19 0,-17-19 0,18 19 16,-18-19-16,35 19 0,-35-1 15,18 1-15,-18-1 0,17 0 16,1 18-16,0 0 0,-1 0 16,-17 36-16,18-36 0,17 52 15,-35-34-15,18 17 0,-1 1 16,1-19-16,-18 1 0,18 0 16,-18-1-16,0 1 0,17 0 0,-17-1 15,18-17-15,-18 18 0,18-18 0</inkml:trace>
  <inkml:trace contextRef="#ctx0" brushRef="#br0" timeOffset="61126.45">14287 8343 0,'0'0'15,"-17"0"-15,-18-35 16,35 70 0,0 0-1,0 1-15,35-19 0,-35 54 16,0-36-16,0 0 0,0 36 16,0-36-16,0 1 0,0 34 15,0-35-15,-18 1 0,18-1 16,0-17-16,0-1 0,0 1 0,0 0 15,0-1-15,0-34 16,35 17 0,-35-53-16,18 35 0,-18-17 0</inkml:trace>
  <inkml:trace contextRef="#ctx0" brushRef="#br0" timeOffset="61391.95">14305 8343 0,'0'0'0,"0"-17"0,-53-54 16,36 71-1,17-18-15,0 1 16,35 17 15,18 35-31,-36-35 0,19 18 16,-19-18-16,19 35 0,-19-17 0,19 34 16,-19-34-16,1 17 0,-18 18 15,0-35-15,0 17 0,0-17 16,-35 17-16,35-17 0,-36-1 0,-17 19 15,36-36-15,-1 17 0,-17 1 16,17-18-16,0 0 0,1 0 16,-1 0-1,18-18-15</inkml:trace>
  <inkml:trace contextRef="#ctx0" brushRef="#br0" timeOffset="61727.42">14658 8714 0,'-53'-18'31,"18"18"-31,17 0 16,0 18-16,-17 35 15,35-36-15,-17 18 16,17-17-16,0 0 0,0-1 15,0 1-15,0 0 16,17-18-16,-17 17 0,35-17 0,-17 0 16,0 0-16,-1 0 0,1 0 15,0-35-15,-1 35 0,1-18 0,0 1 16,17-19-16,-35 1 0,17 18 16,-17-19-16,0 1 0,0 17 15,0 1-15,-35-1 0,35 0 16,-17 18-16,17-17 0,-36 17 0,1 0 15,17 0-15,1 35 16</inkml:trace>
  <inkml:trace contextRef="#ctx0" brushRef="#br0" timeOffset="62020.6">15046 8643 0,'0'-18'16,"0"1"-1,-18 17-15,18 35 16,0-17-16,0 17 16,0-17-16,0 17 0,0 0 0,0 0 15,0 1-15,0 70 0,0-71 16,0 18-16,-35 35 0,17-53 15,18 0-15,-17 1 0,17-1 0,0-17 16,0-1-16,17-52 31,1 0-31,-18-1 16</inkml:trace>
  <inkml:trace contextRef="#ctx0" brushRef="#br0" timeOffset="62295.17">14975 8625 0,'0'0'0,"-17"-17"0,-1-19 16,18 19-1,35 17 1,1 35-16,-1-35 0,0 18 16,1-18-16,-19 35 0,18-35 0,1 18 15,-1-1-15,-17 1 0,-1 0 16,1-1-16,0 1 0,-1-18 0,-17 18 15,0-1-15,0 1 0,0-1 16,-35-17-16,35 18 0,-35-18 16,-1 18-16,1-18 0,17 17 0,-52-17 15,35 18-15,17-18 0,0 0 16,1 0-16,-1 0 0,0 0 0,1 0 0</inkml:trace>
  <inkml:trace contextRef="#ctx0" brushRef="#br0" timeOffset="62710.68">15487 8643 0,'0'0'0,"0"-35"32,0 52-17,-18 19 1,18-19-16,0 1 0,0 0 0,0-1 15,0 19-15,0-1 0,0-18 16,0 1-16,0 0 0,18-18 16,-18 17-16,18-17 0,17 0 15,-18 0 1,1 0-16,-18-35 0,18 35 0,-1-18 16,1-17-16,-18 18 0,18-1 15,-18 0-15,0 1 0,0-19 16,0 19-16,-18 17 31,18 35-31,0-17 16,0 35-16,0-36 0,0 1 15,0 17-15,0-17 0,18-1 16,-18 19-16,35-36 0,-35 17 16,35-17-16,-17 0 0,0 0 0,-1 0 15,18 0-15,1 0 0,-1-17 16,0 17-16,-17-36 0,17 19 0,0-19 15,-17 19-15</inkml:trace>
  <inkml:trace contextRef="#ctx0" brushRef="#br0" timeOffset="62906.99">16051 8467 0,'0'0'0,"-35"-36"0,35 1 15,-18 0-15,-34-71 16,52 88-16,-18 18 16,0 36-1,18-1-15,0-17 16,0 17-16,0 0 0,0 0 0,0 1 15,0 17-15,0-18 0,0 0 16,0 0-16,18 1 0,-18-1 0,0 0 0,18 18 16,-18-35-16,0-1 15,17 19-15,1-36 0,-18 17 16,17-17-16,1 0 0</inkml:trace>
  <inkml:trace contextRef="#ctx0" brushRef="#br0" timeOffset="63252.98">16387 8625 0,'0'0'16,"-89"0"0,72 0-16,-1 18 0,-17-18 0,17 35 0,0-35 15,1 18-15,-1 17 0,18-17 16,-17 0-16,17-1 0,-18 1 0,18-1 16,0 1-16,0 0 0,0-1 0,0 1 15,0 0-15,18-1 16,17 1-16,-18-18 15,1 0-15,17-35 16,-17 17-16,0-17 16,-1 17-16,-17 0 0,18 1 0,-18-1 15,0 1-15,0-1 0,18 0 0,-18 1 16,0 34 15,0 19-31,0-19 16,0 18-1,17-17-15,-17 0 16,36-18-16,-19 0 0,1 0 16,-1 0-16,1 0 0,0-36 0</inkml:trace>
  <inkml:trace contextRef="#ctx0" brushRef="#br0" timeOffset="63459.74">16633 8343 0,'0'0'0,"0"-17"16,0-19-16,0 19 0,0-1 0,0 0 15,0 1-15,0-1 0,0 0 16,0 54 0,-17-1-1,17-17-15,0 17 0,0 0 16,0 0-16,0 1 0,0-1 0,0 0 16,0 18-16,-18 18 0,18-18 15,0-18-15,-17 36 0,-1-54 16,18 18-16,-18-17 0,18 0 0</inkml:trace>
  <inkml:trace contextRef="#ctx0" brushRef="#br0" timeOffset="63753.03">16475 8502 0,'0'0'0,"-18"0"16,0 0-1,54 0 1,-1 0-16,0 0 16,-17 0-16,17 18 0,0-18 0,-17 0 15,0 17-15,17-17 0,-17 18 0,-1-18 16,1 17-16,0 1 0,-18 0 16,17-18-16,-17 17 0,0 1 0,0 0 15,0 35 1,0-36-16,0 19 0,0-19 15,0 1-15,0-1 0,0 1 16,0 0-16,0-1 16</inkml:trace>
  <inkml:trace contextRef="#ctx0" brushRef="#br0" timeOffset="63887.51">16792 8608 0,'0'0'0,"0"-36"0,0-105 16,0 124-16,0-1 15,0 0-15,0 54 32,0-1-32,0-17 15,18-1-15</inkml:trace>
  <inkml:trace contextRef="#ctx0" brushRef="#br0" timeOffset="64275.67">17127 8696 0,'0'0'0,"-35"18"16,0-18-1,35 17-15,-35 1 16,35 0-16,-18-18 0,0 17 0,18 1 16,-17-1-16,17 1 0,-18 0 15,18-1-15,0 1 0,0 0 0,-18-1 16,18 1-16,0 0 0,0-1 15,0 1-15,18-18 16,17 0 0,-17-18-16,0 18 15,-1-35-15,1 35 0,-1-35 0,-17 17 16,18 0-16,-18 1 0,18-19 0,-18 19 16,17-1-16,-17-17 0,0 17 15,0-17-15,18 17 0,-18 1 0,0-1 0,0 0 16,0 1-1,0 52 17,0-17-32,-18-1 15,18 1-15,0 0 16,0-1-16</inkml:trace>
  <inkml:trace contextRef="#ctx0" brushRef="#br0" timeOffset="64774.87">17286 8678 0,'0'36'31,"0"-1"-15,0-17-1,0-1-15,0 18 16,0-17-16,0 0 0,0-1 16,0 1-16,0 0 0,0-1 15,-18-17-15,18 18 0,-17-18 16,17-18 15,0-17-31,0 0 16,17 17-16,-17 0 0,0 1 0,18-18 15,-18 17-15,18-17 0,-18 17 0,17 0 16,1-17-16,-18 17 0,18 1 0,-1-1 16,1 18-1,0 0-15,-18 18 16,17-18-16,-17 17 15,18-17-15,-1 71 0,-17-53 16,18-1-16,-18 36 0,18-35 16,-18 17-16,0 36 15,-36-54-15,36 19 0,-17-1 16,-18-18-16</inkml:trace>
  <inkml:trace contextRef="#ctx0" brushRef="#br0" timeOffset="144370.64">23548 14940 0,'0'-18'0,"0"1"31,18 17-31,-18 17 125,0 1-110,0 17-15,0-17 16,0 0-16,0-1 0,0 1 0,0 0 16,0-1-16,0 19 15,-18-19-15,18 1 0,-18 17 16,18-17-16,-17-18 0,17 17 16,0-34 15,0-19-16,0 1-15,0 18 16,0-1-16,0 0 0,0 1 0,0-1 0,0 0 16,0 1-16,0-1 0,0 0 0,17 18 15,-17-17-15,18-1 16,0 18 0,-1 0-1,-17 18-15,18-18 0,-1 0 16,-17 17-16,18-17 0,-18 18 0,18 0 15,-18-1-15,0 1 0,0 0 16,17-18-16,-17 35 0,18-35 16,-18 18-16,0-1 0,0 1 15,0-1 1,-18-17 15,18-35-31,0 18 16,0-19-16,0 19 0,0-1 15,0 0-15,0 1 0,18-1 16,-18 0-16,35 18 0,-35-17 16,18 17-16,0 0 15,-1 0-15,1 17 16,-1 1-16,1-18 0,-18 35 16,18 1-16,-18-19 15,0 19-15,0-19 0,0 1 16,0-1-16,0 1 0,0 0 15</inkml:trace>
  <inkml:trace contextRef="#ctx0" brushRef="#br0" timeOffset="145250.84">24201 14922 0,'0'-17'32,"-36"17"-32,19 0 15,17 17-15,-18-17 0,0 18 0,1-18 16,-1 35-16,18 1 0,-18-19 0,1 1 16,17 0-16,-18 17 15,18-17-15,-17 34 0,17-34 16,0 0-16,35-18 15,-18 0-15,1 0 16,-18-18-16,35 18 0,-17-35 16,0 17-16,-18 1 0,17-19 15,-17 19-15,0-1 0,18 0 0,-18 1 16,0-1-16,18 0 16,-18 36 15,0 17-31,0-17 0,-36 0 15,36-1-15,0 1 0,0 0 0,0 17 16,0-18-16,0 1 0,36 0 16,-19-1-16,1-17 15,17 0-15,-17 0 16,-1-17-16,1 17 0,0-36 16,-1 19-16,1-1 0,0-17 0,-1 0 15,18-36-15,-17 36 16,0-18-16,-1-35 0,1 35 0,0 0 15,-1-18-15,-17 36 16,0 0-16,18 17 0,-18 0 0,0 1 16,0 34 15,-18-17-31,18 36 0,0-1 16,-35-17-16,35 17 0,-18-17 0,18 17 15,0 0-15,-17 0 0,17 1 0,0-1 0,0 0 16,0 0-16,0 1 0,-18 52 15,18-70-15,0 17 0,0-17 16,0-1-16,0 18 0,0-17 0,0 0 16,35-18-16,-35 17 0,18-17 15,0 0-15,-1 0 16,19-35-16,-19 35 0,1-35 16,0 17-16,17-17 0,-18 0 0,1-1 15,0 1-15,-1 0 0,1-18 0,0 18 16,-1-1-16,1-34 0,-18 34 15,0 1-15,18 0 0,-18 17 16,0 54 0,-36-1-1,36-18-15,0 1 0,-17 17 16,17 1-16,0-19 0,-18 19 0,18-1 16,-18 0-16,18 0 0,0 1 15,0-1-15,-17-17 0,17 17 0,0-17 16,-18 17-16,18-18 0,0 1 0,0 17 15,0-17-15,0 0 16,18-36 0</inkml:trace>
  <inkml:trace contextRef="#ctx0" brushRef="#br0" timeOffset="146543.14">25100 14023 0,'0'18'16,"35"-18"-1,-17 0-15,17 0 16,-17 0-16,0 0 0,-1 0 15,19 0-15,-19 0 16,-17-18-16,18 18 16,-18-35-16,0 17 15,0 0-15,0 1 16,-35 17-16,17 17 31,0 1-15,18 17-16,0-17 15,0 0-15,0-1 0,0 1 16,0-1-16,0 1 0,18-18 16,-18 18-16,35-18 0,-35 17 0,35-17 15,-17 0-15,0 0 0,-1 0 16,19 0-16,-19 0 0,1 0 0,17 0 16,0-17-16</inkml:trace>
  <inkml:trace contextRef="#ctx0" brushRef="#br0" timeOffset="147134.75">25682 13935 0,'-35'-36'31,"35"19"-31,-35 17 0,17 0 0,0 0 0,1 0 16,-1 0-16,0 0 0,1 0 0,-1 35 16,1-35-16,-1 18 15,18 17-15,0-17 0,-18-1 0,18 1 16,0 0-16,0-1 0,36 1 15,-19-1-15,18 1 16,1-18-16,-19 0 16,1 0-16,0 0 0,-1-35 0,1 35 15,0-35-15,-1 17 0,1 0 0,-1-17 16,-17 17-16,18-17 0,-18 0 0,0 0 16,0-1-16,0 1 0,0 0 0,0-1 15,0 1-15,-18 0 0,18 0 16,0-1-16,-17 1 0,17 17 0,-18 18 15,18 18 1,0 17-16,0-17 16,0 17-16,0-17 0,0 17 15,0 0-15,0-17 0,0 17 0,18 1 16,-18-19-16,0 19 0,17-1 0,-17 0 16,0-17-16,18 17 0,-18-17 15,0-1-15,18 19 0,-18-19 0,0 1 16,0-1-16,17 1 0,-17 0 15,18-18 1,0-36-16,-1 36 0,-17-17 16,18-1-16,0 1 0,-1-19 0,1 19 15,0-1-15,-1 0 0,-17 1 16,0-1-16,18 0 0,-18 1 16,0 52-1,-18-35 1,18 35-16,-17-17 0,17 0 15,0-1-15,-18 19 0,18-19 16,0 1-16,0-1 16</inkml:trace>
  <inkml:trace contextRef="#ctx0" brushRef="#br0" timeOffset="147641.75">25947 13652 0,'-18'36'31,"18"-19"-31,18 1 16,-18 0-16,35-18 0,-35 17 16,35 1-16,-17-18 0,0 18 0,-1-1 15,1 1-15,-18 0 16,18-1-16,-18 1 0,0-1 15,0 1-15,0 0 16,0-1-16,0 1 0,0 0 16,0-1-16,0 1 0,0 0 15,0-1-15,0 1 0,0-1 16,35 1-16,-18-18 16,1 0-1,0 0-15,-1 0 0,1-18 16,0 18-16,-1-35 0,19 0 15,-19 17-15,1-17 0,-1-18 16,1 35-16,-18-17 0,18 0 16,-18 17-16,0 1 15,0 34 1,0 1 0,0 17-16,0-17 15,0-1-15,0 1 0,0 0 0,0-1 16,35 1-16,-35 0 0,0-1 0,18 1 15,-18 0-15,17-1 16,1-17 0,0 0-16,-1-35 15,1 35-15,0-35 0,-1 17 0</inkml:trace>
  <inkml:trace contextRef="#ctx0" brushRef="#br0" timeOffset="148175.97">26652 13776 0,'0'0'0,"0"18"31,0-1-15,0 19-16,-17-19 16,17 18-16,0-17 0,0 35 15,0-35-15,0-1 0,0 1 16,17 0-16,-17-1 16,0 1-16,18-18 15,-18-35 1,0-1-1,0 19-15,0-1 0,0 0 0,0-17 16,0 17-16,18 1 0,-18-1 0,0 1 16,17-1-16,1 0 15,0 18 1,-1 18 0,1 0-16,-1 17 15,1 0-15,-18-17 16,18-1-16,-18 1 0,17 0 15,-17-1-15,0 1 16,0-36 15,0-17-15,0 17-16,0 1 16,0-1-16,18 0 0,-18 1 0,18-1 15,-18 1-15,35 17 0,-35-18 0,18 18 16,-1-18-16,1 18 0,-1 0 15,1 0-15,0 0 0,-18 36 16,17-36-16,1 17 0,0-17 0,-18 18 16,17-18-16,-17 35 0,18-35 0,-18 18 15,0-1-15,0 1 0,0 0 16,0-1-16,-18-17 0,1 18 16,-19-18-16</inkml:trace>
  <inkml:trace contextRef="#ctx0" brushRef="#br0" timeOffset="149330.51">26846 12577 0,'0'-36'32,"0"19"-32,0-1 15,-17 18 17,-1 0-32,0 0 15,-17 0 1,35 18-16,-17-18 0,-19 17 15,19 19-15,-1-36 0,18 17 0,-18 1 16,18-1-16,-17 1 0,-1 0 0,18-1 16,-18 1-16,18 0 0,0-1 15,0 1-15,0 0 0,0-1 16,0 1-16,18-18 16,0 0-16,17 0 15,-17-35-15,-1 35 0,1-18 16,17-17-16,-17 17 0,-1 0 15,1-35-15,-18 18 0,18 18 16,-18-1-16,0 0 0,0 1 0,0-1 16,17 18-16,-17-18 0,0 54 31,-35-36-31,35 35 0,0-17 16,0-1-16,0 1 0,0-1 0,0 1 15,0 0-15,0-1 0,0 1 0,35 0 16,-35-1-16,36 19 15,-1-19-15,-17-17 16,-1 18-16,1-18 0,-1 0 16,1 0-16,0 0 0,-1 0 15,1-35-15,0 35 0,-1-36 0,1 19 0,0-1 16,-1-17-16,1 17 0,0-52 16,-1 34-16,-17 1 0,0 0 15,0 17-15,0-17 0,0 17 0,0 0 16,0 1-16,0-1 0,-17 18 0,17-17 15,-18 17-15,0 0 16,1 35-16,17-18 16,-18 19-16,18-19 0,0 1 15,0 0-15,0-1 0,0 1 0,18 0 16,-18-1-16,0 1 0,35 0 0,-35-1 16,18-17-16,-18 18 0,17-1 0,1 1 15,-1-18-15,1 18 16,0-18-1,-18 17 1,0 1 0,0 0-1,0-1 1,17-17-16,-17 18 0,18-18 16,0 0-16,-1 0 15,19 0-15,-19 0 0,18 0 0,-17-18 16,17 18-16,1-17 0,-19 17 0</inkml:trace>
  <inkml:trace contextRef="#ctx0" brushRef="#br0" timeOffset="150087.09">27728 12471 0,'0'0'0,"18"-18"0,-18-17 15,0 17 1,-18 18-16,-17 0 16,0 0-16,17 18 15,-17-18-15,17 35 0,-17-35 0,0 18 16,-1-18-16,19 35 0,-1-17 0,0-18 15,1 17-15,17 1 0,0 0 16,0-1-16,0 1 0,17-1 16,-17 1-16,36-18 0,-1 18 15,-17-18-15,-1 0 0,1 0 16,0 0-16,17 0 0,-18 0 0,1 0 16,0-18-16,-1 18 0,-17-18 15,18 18-15,-18-35 0,0 18 0,0-1 16,18 0-16,-18 1 0,0-1 15,0 0-15,0 54 32,-18-36-32,18 17 15,0 19-15,0-19 0,0 1 16,0-1-16,0 1 0,0 0 0,0 17 16,0-17-16,18 35 15,-18-18-15,35 0 0,-35 0 0,0 1 0,0-1 16,0 18-16,0-18 0,0 0 15,0 18-15,0-17 0,-35-1 16,35 0-16,-18-17 0,18 17 0,-53 18 16,35-53-16,1 0 15,-1 0-15,1-35 0,17-18 16,-18 18-16,18-1 0,0 1 16,0 0-16,0-1 0,0 1 0,35-35 15,0 34-15,-35 1 0,36-18 16,-1 35-16,-17 1 0,17-18 15,0 17-15,-17 0 0,35 1 16,-18-1-16,-17 0 0,17 1 16,-17 17-16,17-18 0,-17 0 15,-1 1-15,1-18 0,-1 17 16,-17 0-16,18-17 0,-18 17 16,0 1-16,0-1 0,0 0 0,0 1 15,0-1-15,-18 0 0,-17 18 16,18 0-16,-19 0 15,36 18-15,-17-18 16,-1 35-16,18 1 0,-18-19 0,18 1 16,-17 0-16,17 17 0,0-17 0,0 17 15,0 0-15,35-17 0,0 17 16,-35-17-16,18-1 0,17 1 16,0 0-16,-17-18 0,0 17 15,-1-17-15,19 18 0,-19-18 0,1 0 16,0 0-16,-1 0 0,1 0 0,17 0 15,-17 0-15</inkml:trace>
  <inkml:trace contextRef="#ctx0" brushRef="#br0" timeOffset="150259.66">28557 12665 0,'18'0'63,"0"0"-48</inkml:trace>
  <inkml:trace contextRef="#ctx0" brushRef="#br0" timeOffset="155190.29">28275 8537 0,'0'0'0,"0"-17"16,0-1 0,0 0-16,0 1 15,0-1 1,18 0 15,-18 54-15,17-36-1,-17 17-15,0 19 0,18-19 0,-18 18 16,0-17-16,18 17 0,-18 1 16,0-1-16,17 0 0,-17 36 15,0-36-15,0 18 0,0-35 0,0 17 16,0 0-16,0-17 0,0 35 15,0-36-15,0 1 0,0 0 0,0-1 16,0 1-16,-17 0 0,17-36 47,0-17-31,35 35-16,-35-18 0,0 0 15,18 1-15,-18-19 0,17 19 16</inkml:trace>
  <inkml:trace contextRef="#ctx0" brushRef="#br0" timeOffset="155602.68">28734 8520 0,'0'0'16,"-18"-36"-1,-17 36-15,17 0 16,1 0-16,-19 18 15,19 17-15,-1-17 0,-17 17 16,17 0-16,0-17 0,-34 53 16,34-54-16,0 19 0,1-19 15,17 18-15,-18-17 0,0 0 0,18-1 16,0 1-16,-17 0 0,17-1 16,35-17 15,-17 0-31,17 0 15,0 0-15,-17 0 0,-1 0 16,19 18-16,-19-18 0,1 18 16,0-1-16,-1-17 0,1 18 15,-18-1-15,18 1 0,-1 0 16,-17-1-16,0 19 16,0-19-16,0 1 15,0 0-15,0-1 16,-17-17-16,17-17 31</inkml:trace>
  <inkml:trace contextRef="#ctx0" brushRef="#br0" timeOffset="155870.84">28981 8802 0,'0'0'0,"-18"0"0,18-35 0,-18 35 16,18-18-16,36 18 47,-1 0-47,-17 18 0,17-18 15,-17 0-15,-1 0 0,1 17 16,17-17-16,-17 0 0,-1 0 0,1 0 15,0 0-15,-18 18 16,-18-18 0</inkml:trace>
  <inkml:trace contextRef="#ctx0" brushRef="#br0" timeOffset="156083.47">28963 8978 0,'0'0'0,"-18"18"31,54-18-15,-1 0-1,0 0 1,1 0-16,-19 0 0,36-18 16,-18 18-16,-17 0 0,17 0 0,-17 0 15,0 0-15,-1 0 0,36 0 16,-53-17-16,18 17 0,-1 0 15,1-18-15</inkml:trace>
  <inkml:trace contextRef="#ctx0" brushRef="#br0" timeOffset="156614.04">29792 8572 0,'0'0'0,"0"-17"0,-53-36 15,53 35 1,0 1-16,0-1 16,0 0-16,18 18 15,-1 0-15,19 0 16,-19 0-16,19 18 16,-19-18-16,1 18 0,0 17 15,-1-17-15,-17-1 0,18 1 16,-18-1-16,0 19 0,0-19 0,0 1 15,0 17-15,-35-17 0,35 17 0,-18-17 16,18 0-16,-53-1 0,35 1 0,1-1 16,-1 1-16,18 0 0,-18-18 15,1 0-15,17-18 32,35 0-32,-17 1 15,-1 17-15,-17-18 0,18 18 16,17 0-16,-17 0 15,17 18-15,-17-18 0,-1 17 16,1-17-16,0 36 0,-1-19 0,1 1 16,-18 0-16,18-1 0,-18 1 0,0 0 15,0-1-15,0 1 0,0-1 16,-18 1-16,-17 0 16,-1-18-16,-16 17 15,34 1-15,0-18 0,-17 0 16,17 0-16,1 0 0,-1 0 15,0 0-15,1-18 16,17 1 0</inkml:trace>
  <inkml:trace contextRef="#ctx0" brushRef="#br0" timeOffset="156795.01">30392 8996 0,'0'0'0,"17"0"0,1 0 47,0 0-31</inkml:trace>
  <inkml:trace contextRef="#ctx0" brushRef="#br0" timeOffset="-195762.86">1711 670 0,'0'-17'47,"0"-1"47,0 36 78,0-1-172,0 1 15,0 0-15,18-18 0,-18 17 0,0 1 16,0-1-16,17 1 0,-17 0 0,0 35 16,0-36-16,18 1 15,-18 17-15,0-17 0,0-1 0,0 1 16,18 0-16,-18-1 16,0 1-16,0 0 0,0-1 15,17-17-15,-17 18 16,0-36 78,0 1-48</inkml:trace>
  <inkml:trace contextRef="#ctx0" brushRef="#br0" timeOffset="-194798.22">1729 1535 0,'0'0'16,"-36"-53"0,36 35-1,36 0 1,-36 1-16,17 17 0,19-18 15,-19 18-15,1-18 16,-1 18-16,1 0 0,0 0 16,-1 0-16,1 36 15,-18-19-15,0 1 16,0 0-16,0 17 0,0-17 0,0-1 16,-18 18-16,18-17 0,-70 53 15,70-36-15,-18-17 0,1-18 16,17 17-16,-36 1 0,36 0 15,-17-18-15,17-18 32,0 0-17,17 18-15,19-17 16,-19 17-16,1 0 16,-1 0-16,1 0 0,0 0 15,-1 0-15,19 0 0,-19 35 16,1-35-16,0 18 0,-1-18 15,-17 17-15,18-17 0,-18 18 0,0-1 16,0 1-16,0 0 0,0-1 16,-35 1-16,-1 0 0,19-1 15,-19 1-15,19-18 0,-19 18 0,19-18 16,-18 0-16,17 17 0,0-17 16,1 0-16,-1 0 0,0 0 0,1 0 0,17-35 15,-18 35-15,18-18 16</inkml:trace>
  <inkml:trace contextRef="#ctx0" brushRef="#br0" timeOffset="-194165.2">1993 2487 0,'0'-35'31,"-17"35"-31,17-18 0,-18 18 16,0 0 15,18 18-31,-17 17 0,17 0 16,-18-17-16,18 0 0,-18-1 0,18 1 15,-17 0-15,17 17 0,0-18 16,0 1-16,0 0 16,17-18-16,19 17 0,-1-17 15,-17 0-15,-1 0 0,18 0 16,-17 18-16,0-18 0,-1 0 0,19 0 16,-19 0-16,1 18 0,0-18 15,-1 17-15,1-17 0,-1 18 16,-17 0-16,18-18 0,-18 17 15,0 1-15,0-1 0,-18 1 16,18 0-16,-35-1 0,0 1 16,17 0-16,-17-18 15,17 0-15,1 0 0,-1 0 16,0 0-16,1 0 0,-1 0 16,1 0-16,-1 0 15,0 0 1,18-18-16</inkml:trace>
  <inkml:trace contextRef="#ctx0" brushRef="#br0" timeOffset="-193954.41">1870 2452 0,'0'0'0,"0"-18"15,0 1-15,35-1 16,-17 0 0,35 1-16,-36-1 0,36 0 15,-35 18-15,17 0 0,0-17 16,-17 17-16,17-18 16,-17 18-16,-1 0 0</inkml:trace>
  <inkml:trace contextRef="#ctx0" brushRef="#br0" timeOffset="-192569.51">741 3528 0,'0'0'0,"0"17"0,-35-17 31,17 0-15,0 0 0,18-17-16,18 17 62,0 0-62,-1 0 0,1 0 16,17 0-16,-17 0 0,52-18 15,-34 18-15,16-18 0,-16 18 0,17 0 16,0 0-16,0-17 0,-1 17 16,1-18-16,0 18 0,0 0 0,0-17 15,123-1-15,-123 0 16,0 18-16,0-17 0,0 17 0,0-18 15,0 18-15,0-18 0,0 18 0,-18-17 16,18 17-16,0-18 0,-18 0 0,18 18 16,0-17-16,0 17 0,0-18 0,0 18 15,0-17-15,0 17 0,0-18 0,-1 18 16,1-18-16,-17 18 0,17-17 0,-1 17 16,1-18-16,0 18 0,0-18 15,-17 18-15,16-17 0,90-1 16,-107 18-16,0-18 0,0 18 15,1-17-15,-19 17 0,19 0 0,-19-18 16,1 18-16,-1 0 0,-17-17 16,18 17-16,-36 0 172,-17 0-157</inkml:trace>
  <inkml:trace contextRef="#ctx0" brushRef="#br0" timeOffset="-171838.85">2064 3669 0,'0'18'219,"0"-54"0,0 19-188,0-1-31,0 0 16,-18 18-1,18-17-15,-18 17 0,18-18 16,-17 18-16,-1 0 16,1 0-16,-1 0 15,0 0-15,1 18 16,-1-18 0,18 17-16,-18-17 0,18 18 0,-17-18 15,17 18-15,-18-1 0,18 1 16,-18 0-16,18-1 15,-17 1-15,17 17 16,-18-17-16,18 17 16,0-17-16,0-1 0,0 1 15,0 0-15,0-1 16,18-17-16,-1 0 0,19 0 16,-19 0-16,1 0 0,0-17 15,-1 17-15,1-36 0,0 36 0,-1-17 16,1-19-16,-1 19 15,-17-1-15,18 0 0,-18 1 0,0-1 16,0 1-16,0-1 0,0 0 16,0 1-16,-18-1 15,18 0-15,-17 18 16,-1 0 0,1 0-1,17 18 1,0 0-16,0 17 15,0-17-15,0-1 0,0 1 16,0-1-16,0 19 0,0 17 16,0-18-16,0 0 0,0-17 15,0 17-15,0 0 0,0 1 0,0 17 16,0-18-16,17 0 0,-17 0 16,0 1-16,0-19 0,0 1 15,0 0-15,0-1 0,0 1 16,0-36 31,0 1-47,0-1 15,0 0-15,0 1 16,35 17-16</inkml:trace>
  <inkml:trace contextRef="#ctx0" brushRef="#br0" timeOffset="-171434.13">2134 3440 0,'0'0'0,"0"-18"0,0-17 15,0 17 1,0 36 15,0 17-15,0 0-16,0-17 16,0 17-16,0 0 0,0 1 0,0 17 15,18-18-15,-18 71 0,0-53 16,0-18-16,18 71 0,-18-71 15,0 0-15,0 1 0,0-1 0,17 0 16,-17-17-16,0 17 0,0-17 16,0-1-16,0 1 0,0 0 15,0-1-15,18-17 16,-18-17 0,0-1-1,17-17-15</inkml:trace>
  <inkml:trace contextRef="#ctx0" brushRef="#br0" timeOffset="-170914.84">2381 3651 0,'0'0'0,"-17"0"0,-19-70 15,36 52 1,0 0-16,0 1 16,36 17-16,-1 0 15,-17 0-15,17 17 16,-18 19-16,1-1 16,-18-17-16,18 17 0,-18-17 0,0-1 15,0 18-15,0-17 0,0 17 0,-36-17 16,36 0-16,-17-1 0,17 1 0,-35 0 15,35-1-15,-18 1 0,0-18 16,18 17-16,0-52 31,18 35-15,0-17-16,17 17 16,-18 0-16,1 0 0,0 0 15,-1 0-15,1 0 0,0 0 16,-1 17-16,1-17 0,0 18 0,-1-18 15,-17 35-15,18-17 0,-1-1 16,-17 1-16,0 0 0,0-1 16,0 1-16,0 0 0,-35-1 15,18 1-15,-19-18 16,36 17-16,-17-17 0,-1 0 16,0 0-16,1 0 0,-19 0 15,36-17-15,-17 17 16,17-18-1</inkml:trace>
  <inkml:trace contextRef="#ctx0" brushRef="#br0" timeOffset="-170592.1">2981 3616 0,'0'0'0,"-18"0"0,18-18 47,36 18-47,-19 0 0,1 0 15,0 0-15,17-17 0,-18 17 16,1-18-16,0 18 0,17 0 0,-17 0 0,17 0 16,-17 0-16,-1 0 15,1 0-15,-1 0 16,-17 18-16</inkml:trace>
  <inkml:trace contextRef="#ctx0" brushRef="#br0" timeOffset="-170390.13">3069 3863 0,'0'0'0,"0"18"16,-17-18-16,17 17 15,35-17 32,0 0-47,0-17 16,1-1-16,-19 18 0,54-35 15,-54 17-15,1 0 16,0 1-16</inkml:trace>
  <inkml:trace contextRef="#ctx0" brushRef="#br0" timeOffset="-169769.84">3669 3316 0,'0'0'16,"-18"0"-16,18-18 15,0 1 1,18 17-16,17-18 0,-17 18 16,17 0-16,-17 0 0,-1 0 15,1 18-15,0-18 16,-1 17-16,1-17 0,-18 36 0,18-19 16,-18 1-16,0 0 0,0-1 0,0 1 15,0 0-15,0-1 0,0 1 0,-18-1 16,18 1-16,-18 0 0,-17-1 15,35 1-15,-18 0 0,1-18 16,-1 0-16,18-18 31,0 0-31,18 18 16,-18-17-16,35 17 16,-17-18-16,-1 18 0,1 0 15,0 0-15,-1 0 0,1 0 0,17 0 16,-17 0-16,-1 0 0,1 0 0,0 18 15,-1-18-15,-17 17 0,18-17 0,0 36 16,-18-19-16,17 1 0,-17 17 16,0-17-16,0 0 0,0-1 15,-35 1-15,17-1 0,-17 1 16,35 0-16,-35-18 0,17 0 16,0 17-16,1-17 0,-1 0 15,1 0-15,-1 0 16</inkml:trace>
  <inkml:trace contextRef="#ctx0" brushRef="#br0" timeOffset="-169556.77">4463 3792 0,'0'0'0,"0"-17"47,17 17-47</inkml:trace>
  <inkml:trace contextRef="#ctx0" brushRef="#br0" timeOffset="-158610.66">3210 1076 0,'0'0'0,"-17"0"15,-1 0 1,18-18-16,35 18 109,1 0-93,-19 0-16,18-17 0,36-1 16,-53 18-16,17-18 0,0 18 15,0-17-15,1-1 0,-1 18 0,0-18 16,1 1-16,-1 17 0,0-18 0,0 18 16,-17-17-16,0 17 0,-1-18 0,1 18 15,0 0-15,-1 0 0,-17-18 16</inkml:trace>
  <inkml:trace contextRef="#ctx0" brushRef="#br0" timeOffset="-158322.89">3669 688 0,'-18'-18'32,"18"1"-17,18 17 17,0 17-17,17 1-15,-18-18 16,1 35-16,0-17 0,-1-1 15,1 1-15,0 0 0,-1-18 0,-17 17 16,18 1-16,0 17 0,-18-17 16,0 0-16,0 17 0,0-18 15,0 1-15,-18 0 0,18-1 16,-35-17-16</inkml:trace>
  <inkml:trace contextRef="#ctx0" brushRef="#br0" timeOffset="-157504.15">4480 423 0,'-17'0'31,"17"36"-15,-18-19-16,18 1 16,0 0-16,-18-1 0,18 1 0,0-1 15,-17 1-15,17 0 0,0-1 16,-18 1-16,18 0 0,0-1 16,0-52 15,0 17-16,0-17-15,0 17 0,18 1 16,-18-18-16,0 17 16,0 0-16,0 1 0,0-1 0,17 18 15,-17-18-15,18 18 16,0 18 0,-1 17-1,1-17 1,0 0-16,-18-1 0,17 1 15,1-1-15,-1 1 0,1 17 16,-18-17-16,18 0 0,-1 17 16,-17-17-16,18-1 0,-18 18 15,18-35-15,-18 18 0,0 0 16,17-18-16,-17 17 16,-35-17 15,17 0-31,-17 0 15,17 0-15,-17 0 16,18 0-16,-1 18 16,0 0-1,18-1 1,18-17 15,17 0-31,-17 0 16,-1 0-16,1 0 0,35-17 15,-35 17-15,-1-18 0,1 18 16,0-18-16,-1 18 0,18-17 0,-17-1 0,0 0 16</inkml:trace>
  <inkml:trace contextRef="#ctx0" brushRef="#br0" timeOffset="-157046.05">5221 476 0,'0'18'31,"18"-18"-31,-18 35 15,35-35-15,-35 35 0,18-17 0,-1 17 16,1-17-16,0 17 0,-1 1 0,1 16 16,-1 37-16,1-36 0,-18-18 15,18 71-15,-18-71 16,0 0-16,0 1 0,0-1 16,17-35-16,-17 17 0,0-52 15,-35 35 1,35-53-16,-18 36 0</inkml:trace>
  <inkml:trace contextRef="#ctx0" brushRef="#br0" timeOffset="-156782.8">5115 564 0,'0'0'16,"0"-17"-16,0-18 16,36 17-1,-1 18-15,0 0 16,36 0-16,-36 0 0,0 0 15,0 0-15,1 18 0,-1-18 0,-17 35 16,17-35-16,-17 35 0,-1-17 0,1-1 16,0 1-16,-18 0 0,0-1 0,0 1 15,0 0-15,-53-1 0,53 1 0,-36-1 16,1 1-16,17 0 0,-35-1 16,18-17-16,0 0 15,17 0-15,1 0 0,-1 0 0,18-17 16,0-1-16,35 18 15,-35-18-15</inkml:trace>
  <inkml:trace contextRef="#ctx0" brushRef="#br0" timeOffset="-156437.18">5786 582 0,'0'0'0,"17"0"15,-17 18 1,-35-18-16,35 17 0,-18-17 15,18 36-15,-17-36 0,17 17 0,0 1 16,-18 0-16,18-1 0,0 1 0,0-1 16,0 1-16,35 0 15,-17-1-15,17-17 16,-17 0-16,-1 0 0,1 0 0,0 0 16,17 0-16,-17-17 0,-1 17 0,1-36 15,0 36-15,-18-17 0,17-18 16,1-1-16,-18 19 0,0-19 15,0 19-15,-35-19 0,-1 19 16,1-1-16,17 1 0,-35 17 16,18 0-16,18 0 0,-1 0 0,0 0 15,1 0-15,-1 17 0,0-17 16,18 18-16,0-1 16,53-17-16,-17 0 15,-19 0-15</inkml:trace>
  <inkml:trace contextRef="#ctx0" brushRef="#br0" timeOffset="-155773.22">6085 459 0,'0'0'0,"18"0"0,-18-18 15,0 36 17,-35-18-32,35 35 0,0-17 15,0 17 1,0-18-16,0 1 0,0 17 15,17-17-15,19 0 0,-36-1 16,17-17-16,-17 18 0,18-18 0,-18 18 16,18-18-16,-1 0 0,1 17 15,0-17-15,-1 0 16,-52 0 0,17 18-1,-17-18-15,35 17 0,-35-17 16,17 0-16,0 0 0,18 18 15,18-18 1,0 0 0,-18-18-16,53 18 15,-36-35-15,36 18 0,-18 17 16,1-18-16,-1 0 0,-17 1 0,17-1 16,0 0-16,-17-17 0,-1 17 0,1 1 15,0-1-15,-18 1 0,17-1 0,-17 0 16,0 1-16,0-1 0,0 0 15,-35 18-15,17 0 16,1 0-16,17 18 16,-18-18-16,18 18 0,-17 17 15,-1-35-15,18 18 0,0-1 16,0 1-16,35-1 16,-17 1-16,-1-18 15,-17 18-15,36-18 0,-19 17 16,1-17-16,0 0 15,-1 18-15,1 0 16,-18-1 0,-35-17-16,35 18 0,-36-18 15,19 18-15,-1-18 0,0 0 0,1 17 16,-1-17-16,1 0 0,-1 18 0,0-18 16,18 17-1,36-17 1,-1 0-16,-18-35 15,1 35-15,17-17 0,-17 17 16</inkml:trace>
  <inkml:trace contextRef="#ctx0" brushRef="#br0" timeOffset="-155590.03">6791 459 0,'0'0'16,"0"-18"-16,0 53 31,0-17-31,0 0 15,0-1-15,0 1 0,0-1 16,18-17-16,-18 18 0,0 0 16,17-18-16,1 17 0,0-17 31,-18-17-31</inkml:trace>
  <inkml:trace contextRef="#ctx0" brushRef="#br0" timeOffset="-154882.28">6791 265 0,'0'0'0,"-18"-18"31,18 0-15,0 1-16,18 17 16,17-18-16,-17 0 15,17 18-15,-17-17 16,-1-1-16,-17 0 15,18 18-15,-18 36 32,0-19-17,0 19-15,0-19 16,18 1-16,-18 0 0,17 34 0,-17-16 16,18-19-16,-18 19 0,18-1 0,-18 0 15,17 1-15,-17-19 0,18 18 16,-18 1-16,0-1 0,18 18 15,-18-18-15,17-17 0,-17-1 0,0 1 16,0 0-16,18-18 0,-18 17 0,17-17 16,-17 18-16,18-18 15,0 0-15,-1-35 0,1 17 16,0 18-16,-1-35 0,-17 17 16,18 1-16,-18-19 0,0 19 0,0-19 15,0 19-15,0-19 0,0 19 16,-18-1-16,-17 18 15,17 0-15,1 0 0,-1 0 16,-17 0-16,17 35 0,1-35 0,-1 18 16,0-18-16,1 18 15,52-18 17,-17 0-17,-18-36-15,35 36 0,-18 0 0,19 0 16,-19-17-16,1 17 0,0-35 0,-1 35 15,1-18-15,0 18 0,-1 0 16,1-18-16,-1 18 0,1 0 0,0 0 16,-1 0-1,-17 18-15,0 0 16,18-18-16,-18 35 0,0-18 0,0 1 16,18 0-16,-18-1 0,0 1 15,0 0-15,0-1 0,17 1 16,-17 0-16,0-54 31,0 19-31,0-1 16</inkml:trace>
  <inkml:trace contextRef="#ctx0" brushRef="#br0" timeOffset="-154750.09">7302 317 0,'0'0'0,"-17"0"16,34-35 31</inkml:trace>
  <inkml:trace contextRef="#ctx0" brushRef="#br0" timeOffset="-154337.36">7461 35 0,'0'53'15,"0"-35"-15,0-1 0,0 1 16,0 0-16,0-1 0,0 1 0,0 0 16,0-1-16,0 1 0,0 17 15,0-17-15,36-1 0,-36 19 0,0-19 16,17 19-16,-17-19 0,18 19 0,-18-19 16,0 19-16,0-19 0,17 1 0,-17-1 15,18 1-15,-18 0 0,0-1 16,18-17-16,-1 18 0,1 0 0,0-18 15,-1 0-15,1 0 0,0 0 16,-1 0-16,-17-36 0,18 36 0,-1-17 16,1-1-16,-18 0 0,18 1 15,-18-18-15,0 17 0,0 0 0,0 1 16,0-1-16,0 0 0,0 1 0,0-1 16,0 53 15,0-17-31,0 17 15,0-17-15,0 0 0,0-1 16,0 1-16,0-1 0,0 1 16,35 0-16,-35-1 0,0 1 15,18-18 1,-18-35-16</inkml:trace>
  <inkml:trace contextRef="#ctx0" brushRef="#br0" timeOffset="-154192.42">7726 265 0,'0'0'0,"-35"0"15,35 17-15,-18-17 16,53-35 15</inkml:trace>
  <inkml:trace contextRef="#ctx0" brushRef="#br0" timeOffset="-153522.45">7902 88 0,'-35'53'16,"17"-18"-16,18-17 16,0 0-16,0-1 0,0 1 0,0 0 15,0-1-15,0 36 0,0-35 16,0 17-16,36-17 0,-36-1 0,0 19 15,17-19-15,-17 54 16,18-54-16,-18 1 0,17-18 16,-17 18-16,0-1 0,18-17 0,0 18 15,-1-18-15,1 0 16,0 0-16,-1 0 0,19-18 0,-19 18 16,1-35-16,0 17 0,-1 1 15,-17-1-15,18 1 0,-18-1 0,0 0 16,0 1-16,17 17 0,-17-18 15,-35 18 17,35 35-32,0-17 0,0 0 15,0-1-15,0 1 0,0-1 16,0 1-16,0 0 0,35-18 16,-35 17-16,18-17 0,-18 18 15,18-18-15,-1 0 0,1 0 16,0 0-16,17 0 0,-17-35 0,-1 35 15,18-18-15,-17 18 0,0-35 16,17 35-16,-35-18 0,18-35 16,-1 36-16,-17-1 15,-35 18 1,17 35 0,18-17-16,0 17 15,0-17-15,0-1 0,0 36 16,0-35-16,18 0 0,-18 17 15,0-17-15,18 17 0,-18-18 0,0 19 16,17-1-16,-17 0 0,18 1 0,-18-1 16,18-18-16,-18 19 0,0-19 0,0 1 15,17-18-15,-17 18 0,0-1 16,-35-17 0,0 0-1,17 0-15,0 0 0,-17 0 0,17 0 16,-17 0-16,18-35 0,-19 35 0,19 0 15,-19 0-15,19 0 0,-1 0 0,0-18 16</inkml:trace>
  <inkml:trace contextRef="#ctx0" brushRef="#br0" timeOffset="-153172.66">7902 406 0,'0'0'0,"-17"0"16,17-18 15,17 18-31,-17-18 16,35 1-16,-17 17 15,0-18-15,-1 18 0,1-18 0,17 18 16,-17-17-16,17 17 0,36-18 16,-36 18-16,0 0 0,1-17 0,-1 17 15,0 0-15,0 0 0,1 0 16,-1 0-16,-17 0 0,-1 0 16,1 0-16,-53 0 31</inkml:trace>
  <inkml:trace contextRef="#ctx0" brushRef="#br0" timeOffset="-149387.95">1570 10513 0,'0'17'47,"-18"-17"-16,1 0-15,-1 0-16,-17 0 15,17 0-15,0 0 16,18-17-16,-17 17 16,17-18-16,0 0 15,35 18 1,-17-17-16,17 17 16,-17 0-16,17 0 0,-18 0 15,1 0-15,0 0 0,-1 0 0,1 17 16,0-17-16,-18 18 0,17-18 0,1 53 15,0-35-15,-18-1 0,0 1 16,0 17-16,0-17 0,0 17 0,0-17 16,-36 52-16,1-52 0,35 17 15,-35 1-15,17-19 0,0 18 0,1-17 16,17 0-16,-18-1 0,1 1 0,-1-18 16,18 18-16,-18-18 0,1 0 15,-1 0-15,0 0 0,18-36 16,-17 36-16,17-35 0,-18 35 0,18-18 15,0 1-15,0-1 0,0 1 0,0-1 16,0 0-16,18 1 16,17 17-16,-17 0 15,-1 0-15,1 0 0,0 17 16,-1-17-16,1 36 0,-1-36 0,1 17 16,0 1-16,-18-1 0,17 1 0,1 0 15,-18-1-15,18-17 0,-1 18 0,-17 0 16,18-18-16,-18 17 0,18 1 15,-18 0-15</inkml:trace>
  <inkml:trace contextRef="#ctx0" brushRef="#br0" timeOffset="-148645.28">1640 11501 0,'-35'0'31,"35"-18"-31,-18 18 0,18-18 15,0 1-15,0-1 16,0 0-16,0-17 31,0 17-31,36 1 0,-19-1 16,1 1-16,17 17 16,-17 0-16,0 0 15,-1 0-15,1 35 0,0-18 16,-1 1-16,1 0 0,-18 17 0,0-17 15,17-1-15,-17 19 0,0-19 0,0 18 16,0-17-16,0 17 0,0-17 0,-35 17 16,35-17-16,-35 0 0,35-1 0,-18 18 15,-17-17-15,17 0 0,18-1 16,-17-17-16,-1 18 0,0-18 0,-17 0 16,17 0-16,1 0 15,-1 0-15,1 0 0,17-18 0,-18 18 16,0-35-16,18 17 15,0 1 1,36 17 0,-19 0-16,18 0 15,-17 0-15,17 0 0,-17 0 16,0 0-16,17 17 0,-17-17 16,-1 18-16,1-18 0,0 18 15,-1-1-15,1-17 0,-1 18 16,1 0-1,0-18 1</inkml:trace>
  <inkml:trace contextRef="#ctx0" brushRef="#br0" timeOffset="-146593.62">1711 11889 0,'-18'0'0,"18"-18"15,0 0 32,0 1 0,0-1-31,18 18-1,-18-18 1,18 18-16,-1 0 16,1 0-1,0 0 1,-1 0-16,-17 18 16,18-18-16,-1 0 15,-17 18-15,18-18 0,-18 17 0,18-17 0,-18 18 16,17-18-16,1 18 0,-18-1 0,18-17 15,-18 18-15,0 0 0,17-1 0,-17 1 16,18-1-16,-18 1 16,0 0-16,0-1 0,0 1 0,0 0 15,0-1-15,0 1 0,-35-18 0,35 18 16,-18-1-16,0 1 0,1-1 16,-1-17-16,-17 18 15,17-18-15,1 18 0,-1-18 0,0 0 0,1 0 16,-1 0-16,0 0 0,1 17 15,-1-17-15,0 0 0,1 0 16,17 18-16,-18-18 16,18 18-16,0-1 15,0 1 1,18-18-16</inkml:trace>
  <inkml:trace contextRef="#ctx0" brushRef="#br0" timeOffset="-144916.75">1746 12823 0,'0'18'78,"0"17"-78,0-17 0,-17 0 15,17-1-15,-18 1 16,18 0-16,0-1 0,0 1 16,0-1-16,18-17 15,-1 0-15,-17 18 0,53-18 16,-18 0-16,-17 0 0,0 0 16,-1 0-16,19 0 0,-19 0 0,1-35 15,0 35-15,-1 0 0,1 0 0,-1 0 16,1 0-16,0 35 15,-18-17-15,0 17 16,0-17-16,-36-1 0,36 1 16,-35 0-16,35-1 0,-35 1 0,35 0 15,-35 17-15,17-35 16,18 17-16,-18 1 0,1-18 0,-1 0 16,0 0-1,18-35 1</inkml:trace>
  <inkml:trace contextRef="#ctx0" brushRef="#br0" timeOffset="-144697.65">1711 12876 0,'0'0'16,"-18"0"-16,-17 0 15,35-17-15,0-1 16,18 18 0,17-18-16,0 18 0,-17-17 15,17 17-15,0-18 0,1 18 0,-1-17 16,0 17-16,1-18 0,-1 0 0,0 18 16,36-17-16,-54 17 0</inkml:trace>
  <inkml:trace contextRef="#ctx0" brushRef="#br0" timeOffset="-140738.25">1235 13794 0,'-18'0'15,"0"0"48,1 0-48,17 17 110,17-17-15,1 0-95,0 0-15,-1 0 0,1 0 16,0-17-16,17 17 0,-17 0 16,-1-18-16,1 18 0,17 0 0,-17 0 15,-1-18-15,19 18 0,-19 0 0,19-17 16,-19 17-16,1 0 0,-1 0 16,1-18-16,17 18 0,-17 0 0,0 0 15,-1-18-15,1 18 0,0 0 0,-1 0 16,1-17-16,0 17 0,-1 0 0,1-18 15,-1 18-15,1 0 0,0 0 0,-1-18 16,1 18-16,0 0 0,-1-17 16,1 17-16,0 0 0,-1 0 0,1-18 15,-1 18-15,1 0 0,0 0 0,-1 0 16,1-17-16,0 17 0,-1 0 0,1 0 16,0-18-16,17 18 0,-18-18 0,1 18 15,17-17-15,-17 17 0,17-18 0,-17 18 16,53-18-16,-54 1 0,18 17 15,-17-18-15,17 18 0,-17-18 0,17 18 16,-17-17-16,35 17 16,-36-18-16,19 18 0,-19-17 0,1 17 0,0 0 15,-1-18-15,19 18 0,-19-18 16,1 18-16,-1 0 0,1-17 0,0-1 16,-1 18-16,1 0 15,0-18-15,-1 18 0,1 0 16,-18-17-1,18 17 48,-54 35 671</inkml:trace>
  <inkml:trace contextRef="#ctx0" brushRef="#br0" timeOffset="-138783.02">2134 12771 0,'0'-18'63,"-17"18"-16,-1 0-32,0 0 1,1 0-16,-1 0 0,0 0 16,1 18-16,-1-18 15,1 17-15,-1-17 0,0 0 16,1 0-16,17 18 0,-18-18 16,0 0-16,1 0 0,17 17 15,-18-17-15,0 0 0,18 18 16,-17-18-16,17 18 0,-18-18 0,1 17 15,-1 1-15,0 0 16,1-1-16,17 1 0,-18-18 16,18 18-16,-18-1 0,18 1 15,0-1 1,-17 1-16,17 0 0,0-1 16,0 1-16,0 0 0,0-1 15,35 1-15,-35 0 0,0-1 0,18 1 16,-18 0-16,17-1 0,-17 1 0,18-1 15,-18 1-15,18-18 0,-18 18 0,17-1 16,1-17-16,-18 18 0,17-18 0,1 18 16,17-18-16,-35 17 15,18-17-15,0 0 0,-1 0 16,1 0-16,0 0 0,-1 0 16,1 0-16,-18-17 0,17 17 0,1-18 15,0 18-15,-18-35 0,17 35 0,-17-18 16,18 0-16,-18 1 0,18-1 15,-18 1-15,0-1 0,0 0 0,0 1 16,0-1-16,0 0 0,0 1 0,-36-1 0,36 0 16,-17 1-16,17-1 0,-18 18 0,18-18 15,-18 1-15,1 17 0,-1-18 16,1 18-16,-1 0 0,0 0 16,1 0-16,-1 0 15,0 0-15,1 18 0,-1-18 0,0 0 16,1 35-16,-1-35 0,18 18 0,-17-1 15,-1 1-15,0-18 0,1 18 0,17-1 16,-18-17-16,18 18 0,-18-18 0,18 18 16,-17-18-16,17 17 15,0 1-15,0 0 16,0-1-16,0 1 16,0-1-16,0 1 0,17 0 15,1-1-15,0-17 16,-1 0-16,1 0 15,0-35-15,-1 35 0</inkml:trace>
  <inkml:trace contextRef="#ctx0" brushRef="#br0" timeOffset="-138051.9">1940 12700 0,'0'0'0,"-17"0"15,-1 0 1,0 0-16,1 0 15,-1 18 1,0-18-16,18 35 16,-17-35-16,-1 35 15,1-35-15,17 18 0,-18-1 0,18 1 16,-18 0-16,18-1 0,-17 1 16,17 0-16,-18 17 0,18-17 15,0 17-15,0-18 0,0 1 16,0 0-16,0-1 0,0 1 0,0 0 15,18 35-15,-18-36 0,0 19 16,35-1-16,-35 0 0,0 0 16,18-17-16,-18 0 0,17 17 0,1-17 15,-18-1-15,0 1 0,17-1 0,-17 1 16,18 0-16,-18-1 16,18-17-16,-18 18 0,17-18 15,1 0 1,0 0-16,-1-35 15,1 35-15,0-18 0,-1 18 0,-17-35 16,18 17-16,-1 1 0,1-1 0,-18-17 16,18 17-16,-1-17 0,-17 17 0,18-17 15,-18 0-15,18 17 0,-18 0 0,0 1 16,0-1-16,0 0 0,0 1 0,0-1 16,-18 0-16,-17 18 15,17 0-15,0 0 16,1 0-16,-1 0 0,1 0 15,-1 0-15,0 18 0,1-18 0,-1 0 16,18 18-16,-18-18 0,1 0 0,-1 0 16,18 17-16,-18-17 0,18 18 15,-17-18-15,-1 0 16,18 18-16,-17-18 16,17 17-16,0 1 15,0 0-15</inkml:trace>
  <inkml:trace contextRef="#ctx0" brushRef="#br0" timeOffset="-136714.25">2046 12806 0,'-18'0'16,"1"0"-1,-1 0 1,18-18 0,-17 18-1,-1 0 1,0 0 0,1 35-16,-1-35 15,0 18-15,1 0 16,17-1-16,-18-17 0,18 18 0,-18 0 15,18-1-15,-17-17 0,17 18 0,0 0 16,-18 17-16,18-18 0,0 1 0,0 0 16,-17-1-16,17 19 0,0-19 15,0 1-15,0 35 0,0-35 16,0-1-16,0 18 0,0-17 0,0 0 16,17-1-16,-17 19 0,0-19 0,35 1 15,-35 0-15,0-1 0,18 1 16,0-1-16,-1 1 15,1 0-15,0-18 16,-18 17-16,17-17 16,1 0-16,0 0 15,-1-17-15,1 17 0,-1-36 16,1 36-16,0-17 0,-1-1 0,1 1 16,0-1-16,-18 0 0,17 1 0,-17-1 15,0-17-15,18 17 0,-18-17 0,0 17 16,0-35-16,0 36 0,0-1 15,0 0-15,0 1 0,0-1 0,0 0 16,-35 1-16,35-1 16,-18 18-16,-17 0 0,17 0 15,0 0-15,1 0 0,-1 18 16,-17-18-16,17 17 0,1-17 16,-1 18-16,0-18 0,18 18 15,-17-18-15,-1 17 0,0 1 16,1 0-1,-1-1-15,18 1 16,0 0-16,0-1 16,0 1-16,0-1 0,0 1 0,0 0 0,0-1 15,0 1-15,35-18 0,-35 18 16,18-18-16</inkml:trace>
  <inkml:trace contextRef="#ctx0" brushRef="#br0" timeOffset="-133374.92">2028 14182 0,'0'-18'15,"0"0"1,0 36 124,18 17-124,0 1-16,-1-19 16,-17 18-16,18 1 0,0-1 0,-1 0 15,-17 18-15,36 18 16,-36-36-16,17 0 0,1 36 16,-18-53-16,17-1 0,-17 1 0,0-1 15,18 1-15,-18-36 31,0-34-31,-35-1 16,35-18-16,0 36 16</inkml:trace>
  <inkml:trace contextRef="#ctx0" brushRef="#br0" timeOffset="-133122.12">2364 14023 0,'0'0'15,"-36"0"1,36 18 15,0 17-31,0-18 16,36 19-16,-36-19 0,17 1 0,-17 0 16,36-1-16,-19 19 0,1-19 15,-18 1-15,17-1 0,1 1 0,-18 17 16,18-35-16,-18 18 0,17 0 15,-17-1-15</inkml:trace>
  <inkml:trace contextRef="#ctx0" brushRef="#br0" timeOffset="-132769.65">2734 13705 0,'0'0'0,"-35"-35"31,17 35-31,18 35 31,0-17-31,0 17 16,35-17-16,-35 17 0,18 1 0,-18-1 15,35 0-15,-17 0 0,0 18 0,-1 0 16,-17 0-16,18 18 0,-1-1 0,19 71 16,-36-52-16,17-19 0,-17 71 15,18-88-15,-18 18 0,18 34 16,-18-87-16,0 17 16,0-17-16,17 0 0,-17-54 31,18 36-16,-18-17-15,0-36 0,0 18 16,0 17-16</inkml:trace>
  <inkml:trace contextRef="#ctx0" brushRef="#br0" timeOffset="-132270.9">3175 14093 0,'0'0'16,"-35"0"-16,17-35 16,18 18-16,0-1 0,0 0 15,18 18 1,17 0-16,0 0 16,-17 0-16,0 0 0,-1 18 15,1-18-15,-1 0 0,1 18 0,0-1 16,-1 1-16,-17-1 0,0 1 15,0 0-15,0-1 0,0 1 0,0 0 16,0-1-16,-17 1 0,-19 0 16,36-1-16,-17 1 0,-1-1 15,1-17-15,-1 0 16,18-17 15,18 17-15,-1-18-16,18 18 15,-17 0-15,0 0 0,17 0 0,-17 0 16,-1 0-16,1 35 0,0-35 0,-1 18 16,18 0-16,-17-18 0,-18 35 15,18-17-15,-18-1 16,0 1-16,0 0 0,0-1 0,0 1 16,-36 17-16,36-17 0,-35-1 15,-18 19-15,36-19 16,-1-17-16,-17 18 0,17-18 0,0 0 15,1 0-15</inkml:trace>
  <inkml:trace contextRef="#ctx0" brushRef="#br0" timeOffset="-130661.23">2381 14146 0,'0'-17'62,"0"-1"-46,0 0-1,0 1 1,18 17 31,-18 17-47,18-17 16,-18 18-16,17-18 0,1 35 15,-18-17-15,17-18 0,1 35 16,-18-17-16,18 0 0,-1 17 15,-17-18-15,18 1 0,-18 0 0,18-1 16,-18 1-16,0 0 0,17-1 0,-17 1 16,0 0-16,18-1 0,-18 1 0,0 0 15,0-1-15,18 1 0,-18-1 16,0 1 0,17-18-16,-17 18 31,0-36 47,0 0-62,-17 1-1,17-1 1,-18 1-1</inkml:trace>
  <inkml:trace contextRef="#ctx0" brushRef="#br0" timeOffset="-124106.22">3598 13547 0,'0'0'0,"0"-18"766,0 0-750,18 18 15,-18-17-16,18 17-15,-18-18 16,0-17 3765</inkml:trace>
  <inkml:trace contextRef="#ctx0" brushRef="#br0" timeOffset="-123369.18">3616 13600 0,'0'0'0,"35"0"141,1-18-125,-19 18-16,1 0 15,35-18-15,-36 1 0,19 17 16,-19-18-16,1 0 0,0 18 0,17-17 0,-18 17 16,1-18-16,0 18 15,-1 0 16,-17 18 1</inkml:trace>
  <inkml:trace contextRef="#ctx0" brushRef="#br0" timeOffset="-123142.06">3722 13794 0,'0'0'0,"-18"0"16,-17 17 0,35-34-1,35 17 1,-35-36-16,35 36 0,-17-17 0,0 17 16,17-18-16,0 18 0,-17-18 0,17 18 15,18-35-15,-18 35 0,-17 0 16,35-18-16,-35 1 0,-1 17 15,1 0-15,-1-18 0,1 18 0,0 0 16,-1-17-16</inkml:trace>
  <inkml:trace contextRef="#ctx0" brushRef="#br0" timeOffset="-122430.33">4357 13088 0,'0'0'0,"-18"0"0,1 0 31,17 18 16,0-1-47,0 1 16,35 0-16,-35 17 0,0-17 15,17-1-15,-17 18 0,0 1 0,0-19 16,18 19-16,0-1 0,-18-17 0,17-1 15,1 1-15,-18-1 0,18 1 0,-1 0 16,-17-1-16,18-17 0,0 0 0,-1 18 16,1-18-16,-1 0 0,1 0 15,0 0-15,-18-35 0,35-1 16,-35 19-16,0-18 16,18 17-16,-18 0 0,0-17 0,0 17 15,0-17-15,0 17 0,0-17 0,0 18 16,0-1-16,0 0 0,-18 1 0,18-1 15,-18 18 1,18 35 0,0-17-1,0 0-15,0-1 0,0 1 0,0-1 16,0 19-16,0-19 0,0 36 16,18-35-16,0 52 15,-18-52-15,17 0 0,-17-1 16,18 1-16,-18 0 0,18-1 0,-18 1 15,17 0-15,-17-1 0,0 1 0,18-18 0,-18 17 16,17-17-16,-17 18 16,0-36 46,36 18-46</inkml:trace>
  <inkml:trace contextRef="#ctx0" brushRef="#br0" timeOffset="-122254.85">5098 13423 0,'0'0'0,"0"18"0,-18-18 15,18 17-15,-18-17 16,54 0 15</inkml:trace>
  <inkml:trace contextRef="#ctx0" brushRef="#br0" timeOffset="-119655.98">3616 13635 0,'-18'0'0,"18"17"15,-17-17 126,17-17-125,0-1-1,0 1-15,0-1 16,17 0 0,19 1-1,-19 17-15,1-18 16,0 18-16,-18-18 0,35 18 15,-18 0-15,1 0 16,0 0-16,-1 0 0,1 0 16,0 18-16,-1-18 0,1 18 15,0-18-15,-1 17 16,1 1-16,-1-18 16,1 0-16,-18 18 0,18-18 0,-1 0 15,-17 17 1,18-17-16,0 0 15,-18-35-15,17 35 16,1-18-16,-18 1 16,0-1-16,18 0 0,-18 1 0,0-1 15,0 0-15,0 1 0,0-1 16,0 1-16,0-1 0,0 0 16,0 1-16,0-1 0,-18 0 15,18 1-15,0-1 0,-18 0 16,18 1-16,-17-1 0,17 1 15,0-1-15,-18 18 0,18-18 16,0 36 31,0 17-31,18-35-16,-18 18 15,17-1-15,1-17 16,-18 18-16,18-18 0,-1 0 15</inkml:trace>
  <inkml:trace contextRef="#ctx0" brushRef="#br0" timeOffset="-118809.11">3475 13688 0,'0'-18'16,"0"0"-16,35 18 46,-17 0-46,-1 0 16,1 0-16,0 0 16,-1 0-16,1 0 0,0 0 15,-1 18-15,1-18 16,0 18 0,-1-1-16,1-17 15,-18 18-15,17-18 0,1 18 16,0-18-16,-1 0 15,-17 17-15,18-17 0,0 0 16,-1 0-16,1 0 16,0 0-16,-1 0 15,1-17-15,-1-1 16,1 18-16,-18-18 16,18 18-16,-18-17 0,17-1 15,1 0-15,-18 1 16,18 17-16,-18-18 15,0 1-15,17 17 16,-17-18-16,0 0 16,0 1-1,18-1-15,-18 0 16,0 1-16,0-1 16,0 0-16,0 1 0,0-1 15,0 1-15,0-1 16,0 0-16,0 1 0,0-1 15,0 0-15,-18 18 0,18-17 16,0-1-16,-17 18 31,17 18-15,0-1 0,-18-17-16,18 18 15,0 0-15</inkml:trace>
  <inkml:trace contextRef="#ctx0" brushRef="#br0" timeOffset="-117576.3">4004 14129 0,'0'0'0,"-18"0"16,1 0 47,34 0 62,1-18-125,0 0 15,17 18-15,-17-17 0,70-18 16,-53 17-16,-17 0 15,17 18-15,0-17 0,1-1 0,-19 18 16,18-18-16,-17 18 0,0 0 0,-1-17 16,1 17-16,0 0 0,-36 0 47,-17 17-47,17-17 0,0 18 15,1-18-15,-18 18 0,17-18 0,-17 17 16,-1 1-16,1-18 0,17 18 15,-17-1-15,0 1 0,17-18 0,1 17 16,-1-17-16,0 18 0,1-18 0,-1 0 16,0 0-16,18 18 15,18-18 48,17 0-48,-17-36-15,0 36 0,-1 0 0,36-17 16,-35-1-16,-1 18 0,19-17 16,-19 17-16,1-18 0,0 18 0,-1 0 15,1-18-15,0 18 0,-1 0 16,-17-17 0</inkml:trace>
  <inkml:trace contextRef="#ctx0" brushRef="#br0" timeOffset="-116644.31">3739 13829 0,'0'0'15,"-17"0"1,17 18 15,-18-18 0,1 0-15,-1-18 0,18 0-1,0 1-15,0-1 16,0 0-16,0 1 15,18 17-15,-18-18 0,17 0 16,1 18 0,-18-17-16,17 17 15,1 0 1,-18-18-16,18 18 0,-1 0 16,1 0-16,0 0 15,-1 0-15,1 0 16,0 0-16,-18 18 0,17-18 0,1 0 15,-18 35-15,17-35 0,1 0 0,0 18 16,-1-1-16,1-17 16,0 0-16,-1 0 15,1 0-15,0 0 16,-18-17 0,17-1-16,-17 0 15,0 1-15,0-1 0,0 0 0,0 1 16,0-1-16,0 1 0,0-1 15,0 0-15,0 1 16,-17 17-16,17-18 0,0 0 31,0 1-15,0-1 0,0 0-16,0 1 0,0-1 15,0 1-15,-18-1 16,18 0-16,0 1 0,0-1 0,0 0 15,0 36 48,0 0-47,0-1-1,0 1-15,0 0 16,0-1-1,0 1-15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2T06:56:56.907"/>
    </inkml:context>
    <inkml:brush xml:id="br0">
      <inkml:brushProperty name="width" value="0.05292" units="cm"/>
      <inkml:brushProperty name="height" value="0.05292" units="cm"/>
      <inkml:brushProperty name="color" value="#FF0000"/>
    </inkml:brush>
  </inkml:definitions>
  <inkml:trace contextRef="#ctx0" brushRef="#br0">688 688 0,'0'-18'0,"0"1"16,0-1 0,0 0 15,0 36 47,0 17-62,0-17-1,-18 17-15,18-17 0,0-1 16,0 1-16,-17 0 0,17-1 0,0 1 16,0 0-16,0-1 0,0 1 0,0 0 15,0-1-15,0 1 0,0-1 16,0 1-1,0-36 17,0-17-32,0 18 15</inkml:trace>
  <inkml:trace contextRef="#ctx0" brushRef="#br0" timeOffset="327.7">706 335 0,'0'0'0,"0"-18"15,-18 1-15,18-1 0,-18 1 16,54 34 15,-36 18-15,17-17-16,18 0 15,-17 52-15,0-34 16,-1-1-16,-17 0 0,18-17 0,0 17 16,-18 0-16,17 1 0,-17 17 0,18-18 15,-18 0-15,0 0 0,0 1 0,0-1 16,-35 0-16,35 18 0,-36-18 0,36 1 16,-35-1-16,17-17 0,1 17 15,17 0-15,-18-17 0,1 17 0,-1-17 16,0-18-16,18 17 0,-17-17 0</inkml:trace>
  <inkml:trace contextRef="#ctx0" brushRef="#br0" timeOffset="716.05">1464 441 0,'0'0'0,"-35"-18"16,35 36 15,0 17-31,0-17 0,0 17 16,0 0-16,0-17 0,0 53 15,17-36-15,-17-17 0,0 17 16,0 0-16,18 0 0,-18-17 0,0 17 16,0-17-16,0 0 0,0-1 0,18 1 15,-18-1-15,0 1 0,0 0 16,0-1-16,17-17 0,1 0 15,0-35 1</inkml:trace>
  <inkml:trace contextRef="#ctx0" brushRef="#br0" timeOffset="963.54">1923 370 0,'-36'0'0,"19"0"15,17 18-15,-18-18 16,18 18-16,-18-1 16,18 1-16,0 0 0,0-1 15,0 1-15,0 35 0,0-36 0,36 19 16,-36-19-16,0 19 0,17-19 0,-17 19 16,18 16-16,-18-16 0,0-19 15,0 1-15,0 17 0,0-17 0,0 0 16,0-1-16,0 1 0,0-1 15,-18-17-15</inkml:trace>
  <inkml:trace contextRef="#ctx0" brushRef="#br0" timeOffset="1479.79">1358 776 0,'0'0'0,"-88"35"31,88-70-31,35 17 16,-17 18-16,17-17 16,0 17-16,1-18 0,17 18 0,0-17 15,-18 17-15,71-18 16,0 18-16,-54-18 0,1 18 0,-17 0 16,17-17-16,-18 17 0,0 0 0,0 0 15,-17 0-15,0-18 0,-1 18 16,1 0-16,-18 18 31,-18 17-15,18-17-16,-17-1 0,-19 1 15,36-1-15,-17 19 0,-1-19 0,0 1 16,18 0-16,0-1 0,0 1 16,-17 0-16,17-1 0,0 1 0,0-1 15,35-17-15,-17 18 0,17-18 16,-17 0-1,-1 0-15,1 0 0,0-18 0,17-17 16,0 35-16,-17-35 0,-1 17 16,1 1-16,-18-1 0,18 0 0,-18 1 15,0-1-15,0 0 0,0-17 0,-36 18 16,1-1-16,17 0 0,-34 18 16,34 0-16,0 0 0,-17 0 15,-18 18-15,35 0 0,1-18 16,-1 35-16,1-18 0,17 1 15,35-18-15,0 0 16,0 0-16,-17 0 0</inkml:trace>
  <inkml:trace contextRef="#ctx0" brushRef="#br0" timeOffset="1926.2">2452 706 0,'0'0'0,"17"-18"31,-17 36-16,0-1-15,0 18 16,0-17-16,0 0 0,0-1 0,0 1 16,18 0-16,-18-1 0,18 1 15,-18 0-15,35-18 0,-35 17 0,18-17 16,-1 0-16,1 18 0,0-18 0,-1 0 16,1 0-16,-1 0 15,1 0-15,0-35 0,-1 35 0,-17-18 16,18 18-16,-18-35 0,18 17 0,-18 0 15,0 1-15,0-1 0,0 0 0,0 1 16,0-1-16,0 36 31,0-1-15,0 19-16,35-19 0,-35 1 16,35 0-16,0-1 0,-17 1 15,0 0-15,-1-18 0,1 0 16,17 0-16,-17 0 0,0 0 0,35 0 15,-36-18-15,1 18 0,-1-18 16,1 18-16,0-53 0,-1 36 0,1-19 16,-18 1-16,0 18 0,0-1 15,0 0-15,0 1 0,-18-1 0,18 0 16,-35 18-16,0 0 0,17 0 16,18 18-16,-35-18 0,35 35 15,-18-35-15</inkml:trace>
  <inkml:trace contextRef="#ctx0" brushRef="#br0" timeOffset="2715.82">3951 758 0,'0'0'0,"-35"0"0,-36 0 15,36 0-15,-106-17 16,106 17-16,-1 35 16,19-35-16,-1 18 0,0-1 0,1 1 15,-1 0-15,0 17 0,18-17 0,0-1 16,-17 18-16,17-17 0,0 0 0,0-1 16,0 1-16,0 0 0,35-18 15,-17 17-15,-1-17 16,1 0-16,0 0 0,17 0 0,-17-17 15,35-19-15,-18 1 0,-18 17 16,19-17-16,34-35 0,-52 34 16,17-17-16,0-17 0,-35 17 15,18 0-15,-18-88 16,0 88-16,0-18 0,-18 36 16,18 18-16,0-1 0,-35 18 15,18 0-15,-1 0 0,18 35 16,-18-35-16,1 35 0,17 36 15,0-36-15,0 1 0,0 34 16,17-35-16,-17 1 0,36 34 16,-1-34-16,-18-1 0,19 35 15,-19-52-15,1 0 0,0 17 16,-1-17-16,-17-1 0,18 1 0,-18-1 16,18-17-16,-18 18 0,17-18 15,1 0-15,-1 0 0,1-35 16,0 35-16,-1-18 0,1 1 0,17-1 15,1-35-15,-19 35 0,-17 1 16,18-1-16,-18 0 0,18 18 0,-18-17 16,-36 17-1,36 17 1,-17-17-16,17 36 0,-18-1 16,18-17-16,0-1 0,0 1 15,0 0-15,0-1 0,18 18 16,-1-17-16,-17 0 0,36-1 15,-1-17-15,-18 0 0,1 0 16,0 0-16,-1 0 0,19-17 16,-19-19-16,1 36 0,0-35 0,-1 0 15,-17 0-15,0 17 0,0 0 16,0 1-16,-17-1 0,17 0 0,-53-17 16,17 35-16,19-17 0,-19 17 15,19 0-15,-18 0 0,17 0 0,0 0 16,-17 0-16,17 0 0,1 17 15,-1-17-15,0 18 0</inkml:trace>
  <inkml:trace contextRef="#ctx0" brushRef="#br0" timeOffset="3631.94">4886 670 0,'-18'0'16,"36"0"-16,-36-17 0,1 17 0,17-18 0,-18 0 16,18 1-1,-18 17 1,18 35-1,0-17-15,0 17 16,0-17-16,0-1 0,0 1 16,0-1-16,0 1 0,36 0 0,-36-1 15,17 1-15,-17 0 0,36-18 0,-19 17 16,1-17-16,35 18 16,-18-18-16,-17 0 0,35-35 15,-18 35-15,0-18 0,-17 18 16,17-35-16,-17 17 0,-1 0 0,1 1 15,-18-1-15,18 1 0,-18-1 0,0 0 16,0 1-16,0-1 0,0 0 0,-36 1 16,36-1-1,-17 18-15,-1 35 16,18-17-16,-18 35 16,18-18-16,0-17 15,0-1-15,0 19 0,0-1 0,0 0 16,0 1-16,0 16 0,0-16 0,0 17 15,0 0-15,18 0 0,-18 17 0,0-17 16,0 0-16,0-18 0,0 18 0,0-18 16,0 1-16,0-19 0,0 1 15,0 0-15,-35-18 16,17 0-16,1 0 16,-1-36-16,-35 19 15,35 17-15,-17-36 0,0 1 16,0 17-16,17 18 0,0-17 15,1-1-15,17 1 16,17 17 0,36 0-1,-35 0-15,-1 0 0</inkml:trace>
  <inkml:trace contextRef="#ctx0" brushRef="#br0" timeOffset="4417.01">5944 776 0,'0'0'0,"-53"-18"15,18 1 1,17 17-16,1 0 0,-1 0 0,1 0 16,-1 0-16,-17 0 0,17 17 15,0-17-15,1 71 16,17-53-16,-18-1 0,18 19 15,0-19-15,0 1 0,0-1 16,35 1-16,-35 0 0,36-1 0,-36 1 16,17-18-16,1 18 0,17-18 15,-17 0-15,-1 0 0,1-36 16,0 36-16,-1-17 0,1 17 16,0-36-16,-18 19 0,17-1 0,-17 1 15,0-1-15,0 0 0,0 1 0,-35-1 16,0-17-16,17 17 0,0 18 15,-34-18-15,34 18 0,0 0 16,1 0-16,-1 0 16,53 0-1,1 0 1,-1 0-16,0 0 0,0 0 0,1-17 16,-1 17-16,-17 0 0,17-18 0,0 18 15,0 0-15,-17-17 0,0 17 0,-1 0 16,1 0-16,0 0 0,-1 0 15,1 0 1,-18 17-16,0 18 0,0-17 16,0 0-16,0-1 0,-35 1 15,35 0-15,0-1 0,0 1 16,0 0-16,0-1 0,0 1 0,0-1 16,0 1-16,0 0 0,35-18 15,-35 17-15,18-17 0,-18 18 0,17-18 16,1 0-16,17 0 0,0 0 15,-17 0-15,35-18 0,-35-17 16,17 35-16,18-35 0,-36 17 16,1 1-16,0-19 0,-1 19 0,1-1 15,0 0-15,-18 1 0,0-19 0,0 19 16,0-1-16,0 1 0,0-1 16,-18 18-1,0 0-15,18 18 16,-17-18-16,17 35 15,-18-18-15,18 1 0,0 35 16,0-35-16,0-1 0,0 19 16,35-19-16,-35 18 15,18-17-15,-18 0 0,18-18 0,-1 17 16,1 1-16,-1-18 0,1 0 16,0 0-16,17 0 0,-17 0 0</inkml:trace>
  <inkml:trace contextRef="#ctx0" brushRef="#br0" timeOffset="6188.07">7408 741 0,'0'0'0,"-17"0"0,-1 0 0,0 17 16,1-17-16,17 18 0,17-18 47,19-18-47,-19 1 15,1 17-15,0-35 0,-1 35 16,1-18-16,0 0 0,-18 1 0,17-36 16,-17 35-16,0 0 0,0-17 15,0 18-15,0-19 0,0 19 0,0-54 16,0 53-16,0-17 0,-17 0 16,17 17-16,-18 18 15,18 35 1,-18-35-16,18 36 0,0-19 15,0 36-15,0-17 0,0-1 16,0 18-16,0-18 0,0 0 0,18 18 16,-18 53-16,35-53 0,-35 18 15,0 70-15,0-71 0,0 1 16,18-18-16,-18 17 0,17-34 0,-17 16 16,18-34-16,-18 0 0,0-1 0,18 1 15,-1-18 1,-17-18-16,0-17 15,18-18-15,-18 18 16,0 0-16,0-1 0,0 1 16,0 0-16,0-18 0,-18 18 0,18-1 15,-35 19-15,35-19 0,-18 19 0,18-1 16,-35 0-16,18 1 0,-1 17 0,0 0 16,1-18-16,-19 18 0,19 0 0,-1 0 15,0 0-15,1 0 0,-1 0 0,0 0 16,71 0 15,-17-17-31,-1 17 0,0-36 16,1 19-16,-19-1 0,18 0 0,1 1 15,-1-1-15,0 0 0,-17 1 0,17-1 16,0-17-16,-17 17 0,0 1 16,-1-1-16,1 18 15,-18 18 16,0 17-31,0-17 16,0-1-16,0 1 16,0-1-16,0 1 0,0 0 0,0-1 15,0 1-15,18-18 0,-18 18 16,0-1-16,17-17 0,-17 18 16,0-36 15</inkml:trace>
  <inkml:trace contextRef="#ctx0" brushRef="#br0" timeOffset="6659.89">7726 564 0,'0'0'0,"-35"0"16,35-35-1,35 35 1,18 0-16,-36 0 0,19 0 15,-19 0-15,54 0 16,-54 0-16,1 0 0,35 18 16,-35-18-16,-1 17 15,-17 1-15,0 0 0,18-18 16,-18 17-16,0 1 0,0 0 16,0-1-16,0 1 15,18 0-15,-18-1 0,0 1 0,0-1 16,0 1-16,0 0 0,0-1 15,0 1 1,-18-18 0,18-35-1,-18 17-15,18-17 16,0 17-16,-17 1 0,17-1 0,0 0 16,0 1-16,0-19 0,0 19 15,0-1-15,35 0 0,-17 1 16,-1 17-16,19 0 15,-19 0-15,1 35 16,-1-35-16,1 18 0,0-18 0,-1 35 0,1-35 16,-18 18-16,18-1 0,17 19 15,-17-19-15,-1-17 0,1 18 16,-1-1-16,1-17 0,35 18 16,-35-18-16</inkml:trace>
  <inkml:trace contextRef="#ctx0" brushRef="#br0" timeOffset="7106.92">8802 600 0,'0'0'0,"-35"0"15,17 0-15,-17 0 16,17 0-16,0 0 16,1 17-16,-1-17 0,-17 36 0,17-19 15,0 1-15,1 0 0,-1-1 16,18 1-16,0-1 0,-17-17 0,17 18 15,0 0-15,0-1 0,0 1 16,35 0-16,-18-18 16,19 0-1,-19 0-15,1-36 0,17 19 16,-17-1-16,17-17 0,-17 17 0,0-17 16,-1 17-16,-17-17 0,18 0 0,-1-18 15,-17 18-15,0-1 0,0-17 0,0 18 16,0-18-16,-35 18 0,35 0 0,-17-36 15,-19 53-15,36-17 0,-17 35 16,17-18-16,-18 18 0,0 0 16,18 18-1,0 35-15,0-35 0,0 17 16,0 35-16,36-34 16,-36-1-16,0 0 0,17 1 0,-17-1 15,18 0-15,0 36 0,-18-54 16,0 19-16,17 17 0,1-36 15,-18 1-15,0-1 0,17 1 0,-17 0 16,18-18-16,0 0 16</inkml:trace>
  <inkml:trace contextRef="#ctx0" brushRef="#br0" timeOffset="7912.76">9207 353 0,'-17'-36'31,"17"19"-31,0-1 15,17 18 1,-17 35-16,36 1 16,-36-19-16,17 19 0,-17-1 15,0 0-15,18 1 0,-18-1 0,18 0 16,-18 0-16,17 1 0,-17-1 0,0 18 16,0-18-16,0-17 0,18 17 15,-18-17-15,0-1 0,0 1 16,0-53 15,-35-1-31,35 19 0,-18-36 16,18 35-16,-18-17 0,18 17 15,-17-17-15,17 0 0,0 17 0,0 0 16,0-34-16,35 34 0,-35 0 16,35 18-16,-35-17 0,36 17 0,-19 0 15,1 0-15,17 0 0,-17 0 0,-1 0 16,19 35-16,-19-35 0,1 18 0,17-1 15,-17 1-15,0-1 0,-1 1 0,1 17 16,-1-17-16,1-18 0,-18 18 0,18-1 16,-18 1-16,0 0 15,17 17-15,1-35 32</inkml:trace>
  <inkml:trace contextRef="#ctx0" brushRef="#br0" timeOffset="8719.75">9913 582 0,'-18'0'31,"1"0"-31,-1 18 16,18-1-16,-18 19 16,18-19-16,-17 1 0,17 0 15,0-1-15,0 1 0,0-1 0,0 1 16,35 0-16,-35-1 0,18-17 15,17 18-15,-17-18 16,-1 0-16,1 0 0,17 0 0,-17 0 16,17-35-16,-17 35 0,-1-18 15,1 18-15,0-35 0,-1 17 0,-17 1 16,18-1-16,-18 0 0,0 1 0,0-1 16,-35-17-16,35 17 0,-36 0 0,19 1 15,-1-1-15,1 18 0,-1-17 0,0 17 16,1 0-16,-1 0 0,0 0 15,18 35-15,0-18 16,36-17-16,-36 18 16,35-18-16,-17 0 0,17 0 0,-18 0 15,19 0-15,-19 0 0,1 0 0,0 0 16,-1 0-16,1 0 0,0 0 0,-1 0 16,1 0-16,-1 0 15,1 18 16,-18-1-31,18-17 0,-18 18 16,17-18-16,-17 18 0,18-1 16,-18 1-16,18-18 0,-1 18 0,-17-1 15,18-17-15,0 0 0,-1 18 16,1-18-16,-1 17 0,1-17 16,0 0-16,-1 0 0,1 0 15,0 0-15,-1-35 0,1 35 0,-18-17 16,18 17-16,-1-36 0,1 36 0,-18-17 15,18-1-15,-18 0 0,0 1 0,17-1 16,-17 0-16,0 36 31,0 0-15,18-18-16,-18 35 0,17-17 16,-17-1-16,18-17 0,0 18 15,-18 0-15,17-18 0,1 0 0,-18 17 16,18-17-16,-1 0 0,1 0 0,0 0 15,-1 0-15,1 0 0,17-17 0,-17 17 16,-1-36-16,1 36 0,17-17 0,-17-1 16,-18 0-16,18 1 0,-1-1 15,-17-17-15,0 17 0,0 1 0,0-19 0,0 19 16,0-1-16,0 0 0,-17 1 16,17-1-16,-36 18 0,1 0 15,17 0-15,1 0 16,-1 0-16,18 18 0,-18-18 15,18 17-15</inkml:trace>
  <inkml:trace contextRef="#ctx0" brushRef="#br0" timeOffset="9967.41">1270 1658 0,'-18'-53'31,"18"35"-31,18 18 32,17 36-32,-17-1 15,-18-17-15,0-1 0,0 1 16,18 35-16,-18-35 0,0-1 16,0 1-16,0-1 0,0 1 0,0 0 15,-36 17-15,36-17 16,-17-1-16,17 1 15,-18-18 1,0-35 0,18-1-16,0 19 0,-17-1 15,17 0-15,0-34 0,0 34 16,0 0-16,0 1 0,0-1 16,35 0-16,-17 1 0,-1 17 15,19 0-15,-1 35 16,-18-35-16,1 18 0,0-18 15,-1 35-15,1-35 0,0 18 0,17 17 16,-17-35-16,-1 17 16,1 1-16,-1 0 0,-17-1 15,18-17-15,-18 18 0,0 0 16,-35-18 0,35-36-1,-18 36-15,18-35 16,0 17-16,0-17 0,0 0 0,0 17 15,0-17-15,35 17 0,-35 1 16,36-1-16,-19 18 0,1 0 16,0-18-16,17 18 0,-17 0 0,-1 0 15,19 0-15,-19 0 0,1 36 0,17-36 16,-17 17-16,-1-17 0,1 36 0,0-36 16,-18 17-16,17 1 0,1 17 15,-18-17-15,18-1 0,-18 1 16,0 0-16,0-1 0,0 1 15,0 0-15</inkml:trace>
  <inkml:trace contextRef="#ctx0" brushRef="#br0" timeOffset="11283.67">2328 1676 0,'0'0'0,"-17"-18"31,-19 18-31,1 0 16,17 0-16,1 18 0,-1-18 0,1 35 16,-1-35-16,0 35 0,1-17 0,-1 0 15,0-1-15,1 36 0,17-35 16,-18-1-16,18 1 0,0 0 16,0-1-16,0 1 0,35-18 15,-17 18-15,17-18 16,-17 0-16,0 0 0,-1 0 0,18-36 15,-17 36-15,17-17 0,-17 17 0,0-36 16,-1 36-16,1-17 0,0-1 0,-18-17 16,0 17-16,0 1 15,0-1-15,-18 0 16,18 54 0,0-1-1,0-18-15,35-17 16,-35 36-16,18-36 0,0 17 0,-1-17 15,18 18-15,18 0 16,18-18 0,-36 0-16,-17-36 0,17 36 0,-17-17 15,-1 17-15,1-36 0,0 19 0,-18-1 16,17 1-16,-17-1 0,0 0 0,0 1 16,0-1-16,0 0 0,0 1 15,-17-1-15,-1 18 16,0 35-1,18-17-15,0 17 16,0-17-16,0 0 16,18-1-16,-18 1 0,35-1 15,-35 1-15,18-18 16,-18 18-16,0-36 31,0 0-15,-35-17-16,35 18 0,0-1 15,0 0-15,0 1 0,0-19 0,0 19 16,0-1-16,0 0 16,35 18-16,-17 0 0,-18-17 15,17 17-15,18 0 0,-17 0 16,0 35-16,-1-17 0,1-18 16,0 17-16,-1-17 0,1 36 15,0-19-15,-1-17 0,-17 18 0,18 0 16,-18-1-16,18 1 0,-1-1 15,1 1-15,-1-18 16,1 0-16,0-35 16,-18 17-16,17 1 0,-17-1 15,18 0-15,-18 1 0,18-1 0,-18-17 16,17 17-16,-17 0 0,0 1 16,0-1-16,0 36 46,0-1-46,0 19 16,0-19-16,0 1 16,36 0-16,-36-1 0,17-17 0,1 36 15,-1-19-15,19 1 16,-19-1-16,1-17 0,0 18 0,-1-18 16,1 0-16,0 0 0,-1 0 15,1 0-15,-1 0 0,1-35 0,0 17 16,-1 1-16,1-1 0,0-17 15,-18-1-15,0 19 0,0-1 0,0-17 16,0 17-16,0 0 0,0 1 0,-36-1 16,36 1-16,-17 17 0,17-18 15,-18 18 1,18 35-16,-18-35 0,18 35 16,0-17-16,0 0 0,0-1 0,0 19 15,0 17-15,0-18 0,18-17 16,17 52-16,-35-17 0,18-18 15,0 18-15,-1 0 0,1 0 0,0 0 16,-18 0-16,17 0 0,-17 0 0,18 0 16,-18 0-16,0-18 0,0 0 0,0-17 15,0-1-15,0 1 0,-18-18 16,-17 0 0,17-35-16,-17 35 0,-18-53 15,18 35-15,0 1 0,17-1 0,-17-17 16,17 17-16,-17 0 0,17 1 0,0 17 15,1-18-15,17 0 0,-18 18 0,18-17 16,0-1-16,0 0 16,0 1-16,18 17 0,-18-18 0,53-17 15,-18 17-15,-17 1 0,35-19 16,-36 19-16,18-1 0,1 0 16,-1 1-16</inkml:trace>
  <inkml:trace contextRef="#ctx0" brushRef="#br0" timeOffset="13081.81">4586 1746 0,'0'0'0,"0"-17"15,0-1 1,-18 18-16,1-18 0,-1 18 16,1 0-16,-1 0 0,0 0 15,1 36-15,-1-36 0,0 17 0,-35 36 16,36-35-16,-1-1 0,-17 36 16,17-17-16,1-1 0,17-17 15,-18 17-15,18 18 0,0-18 16,0-17-16,0-1 0,18 1 0,17 0 15,-17-18-15,17 0 0,-18 0 16,19 0-16,-19-18 0,19 18 16,-1-35-16,35-18 0,-34 35 15,17-17-15,-18 0 0,-17-1 0,17 1 16,0 0-16,0-18 0,-17 0 0,0 18 16,-1-18-16,1 0 0,0 0 0,-18 0 15,17 0-15,-17 0 0,0 18 16,0 0-16,0-1 0,-35-17 15,17 36-15,1 17 16,17 35-16,-18-35 16,18 35-16,0 1 0,0-19 0,0 18 0,0 1 15,0-1-15,0 0 0,0 1 16,0-1-16,0 0 0,0 18 0,18-18 16,-18 1-16,17 17 0,-17-18 0,36 0 15,-36 18-15,17-18 0,1 1 0,0-19 16,-1 36-16,-17-18 15,18-17-15,-1 0 0,1-18 16,0 0-16,-1-18 16,1 18-16,0-35 0,-1 17 0,19 0 15,-19-17-15,18-18 0,-17 18 16,0 17-16,-1-17 0,1 0 0,-18 17 16,18 1-16,-18-1 0,0 0 0,0 1 15,17 17-15,-17-18 0,0 53 31,0 1-31,0-1 16,0-18-16,0 1 0,0 0 16,0-1-16,0 1 0,0 0 0,18 17 15,17-17-15,-35-1 0,18 1 16,-1-18-16,-17 17 0,18-17 0,0 0 16,-1 0-16,1 0 0,0 0 15,-1 0-15,1-17 0,0 17 0,-1-18 16,19 18-16,-19-35 0,1 17 0,-1 1 15,1-1-15,0-35 16,-1 0-16,-17 36 0,0-1 16,0-17-16,0 17 15,0 53 1,0-17 0,-17-18-16,17 35 0,0-17 15,0-1-15,0 1 0,0 17 16,17-17-16,-17 0 0,18-1 0,17 1 15,-35 0-15,36-1 0,-1-17 16,-35 18-16,35-18 0,0 0 16,-17 0-16,0 0 0,-1 0 15,1-35-15,17 35 0,-17-18 0,17-17 16,-17 17-16,-1 0 0,1 1 16,-18-19-16,18 19 0,-1-1 0,-17-17 15,18 17-15,-18 1 0,0-19 0,0 19 16,0-1-16,-18 18 15,-17 0-15,0 18 16,17-18-16,0 35 0,1-17 16,-1-1-16,18 1 15,0 0-15,0-1 0,0 1 0,18-1 16,-18 1-16,35 0 0,-17-1 16,-1 1-16,1 0 0,0-1 15,-1-17-15,19 18 0,-19 0 0,1-1 0,0-17 16,-18 18-16,35-1 15,-18-17-15,-17 18 16,-35-18 0,18 0-16,-36 0 15,35 0-15,0 0 16,1 18-16,-1-18 0,0 0 16,1 0-16,17 17 15,35-17 1,-17 0-16,17 0 15,0-35-15,-17 35 0,17-18 0,-17 1 16,17-1-16,0-17 0,1 17 16,-19 1-16,19-19 0,-1 1 0,0-35 15,0-19-15,-17 54 16,0-18-16,-18-35 16,0 53-16,0-1 0,0-34 0,0 52 15,0 1-15,0-1 0,-18 18 0,18-18 16,-18 18-16,1 0 15,17 36-15,-18-36 16,18 35-16,0-18 0,0 1 16,-18 17-16,18 1 0,0-19 0,0 54 15,36-36-15,-36 0 0,17 36 16,1-18-16,-18-18 16,18-17-16,-18 17 0,17-17 0,-17-1 15,0 19-15,0-19 0,0 1 16,0 0-16</inkml:trace>
  <inkml:trace contextRef="#ctx0" brushRef="#br0" timeOffset="13231.46">6385 1693 0,'0'0'0,"0"-17"31,0-1-31,36 18 0,-1-18 15,0 18-15,0-17 0,54-1 16,-37 18-16,-16 0 0,-1-18 0</inkml:trace>
  <inkml:trace contextRef="#ctx0" brushRef="#br0" timeOffset="14082.74">6897 1764 0,'0'0'0,"-18"18"31,18-36-31,0 0 15,18 18-15,-18-17 0,17-19 16,-17 19-16,0-1 0,18 18 16,-18-18-16,0 1 0,0-1 15,0 0-15,-18 18 16,1 0 0,17 18-16,-35-18 0,17 35 15,18 1-15,-18-19 0,18 1 16,0 0-16,0-1 0,0 19 0,36-19 15,-36 1-15,35-1 0,-18-17 0,1 18 16,0-18-16,-1 18 0,19-18 16,-19 0-16,1 0 0,17 0 0,-17 0 15,17 0-15,-17-36 0,17 36 0,-17-17 16,17 17-16,-17-35 0,-1 17 0,1-17 16,-1 17-16,-17 0 0,0-17 15,0 17-15,0 1 16,0-1-16,-17 18 15,17 35 17,35-17-32,-17 17 15,-18-17-15,17 0 0,-17-1 0,18 1 16,0 35-16,-18-36 0,0 1 16,17 0-16,-17-1 0,0 1 15,0 0-15,0-1 0,-17-34 31,17-19-31,0 19 16,0-1-16,0-17 0,0 17 0,0-17 16,0 0-16,0-1 0,0 19 0,0-1 15,17-17-15,-17 17 0,18 18 0,-18-18 16,35 18-16,-17 0 0,0 0 16,-1 0-16,1 0 0,-1 18 0,1-18 15,17 0-15,18 35 0,18-17 16,-36-18-16,0 0 0,18 0 15,-17 0-15,-1-35 0,0 35 16,0-18-16,-17 18 0,17-35 16,-17 17-16,0 18 0,-18-17 0,17-1 15,-17 0-15,0 1 16,-35 17-16,17 0 16,-17 0-16,17 17 0,1-17 15,17 18-15,-18 17 0,0-35 16,18 18-16,0-1 15,0 1-15,0 0 0,0-1 0,36 1 16,-36 0-16,17-1 0,-17 1 16,0 0-16,18-18 0,-18 17 15,0 1-15,0 0 0,18-18 0,-18 17 16,0 1-16,0-1 0,0 1 16,-36 0-16,19-1 15,-1 1-15,0-18 0,-17 0 16,18 18-16,-19-18 0,1 17 15,0-17-15,-36 18 0</inkml:trace>
  <inkml:trace contextRef="#ctx0" brushRef="#br0" timeOffset="15299.62">2505 2963 0,'-18'-53'15,"-17"18"-15,35 17 16,-18 1-16,18-1 0,-35 1 0,17-1 16,1-35-16,-19 35 0,36 1 15,-53-1-15,36 0 0,-1 1 16,-35 17-16,36 0 0,-19 0 16,19 0-16,-19 35 0,1-17 0,17 17 15,-17-17-15,0 17 0,0 0 16,17 0-16,-17 1 0,17-1 0,0-17 15,1 17-15,17-17 0,0 17 16,0-17-16,0-1 0,0 1 0,35-1 16,0-17-16,-17 0 0,70 0 15,-53-17-15,89-54 16,-89 54-16,0-19 0,1 1 16,-1 0-16,0-18 0,1 18 0,-1-18 15,0 0-15,-17 0 0,-1 0 16,1 0-16,0-18 0,-18 36 0,0-18 0,0 0 15,0 18-15,-36 0 0,36 17 0,-17-17 16,-18 35-16,35-18 16,-18 18-16,0 0 0,18 35 15,-17-35-15,17 18 0,-18 17 0,18-17 16,-18 17-16,18 1 0,0-19 0,0 36 16,36-18-16,-36 1 0,35-1 0,-17 0 15,17 1-15,-18-1 0,1 18 0,0-18 16,17 0-16,0 36 0,-17-54 15,0 19-15,-1 17 0,1-18 16,-18-17-16,17-1 0,1 1 16,0-18-16,-18 18 15,17-18-15,1 0 0,53-36 16,-54 1-16,1 17 0,35-35 16,-36 18-16,1 17 0,0-17 15,-1 0-15,-17 17 0,18 1 16,-18-1-16,-35 53 31,35-17-31,-18 17 0,18-17 16,0-1-16,-18 1 0,18 0 0,0-1 15,0 19-15,0-19 0,18 1 0,-18 0 16,35 17 0,1-35-16,-19 18 0,1-18 0,0 0 15,-1 0-15,1 0 0,-1 0 16,1-36-16,0 36 0,-1-35 0,1 17 15,0 1-15,-18-1 0,17 0 16,-17 1-16,0-19 0,0 19 0,0-1 0,0 1 16,0-1-16,-35-17 0,17 17 15,18 0-15,-53 18 0,18 0 16,18 0-16,-1 0 0,18 18 0,-35 0 16,17 17-16,18-17 15</inkml:trace>
  <inkml:trace contextRef="#ctx0" brushRef="#br0" timeOffset="15912.22">4092 2681 0,'0'0'0,"-159"0"15,142 0 1,-1 0-16,1 0 0,-1 0 16,18 18-16,0 17 15,0-17-15,18-1 16,-18 1-16,35 0 0,-35-1 0,35 1 16,-17-18-16,17 17 0,0 1 15,1-18-15,-19 0 0,18 0 16,1-35-16,-19 35 0,19-53 15,-1 35-15,-17 1 0,-1-1 16,1 0-16,0-17 0,-18 17 0,17-17 16,-17 18-16,0-1 0,0-17 0,0 17 15,0 0-15,0 1 0,0-1 16,-17 18 0,17 18-1,0 35-15,0-36 0,0 19 16,0-1-16,0 0 0,35 0 0,-35 1 15,0 17-15,17-1 0,-17 1 0,0 18 16,18-18-16,-18 17 0,0 72 16,0-72-16,0 18 0,0-35 15,0 18-15,-18-18 0,18-18 0,-35 18 16,35-35-16,-17-1 0,-1-17 16,0 0-16,1-17 0,-1 17 0,0-53 15,-17 0-15,-18-18 16,35 18-16,1 18 0,-1 17 15,-17-52-15,35 52 0,0 0 16,0-17-16,0 18 0,0-1 0,0 0 16,35 1-16,0-1 0,1 0 15,17-17-15,0 35 0,-18-18 16,0 1-16,0-1 0,1 18 0,-1-17 16,0-1-16,1 0 0</inkml:trace>
  <inkml:trace contextRef="#ctx0" brushRef="#br0" timeOffset="16683.88">4921 2699 0,'0'0'0,"-88"0"16,53 0-16,17 0 0,0 17 15,1-17-15,-1 0 0,1 18 0,-19 0 16,19-18-16,-1 17 0,0 1 15,1 0-15,17-1 0,0 1 16,0-1-16,0 1 0,0 0 16,35-1-16,-35 1 0,18 0 0,17-1 15,-17 1-15,-1-18 0,1 18 16,-1-18-16,1 0 0,0 0 0,-1 0 16,1 0-16,0 0 0,-1-18 15,1 18-15,0-18 0,-1 1 16,-17-19-16,0 19 15,0-1-15,-35 0 0,35 1 16,-35-1-16,17 1 0,0-1 0,-17 18 16,17-18-16,1 1 0,-1 17 15,1-18-15,-1 18 0,18-18 0,-18 18 16,18-17-16,53 17 16,-53-18-16,35 18 0,1-18 15,-1 18-15,0-17 0,1 17 0,-1-18 16,0 18-16,0 0 0,1 0 0,-1-17 15,0 17-15,-17 0 0,52 0 16,-52 0-16,0 35 0,-1-18 16,-17 19-1,0-19-15,0 19 0,0-19 0,0 1 16,0 0-16,0-1 0,0 1 0,0 17 16,-17-35-16,17 18 0,0-1 0,0 1 15,0 0-15,17-1 0,19-17 16,-36 18-16,17-18 0,1 0 15,0 0-15,-1 0 0,1 0 16,52-35 0,-52 17-16,0 18 0,-1-35 0,1 17 15,0 0-15,-1-17 0,-17 18 0,18-1 16,-18-17-16,18 17 0,-18-17 0,0 17 16,0-17-16,0 17 0,0 1 0,0-1 15,0 0-15,-36 18 0,36-17 16,0 52-1,-17-17-15,17-1 16,0 18-16,0 1 0,0-1 16,0 18-16,17-35 0,-17-1 15,18 18-15,-18-17 0,35 0 0,-35-1 16,18 1-16,-18 0 0,17-18 0,-17 17 16,18-17-16,0 0 0,-1 0 15,1 0-15,0 0 16</inkml:trace>
  <inkml:trace contextRef="#ctx0" brushRef="#br0" timeOffset="17494.23">6138 2681 0,'0'0'0,"0"-18"0,-17 1 16,-1-18 0,18 52-1,0 18 1,0-17-16,0 0 0,18 17 16,-18 18-16,35-35 0,-35-1 15,0 1-15,0-1 0,18 1 0,-1 0 16,1-1-16,0-17 15,-1 0-15,1 0 16,-1-17-16,1 17 16,0-36-16,-1 19 0,-17-1 15,18 1-15,-18-1 0,0 0 16,0 1-16,0-1 0,0-17 16,0 52 15,0 1-31,0 17 15,35-35-15,-35 18 0,36-18 0,-19 18 16,1-18-16,-1 0 0,19 0 16,-19 0-16,19 0 0,-19 0 0,19-18 15,-19 18-15,18-35 0,-17 35 0,0-36 16,17 1-16,-17 17 0,-18 1 16,0-36-16,0 35 0,0 1 15,0-1-15,-36 0 0,36 1 0,-35-1 16,35 0-16,-35 1 0,17 17 15,-17 0-15,35 17 16,0 1-16,35 17 16</inkml:trace>
  <inkml:trace contextRef="#ctx0" brushRef="#br0" timeOffset="18462.77">7144 2575 0,'0'0'0,"-18"0"16,-35 0-16,18 0 16,17 0-16,1 0 0,-1 0 15,0 18-15,1-18 0,-1 35 16,18-17-16,0 17 0,-18-17 0,18 17 16,0-17-16,0 17 0,0-17 0,0 17 15,36 0-15,-36-17 16,17-1-16,1 1 0,-18 0 15,35-18-15,-17 0 0,0 0 16,-1 0-16,-17-36 0,18 36 0,-1-17 16,1 17-16,-18-36 0,18 19 0,-18-1 15,0 1-15,0-19 0,0 19 0,0-1 16,0-17-16,0 17 0,0 0 16,0-17-16,-18 18 0,18-1 0,-18 0 15,1 1-15,17 52 31,0 0-31,17-17 16,19 35-16,-36-18 0,35-17 16,-17 17-16,-18-17 0,17-1 0,1 1 15,0-1-15,-1-17 0,1 18 0,-1-18 16,1 0-16,0 0 0,-1 0 0,1-35 16,17 0-16,-17 17 0,-18 0 15,18-17-15,-18 17 0,17-17 0,-17 17 16,0-17-16,0 0 0,0 17 0,0-17 15,0 17-15,-35 1 0,35-1 0,0 0 16,-18 18-16,18 36 16,0-1-1,0 18-15,0-18 16,36-17-16,-36 17 16,17-17-16,-17 17 0,18-17 0,-18 17 0,18-17 15,-18-1-15,0 1 0,0-1 16,17 1-16,-17-36 15,0-17 1,0 0-16,0 17 0,0-35 16,-17 18-16,17 0 0,0-18 15,0 18-15,0 17 0,0 0 16,0 1-16,0-1 0,17 18 16,-17 35-1,18-35-15,-18 18 0,17 17 16,-17-17-16,36 35 0,-19-36 15,1 19-15,0-19 0,-1 1 0,1 0 16,-18-1-16,18 1 0,-1 0 0,-17-1 16,18-17-16,-1 0 15,1 0-15,-18-35 0,18 35 16,-18-35-16,17-1 0,-17 1 0,18 0 16,-18 0-16,0-1 0,0-52 15,0 35-15,0 18 0,0-18 16,0 18-16,-35-18 0,35 35 0,0-35 15,-18 36-15,18-1 0,-18 0 16,18 54 0,0-19-1,0 1-15,0 17 0,0 0 16,18 1-16,-18-1 0,35 0 0,-35 1 16,18 16-16,0-16 0,-1 17 0,1-18 15,0 35-15,-1-34 0,-17-1 16,0-17-16,18-1 0,-18 1 0,0 0 15</inkml:trace>
  <inkml:trace contextRef="#ctx0" brushRef="#br0" timeOffset="18638.75">7549 2417 0,'-35'0'15,"35"-18"1,35 18 0,-17-18-16,17 18 0,1-17 0,52-19 15,-35 19-15,0 17 0,-18-18 16</inkml:trace>
  <inkml:trace contextRef="#ctx0" brushRef="#br0" timeOffset="18962.74">8149 2064 0,'0'0'0,"-35"-18"0,35 0 15,35 18 17,-17 0-32,17 0 15,-17 18-15,-1-18 16,1 18-16,-18-1 0,0 19 0,18-1 15,-18 0-15,0 0 0,0-17 16,-36 17-16,36 1 0,-35-1 0,35-17 16,-35 17-16,35-17 0,-18-1 0,1 1 15,17-1-15,0 1 16,0 0-16,0-1 16,35 1-1,-18-18-15,-17 18 0,18-18 16,0 17-16,-1-17 0,-17 18 15,18-18-15,0 0 0,-18 18 0</inkml:trace>
  <inkml:trace contextRef="#ctx0" brushRef="#br0" timeOffset="19144.75">8343 2893 0,'-17'17'16,"34"-34"-16,-52 34 0,17-17 0,1 0 15,-1 0-15,18-17 16,0-1 0,18 18-1,-1 0 1</inkml:trace>
  <inkml:trace contextRef="#ctx0" brushRef="#br0" timeOffset="20658.82">670 4357 0,'-17'0'31,"-1"0"-15,0 0-1,18-18-15,-17 1 16,-1-1 0,0 0-1,18 1-15,-17 17 0,17-18 16,0 0-1,35 1 1,-17 17-16,17 0 16,-17 0-16,17 0 0,-17 0 0,17 0 15,-18 17-15,1-17 0,0 36 16,-1-36-16,1 35 0,-18-17 0,18-1 16,-18 1-16,0 17 0,0-17 0,0 17 15,0 0-15,-36-17 0,36 17 0,-35 0 16,17-17-16,1 0 0,-18 17 0,17-35 15,0 18-15,-17-1 0,17-17 0,1 0 16,-19 0-16,19 0 16,-1 0-16,1 0 0,17-17 15,-18 17-15,18-18 16,0 0-16,0 1 16,35 17-16,-35-18 15,18 18-15,17 0 0,-17-18 16,-1 18-16,19 0 0,-1 0 15,-17 0-15,-1 36 0,1-36 16,-1 0-16,1 17 0,17-17 16,-35 18-16,18-18 0,0 0 0,17 0 15,-17 0-15,-1 18 16,1-18-16,-1 0 16</inkml:trace>
  <inkml:trace contextRef="#ctx0" brushRef="#br0" timeOffset="20982.87">706 3775 0,'0'0'0,"-89"-53"31,72 53-31,17-18 15,35 53 1,0 1 0,1-19-16,-19 1 0,71 70 15,-70-53-15,53 36 16,-36-36-16,-18 18 0,19-18 16,-19 18-16,19 0 0,-36 0 0,17 0 15,-17 18-15,0-18 0,0 17 0,-17 1 16,-19-1-16,19 1 0,-19-1 0,1 1 15,0 0-15,-18-1 0,18-17 0,-1 18 16,-34 17-16,35-53 0,-1 0 16</inkml:trace>
  <inkml:trace contextRef="#ctx0" brushRef="#br0" timeOffset="37884.64">1552 4110 0,'0'0'0,"0"17"31,0 1-15,0 0-16,18-18 15,-18 17-15,0 1 0,17 0 16,-17-1-16,0 19 0,18-19 16,-18 1-16,0 0 0,0-1 15,18 1-15,-18-1 16,0 1-16,0 0 0,0-1 0,0 1 16,0 17-16,0-17 0,17 0 15,-17-1-15,0 1 0,0-1 16,0 19-16,0-19 0,0 1 15,0 0 1,0-54 15,0 19-31,-17 17 0</inkml:trace>
  <inkml:trace contextRef="#ctx0" brushRef="#br0" timeOffset="38274.82">1958 3898 0,'0'-17'0,"0"34"0,35-34 0,-17 17 32,-18 35-17,17-35-15,-17 17 0,18 1 0,-18 0 16,0-1-16,18 19 0,-18-19 0,0 19 16,0-1-16,17-18 0,-17 19 0,0-1 15,0 0-15,0 1 0,0-1 0,0 0 16,0 0-16,0 1 0,0-1 15,0-17-15,0 17 0,18 0 16,-18-17-16,0 17 0,0-17 16,0-1-16,0 1 15,-35-18 1</inkml:trace>
  <inkml:trace contextRef="#ctx0" brushRef="#br0" timeOffset="38467.5">1587 4463 0,'0'0'0,"-88"35"16,124-70 15,-19 35-31,18-18 0,1 18 0,17-35 16,0 35-16,0-18 0,-1 0 0,1 1 15,18-1-15,-18 1 0,0-1 0,-18 18 16</inkml:trace>
  <inkml:trace contextRef="#ctx0" brushRef="#br0" timeOffset="38775.32">2328 4304 0,'0'0'16,"-53"70"-1,18-70-15,17 18 0,18 0 16,-17-1-16,-1 1 0,1 17 15,17-17-15,0 0 0,0 17 16,0-18-16,17-17 0,-17 18 0,35 0 16,1-18-16,17 0 15,-18 0-15,-17 0 0,17-18 0,0 18 16,-17-35-16,17 35 0,-17-18 0,17 1 16,-17-1-16,-1 0 0,1 1 0,-18-19 15,18 19-15,-18-1 16,0 0-16,-53 1 0,53-1 15,-36 1-15,1 17 0,17-18 0,-17 18 16,0 0-16,17 0 0,-17 0 0,17 0 16,-17 35-16,17-35 0,-17 18 15,17-1-15,1 19 0,17-19 16</inkml:trace>
  <inkml:trace contextRef="#ctx0" brushRef="#br0" timeOffset="39258.87">2787 4304 0,'0'18'0,"-35"-18"0,35 35 16,-18-35-16,0 35 16,18-17-16,0-1 15,0 1-15,36 0 0,-36-1 16,35 1-16,0 0 0,-17-1 15,-1 1-15,19-18 0,-19 0 0,1 17 16,17-17-16,-17 0 0,0 0 0,-1 0 16,1 0-16,35 0 0,-36-17 15,1 17-15,0-35 0,17-1 16,-17 19-16,-1-19 16,-17 19-16,0-1 0,0-17 0,0 17 15,0 1-15,0-1 0,0 0 16,-17 18-16,17 18 31,0 0-31,0-1 16,0 18-16,35-35 0,0 0 15,-17 18-15,-1-18 0,1 0 16,17 0-16,-17 0 0,53-53 31,-54 36-31,-17-1 16,18-35-16,-18 35 15,0-35-15,-18 36 16,18-1-16,-35 18 16,35-18-16,-18 18 0,18 36 15</inkml:trace>
  <inkml:trace contextRef="#ctx0" brushRef="#br0" timeOffset="40072.58">4480 4216 0,'0'0'0,"-17"0"0,-36 0 15,35 0-15,0 0 0,-52 0 16,52 0-16,1 0 15,-1 17-15,0-17 0,18 36 16,-17-19-16,17 1 0,-18 0 0,18 17 16,0 18-16,0-36 0,0 1 15,0 17-15,0-17 0,0 0 0,18-1 16,-18 1-16,17-1 0,-17 1 16,36-18-16,-36 18 0,35-18 0,-17 0 15,-1 0-15,1 0 0,-1-36 0,1 36 16,0-52-16,52-19 15,-52 36-15,0-18 0,17-18 16,-35 18-16,17 18 0,-17-71 16,0 71-16,0-18 0,0 0 0,-35 0 15,35 18-15,-17-18 0,17 18 0,-36 17 16,36-17-16,-17 17 0,-1 1 16,18 52-1,0 0-15,0 0 0,0-17 16,0 53-16,35-36 0,-35 0 15,53 71-15,-35-53 16,-1-18-16,19 36 0,-19-36 16,1 18-16,0-35 0,-1 17 15,-17-18-15,18 1 0,-18 0 0,18-18 16,-18 17-16,17-17 0,1 0 16,-1 0-16,1-17 0,0 17 15,-1-36-15,1 36 0,0-35 16,-1 18-16,1-1 0,0 0 15,-18 1-15,0 52 32,0-17-32,0-1 15,0 1-15,0-1 0,0 1 0,0 17 16,0-17-16,0 0 0,35-1 16,-17 19-16,17-19 15,-18-17-15,1 0 0,0 0 0,-1 0 16,1 0-16,0 0 0,-1-17 0,1 17 15,17-36-15,-17 36 0,-1-35 0,1 0 16,-18 17-16,18-17 0,-18 17 16,0-52-16,-36 52 0,36 0 15,-35 1-15,0-1 0,17 0 0,-17 18 16,17-17-16,-17 17 0,0 0 16,0 0-16,-1 35 0,1-35 0,0 35 15,-1-17-15,19 17 0,-1-17 0,0 0 16,1-1-16,17 18 0</inkml:trace>
  <inkml:trace contextRef="#ctx0" brushRef="#br0" timeOffset="41179.74">582 5433 0,'0'0'0,"-18"0"16,18-18-16,0 0 15,-17 18-15,17 36 32,0-1-32,0-17 15,0-1-15,35 19 0,-35-19 0,0 19 0,0-19 16,0 18-16,0 1 0,0-19 15,0 19-15,0-19 0,0 1 0,0 0 16,0-1-16,18 1 0,-18-1 16,35-17-16,-17 0 0,-1 0 15,1 0-15,17-35 0,-17 35 0,-1-35 16,1 17-16,0 1 0,17-54 16,-35 36-16,18 17 0,-18-17 15,0 17-15,0 1 0,0-1 16,-18 18-1,18 35-15,-18-35 16,18 36-16,-17-19 0,17 1 0,0 17 16,0-17-16,-18 17 0,18 0 0,0 18 15,0 0-15,0 0 0,-18 0 16,18 17-16,0 1 0,0 0 0,0-1 16,0-17-16,0 71 0,-17-89 15,17 18-15,0-18 0,-18 0 16,18-17-16,-17 0 0,-1-18 15,0 0-15,1-36 16,-1 36-16,0-35 0,1 0 16,-1 17-16,-17 0 0,17 1 0,1-18 15,-19 17-15,19 18 0,-1 0 0,0-18 0,1 18 16,-1 0-16,0 0 0,1 0 16,34 0-1</inkml:trace>
  <inkml:trace contextRef="#ctx0" brushRef="#br0" timeOffset="41982.58">1393 5644 0,'0'0'0,"-17"-17"0,-36-1 0,-88 1 31,123 17-31,1 0 0,-1 35 16,0-35-16,18 35 0,-17-17 15,-1-1-15,18 19 0,-18-19 0,18 19 16,0-19-16,-17 1 0,17 17 0,0-17 16,0-1-16,0 1 0,35 0 0,-35-1 15,35 1-15,-35 0 0,71-1 16,-54-17-16,19 0 0,-1-35 15,-17 35-15,-1-18 0,1 18 16,0-35-16,-18 17 0,17 1 0,-17-19 16,0 19-16,0-1 0,0 1 0,-35-19 15,35 19-15,-35-1 0,17 0 16,-17 1-16,17-1 0,-17 0 0,0 18 16,17-17-16,-35 17 0,35 0 15,1 0-15,34 0 31,36 17-31,-17-17 0,-1 0 16,0 0-16,18 0 0,-18 0 16,18-17-16,-18 17 0,1 0 0,17-35 15,-18 35-15,-17 0 0,17 0 0,0 0 16,-17 0-16,-1 0 0,1 0 16,-18 17-16,0 1 15,0 17-15,0-17 16,-18-1-16,18 1 0,0 0 0,-17 52 15,17-35-15,0-17 16,0 17-16,0-17 0,17 0 16,19-1-16,-36 1 0,17-18 15,19 0-15,-1 0 0,-17 0 16,-1-35-16,18 35 0,-17-18 0,17 0 16,-17-17-16,17 17 0,-17 1 0,0-18 15,-1 17-15,1-17 0,-1-1 0,1 19 16,-18-19-16,0 19 0,0-1 0,0-17 15,0 17-15,0 1 16,-18-1-16,1 18 16,17 35-16,-18-17 15,18 17-15,0-17 16,0-1-16,0 1 0,0 0 0,0 17 16,0-17-16,35-1 0,-35 19 0,0-19 15,18 1-15,-18-1 0,0 1 0,18 0 16,-1-18-16,-17 17 0,18-17 15,0 0 1</inkml:trace>
  <inkml:trace contextRef="#ctx0" brushRef="#br0" timeOffset="42305.48">2893 5574 0,'0'0'0,"-18"0"0,-88-18 31,89 18-31,-1 0 0,0 0 16,1 0-16,17 18 0,-18-18 0,18 18 15,-18-18-15,18 35 0,0-18 0,-17 1 16,17 0-16,0-1 0,0 1 0,0 17 16,35 1-16,-35-1 0,35-18 15,1 19-15,-19-19 0,1-17 16,17 18-16,-17-18 0,17 18 0,-17-18 16,17 0-16,0 0 0,1 0 0,-1-36 15,0 1-15</inkml:trace>
  <inkml:trace contextRef="#ctx0" brushRef="#br0" timeOffset="42723.6">3334 5186 0,'0'0'0,"-88"-18"32,70 18-32,18 18 0,-18-18 0,18 35 15,0-17-15,0-1 0,0 1 0,0 17 16,0 1-16,0-19 0,36 18 0,-36 1 15,17 17-15,-17-18 0,18 0 0,-18 18 16,0-18-16,17 1 0,-17 17 0,0-18 16,0 0-16,0 0 0,0 1 0,0-1 15,0 0-15,0-17 16,0 0-16,-17-1 0,17-52 31,0 17-31,0-35 16,0 36-16,0-1 0,0-17 0,0 17 15,0-17-15,0 17 0,17-17 0,-17 17 16,18 1-16,-18-1 0,35 0 16,-17 1-16,0-1 0,-1 18 0,1 0 0,0 0 15,-1 0-15,18 0 16,-17 18-16,0-18 0,-18 35 0,17-35 16,1 35-16,0-17 0,-18 17 15,17 1-15,-17-19 0,0 1 16,0-1-16,0 19 0,0-19 0,0 1 15,-35-18-15,35 18 0,0-1 16</inkml:trace>
  <inkml:trace contextRef="#ctx0" brushRef="#br0" timeOffset="43063.6">3969 5627 0,'0'0'0,"-18"0"0,-17 0 0,17 0 15,-17 0-15,35 35 16,-18-35-16,18 18 0,-17-18 16,17 35-16,-18-17 0,18 35 15,0-36-15,0 1 0,0 17 16,35-17-16,-35-1 0,53 19 16,-35-19-16,-1-17 15,1 0-15,0 0 0,-1 0 0,1-35 16,0 17-16,-1 1 0,-17-1 15,18 0-15,0 1 0,-18-18 0,17-18 16,-17 35-16,0-17 0,0 17 16,0 0-16,-35 1 0,35-1 0,-35 1 15,-1 17-15,19 0 0,-1 0 16,0 0-16,1 0 0,-18 17 0,17-17 16,18 18-16,-18 17 0,1-35 15,17 18-15,0-1 0,53-17 16,-36 0-16</inkml:trace>
  <inkml:trace contextRef="#ctx0" brushRef="#br0" timeOffset="43403.81">4480 5627 0,'-88'35'15,"53"-35"1,17 35-16,1-17 0,-19 0 0,19-1 15,-1 1-15,0 0 0,18 17 0,0-18 16,-17 1-16,17 0 0,0 17 0,0-17 16,35-1-16,0 1 0,-17 0 15,17-18-15,-17 17 0,17-17 0,0 0 16,-17 0-16,17-35 0,1 35 0,-19-35 16,36 17-16,-35 0 0,-1 1 15,1-36-15,0 35 0,-18 1 16,0-36-16,0 35 0,-18 0 15,18 1-15,-35-1 0,-1 0 16,19 18-16,-1 0 0,1 0 16,-1 0-16,0 0 0,1 36 0,17-19 15,-18-17-15,18 18 0,0 0 16,35-18 0</inkml:trace>
  <inkml:trace contextRef="#ctx0" brushRef="#br0" timeOffset="43920.96">4992 5592 0,'-18'0'15,"-17"17"-15,0-17 16,35 18-16,-18-18 0,18 17 16,-18-17-16,18 18 0,0 0 15,0-1-15,0 1 0,0 0 16,36-1-16,-19 36 0,-17-35 15,36-1-15,-1 54 0,-18-53 16,-17 17-16,18 0 0,0 0 16,-18-17-16,0 0 0,0-1 15,0 1-15,-36-18 0,1 0 16,18 0-16,-1 0 16,0 0-16,-17 0 0,35-18 0,-18 18 15,1 0-15,17-17 0,0-1 16,35 18-1,-35-18-15,18 18 16,-1-17-16,19 17 0,-19 0 0,18-18 16,1 1-16,-19-1 0,1 0 15,0 18-15,17-17 0,-17-1 0,-1 0 16,1 1-16,-1 17 0,1-18 0,0 0 16,-1 1-16,-17-1 0,0 1 15,0-1-15,-17 18 16,-19 0-1,19 35-15,-18 0 16,17-17-16,0 17 0,1-17 0,17 17 16,0-17-16,0 17 0,0 0 0,0-17 15,0 17-15,35-17 0,0 35 16,0-53-16,-17 18 0,17-18 16,18 0-16,-17 0 0,-1-36 0,0 36 15</inkml:trace>
  <inkml:trace contextRef="#ctx0" brushRef="#br0" timeOffset="44703.96">741 6809 0,'0'0'0,"0"-18"16,0 0-16,0 1 0,0-1 16,0 36 15,17-18-16,-17 35-15,0 0 0,0-17 0,36 17 16,-36 0-16,0 1 0,0-1 0,0 0 16,0 18-16,0 35 0,0-35 15,0-17-15,-36 52 16,36-53-16,0 0 0,0-17 0,0 0 16,0-1-16,0 1 0,0 0 15,18-18 1,-18-36-16,18 36 0,-18-53 15,17 36-15</inkml:trace>
  <inkml:trace contextRef="#ctx0" brushRef="#br0" timeOffset="45419.51">670 7073 0,'0'0'0,"-88"18"31,70-18-31,54 0 15,-36-35 1,35 35-16,-17-18 0,17 18 16,0-18-16,0 1 0,18-1 0,-17 0 15,17 1-15,-1-1 0,1 0 0,0-17 16,0 18-16,0-1 0,18-17 16,-36-1-16,0 19 0,-17-1 15,0 0-15,-18 1 0,-36 52 31,19-17-31,17 17 0,-18-17 16,18-1-16,-35 19 0,35-1 0,-18 0 16,18 0-16,0 1 0,0 17 15,0-1-15,-18-16 0,18 17 0,0-18 0,0 53 16,0-53-16,0-17 16,0 35-16,18-35 15,0-18 1,-18-18-16,17-17 15,-17-1-15,0 19 0,0-19 16,0 1-16,18 0 0,-18 0 0,0 17 16,18-17-16,-18 17 0,17 0 0,1 1 15,0 17-15,-18-18 0,17 18 16,1 0-16,-1 0 0,1 0 0,0 35 16,-1-35-16,1 89 15,0-72-15,-18 19 0,17-1 16,-17 0-16,18-17 0,0 17 0,-18-17 15,17 17-15,1-17 0,-1-1 0,1 1 16,0-18-16,-1 18 0,1-18 0,0 0 16,-1 0-16,1 0 0,17-36 0,-17 36 15,17-35-15,-17 17 0,17 1 0,-17-19 16,-1 19-16,1-19 0,0 1 0,-1 0 16,-17 0-16,0 17 0,0-17 0,0-1 15,0 1-15,0 18 16,-17 17-16,-19 0 0,19 0 15,-19 17-15,19 18 16,-1 1-16,18-19 0,0 1 16,-17 0-16,17 17 0,0-17 0,0-1 15,0 18-15,17-35 0,-17 18 0,35 0 16,-35-1-16,36-17 0,-19 0 0,1 0 16,17 0-16,-17 0 0,17 0 15,-17 0-15</inkml:trace>
  <inkml:trace contextRef="#ctx0" brushRef="#br0" timeOffset="45686.87">2857 7073 0,'-35'0'16,"18"0"-16,-1 18 15,18-1-15,0 1 16,0 0-16,0-1 0,0 19 16,0-1-16,18 18 0,17-36 15,-35 19-15,0-1 16,17-17-16,-17-1 0,18 19 0,-18-19 16,0-34-1,18 17 1,-18-53-16</inkml:trace>
  <inkml:trace contextRef="#ctx0" brushRef="#br0" timeOffset="45850.97">2840 6826 0,'0'0'0,"-18"0"31,53 0-15,1 0-1,-19 0-15,1 0 0,0 18 16,17-18-16</inkml:trace>
  <inkml:trace contextRef="#ctx0" brushRef="#br0" timeOffset="46369.99">3122 7108 0,'0'0'0,"0"18"0,0 35 16,-18 35-1,18-70-15,0 17 0,0-17 0,0 35 16,0-36-16,0 1 16,0 17-16,18-35 0,-18 18 0,0-36 31,18 18-31,-18-35 16,17-18-16,-17 35 0,18-17 15,-18 0-15,18-36 0,-1 36 16,-17 0-16,18 17 0,-18 0 0,18 1 15,-1-1-15,1 18 0,-1 0 16,1 0-16,0 0 0,-18 18 16,17-18-16,1 53 0,0-36 15,-18 1-15,35 35 0,-35-35 16,18 17-16,-18-18 0,17 1 0,-17 0 16,18-1-16,-18 1 0,0 0 15,0-1-15,17-17 0,-17 18 0,18-18 16,0 0-16,-1 0 15,1 0-15,0-18 0,-1 18 0,1-35 16,0 17-16,-1 1 0,1-1 0,0-35 16,-1 18-16,-17-18 15,0 35-15,0 1 16,0-1-16,-17 18 16,17 35-1,0-17-15,0 17 16,0-17-16,0 0 0,0-1 0,0 1 15,17 17-15,-17-17 0,18-18 16,-18 17-16,17 1 16,1-18-16</inkml:trace>
  <inkml:trace contextRef="#ctx0" brushRef="#br0" timeOffset="46511.46">3757 6897 0,'0'0'0,"-53"0"16,36 0-16,17 17 31,35-17-31,0 0 0</inkml:trace>
  <inkml:trace contextRef="#ctx0" brushRef="#br0" timeOffset="46759.21">4180 6703 0,'-17'0'16,"-19"17"-16,19-17 15,-1 18 1,18 0-16,-17-1 0,17 19 16,0-19-16,0 1 0,0 0 0,17-1 15,-17 18-15,0 1 0,35-1 0,-35 0 16,0 1-16,18 16 0,-18 1 0,0 0 15,0 0-15,0 0 0,0 0 0,0 0 16,-18-18-16,18 1 0,0-1 0,-35 0 16,35-17-16,0-1 0</inkml:trace>
  <inkml:trace contextRef="#ctx0" brushRef="#br0" timeOffset="47055.81">3933 7179 0,'-17'0'32,"52"0"-17,0 0-15,1 0 16,-1 0-16,35-18 0,-34 18 16,-1 0-16,0-35 0,36 35 15,-36 0-15,0-18 0,-17 18 16,0 0-16,-1-17 0,1 17 0,0 0 15,-18 35-15,0-17 16,0 17-16,0-17 0,0-1 16,0 1-16,0 17 0,0-17 0,0 17 15,0-17-15,0 17 0,0-17 16,0 17-16,0-17 0,0-1 16,-18 1-16,18-53 15,0-1-15</inkml:trace>
  <inkml:trace contextRef="#ctx0" brushRef="#br0" timeOffset="47163.78">4463 6932 0,'0'0'0,"0"-18"0,0 54 32,0-19-32</inkml:trace>
  <inkml:trace contextRef="#ctx0" brushRef="#br0" timeOffset="47791.11">5009 7091 0,'0'0'0,"-17"0"0,-36 0 16,18 0-16,-1 0 15,-52 35-15,-18 106 31,89-106-31,17-17 0,0 17 0,0-17 16,0 35-16,17-35 16,-17-1-16,36 1 0,-36 0 0,35-18 15,-18 0-15,1 0 0,0 0 16,-1-18-16,1 18 0,0-35 16,-18 17-16,17 0 0,1 1 15,0-1-15,-18-17 0,35-36 16,-35 54-16,0-1 0,0-35 15,0 35-15,0 1 16,0 52 0,0 0-16,0-17 0,0 17 15,0-17-15,0 17 0,0-17 16,0 17-16,0-17 0,0-1 0,35 19 16,-17-19-16,-18 1 0,17-18 15,1 18-15,0-18 0,-1 0 16,19-36-16,-19-17 0,1 36 15,17-54-15,-17 18 0,-1 18 16,1-18-16,-18 18 0,18-18 0,-18 18 16,0-18-16,0 17 0,0-17 0,0 18 15,0 0-15,0 17 0,0 1 0,0-1 16,0 0-16,0 1 16,-18 17-16,18 35 15,0 0 1,-18-17-16,18 17 0,0 18 15,0-18-15,-17 1 0,17 17 0,0-18 16,0 18-16,0-18 0,0 18 0,0-18 16,0 18-16,0 0 0,0-18 0,0 1 15,0-1-15,0-17 0,17-1 0,-17 1 16,0-1-16,36 1 0,-19-18 16,1 0-16,0 0 0,-18-35 0</inkml:trace>
  <inkml:trace contextRef="#ctx0" brushRef="#br0" timeOffset="49091.9">952 8184 0,'-35'-17'0,"18"-1"15,-1 18-15,-17 0 16,-1 0-16,19 18 15,-1-18-15,18 35 16,-18-35-16,1 18 0,17 17 0,-18-17 16,1-1-16,17 19 0,-18-1 0,18 35 15,-18-17-15,18-17 0,0 52 16,0-53-16,0 0 0,53 71 16,-53-71-16,18-17 15,-18 0-15,35-1 0,-17 1 0,-1 0 16,19-18-16,-19 0 0,19 0 0,-1 0 15,0 0-15,0-36 0,1 36 0,17-35 16</inkml:trace>
  <inkml:trace contextRef="#ctx0" brushRef="#br0" timeOffset="49455.71">1288 8625 0,'0'0'0,"-18"0"0,0 18 16,1 0-16,-1-1 15,0-17-15,18 18 0,36-18 32,-36-18-32,35 18 0,-17-35 0,17 35 15,-17-35-15,17 17 0,-18-17 0,1 17 16,0 1-16,-1-1 0,1-17 0,-18 17 16,0 0-16,0 1 0,-18-36 15,18 35-15,-35 1 0,-18 17 16,36 0-16,-1 0 0,0 35 15,1-35-15,-19 35 0,19-17 0,17 17 16,-18 0-16,0 1 0,18-19 16,0 18-16,0 1 0,0-1 0,0 0 15,0 1-15,36-19 0,-36 1 0,35 0 16,-17-1-16,-1 1 0,19-1 0,-19-17 16,18 0-16,18 0 0,-17 0 15,-1-17-15,0 17 0,-17-35 0,17 35 16,-17-36-16,17 19 0,-17-1 15,17-17-15,-17 17 0</inkml:trace>
  <inkml:trace contextRef="#ctx0" brushRef="#br0" timeOffset="49800.06">1782 8414 0,'0'0'0,"-53"-18"31,35 53-31,0 1 16,18-19-16,0 1 0,0 0 15,0 17-15,0-18 0,0 1 0,36 35 16,-36-35-16,0-1 0,17 1 15,-17 0-15,0-1 0,18 1 0,-18 0 16,0-1-16,0-34 31,0-19-15,0 19-16,0-1 0,-18 0 0,18-17 16,0 17-16,0-17 0,0 17 0,0-17 15,0 18-15,0-1 0,36 0 0,-36 1 16,17 17-16,-17-18 0,35 18 15,1 0-15,-19 0 16,1 18-16,0-18 0,-1 35 16,1-35-16,-18 35 0,18-17 0,-1-1 0,1 1 15,-18 17-15,17-17 0,-17 0 0,0-1 16,18 1-16,-18 0 0,0-1 0,0 1 16,0 0-16</inkml:trace>
  <inkml:trace contextRef="#ctx0" brushRef="#br0" timeOffset="50059.75">2222 8096 0,'0'0'0,"-35"0"16,35-17-1,-17 17-15,17 35 16,0 0-16,0-17 15,0-1-15,0 1 0,0 17 0,17-17 16,-17 17-16,0 1 0,18 16 16,-18-16-16,17 17 0,-17 0 0,0-1 15,18 1-15,-18-17 0,0 17 0,0 35 16,0-71-16,0 19 0,0-19 16,0 1-16,0 0 0,18-1 15,-18-52 1</inkml:trace>
  <inkml:trace contextRef="#ctx0" brushRef="#br0" timeOffset="50480.87">2028 8449 0,'0'0'0,"-35"0"15,70-18 1,1 1-1,-19 17-15,19-36 0,-1 36 16,0-17-16,0 17 0,1 0 0,-1 0 16,0 0-16,1 0 0,-19 0 0,19 0 0,-19 17 15,18-17-15,-17 36 0,0-36 0,-1 35 16,1-17-16,-18-1 0,18 1 0,-18 0 16,17-1-16,-17 1 0,18 17 0,-18-17 15,0-1-15,0 1 0,18 0 0,-18-1 16,0 19-16,0-19 0,0 1 0,0 0 15,0-1-15,0 1 0,0-1 16,0-52 15,-18 35-31,18-35 0,0 17 0,0-17 16,0 17-16,0-17 0,0-18 0,0 18 16,18 0-16,-18-1 0,0 1 0,35 0 15,-35-1-15,17 19 0,1-18 0,0 35 16,-18-18-16,17 18 0,1 0 15,0 0-15,-1 0 0,1 18 0,0-18 16,-1 35-16,1-35 0,-1 17 16</inkml:trace>
  <inkml:trace contextRef="#ctx0" brushRef="#br0" timeOffset="50767.88">3175 8414 0,'0'0'0,"-53"35"16,18-17-16,17-1 15,18 1-15,-35 0 0,17-1 16,18 1-16,-17 17 0,17-17 0,0-1 16,0 1-16,0 17 0,0-17 15,0 0-15,35 17 0,-35-17 0,18-1 16,-18 1-16,52-1 0,-34-17 16,0 0-16,-1 0 0,1 0 0,0 0 15,-1 0-15,1-17 0,0 17 16,-1-35-16,1 35 0,-1-36 0,-17 19 15,18-1-15,-18 0 0,0 1 0,0-1 16,0-17-16,0 17 0,-35-35 16,0 36-16,35-1 0,-36 0 15,36 1-15,-35 17 0,35-18 0,-18 18 0,1 0 16</inkml:trace>
  <inkml:trace contextRef="#ctx0" brushRef="#br0" timeOffset="51007.54">3581 8414 0,'0'17'16,"0"1"0,0 17-16,0 1 15,0-19-15,0 1 0,0-1 0,0 19 16,0-19-16,0 19 0,0-19 0,0 1 15,0 17-15,0-17 0,0 0 0,0-1 16,0 1-16,0-1 0,0-52 31,0-18-31</inkml:trace>
  <inkml:trace contextRef="#ctx0" brushRef="#br0" timeOffset="51129.61">3581 8184 0,'0'0'16,"0"36"0,17-36-16,-17 17 15,36-17-15</inkml:trace>
  <inkml:trace contextRef="#ctx0" brushRef="#br0" timeOffset="51919.71">4251 8431 0,'0'0'0,"-18"0"0,-70-17 16,70 17-16,1 0 0,-18 0 16,17 35-16,0-35 0,1 18 0,-1-1 15,-17 19-15,35-19 0,-18 1 0,0 17 16,18-17-16,-17-1 0,17 19 15,0-19-15,0 1 0,0 0 0,0-1 16,0 1-16,35 0 0,-17-1 16,17-17-16,-17 0 0,17 0 15,-17 0-15,-1-35 0,1 35 0,-1-35 16,1 17-16,17-17 0,-17 17 0,0-17 16,-1-18-16,1 18 0,0-18 0,-1 17 15,19-122-15,-19 122 16,-17-17-16,0 1 0,18 16 0,-18 1 15,0 0-15,0-1 0,0 19 0,0-1 16,0 0-16,0 1 16,-18 17-16,18 35 15,-17-35-15,17 18 0,0 17 16,-18-17-16,18-1 0,0 19 0,0-1 16,0 0-16,0 0 0,0 1 0,0-1 15,0 18-15,0 0 0,0 0 0,18 35 16,-18-35-16,0 0 0,17-18 15,-17 0-15,18-17 0,-1 17 0,-17-17 16,18-18-16,-18 18 0,18-18 0,-1 0 16,1 0-16,0 0 0,-1-36 0,1 36 15,0-35-15,17 0 0,-18-1 0,1 19 16,0-36-16,-1 18 0,1-1 0,0 1 16,-1-36-16,-17 54 0,18-1 15,-18-17-15,-35 35 31,35 35-31,-36-17 16,36 17-16,0-17 0,-17 35 16,17-36-16,0 19 0,0-19 0,0 18 15,35-17-15,-35 17 0,18 1 16,-18-19-16,35 1 0,-35 17 16,18-35-16,-18 18 0,17 0 0,-17-1 0,0 1 15,-35-18 16,17 0-15,-17 0-16,17 0 16,-17 0-16,17 0 0,1 0 15,-1 0-15,1 0 0,-1 0 16,18 35-16,-18-35 0,18 18 16</inkml:trace>
  <inkml:trace contextRef="#ctx0" brushRef="#br0" timeOffset="52112.16">5045 8837 0,'0'0'0,"-53"0"16,88 0 15,-35-18-15</inkml:trace>
  <inkml:trace contextRef="#ctx0" brushRef="#br0" timeOffset="-157609.4">20232 6403 0,'-18'0'0,"1"0"32,52 0 218,-18 0-250,1 0 15,0 0-15,-1 0 16,1 0-16,0 0 0,-1 0 0,1 0 15,0 0-15,-1 0 0,18 0 0,-17 0 16,17 0-16,-17 18 0,17-18 0,-17 0 16,0 0-16,17 0 0,-18 0 0,19 0 15,-1 0-15,-17 0 0,-1 0 16,19 17-16,-19-17 0,1 0 0,17 0 16,-17 0-16,17 0 0,-17 0 0,-1 0 15,19 0-15,-19 0 0,19 0 0,-19 0 16,18 0-16,-17 0 0,17 0 0,-17 0 15,17 0-15,-17 0 0,17 0 0,-17 0 16,-1 0-16,1 0 0,17 0 0,-17 0 16,0 0-16,-1 0 0,1 0 0,0 0 15,17 0-15,-17 0 0,-1 0 16,1 0-16,-1 0 0,1 0 0,0 0 16,-1 0-16,1 0 0,0 0 15,-1 0-15,1 0 0,0 0 16,-1 0-16,1 0 0,-1 0 15,1 0-15,0 0 0,-1 0 16,1 0-16,0 0 16,-1 0-16,1 0 0,0 0 15,-1 0-15,-17-17 0,18 17 0,-1 0 16,1 0-16,0 0 0,-1 0 16,1 0-16,0 0 0,-1 0 15,1 0 1,0 0 15,-1 0-15,1 0 15</inkml:trace>
  <inkml:trace contextRef="#ctx0" brushRef="#br0" timeOffset="-154069.86">28346 1870 0,'0'-18'0,"-18"18"0,18-18 15,0 1-15,0-1 16,18 36 46,-18-1-62,17 1 16,-17 17-16,0-17 16,0 17-16,0 1 0,0-1 0,0-18 15,-35 72 1,17-54-16,18 0 0,-17-17 0,17 17 0,-18 0 15,18-17-15,-18 17 0,18 1 0,-17-19 16,17 19-16,0-19 0,-18 1 0,18-1 16,0 1-16,0 0 0,-17-1 15,17 1-15,0-36 32,35-17-17,-35 17-15</inkml:trace>
  <inkml:trace contextRef="#ctx0" brushRef="#br0" timeOffset="-153609.9">28698 2028 0,'-35'-17'15,"18"17"1,-1 0-1,0 0-15,1 35 16,-1-17-16,-17-18 0,17 17 16,0-17-16,-17 18 0,18-18 15,-19 18-15,19-1 0,-1 1 0,-17-18 0,17 18 16,0-18-16,1 17 0,-1-17 16,18 18-16,-18-18 0,1 17 0,-1-17 15,18 18 32,18-18-31,-1 0-1,1 0-15,0 0 0,-1 0 16,1 0-16,0 18 0,-1-18 0,1 0 16,0 17-16,-1 1 0,1-18 0,0 18 15,17 17-15,-18-17 16,1-1-16,0 1 0,-1 17 0,-17-17 15,18-1-15,-18 1 0,0 0 0,0-1 16,18 1-16,-18 0 16,0-1-1,17-17-15,1 0 16</inkml:trace>
  <inkml:trace contextRef="#ctx0" brushRef="#br0" timeOffset="-153344.62">28928 2152 0,'0'0'0,"-36"-18"16,54 18 30,17 0-46,-17 0 0,0 0 16,-1 0-16,36 0 0,-35 0 16,0 0-16,34-17 0,-34 17 15,0 0-15,-1 0 0,1 0 16,0 0-16,-1 0 0</inkml:trace>
  <inkml:trace contextRef="#ctx0" brushRef="#br0" timeOffset="-153128.59">28840 2381 0,'0'0'0,"-18"0"0,0 18 15,1-18-15,-1 18 0,0-18 0,36 0 32,17-18-17,1 18-15,-19 0 0,18-18 0,1 18 16,-1 0-16,0 0 0,71 0 15,-88 0-15,17 0 16,-17 0-16,-1 0 0,1 0 0,0 0 16,-1 0-16,1-35 0</inkml:trace>
  <inkml:trace contextRef="#ctx0" brushRef="#br0" timeOffset="-152605.52">29633 2028 0,'0'0'0,"0"-35"32,0 18-32,0-1 15,36 18 1,-19 0-16,-17-18 0,18 18 15,17 0-15,-17 0 16,-1 0-16,1 0 0,0 0 16,-18 18-16,17-18 0,1 35 15,0-17-15,-18-1 0,0 1 16,0 0-16,17-1 0,-17 1 16,0 0-16,0 17 0,0-17 0,-35-1 15,35 18-15,-35-17 0,35 0 0,-36-1 16,19 19-16,-18-19 0,17 1 0,0 0 15,1-1-15,-19 1 0,19-18 0,-19 18 16,36-1-16,-17-17 0,-1 0 16,18-35-16,-18 35 15,18-18-15,0-17 0,0 17 16,0-17-16,0 17 0,18 1 16,17 17-1,-17 0-15,0 0 0,-1 0 16,1 0-16,17 17 0,-17-17 0,0 36 15,-1-19-15,18 1 0,-17 0 0,0 17 16,17-17-16,-17-1 0,-1 1 0,19 17 16,-19-17-16,1-1 0,-1 1 15,1 0-15,0-1 0,-1 1 0,1 0 16</inkml:trace>
  <inkml:trace contextRef="#ctx0" brushRef="#br0" timeOffset="-151725.39">29034 3016 0,'0'0'0,"0"-17"0,-36-1 31,19 0-31,-1 18 0,0 0 16,1 0-16,-1 0 0,0 0 16,1 0-16,-1 18 15,-17 17-15,17-35 16,1 36-16,-1-1 0,0-18 0,1 19 15,17-19-15,-18 19 0,18-19 0,-18 1 16,18 17-16,0-17 0,0-1 0,0 19 16,0-19-16,36 1 0,-36 0 15,17-18-15,36 17 0,-35-17 16,17 0-16,0 0 0,-17-35 0,17 35 16,1-35-16,-19 35 0,19-36 15,-19 19-15,19-1 0,-36 1 0,17-19 16,1 19-16,-1-19 0,-17 19 0,0-1 15,0-17-15,0 17 0,0 1 0,-35-1 16,0 0-16,0 18 16,17 0-16,0 0 0,1 0 15,-1 18-15,0-18 0,18 35 16</inkml:trace>
  <inkml:trace contextRef="#ctx0" brushRef="#br0" timeOffset="-151373.89">29351 3052 0,'0'17'16,"0"1"-1,0-1 1,18-17-16,-18 18 0,17 17 15,19-17-15,-36 0 0,17-1 0,-17 1 16,0 0-16,18-1 0,-18 1 16,0-1-16,0 1 15,0-36 17,0 1-17,0-18-15,0 17 0,0 0 16,0 1-16,35-19 0,-35 19 0,18-1 15,-18 0-15,53-17 0,-36 18 16,1 17-16,0-18 0,-1 18 16,1 0-16,17 0 0,-17 0 0,0 0 15</inkml:trace>
  <inkml:trace contextRef="#ctx0" brushRef="#br0" timeOffset="-150767.95">28346 3775 0,'0'0'0,"17"-18"16,-17 0-16,18 18 15,-18-17-15,0-1 0,0 36 31,18-18-15,-18 35-16,0-17 0,17 35 16,-17-18-16,0 53 15,0-35-15,0-18 0,0 1 0,0-1 16,0 0-16,0 36 0,-17-36 16,17-17-16,0-1 0,0 19 0,-18-19 15,18 1-15,0-1 0,-18 1 16,18-53 15,36 35-31,-36-35 0</inkml:trace>
  <inkml:trace contextRef="#ctx0" brushRef="#br0" timeOffset="-150359.58">28875 3845 0,'-18'-17'16,"-17"17"-16,35-18 16,-53 18-16,18 0 15,17 0-15,-70 53 16,53-53-16,-1 53 0,19-36 16,-36 19-16,18-19 0,17 1 15,0 0-15,1-1 0,17 1 0,-18-18 0,0 18 16,18-1-16,-17-17 0,17 18 15,-18-1-15,18 1 32,18-18-32,17 0 15,-17 0-15,17 0 0,-17 0 16,17 18-16,0-18 0,-17 0 16,17 17-16,0-17 0,1 18 0,-19-18 15,18 18-15,-17-1 0,17-17 0,-17 18 16,0 0-16,-1-1 0,1 1 0,0 0 15,-1 17-15,-17-18 0,18 1 16,-18 0-16,0-1 0,0 1 0,0 0 16,0-1-16,-35 1 0,35 0 0,-18-1 15</inkml:trace>
  <inkml:trace contextRef="#ctx0" brushRef="#br0" timeOffset="-150032.09">29210 4092 0,'0'0'0,"-18"-17"0,1-1 15,-1 0-15,53 18 47,1 0-47,-1 0 16,-17 0-16,17 0 0,0 0 0,-17 0 16,17 0-16,53 0 15,-70 0-15,-1 0 0,19 0 16,-19 18-16,-17 0 15</inkml:trace>
  <inkml:trace contextRef="#ctx0" brushRef="#br0" timeOffset="-149828.43">29192 4286 0,'0'0'0,"-88"18"31,123-18 0,1 0-15,-19 0-16,19-18 0,-19 18 0,19 0 15,-1 0-15,-18 0 0,19-17 0,-19 17 16,1 0-16,17 0 0,-17 0 0,0 0 16,-1 0-16,1-18 15</inkml:trace>
  <inkml:trace contextRef="#ctx0" brushRef="#br0" timeOffset="-148325.37">29968 3916 0,'0'0'0,"0"-18"0,0 1 16,0-1-16,0 0 0,0 1 16,0-1-1,0 0-15,18 18 0,-18 18 32,0 17-17,0-17-15,-18 0 0,18-1 0,0 1 16,0-1-16,-17 1 0,17 0 15,0-1-15,0 1 0,0 0 0,0-1 16,0 1-16,17-18 0,-17 18 0,36-1 16,-36 1-16,17-1 0,-17 1 0,53 0 15,-53-1-15,18 1 0,17 0 16,-17-1-16,-1 1 16,1-18-1,-18 18-15,0-1 16,-35-17-1,35 18-15,-53-18 0,18 0 0,-1 18 16,1-18-16,0 0 0,17 17 0,-17-17 16,0 0-16,17 0 0,0 0 0,1 0 15,-1 0-15,0 0 0,18-17 16,0-1 0,0-17-16,0 17 15</inkml:trace>
  <inkml:trace contextRef="#ctx0" brushRef="#br0" timeOffset="-148117.58">29986 3898 0,'0'0'16,"35"-35"-1,-35 17-15,18 18 0,0 0 16,-1-17-16,1 17 0,0 0 0,17-18 15,0 18-15,0 0 0,1 0 0,-1-18 16,0 18-16,1 0 0,-1 0 0,0 0 16,0 0-16,-17 0 0,0 0 15,-1 0-15,1 0 0</inkml:trace>
  <inkml:trace contextRef="#ctx0" brushRef="#br0" timeOffset="-145435.66">22789 4886 0,'0'-18'32,"0"1"-17,0-1 17,0 53 14,0 1-46,0-19 16,0 1-16,0 0 0,18-1 0,-18 18 16,0-17-16,18 17 15,-1-17-15,-17 0 0,18-18 0,-18 17 16,18 1-16,-18 0 16,17-18-16,-17-36 15,0 1-15,0 17 16</inkml:trace>
  <inkml:trace contextRef="#ctx0" brushRef="#br0" timeOffset="-145261.25">22772 4604 0,'17'0'62,"19"0"-62,-1 35 16</inkml:trace>
  <inkml:trace contextRef="#ctx0" brushRef="#br0" timeOffset="-144352.18">23125 4745 0,'0'0'0,"0"17"0,0 1 16,0 0-16,0-1 16,0 1-16,0 0 0,0-1 15,0 19-15,0-19 0,0 1 16,0 0-16,17-1 0,-17 1 16,0-1-16,0 1 15,0-53 1,0 17-1,0 1-15,0-36 16,0 17-16,0-17 16,0 36-16,18-1 0,-18-17 15,0 17-15,17 18 16,1 0-16,0 0 16,-18 18-16,17-18 0,1 17 15,0-17-15,-1 18 0,1-18 0,0 18 16,-1-18-16,1 0 0,0 17 0,-1-17 15,18 0-15,-17 0 0,0 0 0,-1 0 16,1-35-16,0 35 0,-18-18 0,17 18 16,1-35-16,-18 18 0,18-1 0,-18 0 15,17 1-15,-17-1 0,18-17 0,-18 17 16,0 0-16,0 1 0,0-1 16,0 1-16,-18 17 15,-17 35 1,35 0-16,0-17 15,-18-1-15,18 1 0,0 0 16,0-1-16,18 1 0,17 0 16,-35-1-16,18-17 0,17 35 15,-35-17-15,35-18 0,-17 18 0,-18-1 16,18-17-16,-1 18 0,1-18 16,-18 18-16,18-18 0,-18 17 0,17 1 15,-17 0-15,-35-18 16,17 0-1,18 17-15,-35-17 0,17 0 16,1 0-16,-1 0 16,18 18-16,0-53 47,53 35-47,-53-18 0,35 18 0,-17-35 15,0 17-15,17 0 0,-18-17 0,19 17 16,-19-17-16,19 0 0,-19 0 0,1-1 15,0 1-15,-1-18 0,1 18 0,0 0 16,-1-18-16,-17 17 0,18 1 0,-18 0 16,0 17-16,0-35 0,0 36 15,0-1-15,-18 18 16,18-18-16,-17 18 16,17 36-1,0-19-15,0 19 16,0-19-16,0 1 0,0 0 15,0-1-15,0 1 0,17-1 0,-17 1 16,18 0-16,-18-1 0,35 1 0,-17 17 16,-18-17-16,17 0 0,1 17 15,-18-18-15,0 1 16</inkml:trace>
  <inkml:trace contextRef="#ctx0" brushRef="#br0" timeOffset="-143234.95">24042 4516 0,'0'0'0,"-35"35"31,70-35-15,0-18-16,36 1 15,-36 17-15,0-18 0,53-17 16,-70 17-16,17 18 0,1-18 0,-19 1 15,18-1-15,-17 18 0,0-18 0,-1 1 16,1-1-16,0 1 16,-18-1-16,17 0 15,-17 1 1,-35 17 0,35 35-1,-18-35-15,18 18 0,-35-18 0,35 17 16,-35 1-16,35-1 0,-18 1 0,18 0 15,0-1-15,0 1 0,0 0 16,0-1-16,35 1 0,-17 0 16,17-18-16,-17 0 15,0 0-15,17 0 0,0 0 16,-17 0-16,17-18 0,-17 18 16,52-18-16,-52-17 0,53 0 15,-36-1-15,0 19 0,-17-18 16,-1 17-16,1 0 0,0 1 0,-1-1 15,-17 0-15,0 1 0,-35 17 32,35 35-32,-35-35 0,-1 18 0,19-18 15,-18 35-15,17-17 0,0-1 0,1 1 16,-1-1-16,18 1 0,-18 0 0,18-1 16,0 1-16,0 0 15,0-1-15,18-17 16,17 0-16,-17 0 0,0 0 15,-1 0-15,1-35 0,-1 35 16,1-18-16,17-17 0,-17 35 16,-18-18-16,18 1 0,-18-1 0,0 1 15,17-1-15,-17 0 0,0 1 0,0-1 16,0 0 0,0 54-1,0-19 1,0 1-16,18 17 15,0-17-15,17-1 16,-18 1-16,1-18 0,0 0 16,-1 0-16,1 0 0,0 0 15,17 0-15,-17 0 0,-1-18 0,19 18 16,-19-35-16,18 18 0,1-1 0,-1 0 16,-17 1-16,17-19 0,-17 19 0,-1-19 15,18 1-15,-35 17 0,18 18 16,-18-17-16,-35 17 15,0 0-15,17 17 16,0-17-16,-35 36 0,36-19 16,-1 1-16,-17 17 0,17-17 15,18 0-15,0-1 0,-17-17 16,17 18-16,0 0 0,0-1 16,35-17-16,-18 0 15,19 0-15,-19 0 16,1-35-16,0 35 0,-1-35 0,19-1 15,-19 1-15,1 17 0,17-52 16,-17 17-16,-18 18 0,17-18 16,-17 17-16,0-16 0,0-1 0,0-53 15,0 71-15,-35-1 0,35 1 16,0 0-16,0 17 0,-18 18 0,18-18 16,-17 36-1,17 35-15,0-35 0,-18 17 16,18 53-16,0-35 15,0-18-15,35 71 0,-35-71 16,18 18-16,-18 0 0,18-18 16,-18 18-16,17-17 0,-17 52 0,0-53 15,0-17-15,0 17 0,0-17 0,0-1 16</inkml:trace>
  <inkml:trace contextRef="#ctx0" brushRef="#br0" timeOffset="-142505.55">24218 4304 0,'0'0'0,"-17"0"0,-1-18 0,0 18 16,1 0-1,-1-17-15,0 17 16,18-18-16,-17 18 16,17-18-16,-18 18 15,18 18 32,0 17-47,0-17 16,0 0-16,0-1 15,0 1-15,0-1 0,18 1 0,-18 17 16,0 1-16,17-19 0,-17 19 16,0-19-16,18 18 0,-18-17 0,0 17 15,0 18-15,0-35 0,0 0 16,0 17-16,0-18 0,0 1 0,18 0 16,-18-1-16,0 1 0,17-18 15,-17 18-15,18-18 31,-18-36-15,18 36-16,-18-17 0,17-1 16,-17 0-16</inkml:trace>
  <inkml:trace contextRef="#ctx0" brushRef="#br0" timeOffset="-141360.54">25471 4533 0,'0'0'0,"-18"-35"31,18 17-31,-18 18 31,1 36-31,17-19 16,-18-17-16,18 35 0,-18-17 16,18 0-16,-17-1 0,17 1 0,0 0 15,0-1-15,0 1 0,0 0 0,0-1 16,0 1-16,0-1 0,0 1 15,17 0-15,-17-1 0,18-17 16,-18 18-16,35-18 0,-17 0 0,0 0 16,-1 0-16,1 0 0,-1-35 0,1 35 15,0-36-15,-1 19 0,1-1 0,0 1 16,-18-1-16,17 0 0,-17 1 16,0-1-16,0 0 0,0-17 15,-17 17-15,-19 1 16,19 17-16,-19 0 15,19 0-15,-1 17 0,1-17 16,17 18-16,-18-18 0,18 18 16,0-1-16,18 1 15,17-18 1,-18 0-16,1 0 0,17 0 0,-17 0 16,17-35-16,-17 35 0,17-18 15,53-35-15,-70 36 0,17-1 16,-17-17-16,0 17 0,-1 0 0,1-17 15,0 17-15,-18 1 0,17-1 16,-17 1-16,0-1 0,0 0 16,-17 18 15,17 18-31,-18 0 0,18 17 16,-18-35-16,18 17 0,0 1 15,0 0-15,0-1 0,0 36 16,0-35-16,0 17 0,0-17 15,0 17-15,0 0 0,18 1 0,-18-1 16,0 0-16,0 18 0,18-18 0,-18 1 16,0 17-16,0-18 0,0 0 0,0-17 15,17 17-15,-17-17 0,0-1 0,0 1 16,18-18-16,-18 18 0,17-18 16,1 0-1,-18-18-15,18 18 0,-18-35 16,35-1-16,-35 19 0,18-18 15,-18-1-15,0 19 0,0-19 16,0 19-16,0-1 0,0 0 0,-18 1 16,18-1-16,-18 18 0,-17-18 15,17 18-15,1 0 0,-1 0 16,1-17-16,-1 17 0,0 0 16,1 0-16,17-18 31,17 18-16,-17-17-15,18 17 0,-18-36 0,35 19 16,-17-1-16,-1 18 0,1-18 0,17 1 16,-17-19-16,0 19 0,17-1 0,-17 1 15,17-19-15,-18 19 0,19-19 0</inkml:trace>
  <inkml:trace contextRef="#ctx0" brushRef="#br0" timeOffset="-140437.48">26317 3951 0,'0'0'0,"0"18"15,-17-18 1,17-18 31,0-17-32,0 17-15,17 1 16,-17-1-16,0-17 0,35-1 16,-17-17-16,35 1 15,-18 16-15,18-34 0,0 34 16,-18 1-16,18 17 0,0-17 0,0 0 16,18 17-16,-18-17 0,17 0 0,-17 17 15,18-17-15,-1 17 0,1 1 16,-1-19-16,1 19 0,-1-1 0,-17-17 0,18 17 15,-18 0-15,0 1 0,0-1 16,-18 1-16,18-1 0,-18 0 0,0 18 16,1-17-16,-19-1 0,19 18 0,-1-18 15,-17 18-15,-1-17 0,1 17 16,-18-18-16,17 18 0,1 0 16,-18-18-16,18 18 15,-36 0 79,-17 0-94,0 0 16,17 0-16,0 0 15,1 0-15,-1 0 0,0 0 0,1 0 16</inkml:trace>
  <inkml:trace contextRef="#ctx0" brushRef="#br0" timeOffset="-140113.04">27711 2769 0,'0'0'0,"-36"0"31,72 0 16,-19 0-47,1 18 16,0-18-16,17 0 0,-17 0 0,-1 18 15,1-18-15,-1 17 0,19 1 16,-19-1-16,19 1 16,-36 0-16,17-1 0,-17 19 15,0-19-15,0 19 0,0-19 0,-35 1 16,35 0-16,-35-1 0,35 1 15,-36-1-15,19 1 0,-1 0 0,1-1 16,-19 1-16,19 0 0,-1-1 0,0 1 16,1 0-16,-1-1 0,0 1 0,18-1 15,-17 1-15,17 0 0,-18-1 0</inkml:trace>
  <inkml:trace contextRef="#ctx0" brushRef="#br0" timeOffset="-138469.71">30233 1094 0,'0'-18'0,"0"0"16,0 1 0,0 52 31,-35-35-47,35 35 0,-36-17 15,19 17-15,-1-17 0,-17 17 0,0 0 16,-1 18-16,1-17 0,0 16 0,0 1 15,-18 18-15,0-18 0,0 17 16,0 1-16,0 0 0,-18-1 0,18 1 16,1 17-16,-19 0 0,-105 212 15,105-177-15,18-17 0,0 18 16,-17-19-16,-1 19 0,1-1 0,-1 1 16,-17 17-16,0-18 0,-1 19 0,1 16 15,0-34-15,17 17 0,-17-18 0,-35 71 16,70-105-16,0-36 0,0 35 15,35-53-15,1-17 0,17-1 16,-18-17-16,53-35 16,1 0-1,-1-36-15,0 54 0,-17-19 16,0 1-16,17 0 0,-18-1 0</inkml:trace>
  <inkml:trace contextRef="#ctx0" brushRef="#br0" timeOffset="-137794.49">28646 1587 0,'0'0'0,"0"-88"31,17 88 0,1 0-15,-18 18-16,17 17 0,1-17 15,-18-1-15,18 19 0,-1-19 16,1 19-16,0-1 0,35 36 16,-36-36-16,18 0 0,-17 18 0,17 0 15,1 0-15,-1 0 0,18 17 0,-18 18 16,53 89-16,-52-89 0,52 106 16,-35-88-16,-18-18 0,53 106 15,-53-106-15,1 1 0,-1-1 16,0 0-16,1 0 0,-1 0 0,18 89 15,-18-89-15,-17-18 0,-1 19 16,19-19-16,-19-17 0,1 18 0,0-18 16,-1 17-16,1-35 0,-1 18 0,1 0 15,0 0-15,-1 0 0,1-18 0,0 18 16,-1-17-16,-17 16 0,18-16 16,-18-1-16,18 18 0,-18-18 15,17-35-15,-17 36 0,0-54 31,0-17-15,0 17-16,0 0 16,18 1-16,-18-1 0,0 0 15,17 18-15,-17-17 16,0-1 0,-35 18 30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2T07:02:59.56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C00000"/>
    </inkml:brush>
  </inkml:definitions>
  <inkml:trace contextRef="#ctx0" brushRef="#br0">1764 617 0,'0'0'0,"0"-17"15,0-1-15,0 0 16,0 1 15,0 34 47,0 1-78,0 0 16,0-1-16,0 1 0,0 0 16,-18-1-16,18 1 0,0 0 15,-17-1-15,17 18 16,0-17-16,0 17 0,0-17 0,0 0 0,0-1 15,0 1-15,0 0 0,0 17 0,0-18 16,0 19-16,0-19 0,0 19 16,0-19-16,17 19 0,-17-1 0,0-17 15,0 17-15,0 0 0,0-17 0,0 17 16,0 0-16,0-17 0,0 0 0,18 17 16,-18-18-16,0 19 0,0-19 0,0 36 15,0-17-15,18-19 0,-18 36 16,0-18-16,0-17 0,0 0 15,0 17-15,0-17 0,0-1 0,0 19 16,0-19-16,0 18 0,0-17 0,17 0 16,-17 17-16,0-17 0,0-1 0,0 1 15,0 17-15,18-17 0,-18-1 0,0 1 16,0 17-16,0-17 0,0 17 0,0-17 16,17 0-16,-17 17 0,0-18 15,0 19-15,0-1 0,0-17 0,18 17 16,-18 0-16,0 1 0,0-1 0,0 18 15,0-18-15,0 0 0,0 1 0,0-1 16,0 18-16,0-18 0,0 0 16,0 1-16,0-1 0,0 0 0,0 0 15,-18 1-15,18-1 0,0 0 0,0 1 0,0-19 16,-17 18-16,17 1 0,0-1 0,0 0 16,0-17-16,-18 17 0,18 0 15,0 1-15,-17 34 0,17-34 16,-18 52-16,18-53 0,0 18 15,0-18-15,0 18 0,0-18 0,0 18 16,0-17-16,0 17 0,0-18 0,0 18 16,0-18-16,0 0 0,18 1 0,-18 16 15,0-16-15,0-1 0,0 0 0,0 1 16,0-1-16,0 0 0,0 18 0,0-18 16,0-17-16,0 17 0,0 1 0,0-1 15,-18 0-15,18 0 0,0 1 0,0-1 16,-18 0-16,18 0 0,0 1 0,0-1 15,0 0-15,0 54 0,-17-37 16,17-16-16,0-1 0,0 0 0,0 18 16,0-18-16,0 1 0,0-1 15,0 0-15,-18 1 0,18-1 0,0 0 16,0-17-16,0 17 0,0-17 0,0 17 16,0-17-16,0 17 0,0-17 0,0-1 15,0 1-15,0-1 0,18 1 0,-18 35 16,0-35-16,0-1 0,17 1 15,-17 0-15,0-1 0,0 1 0,18-18 16,-18 17-16,0 1 0,0 0 16,0-1-16,0-34 140,-18-19-124,18 19-16,-17-1 16</inkml:trace>
  <inkml:trace contextRef="#ctx0" brushRef="#br0" timeOffset="1247.09">882 5362 0,'0'0'0,"-18"0"0,1 0 15,-1 0-15,0 0 16,1 0 0,17-17 15,35 17-15,-35-18-1,18 18-15,-1 0 0,1 0 0,0 0 16,-1 0-16,213 0 15,-178 0 1,-16 18-16,17-18 0,0 0 16,-1 0-16,1 0 0,0 17 0,53-17 15,-53 0-15,0 0 0,0 0 16,0 0-16,17 0 0,-17 0 0,0 0 0,-18 0 16,18 0-16,0-17 0,0 17 0,-18 0 15,18 0-15,-17 0 0,17 0 0,0 0 16,-1 0-16,1 0 0,0 0 0,0 0 15,0 0-15,0 0 0,0 0 16,17 0-16,-17 0 0,0 0 0,0 0 16,0 0-16,0 0 0,0 0 0,0 0 15,0 0-15,35 0 0,-35 0 16,-18 0-16,18 0 0,-18 0 0,18 0 16,-17 0-16,17 0 0,-18 0 0,18 0 15,0-18-15,-18 18 0,18 0 0,0 0 16,0 0-16,0 0 0,-1-18 0,1 18 15,0 0-15,0 0 0,0 0 0,0-17 16,0 17-16,0 0 0,0 0 16,0 0-16,0 0 0,-18 0 0,18-18 15,0 18-15,-18 0 0,18 0 0,0 0 16,0 0-16,-18 0 0,18 0 0,0 0 16,0 0-16,0 0 0,0 0 0,0 0 15,-1 0-15,1 0 0,0 0 0,0 0 16,0 0-16,0 0 0,0 0 0,53 18 15,-53-18-15,0 0 0,52 0 16,-52 0-16,0 0 0,0 0 16,0 0-16,0 0 0,0 0 0,-18 0 15,18 0-15,0 0 0,0 0 0,0 0 16,35 0-16,-35 0 0,0 0 16,0 0-16,0 0 0,0 0 15,0 0-15,70 0 0,-70 0 16,0 0-16,17 0 0,-17 0 0,0 0 15,0 0-15,0 0 0,0 0 0,0 0 16,-18 0-16,18 0 0,-18 0 0,18 0 16,-17 0-16,-1 0 0,0 0 0,0 0 15,1 17-15,-19-17 0,19 0 0,-1 0 16,0 0-16,1 0 0,-19 0 16,18 18-16,1-18 0,-19 0 0,19 0 15,-19 0-15,1 0 0,17 0 0,-17 0 0,-1 0 16,1 0-16,0 0 0,-1 0 15,1 0 1,-18 18-16,18-18 0,-1 0 16,1 0-16,0 0 15,-1 0-15,1 0 0,-1 0 0,1 0 16,0 0-16,-1 0 0,1 0 16,0 0-16,17 0 0,-17 0 0,-1 0 15,1 0-15,-36 0 63,1 0-48,17-36-15,-18 36 0,0 0 16,1-17-16,-1 17 0,18-18 0,-18 18 16</inkml:trace>
  <inkml:trace contextRef="#ctx0" brushRef="#br0" timeOffset="1613.32">8467 5027 0,'0'0'0,"-18"0"0,0 0 32,18 18 14,0-1-46,18 19 16,-18-19-16,35 1 0,-35 0 16,18-1-16,0 1 0,-1-18 0,1 17 15,-1 1-15,1-18 0,0 18 16,-1-1-16,1 1 0,0 0 16,-18-1-16,0 1 15,0 0-15,-18-1 0,18 1 16,-35-1-16,17 1 0,-17 0 15,0-1-15,17 1 0,-17 0 0,-1-18 16,1 17-16,17 1 0,-17 0 0,0-18 16,17 17-16,1 1 0,-19 0 0,19-18 15,-1 17-15,0-17 0,18 18 0,-17-18 16</inkml:trace>
  <inkml:trace contextRef="#ctx0" brushRef="#br0" timeOffset="2835.13">1764 441 0,'-18'0'47,"1"18"-15,-19 17-17,1-17 1,17-1-16,1 1 0,-1-1 0,0 19 15,1-36-15,17 17 0,-18 1 16,18 0-16,-17-18 16,17-18 15,0 0-15,0-17-16,35 17 0,-35 1 15,0-1-15,17 1 0,-17-1 16,18 0-16,-18 1 0,18 17 0,-18-18 15,17 18-15,1-18 0,0 18 16,-18-17-16,17 17 0,1 0 16,0 0-16,-1 0 15,1 0-15,17 0 16,-17 0-16,-1 0 0,1 17 16,0-17-16,-1 18 0,1 0 15,0-1-15,-1 1 0,1 0 16,-18-1-16,18-17 0,-1 18 0,-17-1 15,18-17-15,-18 18 0,17-18 16,-17 18-16,18-18 0,0 0 16</inkml:trace>
  <inkml:trace contextRef="#ctx0" brushRef="#br0" timeOffset="5060.21">2540 2364 0,'18'0'62,"-1"0"-46,-17-18-16,0 0 47,0 1-32,0-1 329,-17 18-328,-1 18 15,18-1-15,-18 1-16,18 17 15,0-17-15,0 0 16,-17-18-16,17 17 0,0 1 0,0-1 16,35 1-1,-17-18 1,-1 0-16,1 0 0,0-18 15,-1 18-15,1-35 0,-1 35 16,-17-17-16,18-1 0,-18 0 16,18 1-16,-18-1 0,0 0 15,0 1-15,0-1 0,0 0 16,-36 18-16,36-17 0,-17 17 0,-1 0 16,-17 0-16,17 0 15,1 35-15,-1-35 0,18 18 16,-18-18-16,18 35 0,-17-17 0,17-1 15,0 1-15,-18 0 0,18-1 16,0 1-16,0-1 0,35 19 31,1-36-31,-19 0 16,1 0-16,0 0 0,-1-18 16,1 18-16,-18-35 0,17 35 0,1-18 15,0-17-15,-1 17 16,-17 1-16,0-1 0,0 0 15,0 1-15,-17 17 16,-19 0-16,19 17 16,-1 19-16,1-19 15,-1 19 1,18-1-16,0-18 0,0 1 16,0 0-16,18-18 15,-18 17-15,17-17 16,1 0-16,17 0 15,-17-35-15,-1 35 0,1-18 16,0 1-16,-1-18 16,-17 17-16,0 0 0,0 1 15,0-1-15,-17 0 0,17 1 16,-36 17-16,19 0 16,-1 0-16,0 35 15,1-17-15,17-1 16,0 19-16,0-19 15,0 1-15,0-1 0,17-17 0,-17 18 16</inkml:trace>
  <inkml:trace contextRef="#ctx0" brushRef="#br0" timeOffset="5730.52">3316 2805 0,'0'0'0,"0"-18"31,18 18-31,-18-18 15,0 1-15,0-1 16,0 0-16,-18 1 16,0 17-1,1 0 1,-1 35-16,1-17 16,-1 17-16,18-17 0,-18-1 15,18 1-15,0-1 0,0 1 16,0 0-16,18-1 15,17-17-15,0 0 16,-17 0-16,0 0 0,-1 0 16,1 0-16,0-17 0,-1 17 0,-17-18 15,18 18-15,0-35 0,-18 17 16,0 1-16,0-1 0,0 0 16,-36 18-16,36-17 15,-17 17-15,-1 0 0,0 0 16,1 0-16,17 35 15,-18-35-15,18 18 0,-18-18 0,18 17 16,-17-17-16,17 18 0,0 17 16,0-17-1,35-18-15,0 0 16,-17 0-16,17 0 16,-35-18-16,18 0 15,-18 1-15,0-1 16,0 1-16,-18-1 0,1 0 15,-19 18-15,19 0 16,-1 0-16,0 18 16,1-18-16,-1 18 15,18 17-15,-17-18 16</inkml:trace>
  <inkml:trace contextRef="#ctx0" brushRef="#br0" timeOffset="6310.91">2822 3334 0,'0'-18'16,"18"18"-16,-18-18 0,17 1 16,-17-1-16,18 18 15,-18-17-15,0-1 16,0 0-16,0 1 16,-18 17-1,18-18-15,-35 18 0,18 0 31,-1 0-31,0 0 0,1 35 16,17-17-16,-18-18 0,18 35 0,-18-17 16,18-1-16,0 1 0,0 0 15,0-1-15,0 1 16,18-18-16,0 0 0,17 0 16,0 0-16,-35-18 15,18 18-15,-1-17 0,1 17 0,0-36 16,-1 19-16,-17-1 0,0 1 15,0-1-15,0 0 16,-35-17-16,17 17 16,-17 18-16,18 0 15,-1 0-15,0 18 16,1-18-16,17 18 0,-18-1 16,18 1-16,0 17 15,35-35-15,-17 18 16,17-18-16,-35 17 15,18-17-15,-1 0 0,1 0 0</inkml:trace>
  <inkml:trace contextRef="#ctx0" brushRef="#br0" timeOffset="7092.12">2875 4127 0,'-18'0'0,"18"18"16,-17-18 0,17 18-16,0-1 31,0-52 0,0 17-15,-18 18-1,1 0 1,17 18 0,0 17-1,0-17-15,0 0 16,17-1-16,18-17 15,-17 0-15,0 0 0,-1 0 16,1 0-16,0 0 0,-1-35 16,1 17-16,0 1 0,-18-1 15,0 0-15,0 1 16,0-1-16,-36 1 16,19-1-16,-1 18 15,-17 0-15,17 0 16,18 35-16,-18-35 0,1 18 0,17 17 15,-18-35-15,18 18 0,0-1 16,0 1-16,0 0 16,35-18-16,-17 0 15,17 0-15,-17 0 0,0 0 16,-18-18-16,35 18 0,-35-35 16,18 35-16,-18-18 0,0 0 15,0 1-15,-18-1 16,-17 18-1,17 0-15,0 0 16,18 18 0,0-1-16</inkml:trace>
  <inkml:trace contextRef="#ctx0" brushRef="#br0" timeOffset="7627.02">3704 3881 0,'-17'-18'31,"17"0"-31,0 54 31,0-19-31,0 18 16,0-17-16,0 0 15,0-1-15,0 1 0,17 0 16,-17-1-16,0 1 0,0 0 16,18-18-16,-1 0 15,1 0-15,0 0 16,-18-18-16,17 18 0,1-35 0,0 17 15,-18 0-15,0 1 0,17-1 16,-17 0-16,0 1 0,0-1 0,0 1 16,0-1-16,-35 0 0,35 1 15,-35 17-15,17 0 0,0 0 16,1 17-16,-1-17 16,18 36-16,-17-36 0,17 35 0,0-18 15,0 19-15,0-19 16,0 1-16,17 0 15,18-18 1,-17 0-16,0 0 0,-1-18 16,1 18-16,-18-18 0,18 18 15,-18-35-15,0 17 0,0 1 16,0-1-16,-18 1 16</inkml:trace>
  <inkml:trace contextRef="#ctx0" brushRef="#br0" timeOffset="8307.75">2505 3986 0,'0'0'0,"0"18"15,17-36 32,1 1-47,0-1 16,-1 0-16,-17 1 16,0-1-16,0 1 15,0-1 1,-17 18-16,-1-18 15,0 18 1,-17 0-16,17 36 16,1-19-16,-1-17 0,1 35 0,17-17 15,-18 0-15,18-1 0,-18 1 16,18 0-16,0-1 0,0 1 16,36 0-1,-19-18-15,1 0 16,-1 0-16,1-36 0,0 36 0,-1-17 15,1 17-15,-18-18 0,18 18 16,-1-53-16,1 53 0,-18-18 16,0 1-16,0-1 0,0 1 15,-18-1-15,-17 18 16,17 0-16,1 0 16,-1 35-16,18-17 15,0 17-15,0-17 0,0-1 16,0 1-16,18 0 0,-18-1 15,35 1-15,-35 0 0</inkml:trace>
  <inkml:trace contextRef="#ctx0" brushRef="#br0" timeOffset="8824.11">3034 4621 0,'0'0'0,"0"-35"15,0 17 1,0 1-1,0-1 1,0 1-16,-18 17 31,1 0-31,-1 0 16,0 35-16,1-18 0,-1 19 16,18-19-16,0 1 15,0 0-15,0-1 0,18 1 16,17 0-1,-17-18-15,-1 0 16,1 0-16,0 0 0,-18-18 0,17 18 16,1-35-16,-1 17 0,1 0 15,-18 1-15,0-1 16,0 0-16,0 1 0,0-1 16,-35 18-16,35-17 0,-18 17 15,1 0-15,-1 17 16,18 18-16,0-17 15,0 0-15,0-1 16,0 1-16,18-18 0</inkml:trace>
  <inkml:trace contextRef="#ctx0" brushRef="#br0" timeOffset="9230.45">3651 4498 0,'-70'-35'31,"52"35"-31,0 0 16,18 35-16,-17-17 15,17 17-15,0-18 16,0 1-16,0 0 0,35-1 15,-35 1-15,18-18 16,-18 18-16,17-18 0,1 0 16,0 0-16,-1-36 15,1 19-15,0-19 16,-1 19-16,-17-1 0,0 1 16,0-1-16,0 0 15,-35 18-15,17 0 16,1 0-16,-1 18 15,0-18-15,18 18 0,-17-18 0,17 17 16,-18-17-16,18 18 0,0-1 16,0 1-16,35-18 15,1 0-15</inkml:trace>
  <inkml:trace contextRef="#ctx0" brushRef="#br0" timeOffset="10206.95">6438 1252 0,'-17'0'15,"-1"0"-15,18 18 47,0 0-31,-18-18-16,18 35 15,0-17-15,0-1 0,0 1 16,-17-1-16,17 1 16,35-18-1,-17-18 1,-1 18-16,-17-35 15,0 18-15,18 17 0,-18-18 16,0 0-16,0 1 0,17 17 0,-17-18 16,0 0-16,-35 18 15,18 0 1,17 36-16,-18-36 16,18 17-16,-18-17 0,18 18 0,-17 0 15,17-1-15,0 1 16,0-1-1,35-17 1,-17 0 0,-18-35-16,17 35 0,-17-17 0,18 17 15,-18-18-15,17 18 0,-17-18 16,0 1-16,0-1 0,0 0 0,0 1 16,0-1-16,-17 18 15,-1 0-15,1 18 16,17 17-1,-18-35-15,18 18 0,0-1 0,0 19 16,53-36-16</inkml:trace>
  <inkml:trace contextRef="#ctx0" brushRef="#br0" timeOffset="10720.66">7091 1464 0,'0'-18'78,"0"1"-63,0-1 1,-18 18 0,1 0-16,17 35 15,-36-17-15,19-18 0,-1 18 16,0 17-16,18-17 16,0-1-16,0 1 15,36-18-15,-19 0 16,19 0-16,-19 0 0,1 0 15,-1 0-15,-17-18 0,18 18 16,0-17-16,-1 17 0,-17-18 0,18 18 16,-18-18-16,18 1 0,-18-1 15,0 0-15,0 1 16,-36 17-16,36-18 0,-35 18 16,17 0-16,1 0 15,-1 0-15,1 0 0,17 18 0,-18-18 16,0 35-16,18-17 15,0-1 1,0 1-16,18 0 16,0-18-16,17 0 15</inkml:trace>
  <inkml:trace contextRef="#ctx0" brushRef="#br0" timeOffset="11226.84">6597 1852 0,'18'0'46,"-18"-18"-46,35 18 0,-35-17 16,17 17-16,-17-18 0,18 18 0,0 0 16,-18-17-16,0-1 15,0 0 1,-36 18-16,19 0 16,-18 0-16,17 0 15,0 18-15,1-18 0,-1 35 16,18-17-16,0-1 15,0 1-15,0 0 16,18-18 0,-18 17-16,17-17 15,1 0-15,0 0 16,-1 0-16,1-17 0,-1 17 16,-17-36-16,18 19 0,-18-1 15,0 1 1,-35 17-16,17-18 0,1 18 15,-19 0-15,19 0 16,17 35-16,-18-35 16,18 18-16,0-1 15,0 1-15,35-18 0</inkml:trace>
  <inkml:trace contextRef="#ctx0" brushRef="#br0" timeOffset="11698.23">7391 2081 0,'-36'-53'31,"19"53"-31,-1-17 15,0 17 17,18 17-32,-17 1 15,17 17-15,-18-35 16,18 18-16,0 0 0,0-1 16,-17-17-16,17 18 0,0 0 15,35-18 1,-18 0-16,19-18 15,-19 0-15,1 18 16,-18-35-16,18 35 0,-18-18 16,17 1-16,-17-1 0,0 0 15,0 1-15,0-1 16,-35 18-16,17 0 16,1 0-16,-1 0 15,18 18-15,-18-18 0,18 17 16,0 1-16,0 0 15,0-1-15,18-17 16,0 0-16</inkml:trace>
  <inkml:trace contextRef="#ctx0" brushRef="#br0" timeOffset="12247.44">6562 2381 0,'0'18'94,"-18"-18"-94,18 18 0,0-1 16,0 1-1,35-18-15,-17 0 16,17 0 0,-17-18-16,-1 18 15,1-17-15,0 17 0,-18-36 16,17 36-16,-17-17 0,0-1 0,0 0 16,0 1-16,0-1 0,-17 18 15,17-18-15,-18 18 0,0 0 16,-17 0-16,18 0 15,17 36-15,-18-36 0,18 17 16,-18-17-16,18 18 0,0 0 16,0-1-1,36-17-15,-19 0 16,18 0-16,-17 0 16</inkml:trace>
  <inkml:trace contextRef="#ctx0" brushRef="#br0" timeOffset="13153.75">6809 3334 0,'-36'-18'31,"1"18"78,17 0-93,1 0-16,-1 0 16,18 18-16,-18-18 0,18 17 0,0 1 15,0 0-15,0-1 16,18-17-1,17 0-15,1 0 16,-19 0-16,1 0 0,0-35 0,-1 35 16,1 0-16,-18-18 0,18 18 0,-18-17 15,17 17-15,-17-18 0,0 0 16,0 1-16,-35 17 16,35-18-16,-35 18 0,-1 0 15,19 0-15,-1 0 0,0 0 0,1 0 16,-1 0-16,0 18 0,1-18 15,17 17-15,-18 1 16,18 17-16,0-17 16,35 0-16,-17-18 15,-18 17-15,18-17 0,17 0 16,-17 0-16,17 0 16,-17 0-16,-1 0 0,1 0 15,0-17-15,-1 17 16</inkml:trace>
  <inkml:trace contextRef="#ctx0" brushRef="#br0" timeOffset="13634.82">7532 3457 0,'0'-17'15,"-18"17"-15,18-18 0,0 0 16,-17 18-16,17-17 16,-18 17-16,0 35 31,18-17-31,-17-18 15,17 17-15,0 18 0,0-17 16,0 0-16,0-1 16,35-17-16,-35 18 0,18-18 0,-1 0 15,1 0-15,-1 0 16,1-35-16,0 17 16,-1 18-16,-17-18 0,18 1 0,-18-1 15,0-17-15,0 17 16,0 1-16,0-1 0,-35 0 0,17 1 15,0 17 1,1 0-16,-1 0 16,1 17-16,-1 1 15,18 17-15,0-17 16,0 0-16,0-1 16,18-17-16,-18 18 0</inkml:trace>
  <inkml:trace contextRef="#ctx0" brushRef="#br0" timeOffset="14118.9">7038 3775 0,'18'0'32,"-18"-18"-32,35 18 0,-18-18 15,1 18-15,0 0 16,-18-17-16,17-1 16,-17 1-1,-35-1 1,35 0-1,-18 18 1,1 0-16,-1 0 16,18 36-16,-17-36 0,17 35 0,-18-35 15,18 35-15,0-17 0,-18-18 0,18 17 16,0 1-16,0 0 0,0-1 16,18 1-16,17-18 15,-17 0 1,17-35-16,-17 17 15,-1 0-15,-17-17 16,0 17-16,0 1 16,0-1-16,-35 18 0,17 0 15,1 0-15,-18 0 16,35 35-16</inkml:trace>
  <inkml:trace contextRef="#ctx0" brushRef="#br0" timeOffset="14742.68">6650 4269 0,'0'0'0,"-18"0"0,1 0 16,-1 0 0,18-18 15,-18 0-31,18 1 15,0-1-15,0 0 16,-17 1-16,17-1 0,-18 0 16,18 1-16,-18-1 0,1 18 15,17-17-15,-18 17 16,0 0-16,18 35 16,-17-35-16,17 17 0,-18-17 0,18 18 15,0 0-15,0 17 0,0-17 16,0-1-16,18-17 15,-18 18-15,35-18 16,0 0-16,-17 0 16,17 0-16,-35-18 15,18 18-15,0 0 0,-18-35 0,17 35 16,-17-18-16,18 18 0,-18-17 0,0-1 16,0 0-16,0 1 0,0-1 15,-35 1-15,17-1 0,0 0 16,1 18-16,-1 0 15,0 0-15,1 36 16,17-19 0,0 18-16,0-17 15,0 0-15,17-1 0,19 1 16,-19-18-16,1 0 0,0 18 0</inkml:trace>
  <inkml:trace contextRef="#ctx0" brushRef="#br0" timeOffset="15283.67">6985 4410 0,'0'17'31,"0"1"-31,18-18 31,-18-18 1,0 1-17,-18 17-15,0 0 16,18 17-1,-17-17-15,17 18 0,-18-18 16,18 35-16,-18-35 0,18 18 0,0 17 16,0-17-16,36-18 31,-19 0-31,1-18 16,0 18-16,-1-17 15,1 17-15,0-18 0,-1 0 16,-17 1-16,18-1 15,-18 0-15,0 1 16,0-1-16,-18 0 16,-17 18-1,17 0-15,1 0 16,-1 0-16,18 18 0,-18-18 16,18 18-16,0 17 0,0-17 15,0-1-15,36-17 16,-36 18-16</inkml:trace>
  <inkml:trace contextRef="#ctx0" brushRef="#br0" timeOffset="15767.45">7796 4339 0,'-17'0'0,"-1"0"16,0 0 15,1 0-15,17 18-16,-18-1 15,18 1 1,0 0-16,-17-1 0,17 1 16,0 0-16,0-1 0,0 1 15,35-18 1,-18 0-16,1 0 16,0 0-16,-1-18 15,1 1-15,0-1 0,-18-17 16,17 17-16,-17 0 15,0 1-15,0-1 0,0 1 16,-35 17-16,17 0 16,1 0-1,-1 0-15,18 17 0,-18 1 16,18-1 0,0 1-16</inkml:trace>
  <inkml:trace contextRef="#ctx0" brushRef="#br0" timeOffset="16699.68">7585 3933 0,'0'36'31,"0"-19"-31,0 1 16,0 0-16,0-1 15,17 1-15,1-18 16,0 0 15,-18-18-31,17 18 16,-17-17-16,0-19 0,0 19 15,0-1-15,0 0 16,-17 18-16,17-17 0,-36 17 16,19 0-16,-1 0 15,0 35-15,1-17 16,17-1-16,-18 1 16,18 0-1,0-1-15,35-17 31,-17 0-15,0-17-16,-1 17 16,1-36-16,0 36 15,-18-17-15,0-1 16,0 0-16,-36 18 16,36-17-16,-17 17 15,-1 0-15,0 0 16,18 35-16,-17-35 15,17 18-15,0-1 0,0 1 16,35-18-16,-35 18 16</inkml:trace>
  <inkml:trace contextRef="#ctx0" brushRef="#br0" timeOffset="18386.96">6914 1023 0,'0'18'15,"-17"-18"-15,17 17 0,-18-17 16,18 18 0,0-36 46,0 1-46,0-1 15,-17 18-15,-1 0-16,18 35 15,0-17-15,-18-18 0,18 18 16,0-1-16,-17 1 0,17 0 0,0-1 16,0 1-16,0-1 15,35-17-15,-17 0 16,-1-17-16,1-1 15,-1-17 1,1 35-16,-18-35 0,18 35 0,-18-36 16,0 19-16,0-1 15,-36 18 1,36-18-16,-17 18 0,-1 0 16,18 18-1,-17-18-15,-1 35 0,18-17 16,0 0-16,0-1 15,0 1-15,18-18 16,-1 0 0,1 0-16,-1-18 15,-17 1-15,18-1 16,-18 0-16,0-17 16,0 17-16</inkml:trace>
  <inkml:trace contextRef="#ctx0" brushRef="#br0" timeOffset="19058.16">6597 564 0,'0'0'0,"0"18"0,-18-18 16,1 0-1,17 18-15,-18-18 16,0 17-1,1 1-15,17 0 16,-18-1 0,18 1-16,-18 0 15,18-1-15,18-17 32,17 0-17,-17-17-15,0 17 16,-18-18-16,17 18 0,-17-18 0,18 18 15,-18-35-15,0 17 0,0 1 16,0-1-16,-35 0 16,17 18-16,0 0 15,1 0-15,-1 0 0,0 0 16,18 18-16,-17-18 0,-1 18 0,1-1 16,17 19-16,0-19 15,0 1 1,0 0-16,17-18 15,1 0-15,17 0 16,-17 0-16,-1-36 16,1 36-16,-18-17 0,18 17 0,-1-18 15,1 0-15,-18 1 16,0-1-16,18 0 0,-18 1 16,0-1-16,-36 18 15,1 0-15,17 0 16,18 18-16,-17-18 0,17 17 0,-18-17 15,18 36-15,0-19 16</inkml:trace>
  <inkml:trace contextRef="#ctx0" brushRef="#br0" timeOffset="19713.18">7232 741 0,'0'17'0,"0"1"47,0 0-16,-18-1-15,18 1 0,-17-18-16,17 18 0,0-1 15,-18-17-15,18 18 16,18-18-1,17 0 1,-35-18-16,18 18 16,-1-35-16,1 17 15,-18 1-15,0-1 16,0 0 0,-18 18-16,-17 0 15,17 0-15,18 18 16,-17-18-16,-1 35 0,0-17 15,18 0 1,0-1 0,0 1-16,18-18 15,0 0 1,17 0 0,-17-18-16,-1 18 15,-17-17-15,18-1 0,-18 0 16,0 1-16,0-1 15,-18 18 1</inkml:trace>
  <inkml:trace contextRef="#ctx0" brushRef="#br0" timeOffset="20246.95">7691 1376 0,'0'-18'47,"0"1"-47,17-1 16,-17 0-16,0 1 16,18 17-16,-53 17 31,35 1-16,-18-18-15,18 35 0,-18-17 16,1-1-16,17 1 0,0 0 16,-18-1-16,18 1 15,35-18 1,-17 0 0,-18-18-16,18 18 15,-1-17-15,1 17 0,-18-18 0,17 18 16,-17-35-16,18 17 0,-18 1 15,0-1-15,0 0 0,-35 1 16,17 17 0,1 0-16,-1 0 15,18 35-15,-18-35 0,18 18 16,-17-18-16,17 35 0,0-18 16</inkml:trace>
  <inkml:trace contextRef="#ctx0" brushRef="#br0" timeOffset="21414.96">7444 4939 0,'0'0'0,"0"-18"0,0 1 0,0-1 16,0 0-16,0 1 0,0-1 15,0 0-15,0 1 16,0-1-16,0 0 16,-36 54 15,19-19-16,-1 1-15,0 0 16,18-1-16,0 1 0,0 0 16,0-1-16,0 1 0,0 0 15,0-1-15,36-17 16,-36 18-16,17-18 16,1 0-16,0 0 0,-1 0 15,1-35-15,0 17 0,-1 0 16,-17 1-16,0-1 0,0 0 15,0 1-15,0-1 0,0 0 16,0 1-16,0-1 0,0 0 16,-17 18-1,17 18-15,-18-18 16,18 18-16,-18-18 0,18 17 16,-17-17-16,17 36 0,0-19 15,0 1 1,35-18-16</inkml:trace>
  <inkml:trace contextRef="#ctx0" brushRef="#br0" timeOffset="22107.62">6826 4692 0,'0'35'78,"0"-17"-62,0-1-16,0 1 15,0 0-15,18-18 31,-18-18-31,18 18 16,-18-18-16,17-17 0,-17 18 16,0-1-16,0 0 15,0 1-15,-17 17 0,17-18 16,-36 18-16,36-18 16,-17 18-16,-1 0 0,0 36 15,1-36-15,-1 17 0,0 19 16,18-1-16,0-18 15,0 1-15,0 0 0,0-1 16,18-17-16,0 0 16,17 0-16,-17 0 0,-1 0 15,1-17-15,0 17 0,-18-18 16,17 18-16,1-18 0,-1 1 16,-17-1-16,0 1 0,18 17 15,-18-18-15,0 0 16,-35 18-1,17 0 1,1 0-16,17 36 16,-18-36-16,18 35 15,0-18-15</inkml:trace>
  <inkml:trace contextRef="#ctx0" brushRef="#br1" timeOffset="38378.68">2540 229 0,'0'0'0,"0"18"0,0-36 63,0 1-16,-18 17-47,1 0 15,-1 0-15,0 0 16,1 0-16,-1 0 15,1 0-15,-1 17 16,0-17-16,1 18 0,-1 0 16,0-1-16,18 1 15,-17-1-15,17 1 0,-18 0 0,18-1 16,0 1-16,0 0 0,0 17 16,0-17-16,0-1 0,0 1 0,0 0 15,35-1-15,-35 1 0,18-1 0,-18 1 16,18-18-16,-18 18 0,17-18 0,1 17 15,0-17-15,-1 18 0,1-18 16,-1 0-16,1 0 0,17 0 16,-17 0-16,-18-35 0,35 35 15,-17-18-15,0 18 16,-1 0-16,-17-18 0</inkml:trace>
  <inkml:trace contextRef="#ctx0" brushRef="#br1" timeOffset="38728.44">2822 300 0,'0'0'0,"-17"0"0,-1-18 31,18 1-31,0 34 47,0 18-47,18-35 16,-18 18-16,0 0 0,0-1 0,0 1 16,0 0-16,0-1 0,0 19 0,17-19 15,-17 1-15,0 0 0,0 17 0,0-18 16,0 1-16,0 17 0,0-17 0,0 0 15,0-1-15,-35 1 0,35 0 16,0-1-16,0 1 31</inkml:trace>
  <inkml:trace contextRef="#ctx0" brushRef="#br1" timeOffset="45140.25">4833 2522 0,'0'-35'15,"-18"17"1,18 1 0,0-1-16,0 1 15,0-1 1,0 0-1,-17 18 1,-19 0 0,19 0-16,-1 0 15,1 0-15,17 36 0,-18-36 16,0 17-16,1 1 0,17-1 16,-18 1-16,18 0 0,0-1 0,-18 1 15,18 0-15,0 17 0,0-17 0,0-1 16,0 18-16,0-17 0,0 0 15,36-1-15,-36 1 0,17 0 0,-17-1 16,18 1-16,0 0 0,-1-18 16,1 17-16,-1-17 0,1 0 0,0 0 0,-1 0 15,1 0-15,0 0 0,-1 0 0,1 0 16,0-17-16,-1 17 0,1-18 0,0 18 16,-18-35-16,17 35 0,-17-18 0,18 0 15</inkml:trace>
  <inkml:trace contextRef="#ctx0" brushRef="#br1" timeOffset="45561.71">5133 2417 0,'0'0'0,"-35"-53"31,17 53-31,18-18 0,0 0 16,35 18 0,-17 0-16,17 0 15,0 0-15,-17 0 16,0 18-16,-1-18 0,1 35 0,0 1 16,-1-19-16,-17 1 0,0-1 15,0 1-15,0 0 0,0 17 0,0-17 16,-17-1-16,17 19 0,-36-19 0,36 1 15,-35-1-15,17 1 0,1 0 0,-1-1 16,1 1-16,-1-18 0,0 18 0,1-18 16,17 17-1,35-17 17,-17 0-17,-1 0-15,1-17 0,17 17 0,-17 0 16,17-36-16,-17 36 0,17-17 0,0 17 15,0-18-15,1 0 0,17 1 16,-18-1-16</inkml:trace>
  <inkml:trace contextRef="#ctx0" brushRef="#br1" timeOffset="48530.87">4957 4674 0,'0'-17'0,"-18"17"0,18-18 15,-18 18-15,1-18 31,-1 54 16,0-36-31,18 17-16,-17-17 0,-1 18 16,18 0-16,0-1 0,0 1 15,-18-1-15,18 1 0,0 0 16,0-1-16,0 1 0,0 0 0,-17-1 15,17 1-15,0 0 0,0-1 0,0 19 16,0-19-16,0 1 16,35-18-16,-35 17 0,18-17 15,-18 18-15,17-18 0,1 0 0,0 0 16,-1 0-16,1 0 0,0 0 0,-1-35 16,1 35-16,-1-18 0,1 18 15,0-17-15,-1-1 0,1 0 16</inkml:trace>
  <inkml:trace contextRef="#ctx0" brushRef="#br1" timeOffset="49014.35">5221 4674 0,'-35'-35'31,"35"17"-31,0 1 16,17 17 0,19 0-16,-19 0 15,19 0-15,-19 17 16,-17 1-16,18-18 16,-18 35-16,0-17 0,0 0 15,0-1-15,-35 1 0,35-1 0,-18 19 16,18-19-16,-35 1 0,-1 0 15,36-1-15,-17-17 0,-1 18 16,18-36 15,18 18-31,-1 0 16,1 0 0,0 0-16,-1 0 0,1 0 15,0 18-15,-1-18 0,1 18 16,0-18-16,-1 35 0,1-35 0,-1 18 15,1-1-15,-18 1 16,18-18-16,-18 17 0,0 1 16,-36-18-16,19 18 15,-18-18-15,17 17 0,-17-17 16,17 0-16,0 0 0,1 0 16,-1 0-16,0 0 0,1 0 15</inkml:trace>
  <inkml:trace contextRef="#ctx0" brushRef="#br1" timeOffset="49830.87">4551 5062 0,'0'18'16,"17"-18"-1,-17 18 1,36-18-16,-19 0 16,1 0-16,-18-36 15,18 36 1,-18-17-16,0-1 15,0 0 1,-18 18 0,0 0-1,1 18-15,-1 0 16,18 17-16,0-17 16,-18-18-16,18 17 0,0 1 0,0 0 15,18-1 1,17-17-1,-17 0-15,0 0 16,-1-35-16,1 35 16,-18-18-16,18 18 0,-18-17 15,0-1-15,0 0 16,0 1-16,0-1 16,-18 18-16,0 0 15,1 0-15,17 35 16,-18-35-16,18 18 0,-18-18 15,18 18-15,0-1 0,0 1 16,0 0-16,18-18 31,0 0-15,-1-36-16,1 36 16,-18-17-16,0-1 15,0 0-15,0 1 16,-18-1-16,-17 18 15,17 0 1,1 0 0,17 18-16</inkml:trace>
  <inkml:trace contextRef="#ctx0" brushRef="#br1" timeOffset="51049.75">4586 2822 0,'0'0'0,"-18"0"0,1 0 16,17-17-16,-18 17 15,18-18-15,0 0 16,-17 1-16,-1 17 16,0 0-1,1 0 1,17 17-16,-18-17 0,18 18 16,-18-18-16,18 18 0,-17-1 15,17 1-15,0-1 0,0 1 16,0 0-16,0-1 15,17-17 1,19 0 0,-19 0-16,1-17 15,0-1-15,-1 0 16,1-17-16,-18 18 16,0-1-16,0 0 15,-35 18 1,17 0-1,18 18-15,-18-18 0,18 18 16,-17-1-16,17 1 16,0-1-16,0 1 15,17-18 1,1 0 0,0 0-1,-18-18-15,17 18 0,1-17 16,-18-1-16,0 1 15,0-1-15,0 0 16,-18 1 0,-17 17-16,17 0 15,18 35-15,-17-35 0,-1 18 16,0-1-16,18 1 16,18-18 15,0 0-31,17-35 15</inkml:trace>
  <inkml:trace contextRef="#ctx0" brushRef="#br1" timeOffset="52331.43">2205 776 0,'0'0'0,"17"0"31,1 0 1,0 0-32,-18-18 15,17 18-15,-17-17 0,0-1 16,0 1-1,0-1-15,-17 0 16,17 1-16,-18 17 0,0-18 16,1 18-16,-1 0 15,1 0-15,-1 0 0,18 35 16,0-17-16,-18-18 0,18 18 16,0 17-16,0-18 15,0 1-15,36 0 16,-19-1-16,1-17 15,-1 0-15,1 0 16,0 0-16,-1 0 0,1-17 16,0 17-16,-18-18 15,17 0-15,-17 1 16,0-1-16,0 1 16,-35 17-16,35-18 15,-18 18 1,1 0-1,17 18 1,-18-18-16,18 17 16,0 1-16,0-1 15,0 1 1,18-18 0,-1 0-16,1 0 15,0 0-15,-1 0 16,1-18-16,0 1 15,-18-1 1,0 1-16,0-1 16,-18 0-1,-17 18-15,17 0 16,18 18 0,-18-18-16,1 0 0,17 35 15,0-17-15,0-1 16,0 1-16,17-18 15,-17 18-15,36-18 16,-19 0-16,1 0 0,17 0 16</inkml:trace>
  <inkml:trace contextRef="#ctx0" brushRef="#br1" timeOffset="56750.49">9684 617 0,'0'0'0,"-18"0"16,18-17-16,0-1 15,0 0 1,0 36 46,0 0-46,0 17-16,0-17 0,0-1 16,0 1-16,0 17 0,0-17 0,0-1 15,0 1-15,0 17 0,0-17 0,0 0 16,0 17-16,0-17 0,0-1 0,0 1 16,0 17-16,0-17 0,0-1 0,0 1 15,0 0-15,0-1 16,0-34 46,0-1-62,0 0 16,0 1-16,0-1 16</inkml:trace>
  <inkml:trace contextRef="#ctx0" brushRef="#br1" timeOffset="57713.89">9437 617 0,'-35'0'15,"17"0"1,18-17-1,-18 17-15,54 0 47,-19 0-31,18 0-16,-17 0 0,0 0 16,17 0-16,0 0 0,18 0 0,-18 0 15,1 0-15,17 0 0,-18 0 0,0 0 0,0 0 16,1 0-16,-1-18 0,0 18 0,-17 0 15,0 0-15,-1 0 0,1 0 0,0 0 16,-18 18 0,-36-1-1,36 1-15,-17 17 16,-1-17-16,18 0 0,-18-1 16,18 1-16,-17-1 0,17 1 15,0 0-15,0 17 0,0-17 0,0-1 16,0 19-16,0-19 0,0 1 0,0-1 15,0 19-15,0-19 0,0 1 0,0 0 16,17-18-16,-17 17 0,0 1 0,0 0 16,0-36 15,0-17-15,0 17-16,0 0 15,0 1-15,0-1 0,0 0 16,18 1-16,-18-1 0,18 1 0,-1-1 15,1 18 1,0 0-16,-1 0 0,1 0 16,-1 0-16,1 0 0,0 0 15,-1 18-15,1-18 0,0 17 0,-1 1 16,1 17-16,-18-17 16,18-1-16,-18 1 0,0 0 15,0-1-15,0 1 0,0 0 16,0-1-16,0 1 15,-18-18-15,18-35 16,35-1 0,-35 19-16,18-1 15</inkml:trace>
  <inkml:trace contextRef="#ctx0" brushRef="#br1" timeOffset="57886.99">10389 900 0,'18'17'16,"-18"1"-1,0-1-15,0 1 16,0 0-16,0-1 0,0 1 16,0 0-16,18-18 15,-18 17-15,0 1 16,-36-18 0</inkml:trace>
  <inkml:trace contextRef="#ctx0" brushRef="#br1" timeOffset="58326">10354 688 0,'-35'18'31,"35"-1"-31,0 1 16,0-1-16,35-17 0,-35 18 15,35-18-15,1 18 0,-19-18 16,18 0-16,1 0 0,-1 0 0,0 0 15,1 0-15,-1 0 0,-17-18 0,17 18 16,-18 0-16,1 0 0,0 0 0,-18-18 16,-18 18-1,18 18 1,-18-18-16,1 18 0,-1-1 16,1 19-16,17-19 15,-18 1-15,18 0 16,0-1-16,35 1 0,-17-1 15,-18 1-15,35-18 0,-17 18 16,17-1-16,-17-17 0,-1 18 16,1 0-16,0-18 15,-18 17 1,-36 1 0,1-18-16,17 18 0,1-18 15,-1 0-15,0 17 0,-17-17 16,18 0-16,-1 18 0,0-18 15,1 0-15</inkml:trace>
  <inkml:trace contextRef="#ctx0" brushRef="#br1" timeOffset="58866.9">11430 847 0,'0'0'0,"-35"-18"32,35 53-32,0-17 15,0 0-15,0-1 16,35 18-16,-35-17 0,0 0 0,0-1 15,0 1-15,18 0 0,-18-1 16,17-17-16,1 0 16,0 0-1,-1-17-15,1-1 16,-18-17-16,17 17 0,-17 0 16,0 1-16,0-1 0,0 1 0,0-1 15,18 36 16,-18 17-31,18-35 16,-18 35-16,17-17 0,-17-1 16,18 1-16,0-18 0,-18 18 0,17-18 15,1 17-15,0-17 0,-1 0 0,1 0 16,-1 0-16,1 0 0,0 0 16,-1 0-16,1-35 0,0 35 0,-1-18 15,1 1-15,0-1 0,-1-35 16,-17 36-16,18-1 0,-18-17 15,0 17-15,0 0 0,0 1 0,0-1 0,0 0 16,-18 18-16,18-17 0,-35 17 16,17 0-16,1 0 15,-1 0-15,18 35 0,-18-35 16</inkml:trace>
  <inkml:trace contextRef="#ctx0" brushRef="#br1" timeOffset="59333.7">12065 829 0,'0'0'0,"18"0"47,-1 18-47,1 17 15,17-17-15,-17-1 0,-18 1 16,17-1-16,-17 1 0,18 0 0,-18-1 15,0 1-15,0 0 0,0-1 0,0 1 16,0 0-16,0-1 0,0 1 16,-18-18-1,18-18 1,0-17-16,0 0 16,0 17-16,0 0 0,0-17 15,0 17-15,0-17 0,36 18 0,-36-19 16,17 19-16,-17-1 0,18 0 15,-18 1-15,18-1 0,-1 18 0,1 0 16,0-18-16,-1 18 0,1 0 0,-1 0 0,1 0 16,0 0-16,-1 0 0</inkml:trace>
  <inkml:trace contextRef="#ctx0" brushRef="#br1" timeOffset="59661.86">12682 811 0,'-53'18'31,"36"0"-31,-18-18 0,17 17 16,0 1-16,1 0 0,-1-1 15,18 1-15,0-1 0,0 1 16,0 0-16,0 17 16,0-17-16,18-1 0,-18 1 15,35-18-15,-17 18 0,17-18 16,-18 0-16,1 0 15,0 0-15,-1-36 0,1 36 16,0-17-16,-1 17 0,-17-36 0,18 19 16,-18-1-16,0 0 0,18 1 0,-18-1 15,0 1-15,0-1 0,0 0 0,-36 1 16,1-1-16,17 18 16,-17 0-16,17 0 0,1 0 15,-1 0-15,18 18 0</inkml:trace>
  <inkml:trace contextRef="#ctx0" brushRef="#br1" timeOffset="60066.91">12929 847 0,'-17'0'0,"17"17"16,0 1-1,0 0-15,0-1 16,0 1-16,0-1 0,35 19 16,-35-19-16,0 1 0,18 0 0,-18-1 15,0 1-15,17 0 0,-17-1 16,0 1-16,0 0 16,0-54-1,0 19 1,-17 17-16,17-36 0,0 1 15,0 17-15,-18 1 0,18-1 0,0-17 16,0 17-16,0 1 0,0-19 0,0 19 16,18-1-16,-18 0 0,35 18 15,-18 0 1,1 0-16,0 0 0,-1 18 16,1-18-16,0 35 0,-1-35 0,-17 18 15,18-18-15,0 35 0,-1-17 16,1-18-16,-18 17 0,18 1 0,-1-18 15,1 0-15,-18 18 0,17-18 16,1 0-16,0 0 0</inkml:trace>
  <inkml:trace contextRef="#ctx0" brushRef="#br1" timeOffset="60675.78">13670 829 0,'0'0'16,"18"-18"-16,-18 1 0,0-1 15,-18 18 1,-17 0-16,17 0 0,-17 0 15,17 0-15,1 0 0,-1 18 0,-17-18 16,17 35-16,0-35 0,18 18 0,-17-1 16,-1 1-16,18 0 0,-17-18 15,17 17-15,0 1 0,0-1 0,0 1 0,0 0 16,17-1 0,1-17-16,-18 18 0,35-18 15,0 0-15,-17 0 0,0 0 16,-1-35-16,1 35 0,17-18 15,-17-17-15,-1 17 0,1-17 16,-18 17-16,0 1 0,18 17 16,-18-18-16,0 0 0,0 1 15,0 52 17,0-17-32,-18-18 15,18 35-15,0-17 0,0-1 0,0 18 16,0-17-16,0 0 0,0 17 0,0 0 15,0 18-15,0-17 0,0 16 0,0 1 16,0 0-16,0 18 0,0-18 0,0 0 16,0 0-16,0 35 0,0-53 15,0 0-15,-18-17 0,18 17 0,0-17 16,0 0-16,-17-18 31,17-18-31,-18 18 0,18-35 16,-17 17-16,-1 0 0,0-17 15,1 17-15,-1-17 0,-35-35 16,53 52-16,-18-17 0,18 17 16,0 0-16,0 1 0,0-1 0,0 0 15,0 1-15,0-1 0,18 1 16,-18-1-16,35 0 0,-35 1 0,18-1 16,17 0-16,-17 18 0,0-17 0,17-1 15,18 0-15,-36 18 0,19-17 16,-19-1-16,19 18 0,-1-17 0,-17-1 15,17 18-15</inkml:trace>
  <inkml:trace contextRef="#ctx0" brushRef="#br1" timeOffset="64840.42">14817 758 0,'0'0'0,"0"-17"16,-18 17-16,18-18 15,-18 18-15,18-17 0,-17 17 16,17-18-16,0 0 0,0 1 15,0-1 1,-18 18 0,0 0-1,1 0-15,-1 18 0,-17-18 16,17 35-16,1-35 0,-1 18 16,-35 17-16,35-18 0,1 1 15,-1 17-15,1-17 16,17 0-16,0-1 0,0 1 0,0 0 15,0-1-15,17-17 16,-17 18-16,35-18 0,-17 0 16,0 0-16,-1 0 0,1 0 0,0 0 15,-1-35-15,1 35 0,0-18 0,-1 18 16,1-18-16,-1-17 16,1 35-16,-18-18 0,0 1 0,18-1 15,-18 0-15,0 1 0,0-1 16,0 1-16,0 34 31,0 1-15,0 17-16,0-17 15,0-1-15,0 1 0,0 0 16,0-1-16,0 1 0,35 0 16,-35-1-16,18 1 0,-1-18 15,-17 17-15,18-17 16,0 0-16,-1 0 0,1 0 15,17-35-15,-17 35 0,-1-17 0,1-1 16,0 0-16,-1 1 0,1-19 0,0 19 16,-1-1-16,-17-17 0,18 17 0,0 1 15,-18-19-15,17 19 0,-17-1 16,0 0-16,-17 18 31,17 18-31,-36 17 0,36-17 16,0 0-16,0-1 0,0 1 15,0-1-15,0 1 0,0 0 0,0-1 16,0 1-16,0 0 0,18-1 16,-18 1-16,0 0 0,18-1 0,-18 1 0,0-1 15,17 1-15,-17 0 16,0-1 0,-17-17 15,17-17-31,0-1 15,0 0 1,0 1 0,17 17-16,-17-18 0,35 18 15,1-17-15,-19-1 0,1 18 0,17-18 0,1 1 16,-19-1-16,18 0 0,1 1 16,-19-1-16,19 0 0,-1 1 0,-17-18 15,-1 17-15,1 0 0,-1 1 0,1-1 16,-18 0-16,0 1 15,-18 52 1,-17-17 0,18-1-16,-19 19 15,36-19-15,-17 1 0,17-1 16,0 1-16,0 0 0,35-1 16,-35 1-16,18 0 0,17-1 15,-35 1-15,35-18 0,-35 18 0,18-18 16,-1 17-16,1-17 0,-18 18 15,0-1 1,-18-17 0,1 0-1,-1 0 1,18 18-16,-18-18 16,54 0 15,-19-35-31,19 17 15,-19 18-15,1-17 0,0 17 0,17-36 16,-17 19-16,-1 17 0,1-18 16,-1 0-16,1-17 0,0 17 0,-18 1 15,17-1-15,1 1 16,-18 52 15,0-18-31,0 1 16,0 0-16,0-1 0,0 1 0,0 0 15,0-1-15,0 1 0,0 0 16,0-1-16,18-17 16,-18-35-1</inkml:trace>
  <inkml:trace contextRef="#ctx0" brushRef="#br1" timeOffset="64969.89">15928 529 0,'-35'0'31,"17"0"-31,18 18 0,0-1 16,35 1-16,1 0 15</inkml:trace>
  <inkml:trace contextRef="#ctx0" brushRef="#br1" timeOffset="65854.14">16351 653 0,'0'0'0,"-106"35"31,89-35-31,-54 35 16,71-17-16,-17-1 0,-19 1 16,36 0-16,0-1 0,-17-17 15,17 18-15,0 0 16,35-18-16,-17 0 15,17 0-15,-35-36 0,17 36 16,1-17-16,0 17 0,-1-18 0,1-17 16,0 35-16,-18-18 15,17 1-15,1 17 32,-18 17-17,0 1-15,0 17 16,0-17-16,0-1 0,0 1 15,0 17-15,0 1 0,0-19 0,0 36 16,0-18-16,0 18 0,-18 0 0,18 0 16,-17 18-16,17-18 0,-36 0 0,36-1 15,-17 1-15,17-17 0,-18-1 16,18-17-16,0-1 16,-18-17-16,18-35 15,0 0-15,-17 17 0,17-17 0,0-1 16,0 1-16,0-18 0,0 18 0,0-18 15,35 18-15,-35 0 0,18-18 0,-18 35 16,35-17-16,-17 17 0,-1-17 0,1-1 16,0 19-16,-1-1 0,19 1 15,-19-1-15,1 0 0,-1 1 0,1-1 16,17 0-16,-17 18 0,0-17 0,-1-1 16,1 0-16,-18 1 0,18-1 0,-1 1 15,-17-1-15,0 0 0,0 1 0,0-1 16,0 36 15,-17-18-31,17 35 16,0-17-16,-18-1 0,18 1 15,0-1-15,0 1 0,0 17 0,0-17 16,0 0-16,0-1 0,18 54 16,-18-54-16,17 1 15,-17 0-15,0-1 0,18-17 16,-18-17-1,0-19 1,0 19-16,17-1 0,-17-17 16,0 17-16,0-17 0,18 17 15,-18 1-15,0-1 0,18 0 0,-18 1 16,0-1-16,17 1 0,1 17 16,0 0-1,-1 0-15,1 35 0,0-35 16,-1 17-16,1-17 0,-1 18 0,-17 0 15,18-1-15,0 1 0,-18 0 0,17-18 16,-17 17-16,0 1 0,0 0 0,0-1 16,0 1-16,-17-18 15</inkml:trace>
  <inkml:trace contextRef="#ctx0" brushRef="#br1" timeOffset="67202.05">16986 688 0,'-17'0'32,"17"18"-17,0-1-15,0 18 16,0-17-16,0 0 0,17-1 16,-17 1-16,0 0 0,18-1 0,-18 19 15,0-19-15,18 1 0,-18-1 16,0 1-16,0 0 15,0-54 1,17 36 0,-17-17-16,0-36 0,0 35 15,18 1-15,-18-19 0,0 19 0,0-1 16,0 0-16,17 1 0,-17-1 0,0 1 16,18-1-16,0 18 15,-1 18 1,1 17-16,0 0 15,-1-17-15,-17-1 0,18 1 16,0 17-16,-18-17 0,17 0 0,-17 17 16,18-18-16,-18 1 0,0 0 0,0-1 15,0 1-15,0-53 32,0 17-32,0 0 15,0-34-15,0 16 0,35 19 16,-35-36-16,18 17 0,-18 19 15,17 17-15,-17-18 0,18 1 0,0 17 16,-1 0-16,1 0 16,0 17-16,-1 18 15,-17-17-15,18 0 16,-1-1-16,1 19 16,0-19-16,-18 1 0,35 17 15,-17-17-15,-18-1 0,17-17 16,1 18-16,0-18 15,17 0-15,0 0 16,-17-35-16,-1 35 0,1-18 0,17 18 16,-17-35-16,0 17 0,17 1 0,0-19 15,-17 1-15,-18 17 0,0 1 16,0-1-16,0 1 0,-18 17 16,-17 0-1,17 17-15,-17 18 16,17-17-16,18 0 0,-17-1 15,17 1-15,0 0 0,-18-1 0,18 1 16,0 17-16,0-17 16,0-1-16,35 1 0,-35 0 15,18-1-15,0-17 16,17 0-16,-17 0 0,-1 0 0,18 0 16,1-35-16,-19 35 0,19-18 15,-1 1-15,0-1 0,-17-17 0,-1 17 16,1 1-16,0-1 0,-1 0 0,1-17 15,-18 17-15,-18 36 32,18 0-17,-17 17-15,17-17 0,0-1 16,0 1-16,0 0 0,0-1 16,17-17-16,-17 18 0,0-1 0,18 1 15,-18 0-15,35-18 0,-35 17 16,18-17-16,0 0 15,-18-35-15,17 35 0,-17-18 16,0-17-16,18 18 0,-18-1 16,0 0-16,0 1 0,0-1 0,18 0 15,-18 1-15,17 17 0,-17-18 16,18 18 0,-18 35-16,17-17 15,1 17-15,-18-17 16,18 0-16,-18-1 0,17 1 0,1-1 15,-18 1-15,18-18 0,-1 18 16,1-18-16,0 0 0,-1 0 0,36-18 16,-35 18-16,17-35 15,-17 0-15,-1 17 0,19-35 16,-19 35-16,-17-17 0,18 0 16,-18 0-16,0-1 0,17 1 0,-17 17 15,0-17-15,0 0 0,0 0 0,0 17 16,0 0-16,0 1 0,0-1 0,0 0 15,-17 18 1,-1 0 0,18 36-16,0-19 15,-17 1-15,17 0 16,0-1-16,0 18 0,0-17 0,0 0 16,35 17-16,-35 0 0,0-17 0,0 17 15,0 0-15,0-17 0,17 17 16,-17 1-16,0-19 0,0 19 0,0-1 15,0-18-15,0 1 0,0 17 0,0-17 16,0 0-16</inkml:trace>
  <inkml:trace contextRef="#ctx0" brushRef="#br1" timeOffset="67370.08">18362 582 0,'0'0'0,"-70"18"32,105-18-32,-18 0 15,19 0-15,-1 0 0,18 0 0,-18 0 16,18 0-16,18 0 0,-18 0 0</inkml:trace>
  <inkml:trace contextRef="#ctx0" brushRef="#br1" timeOffset="68509.88">19967 847 0,'0'0'0,"0"-18"0,-88 0 16,70 1-1,-17 17-15,17 0 0,-17 0 16,18 0-16,-1 0 0,0 17 0,1-17 16,-1 36-16,0-36 0,1 35 0,-1-17 15,18-1-15,-18 1 0,18-1 0,0 1 16,0 0-16,0-1 0,0 1 0,0 0 16,0-1-16,18-17 31,0 0-31,17 0 15,-17-17-15,-1 17 0,-17-18 0,18 18 16,0-35-16,-1 17 0,-17 0 0,18 1 16,-18-1-16,0-17 0,0 17 0,0 1 15,0-1-15,-18 0 0,18 1 0,-35-1 16,35 0-16,-18 1 0,-17 17 16,35-18-16,-18 18 0,1 0 15,-1 35-15,0-17 16,18 0-16,0-1 15,0 1-15,36-18 16,-36 18-16,53-18 0,-36 17 0,19-17 16,-1 0-16,0 0 0,0 0 0,1 0 15,17-35-15,-18 35 0,0-35 0,0 17 16,1 0-16,17-17 0,-36 18 16,1-19-16,0 19 0,-1-19 0,-17 19 15,0-1-15,0 0 0,0 1 16,0-1-16,0 1 0,-17 17 0,17-18 0,-18 18 15,-17 0-15,35 35 16,-18-35-16,18 35 0,-18-17 16,18 0-16,-17-1 0,17 19 0,0-19 0,0 19 15,0-1-15,0 0 0,0 0 16,0 1-16,35 17 0,-35-18 0,0 18 16,18 17-16,-18-17 0,0 18 0,0-18 15,0 17-15,0-17 0,0 0 0,0 0 16,0-18-16,0 18 0,0-35 15,0-1-15,0 1 0,-18-18 16,18-35 0,35 0-16,-35 17 15,18-17-15,-18-1 0,18 1 0,-18 0 16,0 0-16,0-18 0,0 17 0,0 1 16,0 0-16,0 0 0,0 17 15,0 0-15,-18 1 0,18-1 0,-18 18 16,18-18-16,-35 18 0,17 0 15,1 0-15,-1 0 16,0 0-16,54 0 31,-1-17-31,-17 17 0,17-18 16,0 18-16,0-35 0,1 17 0,17 0 16,-18-17-16,18 18 0,0-1 0</inkml:trace>
  <inkml:trace contextRef="#ctx0" brushRef="#br1" timeOffset="68906.85">21043 758 0,'0'0'0,"-17"0"15,17 36 1,0-19 0,0 19-16,0-1 15,17 0-15,-17 0 0,18-17 16,-18 0-16,0-1 0,17 1 16,-17 0-16,18-18 15,0 0-15,-18-18 0,17 18 16,-17-35-16</inkml:trace>
  <inkml:trace contextRef="#ctx0" brushRef="#br1" timeOffset="69058.88">21149 441 0,'0'53'16,"0"-35"-1,0-1-15,0 1 16,18-1-16,17-17 15,0 0 1</inkml:trace>
  <inkml:trace contextRef="#ctx0" brushRef="#br1" timeOffset="69450">21467 688 0,'0'0'0,"-36"88"16,19-70-16,17-1 15,0 1-15,0 0 0,0-1 16,0 1-16,0 0 0,0-1 0,0 1 16,0-1-16,0 1 0,0 0 0,0-1 15,17-17-15,-17 18 0,0 0 16,0-54 15,0 1-31,0 17 16,0 1-16,0-1 0,0 1 0,0-1 15,0-17-15,0 17 0,0 0 0,36 1 16,-19-1-16,-17 0 0,18 18 16,-1 0-16,1 0 0,0 0 15,-1 0-15,1 0 0,0 18 16,-1-18-16,36 53 16,-35-35-16,-1-1 0,1 19 15,-18-19-15,18 1 0,-18-1 16,0 1-16,0 0 0,0-36 31</inkml:trace>
  <inkml:trace contextRef="#ctx0" brushRef="#br1" timeOffset="69658.37">21960 811 0,'0'0'0,"0"-17"31,0 52 1,0-17-32,0-1 15,0 1-15,0 0 0,0-1 16,0 1-16,0-1 0,0 1 16,0 0-16,0-36 31</inkml:trace>
  <inkml:trace contextRef="#ctx0" brushRef="#br1" timeOffset="69800.23">22013 512 0,'-17'0'16,"-1"0"-1,36 0 1,35 0-16,-18 0 15,-17 0-15</inkml:trace>
  <inkml:trace contextRef="#ctx0" brushRef="#br1" timeOffset="70015.7">22348 441 0,'0'0'0,"18"-18"16,-18 54 15,0-19-31,0 1 0,0 0 16,0 17-16,-18-18 0,18 19 0,0-19 15,0 19-15,0-1 0,-17 0 16,17 0-16,0 1 0,-18-1 0,18 0 16,0 1-16,0-1 0,0 0 0,0-17 0,0 17 15,0-17-15,0-1 0,0 1 16,18-18-16,-1 0 16,-17-35-16,18 35 15</inkml:trace>
  <inkml:trace contextRef="#ctx0" brushRef="#br1" timeOffset="70314.84">22243 758 0,'0'0'0,"-18"0"15,0 0 1,54 0 0,17 0-1,-36 0-15,54 0 0,-36 0 16,0 0-16,1 0 0,34-17 15,-35 17-15,18 0 16,-35 0-16,0 0 0,-1 0 0,1 0 16,-18 35-16,0-17 15,18-18-15,-18 17 0,0 1 0,0 0 16,0-1-16,0 1 0,0 0 16,0-1-16,0 1 0,-18-18 15,18 17-15,-18-17 16,1 0-16,17-17 15,0-18-15,0 17 16</inkml:trace>
  <inkml:trace contextRef="#ctx0" brushRef="#br1" timeOffset="70427.06">22684 635 0,'0'18'31,"0"-1"-15,17-17-16,19 18 15,-19 0-15</inkml:trace>
  <inkml:trace contextRef="#ctx0" brushRef="#br1" timeOffset="71017.89">23213 723 0,'0'18'15,"-36"-18"-15,1 0 0,18 17 16,-1-17-16,0 18 0,-17-18 0,17 18 15,1-1-15,-19 1 0,19 0 16,-1-18-16,18 17 0,-17 1 0,-1 0 16,18-1-16,0 1 0,0-1 0,0 1 15,0 0-15,18-18 16,-18 17-16,35-17 0,-18 0 16,1 0-16,0 0 0,-1-35 0,1 35 15,0-35-15,-1 35 0,1-18 0,-18 1 16,18-1-16,-1 0 0,-17 1 0,0-1 15,18 0-15,-18 1 0,0-1 16,0 0 0,0 54-1,0-19 1,0 19-16,0-19 16,0 1-16,0 0 0,0-1 0,17 1 15,-17-1-15,36-17 0,-36 18 16,17-18-16,1 0 0,0 0 15,-1 0-15,1 0 0,0-35 0,17 35 16,-17-18-16,-1 1 0,1-19 0,-1 19 16,1-19-16,-18 1 0,18 17 0,-1-17 15,1-18-15,-18 18 0,0 0 0,18-1 16,-18-16-16,0 16 0,0 1 0,0 0 16,0 17-16,0-17 0,0 17 15,0 0-15,-36 18 0,36 18 16,-17 35-1,17-35-15,-18 17 0,18 0 16,0 18-16,0-18 0,0 36 16,0-36-16,18 1 0,-18 34 15,35-35-15,-35 1 0,18-1 16,-18 0-16,0-17 0,17-1 16,-17 1-16</inkml:trace>
  <inkml:trace contextRef="#ctx0" brushRef="#br1" timeOffset="71614.89">24571 635 0,'-88'0'32,"70"0"-32,0-18 0,1 18 0,-18 0 15,17 0-15,0 0 0,1 0 0,-19 36 16,19-19-16,-1 19 0,0-19 16,18 1-16,-17-1 0,17 19 0,0 17 15,0-36-15,0 19 16,0 16-16,17-34 0,-17 17 15,18-17-15,-18 0 0,35-1 0,1 1 16,-19-18-16,1 18 0,0-18 16,-1 0-16,18 0 0,-17 0 0,17 0 15,1-18-15,-1 18 0,0-18 0,1 18 16,-1-35-16,0 35 0</inkml:trace>
  <inkml:trace contextRef="#ctx0" brushRef="#br1" timeOffset="72270.34">24888 935 0,'0'0'0,"18"-18"16,0 1-16,-18-1 15,17 0-15,-17 1 16,0-1-16,18 0 0,0 1 16,-18-1-16,0 0 0,17 1 15,-17-1-15,0 1 16,-35 17 0,17 35-1,-17 0-15,0-17 16,35-1-16,-18 19 0,18-1 15,0-17-15,0-1 0,0 1 16,35-18-16,-35 17 0,18 1 0,-18 0 16,35-18-16,-17 17 0,0-17 0,-1 0 15,19 0-15,-19 0 0,18 0 0,1 0 16,-19 0-16,19-17 0,-1 17 0,0-36 16,18 1-16,-35 18 15,17-1-15,-17 0 0,-1 1 0,-17-1 16,18-17-16,-18 17 0,18 18 0,-18-18 15,0 1-15,-18 17 32,18 17-32,-18-17 15,18 18-15,-17-18 0,17 35 16,-18-17-16,18 0 0,0-1 0,0 1 16,0 0-16,0-1 0,0 1 0,0-1 0,0 1 15,0 0-15,0-1 16,0 1-16,18-18 15,-18-18 1,0-17 0,0 17-16,17 1 0,-17-1 15,0-17-15,18 17 0,-18-17 0,18 17 16,-1-35-16,1 36 0,-18-1 16,18 1-16,-1 17 0,-17-18 0,18 18 15,-1 0-15,1 0 0,0 0 16,-18 18-16,17-18 0,1 35 15,0-18-15,-1 1 0,-17 17 16,18-17-16,-18 0 0,18 17 0,-18-17 16,0-1-16,17 1 0,-17 17 15,0-17-15,0-1 0,0 1 16,0-53 0,18 35-16,-18-36 15,35 19-15,-35-18 0</inkml:trace>
  <inkml:trace contextRef="#ctx0" brushRef="#br1" timeOffset="72463.81">25859 494 0,'0'0'0,"0"-53"16,0 35-1,-18 18-15,18 36 16,-18-36-16,18 17 0,-17-17 16,17 36-16,0-19 0,-18 1 15,18 17-15,0-17 0,0 17 0,0-17 16,0 17-16,0-17 0,35 17 0,-35-18 15,0 19-15,0-19 0,0 19 0,0-19 16,0 19-16,0-19 0,0 1 16,0-1-16</inkml:trace>
  <inkml:trace contextRef="#ctx0" brushRef="#br1" timeOffset="72866.92">25629 635 0,'0'0'0,"-17"0"16,17-18 0,35 18-1,0 0-15,0 0 16,36 0-16,-36 0 0,1 0 16,-1 0-16,0 0 0,0 18 0,1-18 15,-19 0-15,19 35 0,-19-35 0,1 18 16,0-18-16,-1 18 0,1-1 0,-18 1 15,17-18-15,-17 17 0,0 1 0,0 0 16,0-1-16,0 1 0,0 0 16,0-1-16,0 1 15,0 0-15,-17-1 0,17 1 16,-18-18-16,18 17 0,-17-17 16,17-17-1,0-18 1,0-1-16,0 19 0,0-1 15,17 0-15,-17 1 0,18-19 0,17 1 16,-35 0-16,18 17 0,17 1 16,-17-1-16,-1 18 0,1-18 15,0 18-15,-1 0 0,1 0 16,-1 36-16</inkml:trace>
  <inkml:trace contextRef="#ctx0" brushRef="#br1" timeOffset="73174.17">26688 741 0,'0'0'0,"0"17"0,-36-17 16,19 0-16,17 18 0,-53-18 15,35 18-15,1-18 0,-19 17 0,19 1 16,-1-18-16,-17 18 0,17-1 16,0 1-16,1 0 0,-1-1 0,18 1 15,-18-1-15,18 1 0,0 0 0,0-1 16,18-17-16,-18 18 15,35-18-15,-17 0 16,17 0-16,-17 0 0,0-35 0,-1 35 16,19-18-16,-1-17 0,18-36 15,-53 54 1,17-1-16,1-17 0,-18 17 0,0 0 16,0 1-16,0-1 0,0 1 0,-35 17 15,17 0-15,-17 0 16,17 0-16,18 17 15</inkml:trace>
  <inkml:trace contextRef="#ctx0" brushRef="#br1" timeOffset="73397.05">26970 758 0,'-18'18'31,"1"0"-31,-1-18 16,18 17-16,-18 1 0,18 0 0,0-1 16,0 1-16,0 0 0,0-1 15,0 1-15,0-1 0,0 1 0,0 0 16,18-1-16,-18 1 16,18-18-16,-1 0 0</inkml:trace>
  <inkml:trace contextRef="#ctx0" brushRef="#br1" timeOffset="73534.78">26970 635 0,'0'0'15,"-18"-35"1,1 35-16,17-18 0,35 18 31,0 18-15,0-18-16</inkml:trace>
  <inkml:trace contextRef="#ctx0" brushRef="#br1" timeOffset="74312.34">27570 758 0,'-53'18'15,"35"-18"-15,-17 0 16,17 0-16,-17 0 0,17 18 0,-17-18 15,0 17-15,17 1 0,-17 0 0,17-1 16,0 1-16,1 0 0,-1-1 0,18 1 16,-17-1-16,17 1 0,0 0 15,0-1-15,0 1 0,0 0 0,0-1 16,17 1-16,18-18 16,-17 0-16,0 0 0,-1 0 15,19 0-15,-19-35 0,19 35 0,-19-18 16,1 0-16,17-17 0,-17 17 0,-1-17 15,19 18-15,-19-19 0,1 1 0,0 0 16,-1-1-16,-17-16 0,18 16 0,-1 1 16,-17-18-16,0 18 0,18 0 0,-18-36 15,0 53-15,0 1 0,0-1 16,0 0-16,0 36 31,-18 17-31,18-17 0,0 0 0,0 17 16,-17-17-16,17 17 0,0 0 15,0-17-15,0 17 0,0 0 0,0 1 16,0-1-16,0 35 0,0-34 16,0-1-16,0-17 0,0 17 0,0 0 15,0-17-15,17-1 0,-17 1 16,0 0-16,18-18 0,0 0 0,-1 0 16,1 0-16,0 0 15,17-18-15,-17 18 0,-1-35 0,19 17 16,-1-17-16,-18 17 0,19 1 0,-19-19 15,1 19-15,17-1 0,-17 0 0,-18 1 16,18-1-16,-18 0 0,17 18 16,-52 36-1,17-19-15,-17 19 16,35-19-16,-18 1 0,18 0 16,-17-1-16,17 1 0,0-1 0,0 1 15,0 17-15,0-17 16,0 0-16,35-18 0,-35 17 15,18-17-15,-18 18 16,17-18-16,-17 18 16,-35-1 15,0-17-31,17 18 16,0-18-16,1 0 0,-1 0 0,-17 18 15,17-18-15,1 17 0,-1-17 16,0 0-16,54-17 31</inkml:trace>
  <inkml:trace contextRef="#ctx0" brushRef="#br1" timeOffset="74495.45">28346 1129 0,'-18'-35'31,"36"35"16,-1 0-47</inkml:trace>
  <inkml:trace contextRef="#ctx0" brushRef="#br1" timeOffset="77066.98">28981 564 0,'0'-17'0,"0"-1"32,17 18-17,-17 18 16,0-1-15,0 1-16,0 0 16,0 35-16,-35-18 15,35-17-15,-18 34 0,18-34 16,-17 0-16,17-1 0,-18 1 0,18 0 16,-18-1-16,18 19 0,0-19 15,-17 1-15,-1-18 31,18-18-31,0-17 16,0 17-16</inkml:trace>
  <inkml:trace contextRef="#ctx0" brushRef="#br1" timeOffset="77570.03">28928 459 0,'35'0'31,"-17"0"-15,-1 0-16,1 0 0,17 0 16,18 17-16,-18-17 15,1 18-15,-19-18 0,36 35 16,-35-17-16,-18-1 0,18 1 0,-18 0 16,0-1-16,0 1 0,0 0 0,0-1 15,-36 1-15,1 0 0,0-1 16,17 1-16,0-18 0,1 0 15,-1 17-15,1-17 0,-1 0 0,0 0 16,1 0-16,34 0 63,-17 36-63,18-36 0,-18 17 15,35-17-15,-35 18 0,18 0 0,-1-1 16,1-17-16,0 18 0,-1 0 0,1-18 15,0 17-15,-1-17 0,-17 18 0,18-1 16,-18 1 0,-35-18-16,-1 0 15,1 0-15,0 0 16,0 0-16,-1-18 16,1 1-16,17 17 0,1-18 15,-1 1-15,0 17 0,1-18 16,52 18 15,-17 0-31</inkml:trace>
  <inkml:trace contextRef="#ctx0" brushRef="#br1" timeOffset="77978.81">29563 864 0,'-36'0'16,"72"0"-16,-54 0 31,53 0-15,-17 0-16,17-17 15,1 17-15,-19-18 0,1 0 16,0 18-16,-1-17 0,-17-1 15,0 0-15,0 1 0,0-1 16,-35 18-16,17 0 16,1 0-16,-19 0 15,19 18-15,-1-18 0,18 17 0,-18-17 16,1 36-16,17-19 0,0 1 0,-18 0 16,18 17-16,0-17 15,0 17-15,35-18 0,-35 1 16,18 0-16,-18-1 0,35-17 0,-35 18 15,18-18-15,0 18 0,-1-18 0,1 0 16,17 0-16,-17 0 0,-1 0 0,1 0 16,17 0-16,-17-18 0,17 18 0,-17-18 15,17 18-15,-17-35 0,17 17 0</inkml:trace>
  <inkml:trace contextRef="#ctx0" brushRef="#br1" timeOffset="78198.92">30233 758 0,'0'0'0,"18"-17"16,-18-1-16,-18 18 31,-17 18-15,17-1-16,0 1 15,1 0-15,17-1 0,-18 1 0,1 0 16,-1 17-16,18-17 0,-18 17 16,18-18-16,0 1 0,0 17 15,0-17-15,18 0 16,17-18-16,-17 0 15,17 0-15,-17 0 0,17 0 0,0 0 16,1-18-16,-1 18 0,0-35 0</inkml:trace>
  <inkml:trace contextRef="#ctx0" brushRef="#br1" timeOffset="79475.87">30797 741 0,'0'0'0,"0"-18"0,-70 1 31,35 17-31,17 0 0,0 0 15,1 0-15,-19 17 0,19-17 16,-1 35-16,1-35 0,-19 18 0,19 0 16,-1-1-16,0 1 0,1 0 0,-1 17 15,18-17-15,0-1 0,0 1 0,0-1 16,0 1-16,0 0 16,18-18-16,17 0 0,-17 0 15,17 0-15,-17 0 0,17 0 16,0-18-16,0-17 0,18 0 15,-35 17-15,0 0 16,-1-17-16,1 17 0,-18 1 16,0-1-16,0 0 15,-18 54 17,18-19-32,-17 1 15,17 17-15,0-17 16,0 0-16,35-1 15,-35 1-15,17-1 0,1 1 16,17-18-16,-17 0 0,0 0 16,-1 0-16,1 0 0,17-18 15,-17 18-15,0-35 0,17 35 16,-18-35-16,1 17 0,0 1 0,-18-1 16,17 0-16,1 1 0,-18-19 0,18 1 15,-1 35-15,-17-17 0,0-1 16,0 36 15,0 17-31,-17-35 16,17 35-16,0-17 0,0-1 0,0 1 15,0 0-15,0-1 16,0 1-16,17 0 0,-17-1 16,18 1-16,0-18 15,-1 0-15,1 0 16,-1 0-16,1 0 0,-18-18 0,18 18 15,-1-35-15,1 35 0,0-35 16,-1 17-16,1-17 16,0 17-16,-18 0 0,17 1 0,-17-1 15,18 18-15,-18 35 32,0-17-17,0 17-15,0-17 0,0 0 16,0-1-16,0 1 0,0 0 0,0-1 15,17 1-15,1-1 0,0-17 16,35 18-16,-36-18 0,19 0 16,17 0-16,-18 0 0,-18 0 15,19-18-15,-1 18 0,-17-35 0,17 35 16,-17-35-16,17 17 0,-18 1 0,1-1 16,0 0-16,-1 1 0,-17-1 0,18 0 15,-18 1-15,0-1 0,0 1 16,-35 17-16,-1 0 15,1 0-15,18 0 16,17 17-16,-36-17 0,36 35 16,0-17-16,0 17 15,0-17-15,0 0 0,0 17 16,18-17-16,-18-1 16,18 1-16,-18-1 0,0 1 15,17 0-15,-17-1 0,0 1 16,0 0 15,35-18 0,-17 0-15,0-36-16,-1 36 0,1 0 16,0-17-16,17-1 0,0 0 15,-17 1-15,-1 17 0,1-18 0,17 1 16,-17-1-16,0 0 0,17 1 0,-17-1 15,-1 0-15,1 1 0,0 17 16,-18-18-16,-18 18 16,18 35-1,-35-35-15,35 18 0,-36 17 16,19-17-16,17 0 0,-53 17 16,53-18-16,0 1 15,-18 0-15,18-1 0,0 1 16,0 0-16,18-18 15,17 0-15,0 0 16,-17 0-16,17 0 0,1 0 0,-1 0 16,0 0-16,18-18 0,-18 18 0,18-18 15,0 18-15</inkml:trace>
  <inkml:trace contextRef="#ctx0" brushRef="#br1" timeOffset="82937.67">10019 1870 0,'0'-18'31,"0"0"-31,0 1 16,0-1-16,-18 18 16,18-17-16,0-1 0,0 0 15,-17 18-15,17-17 0,-18 17 16,18-18-16,-18 18 0,18-18 15,-17 18-15,-1 0 0,0 0 0,1 0 16,-1 0-16,0 0 0,1 18 16,-1-18-16,1 35 0,-1-35 0,0 36 15,-17-1-15,17-18 0,1 1 16,17 0-16,0-1 0,0 1 0,0 0 16,0-1-16,0 1 0,17-18 0,19 18 15,-1-18-15,-17 0 16,-1 0-16,18 0 0,-17 0 0,17-18 15,-17 18-15,0-35 0,17 35 0,-17-18 16,-1 18-16,-17-35 0,18 35 0,0-18 16,-18 0-16,0 1 0,17-1 15,-17 1-15,0-1 16,0 53 15,-35-17-31,35-1 16,0 19-16,0-19 0,0 19 15,0-19-15,0 1 0,0 0 16,0-1-16,18-17 0,-18 18 16,17-18-16,-17 17 0,18-17 15,-1 0-15,1 0 0,0 0 16,-1-17-16,1 17 0,0-35 0,-1 35 16,1-36-16,0 19 0,-1-19 0,-17 19 15,18-19-15,-1 19 0,-17-18 0,18 17 16,-18-17-16,0-1 0,18 19 0,-18-1 15,0 0-15,0 1 0,0-1 16,0 0 0,0 54-1,-18-36-15,18 17 0,0 19 16,0-19-16,-18 19 0,18-19 16,0 1-16,0 17 0,0-17 0,0 17 15,0 0-15,0-17 0,0 17 0,0-17 0,18 17 16,-18-17-16,0 17 0,35-17 0,-35-1 15,18 1-15,0 0 0,-1-18 16,1 0-16,0 0 16,-1-18-16,18 18 0,-17-35 15,17 17-15,-17 0 0,0-17 0,-1 0 0,1 17 16,0-17-16,-1 0 0,-17-1 16,18 1-16,-18 0 0,0 0 0,0-1 15,0 1-15,0 17 0,0-17 0,0 17 16,0 1-16,-18 52 31,18-17-31,0-1 0,0 19 16,0-19-16,0 1 0,0 17 0,0-17 15,0 0-15,0 17 0,18-18 0,-18 1 16,0 17-16,18-17 0,-18 0 0,0-1 16,35 1-16,-35 0 0,0-1 15,0 1-15,17-1 0,-17 1 16,18-18-16,0 18 0,-1-18 15,1 0-15,0 0 0,-1-36 16</inkml:trace>
  <inkml:trace contextRef="#ctx0" brushRef="#br1" timeOffset="83442.83">11606 1817 0,'0'0'0,"-53"-18"16,53 1-1,0-1-15,0 0 16,0 1-16,36 17 16,-19 0-16,19 0 15,-19 0-15,19 17 16,-19 1-16,-17 17 15,0-17-15,0-1 0,0 1 16,-35 0-16,17-1 16,-17 1-16,0 0 15,17-18-15,0 17 16,18 1 15,36-18-31,-19 18 16,1-18-16,0 0 0,-1 17 15,1 1-15,0-18 0,17 17 0,-18-17 16,1 18-16,0 0 0,-1-1 0,1 1 16,0 0-16,-18-1 15,0 1-15,-36 0 16,1-18-16,0 17 0,0-17 16,-1 0-16,1 18 0,0-18 0,-1 0 15,1 0-15,0 0 0,0 17 0,17-17 16,-17 0-16,17 0 0,0 0 0,54 0 31,-1-17-31</inkml:trace>
  <inkml:trace contextRef="#ctx0" brushRef="#br1" timeOffset="84703.87">13106 1817 0,'-18'-35'15,"0"35"-15,18-18 16,-17 18-16,-1 0 16,0 18-1,1-18-15,-1 17 0,1-17 16,-1 35-16,0 1 0,1-19 0,17 1 16,-18 17-16,18-17 0,0 0 0,0 17 15,0-18-15,0 19 0,0-19 0,0 19 16,0-19-16,18 19 0,-18-19 0,35 1 15,-35-1-15,35 1 0,-17-18 0,17 18 16,-17-18-16,17 0 0,-17 0 0,17 0 16,0 0-16,1 0 0,-1 0 0,53-18 15,-53-17-15,1 0 0,-1 17 16,0 0-16,0-17 0,-17 17 0,0 1 16,-1-19-16,19 1 15,-36 0-15,0 17 0,0 1 0,0-1 16,-36 18-1,19 0-15,17 35 16,-36-35-16,19 18 0,-1 17 16,0-17-16,18-1 0,0 1 0,-17 0 15,17-1-15,0 1 0,0 0 0,0-1 16,35-17-16,-35 18 0,18-18 0,-18 18 16,53-18-16,-36 0 0,36 0 15,-18 0-15,1 0 0,34-36 16,-34 19-16,-1 17 0,18-53 15,-36 35-15,1 0 0,17-17 16,-17 18-16,-18-1 0,0 0 0,0 1 16,0-1-16,-18 36 31,18 17-15,-17-35-16,17 18 0,0-1 0,0 1 15,0 17-15,0 0 0,0-17 16,0 17-16,17-35 0,-17 18 15,0 0-15,18-18 0,-18 17 16,18-17 0,-18-35-16,35-53 31,-35 70-31,18 0 0,-18-17 0,17 18 16,-17-1-16,18 0 15,-1 1-15,1 17 16,0 0-16,-1 0 15,1 35-15,0-17 0,17 17 16,-35-18-16,18 1 0,-1 0 16,-17-1-16,18 1 0,-1 0 0,1-1 15,0 1-15,-1-18 16,1 0-16,0 0 0,-1 0 0,1-35 16,0 35-16,17-36 0,-17 1 0,-1 17 15,1-17-15,-1 0 0,-17 0 0,18-1 16,-18 1-16,18 0 0,-18 0 15,0-1-15,0-34 0,0 34 16,0 19-16,0-19 0,0 19 16,-18 17-16,0 0 15,18 17-15,-17-17 0,17 36 16,-18-19-16,18 19 0,-17-19 0,17 19 16,0-19-16,0 19 0,0-19 15,0 18-15,0-17 0,35 17 0,-35 1 16,0-19-16,17 19 0,-17-19 0,18 36 15,-18-35-15,0-1 0,18 1 0</inkml:trace>
  <inkml:trace contextRef="#ctx0" brushRef="#br1" timeOffset="85106.27">14340 1799 0,'-17'0'0,"34"0"0,-52 18 0,53-18 31,17 0-15,0 0-16,1 0 0,-1 0 15,0 0-15,18 0 0,-18 0 0,1 0 16,-1 0-16,0 0 0,-17 0 0,17 0 16,-17 0-16,-1 35 0,1-17 15,0-18-15,-18 17 0,0 1 16,0 0-16,0-1 0,17 1 0,-17 0 15,0-1-15,0 1 0,0-1 16,0 1-16,0 0 0,0-1 16,0-34 15,0-19-15,0 19-16,0-1 0,0 1 15,18-19-15,-18 19 0,18-1 0,-18 0 16,35-17-16,-35 17 0,17 18 0,1-17 15,-18-1-15,18 18 0,-1 0 16,1 0-16,0 0 0,-1 0 16,1 35-16,0-35 15,-1 18-15,1-18 0,0 18 0,-1-18 0,18 17 16</inkml:trace>
  <inkml:trace contextRef="#ctx0" brushRef="#br1" timeOffset="85406.7">15381 1940 0,'0'0'0,"-18"0"15,-17 0 1,18 0-16,-19 18 16,19 0-1,-1 17-15,18-18 0,-18 1 16,18 0-16,0-1 0,0 1 16,0 0-16,0-1 0,0 1 0,18-18 15,-18 35-15,35-35 0,-17 0 16,0 0-16,-1 0 0,1 0 15,17 0-15,-17-17 0,-1 17 0,1-36 16,0 19-16,-1-1 0,1 0 0,0 1 16,-18-1-16,0-17 0,0 0 15,0 17-15,-36-17 16,1 17-16,0 18 0,17 0 16,0 0-16,1 0 0,-1 0 15,18 18-15,-17-18 0,17 17 16</inkml:trace>
  <inkml:trace contextRef="#ctx0" brushRef="#br1" timeOffset="85598.77">15716 1905 0,'0'18'31,"0"-1"-15,0 1-16,0 0 0,0-1 15,0 1-15,0-1 0,0 1 16,0 0-16,0-1 0,18-17 16,-18 18-16,18-18 0,-1 0 15,1 0-15</inkml:trace>
  <inkml:trace contextRef="#ctx0" brushRef="#br1" timeOffset="85726.68">15769 1729 0,'0'0'0,"-70"-53"31,70 35-31,-18 18 0,18 35 16,35-17-1,-17 0-15</inkml:trace>
  <inkml:trace contextRef="#ctx0" brushRef="#br1" timeOffset="86431.11">16245 1834 0,'-17'18'16,"-19"-18"-1,36 18-15,-35-18 0,18 0 16,-1 17-16,0 1 0,-17 0 0,17-18 16,-17 35-16,17 0 15,18-17-15,-17-1 0,-1 19 16,18-1-16,0-17 0,0-1 15,0 1-15,35 0 0,1-1 16,-19-17-16,1 0 0,0 0 0,17 0 16,-17-17-16,17 17 0,-18-36 0,19 19 15,-19-1-15,19-17 0,-19-1 0,19 19 16,-19-18-16,19-1 0,-19 1 0,18-36 16,-35 36-16,18-18 0,-18-17 15,0 34-15,0 1 0,0 0 16,0 0-16,-35 17 0,35 0 0,0 1 15,-18 17-15,1 0 16,-1 0-16,0 35 16,1 0-16,17-17 0,-18 17 15,18-17-15,0 17 0,0 0 0,0 1 16,0-1-16,35 0 0,-35 0 0,18 18 16,-18-17-16,35-1 0,-35 0 0,35 0 15,-35-17-15,36 35 16,-19-35-16,-17-1 0,18 1 0,0 0 15,-1-18-15,1 0 0,0 0 16,-1 0-16,18-36 0,-17 36 0,17-35 16,-17 0-16,17 17 0,-17-17 0,0 17 15,17-17-15,-18 0 0,1-1 0,-18 1 0,18 17 16,-1 1-16,-17-1 0,0 1 16,0-1-16,-17 18 15,17 18 1,-36 17-16,36-18 15,-17 19-15,17-19 0,0 1 16,0 17-16,0-17 0,0 0 0,0-1 16,35 1-16,-35-1 0,18 1 0,-18 0 15,0-1-15,17 1 0,-17 0 0,0-1 16,18 1-16,-18 0 0,0-1 16,-18-17-1,-17 0-15,17 0 16,-17 0-16,18 0 0,-54 0 15,36 0-15,17 0 0,-17-17 0</inkml:trace>
  <inkml:trace contextRef="#ctx0" brushRef="#br1" timeOffset="87574.08">18644 1958 0,'0'0'0,"-17"-18"0,-19 1 15,19-1-15,-1 0 0,0 18 16,1-17-16,-1-1 0,-17 18 0,17-18 15,-17 18-15,17 0 16,1 0-16,-19 0 0,1 36 0,18-36 16,-36 53-16,35-36 0,0 1 15,1 17-15,-1-17 0,0-1 0,18 1 16,-17 17-16,17-17 0,0 0 16,0-1-16,35-17 0,-35 18 15,18-18-15,35 0 0,-36 0 16,1 0-16,17-18 0,0 18 0,-17-35 15,17 35-15,1-35 0,34-1 16,-52 19-16,17-1 0,-17 1 0,-1-1 16,1-17-16,-18 17 0,18 18 0,-18-18 15,0 1-15,0-1 16,-18 18 0,18 35-16,-35-17 0,17 17 15,18-17-15,0 0 0,0 17 16,0-18-16,0 1 0,35 17 0,-35-17 15,36 0-15,-19-1 0,1 1 16,0 0-16,-1-18 0,36 17 16,0-17-16,-18 0 0,-17 0 15,17-35-15,18 0 0,-35 17 16,17 0-16,-17-17 0,-1 17 0,1-17 16,0 18-16,-18-19 0,0 1 0,17 17 15,-17-17-15,0 17 0,0 1 0,-35-1 16,0 18-16,17 0 15,-17 0-15,35 18 16,-18-18-16,18 35 0,-17-35 16,17 35-16,0-17 0,0 17 15,35-17-15,-35 0 0,35-1 16,0 1-16,-17-18 0,0 0 16,-1 17-16,1-17 0,0 0 0,-1 18 15,1-18-15,-1 0 0,1 18 16,-18-1-1,0 1 1,0 0-16,0-1 16,0 19-16,0-19 0,0 1 15,0-1-15,0 1 16,35-18-16,-35 18 16,18-18-16,17 0 0,-17 0 15,0 0-15,17-36 0,-18 36 0,19-35 16,-19 18-16,19-1 0,-19 0 0,19 1 15,-19-19-15,1 19 0,17-36 16,-17 18-16,-18 17 0,17 0 16,-17 1-16,0-1 0,0 0 0,0 1 0,-35 17 31,18 17-31,-19 19 16,1-1-16,35-17 0,0-1 15,0 1-15,0-1 0,0 1 0,0 17 16,0-17-16,18 0 0,-18-1 15,35-17-15,0 18 0,-17-18 0,-1 0 16,19 0-16,-1 0 0,0 0 16</inkml:trace>
  <inkml:trace contextRef="#ctx0" brushRef="#br1" timeOffset="88181.77">20884 1923 0,'-35'0'16,"18"0"0,17 17-1,0 1-15,0 17 16,0 0-16,-18-17 0,18 0 0,0-1 15,0 19-15,0-19 0,0 1 16,0 0-16,0-1 0,0 1 0,0-1 16,0-52 15,0 18-31,-18-1 0,18 0 16,0 1-16,0-19 0,0 19 15,0-19-15,0 1 0,18 18 16,-18-1-16,18 0 0,-18 1 0,35-1 0,-18 18 15,1-18-15,0 18 0,-1 0 16,1 0-16,0 0 0,-1 0 0,1 0 16,17 36-16,-17-19 0,17-17 15,-17 36-15,-1-19 0,-17 1 0,18-1 16,0 19-16,-18-19 0,0 1 0,17 0 16,-17-1-16,0 1 0,0 0 0,18-1 15,0-17 1,-1 0-1,-17-17-15,18 17 0,17-36 0</inkml:trace>
  <inkml:trace contextRef="#ctx0" brushRef="#br1" timeOffset="88492.52">21519 1905 0,'0'0'0,"-17"0"16,-18 0-16,35 35 15,-18-35-15,18 18 0,-35-18 0,17 35 16,0-17-16,18-1 0,0 1 15,-17 0-15,17-1 0,0 1 0,0 0 16,0-1-16,0 1 0,0 0 0,35-1 16,-35 1-16,18-18 0,17 0 15,-17 0-15,-1 0 0,1 0 16,-1 0-16,1-18 0,17 18 0,-17-17 16,0 17-16,-18-36 0,17 19 15,-17-1-15,18 0 0,-18 1 0,0-19 16,0 19-16,0-1 0,-18 1 15,18-1-15,-35 18 0,0-18 16,17 18-16,0 0 0,1 0 16,-1 0-16,1 0 0,-1 36 0,0-36 15,18 17-15,36-17 16</inkml:trace>
  <inkml:trace contextRef="#ctx0" brushRef="#br1" timeOffset="88764.32">21996 1640 0,'0'0'0,"0"-17"0,-18 17 16,0 0 0,1 0-16,-1 17 15,0 1-15,18 0 16,0-1-16,0 1 0,0 17 15,0-17-15,0 0 0,36 70 16,-36-71-16,0 19 0,17-19 16,-17 19-16,0-1 0,0-18 0,0 19 15,0-19-15,0 19 0,0-19 0,0 1 16,0 0-16,0-1 16,-17-17-16,17-35 15</inkml:trace>
  <inkml:trace contextRef="#ctx0" brushRef="#br1" timeOffset="88932.07">21643 1764 0,'0'0'0,"-71"-35"32,89 17-17,17 18-15,1 0 16,-1 0-16,0 0 0,18-18 0,0 18 15,17 0-15,-17-17 0</inkml:trace>
  <inkml:trace contextRef="#ctx0" brushRef="#br1" timeOffset="89996.86">23125 1958 0,'0'0'0,"0"-71"31,-18 71-31,18-17 0,-18 17 16,1 0-16,-1 0 16,0 0-16,1 0 0,-1 17 0,0-17 15,-17 18-15,18 17 0,-1-17 16,0 0-16,1-1 0,-1 1 0,0-1 16,18 1-16,-17 0 0,17-1 15,0 1-15,0 0 0,0-1 0,53 1 16,-53 0-16,35-1 0,0-17 0,0 18 15,1-18-15,-1 0 0,0 0 0,18 0 16,-18 0-16,18 0 0,0-18 0,0 18 16,0-35-16,-18 17 0,18 1 15,0-19-15,-35 19 0,17-19 0,36-52 16,-54 53-16,-17-36 16,0 36-16,0 0 0,0-36 15,0 36-15,-17 17 0,17-17 0,0 17 16,-18 1-16,18-1 0,-35 18 15,17 0 1,18 18-16,-17 17 16,17-17-16,0-1 0,0 19 0,0-19 15,0 19-15,0-1 0,35 35 16,-35-52-16,17 53 0,-17-36 16,18 0-16,-18 0 0,0 1 0,0-1 15,0-17-15,0 17 0,0-17 0,0-1 16,0 1-16,18-1 0,-1-17 15,1 0-15,0 0 16,17-17-16,-17 17 0,17-35 0,-18 17 16,19-17-16,-1 17 0,-17 0 15,17-17-15,-17 17 0,-1 1 0,1-1 16,0 1-16,-18-1 0,17 0 16,-52 54-1,17-19 1,1 18-16,17-17 15,-18 0-15,18-1 0,0 1 0,0 0 16,0-1-16,0 1 0,35 0 16,-17-18-16,17 0 15,-17 0-15,-1 0 0,1 0 16,0 0-16,17-18 0,-17 18 0,-1-18 16,19-17-16,-19 17 15,1 1-15,-18-19 0,17 19 0,-17-1 16,0 1-16,0-19 0,-35 19 15,35-1-15,-53 18 0,36-18 0,-19 18 16,19 0-16,-19 0 0,19 0 0,-18 0 16,17 0-16,18 18 0,-18-18 15,18 35-15,0-17 16,36-18-16</inkml:trace>
  <inkml:trace contextRef="#ctx0" brushRef="#br1" timeOffset="90513.2">24536 1852 0,'0'0'0,"0"-18"0,17 18 16,-17-17-16,0-1 15,-35 18 1,17 0-16,18 35 16,-17-35-16,17 18 0,-18-18 0,18 18 15,-18 17-15,18-17 0,0-1 16,0 1-16,0 0 0,36-1 0,-36 1 15,17-1-15,-17 1 0,36 0 0,-36 17 16,17-17-16,-17-1 0,0 1 0,18 0 16,-18-1-16,0 1 0,0-1 15,-35-17 17,17-35-32,0 35 15,18-17-15,-17 17 0,17-18 16,17 18-1,-17-18-15,36 18 16,-1 0-16,-17 0 0,17-17 0,-17 17 16,17 0-16,0-18 0,-17 18 0,17-18 15,0 18-15,-17-17 0,17 17 0,-17-18 16,17 0-16,-17 1 0,-1 17 0,-17-18 16,18 1-16,-18-1 0,0 0 15,0 1-15,0-1 16,-18 18-16,1 0 15,-19 0-15,19 18 16,-1-18-16,1 17 0,-1 1 16,18 17-16,0-17 15,0-1-15,0 1 0,0 0 16,18-1-16,17 1 0,-18-18 16,19 0-16,-19 0 0,19 0 0</inkml:trace>
  <inkml:trace contextRef="#ctx0" brushRef="#br1" timeOffset="91034.88">26264 1623 0,'0'0'0,"0"-18"0,0 0 16,-17 18-16,17-17 0,-18 17 15,18-18-15,-18 18 16,18 35-1,0-17 1,0 0-16,0 35 0,-17-18 16,17-17-16,0 17 0,0 0 0,-18 0 15,18 1-15,-18-1 0,18 0 0,0 1 16,-17-1-16,17-18 0,0 19 16,-18-1-16,18-17 0,0 17 0,0 0 15,-17-17-15</inkml:trace>
  <inkml:trace contextRef="#ctx0" brushRef="#br1" timeOffset="91484.58">25912 1887 0,'0'0'0,"-18"-17"31,36 17-31,-18-18 16,52 18-16,-34 0 0,35 0 0,-18 0 15,18 0-15,-18-18 0,18 18 0,0 0 16,-17 0-16,-1 0 0,0 0 0,0 0 16,-17 0-16,35 36 15,-35-36-15,-18 17 16,0 1-16,0 0 0,0-1 16,-18 1-16,18 0 15,-18-1-15,18 1 0,-17-1 16,17 1-16,0 0 0,0-1 15,0 1-15,0 0 0,17-18 16,1 17-16,17-17 16,-17 0-16,0 0 0,17 0 0,0 0 15,0-17-15,-17 17 0,35-36 16,-35 1-16,-1 17 0,-17 1 16,18-1-16,-18 1 0,0-19 15,0 19-15,0-1 0,-35 0 0,35 1 16,-36-1-16,19 0 0,-19 1 0,1 17 15,0-18-15,17 18 0,-17 0 0,0 0 16,17 0-16,0 0 0,-17 35 0,17-35 16,18 18-16,0 0 0,0-1 15,36-17-15,-19 18 16</inkml:trace>
  <inkml:trace contextRef="#ctx0" brushRef="#br1" timeOffset="92815.06">27887 1782 0,'-70'-53'31,"52"53"-16,0 0 1,1 17-16,-1-17 0,0 36 16,-17-36-16,0 17 0,17 1 15,-17 17-15,0-17 0,-1-1 0,1 1 16,17 0-16,1-1 0,-19 36 16,19-35-16,17-1 0,0 1 15,0 0-15,35-18 0,18 0 16,-35 0-16,17 0 0,-17 0 15,17 0-15,-18 0 0,19-18 0,-19 18 16,1-35-16,0 35 0,-1-35 0,1 17 16,0 0-16,-1 1 0,-17-1 0,18 0 15,0 1-15,-18-1 0,0 0 0,0 1 16,0-1-16,0 1 0,0-1 16,-18 18-1,18 35 1,-18-35-16,18 18 0,0-1 0,-17 1 15,17 0-15,0 17 0,0-17 0,0-1 16,35 19-16,-35-19 0,18 1 0,-18-1 16,35 1-16,-18 0 0,1-1 0,0-17 15,-1 18-15,1-18 0,17 0 16,-17 0-16,0 0 0,-1 0 0,1-18 0,-1 18 16,1-35-16,0 35 0,17-53 15,-35 36-15,18-19 0,-1 19 16,-17-1-16,18-17 0,-18 17 0,0 0 15,18 1-15,-18-1 0,0 1 0,0 34 47,-18-17-47,18 35 0,0-17 0,-18 0 16,18-1-16,0 1 0,0 0 0,0-1 16,0 1-16,0 0 0,0-1 0,0 1 15,0 17-15,0-17 16,0-36 15,0-17-31,0 17 16,0 1-16,0-1 0,18-17 0,-18 17 15,0 0-15,0-17 0,18 17 16,-1 1-16,-17-1 0,18 1 0,-1-1 16,1 18-1,0 0-15,-18 35 16,17 0-16,1-17 0,0 17 15,-1 1-15,-17-19 0,18 1 16,-18 0-16,18-1 0,-18 1 0,17-1 16,-17 1-16,18 0 0,0-18 0,-1 0 15,1 0-15,-1 0 0,1 0 16,0 0-16,-1-18 0,1 18 0,0-18 16,-1 18-16,1-35 0,0 18 0,-1-1 15,1-17-15,-1 17 0,-17 0 16,18-17-16,-18 17 15,-18 36 1,18 17 0,-17-35-16,17 18 0,0 0 15,-18-1-15,18 1 0,0 0 16,0-1-16,0 1 0,35-18 0,-35 17 16,36-17-16,-19 0 0,1 0 15,17 0-15,-17 0 0,17 0 0,-17 0 16,17-17-16,0 17 0,18-53 15,-35 35-15,-18 1 0,18-19 16,-18 19-16,0-1 0,0 0 16,0 1-16,0-1 0,-18 36 47,18 17-47,0 0 15,0-17-15,0 0 0,-18-1 0,18 19 16,0-1-16,0-18 0,-17 19 0,17 17 15,0 70 1,0-52-16,0-18 0,-18 52 16,18-52-16,0 0 0,-18 0 0,18-18 0,0 1 15,0-19-15,0 1 0,0 0 0,-17-1 16,-1-17-16,0 0 16,1-17-16,-18 17 15,17-36-15,-17 1 0,-1 17 0,-17-17 16,18 18-16,-18-19 0,18 19 0,0-1 0,-1-17 15,19 17-15,-1 0 0,1 1 0</inkml:trace>
  <inkml:trace contextRef="#ctx0" brushRef="#br1" timeOffset="93813.67">30374 1834 0,'0'0'0,"-35"-17"0,-89-1 16,89 18 0,17 0-16,-17 0 0,0 18 0,17-18 15,1 35-15,-19-17 0,19-1 0,17 1 16,-18 17-16,18-17 0,-18 0 0,18-1 15,0 18-15,0-17 0,0 0 0,0-1 16,36 1-16,-36 0 0,17-18 16,1 0-16,0 0 15,-1 0-15,19 0 0,-19 0 0,1-18 16,17 18-16,-17-35 0,17 35 0,-17-36 16,-1 19-16,1-1 0,0 1 0,-1-19 15,1 19-15,0-19 0,-18 19 16,0-19-16,0 19 0,0-18 0,0 17 0,-36 0 15,36 1-15,-17 17 0,17-18 0,-36 18 16,19 0-16,-1 0 16,18 35-16,0-17 15,0 0-15,35-1 16,1 1-16,-19-18 0,19 0 16,-19 0-16,18 0 0,-17 0 0,17 0 15,1 0-15,-19-18 0,19 18 16,-19-17-16,18 17 0,-17-36 0,0 19 15,-1-1-15,1 0 0,0 1 0,-1-1 16,-17 0-16,0 1 0,18-1 0,-18 0 16,0 1-16,0-1 15,-18 53 1,18 18 0,-35-35-16,35 17 0,-18 1 0,18-1 15,-17 0-15,17 0 0,-18 18 0,0-17 16,18 17-16,-17-1 0,17 1 0,-18 0 15,18 18-15,-17-18 0,17 17 0,0-17 16,0 18-16,-18-18 0,18 0 0,0 0 16,-18 17-16,18-35 0,0-17 15,0 0-15,0-1 0,36-17 16,-1-35 0,-18 35-16,1-35 0,17-1 0,-17 19 15,0-18-15,-1-1 0,1 1 0,0 0 16,-18-1-16,0 1 0,0-18 0,0 18 15,0 17-15,0-17 0,-36 17 0,36-17 16,-35 35-16,0-18 0,17 1 0,-17 17 16,17-18-16,-17 18 0,17-17 0,-17 17 15,17 0-15,1 0 0,-1 0 16,0 0-16,36 0 31,17-18-31,-17 18 16,17 0-16,1 0 0,-1 0 0,0 0 15,0-18-15,1 18 0,-19-17 0,36 17 0,-18-18 16,1 0-16</inkml:trace>
  <inkml:trace contextRef="#ctx0" brushRef="#br1" timeOffset="94808.86">31538 1693 0,'0'0'0,"-123"-35"16,105 35-16,1 0 16,-1 0-16,0 0 0,18 35 15,-17-17-15,17 0 0,0 17 16,0-17-16,0-1 0,0 18 0,0 1 16,0-1-16,17 53 15,-17-35-15,0-18 0,0 1 16,0-1-16,0 0 0,0 0 0,-17-17 15,17 0-15,0-1 0,-18 1 0,18 0 16,-18-18-16,1-36 16,17 1-1,0 0-15,-18 17 0,18 1 0,0-19 16,0 19-16,-18-19 0,18 19 0,0-19 16,0 19-16,0-18 0,0 17 0,0 0 15,0-17-15,0 17 0,0 1 16,36 34 15,-19-17-31,1 36 0,17-36 16,1 17-16,-1-17 0,0 18 0,0-18 15,1 0-15,17 0 0,-18 0 16,0 0-16,-17 0 0,17 0 0,0-18 16,-17 18-16,0-35 0,-1 35 0,1-18 15,-18 1-15,18-1 0,-1-17 16,-17 17-16,0 1 0,0-19 15,0 19-15,0-1 16,-17 18-16,17 35 16,-18-35-16,18 36 0,-18-19 15,18 1-15,-17-1 0,17 19 0,0-19 16,0 1-16,0 17 0,0-17 16,0 0-16,0 17 0,0-18 0,0 1 15,35 0-15,-35-1 0,18 1 0,-1 0 16,18-18-16,-17 0 15,0 0-15,-1 0 0,1 0 0,0 0 16,-1 0-16,1-36 0,0 36 0,-1-17 16,1-1-16,-1 0 0,1 1 15,-18-1-15,0 1 16,0 52 15,0-18-31,-18 19 16,18-19-16,0 1 15,0 0-15,0-1 0,0 1 0,36 0 16,-19-18-16,-17 17 0,36-17 16,-19 0-16,19 0 0,-19 0 0,54 0 15,-54 0-15,19 0 0,-1-17 16,0 17-16,1-18 0,-19 18 0,18-35 16,-17 17-16,0 0 0,-1 1 0,1-1 15,0 0-15,-18 1 0,0-1 0,0 1 16,0-1-16,-36 0 0,19 18 15,-19 0-15,1 0 16,18 0-16,-1 18 0,0-18 0,1 35 16,-1 0-16,0-35 0,1 36 15,17-1-15,0-17 16,0-1-16,0 1 0,0 0 0,0-1 0,35 1 16,-35-1-16,35-17 0,-17 18 15,17-18-15,0 18 0,1-18 0,-1 0 16,0 17-16,18-17 0,-18 0 15,18 0-15,0 0 0,0 0 0</inkml:trace>
  <inkml:trace contextRef="#ctx0" brushRef="#br1" timeOffset="97829.29">10707 2963 0,'0'-17'31,"0"-1"-15,-18 0-16,18 1 15,0-1-15,0 0 0,-17 18 16,17-17-16,-18-1 0,18 1 16,-18 17-16,1-18 0,-1 0 15,-35 18-15,35 0 0,1 0 16,-36 18-16,18-18 0,-1 35 16,19-35-16,-19 35 0,19-17 0,-1 17 15,0-17-15,1 0 0,17 17 0,0-17 16,-18-1-16,18 1 0,0 17 0,0-17 15,0-1-15,35-17 0,-35 18 0,36-18 16,-19 18-16,36-18 16,-35 0-16,17 0 0,-17 0 0,17 0 15,0-36-15,1 36 0,17-35 16,-18 18-16,0-19 0,-17 19 0,17-19 16,-17 1-16,17 0 0,-17-1 0,-1 1 15,1 0-15,-18 0 0,18-18 0,-18 17 16,17 1-16,-17 0 0,0 0 0,0 17 15,0 0-15,0 1 0,0-1 0,-35 18 16,35 35 0,0-17-16,0 0 0,-18 17 15,18 0-15,0 0 0,-17 1 16,17-1-16,0 36 0,0-36 16,0 0-16,35 36 0,-35-54 15,0 19-15,18 17 0,-1-36 16,1 1-16,-1-1 0,1 1 0,0-18 15,17 0-15,-17 0 0,17 0 0,0 0 16,0 0-16,1-18 0,-1 18 0,-17-35 16,17 18-16</inkml:trace>
  <inkml:trace contextRef="#ctx0" brushRef="#br1" timeOffset="98439.27">11412 2928 0,'18'-53'31,"-36"106"-31,1-106 16,-1 53-16,18 18 0,-18-18 15,1 35-15,-18-35 0,17 35 0,0-17 16,1 0-16,-1-1 0,0 1 0,1 0 16,17-1-16,-18 1 0,18-1 0,0 1 15,0 0-15,18-18 16,17 0 0,-17 0-16,17 0 0,-17-18 15,-1 18-15,18-18 0,1 1 0,-19 17 16,1-35-16,0 17 0,-1 0 15,-17 1-15,0-1 16,0 53 15,-17-17-31,17 17 16,0-17-16,0-1 16,0 1-16,0 0 0,35-1 0,-35 1 15,18-18-15,-18 18 0,35-18 0,-18 17 16,1-17-16,0 0 0,17 0 15,-17 0-15,-1-35 0,19 35 0,16-18 16,-34-17-16,17 17 0,1-34 16,-19 16-16,1 19 0,-18-19 15,18 1-15,-18-18 0,17 18 0,-17 0 16,0-1-16,0-17 0,0 18 16,0 0-16,0-18 0,-35 35 15,35 1-15,-18-1 0,1 18 16,-1 35-1,0 1-15,18-19 0,-17 18 16,17-17-16,0 17 0,0 1 16,0-1-16,0-17 0,0 17 0,0 0 0,0 0 15,17 1-15,-17-19 0,0 19 16,36-1-16,-36-17 0,17 17 0,-17-18 16,18 1-16,-18 0 0,18-1 0,-1 1 15,-17 0-15,18-18 31,-18-18-31,18 18 0,-18-35 16</inkml:trace>
  <inkml:trace contextRef="#ctx0" brushRef="#br1" timeOffset="98626.63">11677 2857 0,'0'0'16,"-18"0"-16,-17 0 15,35-35-15,18 35 32,17 0-32,0 0 0,0 0 15,1 0-15,-1 0 0,18 0 0,-18 0 16,1 0-16,16 0 0,-16 0 0,-1 0 16,18 0-16</inkml:trace>
  <inkml:trace contextRef="#ctx0" brushRef="#br1" timeOffset="98997.99">12506 2822 0,'-35'35'32,"-1"-35"-32,19 18 0,-19 0 15,19-1-15,-1 1 0,-17 0 0,17-1 16,-17 1-16,17 0 0,1-1 16,-1-17-16,18 18 0,-18 0 0,18-1 15,0 1-15,0-1 0,18 1 16,0-18-1,17 0-15,-17 0 0,17 0 16,-17 0-16,17-18 0,-18-17 16,1 35-16,0-17 0,-1-1 15,1 0-15,-18 1 0,18-1 0,-18 0 16,0 1-16,17 17 0,-17-18 0,0 0 16,0 1-16,0-1 0,-17 18 31,17 18-31,-18 17 15,18-17-15,0-1 16,0 36-16,0-35 0,0 0 16,18-1-16,-18 1 0,0-1 0,35 1 15,-35 0-15,18-18 0,-18 17 0,35-17 16,-17 0-16,-1 0 0,18 0 0,1 0 16</inkml:trace>
  <inkml:trace contextRef="#ctx0" brushRef="#br1" timeOffset="99282.82">13600 2893 0,'0'0'0,"-53"0"16,35 0-16,18 35 31,0-17-31,0-1 15,35 19-15,-35-19 0,0 19 0,18 34 16,0-35-16,-18 1 0,0 69 16,0-52-16,0 0 15,0 88-15,0-88 0,-18 0 0,18 0 16,0-18-16,0 1 0,0-1 16,-18-35-16,18-18 15,18-35-15,-18 18 16,0 0-16</inkml:trace>
  <inkml:trace contextRef="#ctx0" brushRef="#br1" timeOffset="99553.9">13441 2981 0,'0'0'0,"-35"-18"16,35 1-1,35 17-15,0 0 16,-17 0-16,52 17 15,-34 19-15,-1-36 0,0 17 16,0 1-16,1 0 0,-19-1 0,1 1 16,0-1-16,-1 1 0,-17 0 15,0-1-15,0 1 0,-35-18 16,-18 18-16,35-18 0,-17 0 16,0 17-16,0-17 0,-1 0 0,1 0 15,-18 0-15,35 0 0,1 0 16,-1 0-16,1 0 0</inkml:trace>
  <inkml:trace contextRef="#ctx0" brushRef="#br1" timeOffset="99923.4">14235 2981 0,'0'0'0,"0"-18"15,-36 18 1,19 0 0,17 18-16,-36-18 0,36 35 0,-17-35 15,-1 36-15,0-19 0,1 18 16,-1 1-16,1-19 0,17 1 16,0 0-16,0-1 0,0 1 0,0 0 15,17-18-15,18 0 16,1 0-16,-19 0 15,1-18-15,0 18 0,-1-18 0,1 18 16,-18-35-16,0 17 0,18 1 0,-18-1 16,0 0-16,0 1 0,0-1 0,-36 1 15,36-1-15,-35 0 0,17 1 16,1 17-16,-19-18 0,19 18 0,-36 0 16,35 0-16,1 0 0,-1 18 15,0-18-15,18 35 16,0-17-16,36-18 15</inkml:trace>
  <inkml:trace contextRef="#ctx0" brushRef="#br1" timeOffset="100102.98">14517 3016 0,'17'0'15,"-17"18"1,0 0-1,0-1 1,0 1-16,0-1 0,0 1 0,0 0 16,0-1-16,0 1 15</inkml:trace>
  <inkml:trace contextRef="#ctx0" brushRef="#br1" timeOffset="100256.4">14464 2805 0,'-18'0'16,"36"0"-16,-18 17 15,35-17 1,0 18-16,-17-18 16,17 17-16,-17-17 0</inkml:trace>
  <inkml:trace contextRef="#ctx0" brushRef="#br1" timeOffset="101037.08">14799 3034 0,'0'0'0,"0"18"0,0 17 0,0-18 16,-18 1-16,18 0 0,0-1 15,-17-17-15,17 18 0,0 0 16,-18-18-16,18-18 31,0 0-15,0-17-16,35 0 15,-17 0-15,-18 17 0,18 0 16,-1 1-16,1-1 0,-18 0 0,18 18 16,-1-17-16,1 17 15,-1 0-15,-17 17 16,18-17-16,-18 36 0,18-36 0,-18 35 16,17-17-16,1-1 0,-18 1 0,18-1 15,-1 1-15,1-18 0,0 18 16,-1-18-16,1 0 15,0 0-15,-1 0 0,1 0 0,17-18 16,-17 18-16,-1-35 0,1 17 0,17 1 16,-17-1-16,-18 0 0,18 1 0,-1-19 15,-17 1-15,18 0 0,-18-1 0,0 1 16,0 0-16,0 0 0,0-18 16,0 17-16,0 1 0,-18 18 0,18-19 15,-17 1-15,-1 53 16,18 17-1,-18-17-15,18 17 0,0 18 16,0-18-16,0 0 16,0 1-16,0-1 0,0 0 0,18 0 15,-18 1-15,35-1 0,-35-17 0,18 17 16,-1-17-16,1-1 0,0 18 0,-1-35 16,19 36-16,-19-36 0,1 0 15,0 0-15,17 0 0,-18 0 0,1-18 16,17 18-16,-17-35 0,0 17 0,-1 1 15,36-36-15,-35 17 0,0 19 16,-18-19-16,17 1 0,-17 17 16,-35 18-1,17 0 1,18 18-16,-35-18 0,35 18 16,-18-18-16,18 17 0,0 19 15,0-19-15,0 1 0,0 0 16,36-18-16,-36 17 0,35 1 0,-17 0 15,-18-1-15,35 1 0,-18-1 16,1 1-16,-18 0 16,0-1-16,0 1 15,-35-18 1,0 0-16,17 18 0,0-18 16,1 0-16,-19 0 0,19 0 0,-1 0 15,0-36-15,1 36 0,-1-35 0,0 17 16</inkml:trace>
  <inkml:trace contextRef="#ctx0" brushRef="#br1" timeOffset="101279.34">15169 2699 0,'0'0'0,"-52"0"15,34 0-15,53 0 16,0 0-16,-17 0 15,35-36-15,-18 36 0,18-17 0,18 17 16,-18-18-16,0 18 0,105-17 16,-105 17-16,-17-18 15,34 18-15,-35 0 0,-17 0 0,17 0 16,-17 0 0,-18 18-16,0-1 15,0 18-15,-35-17 16</inkml:trace>
  <inkml:trace contextRef="#ctx0" brushRef="#br1" timeOffset="101503.28">16334 3175 0,'0'0'0,"-36"0"15,-17 0 1,71 0 31,0 0-47,17 0 16,-17 0-16</inkml:trace>
  <inkml:trace contextRef="#ctx0" brushRef="#br1" timeOffset="104749.63">17180 2646 0,'0'-18'16,"18"18"-1,-18-17-15,0-1 16,0 0-16,0 1 16,0 52 15,0 0-15,-35-17-16,35 17 15,0 0-15,-18 1 0,-17 34 16,35-17-16,-18-18 0,0 54 15,1-54-15,17 0 0,-18 18 16,1-35-16,17-1 0,0 1 0,-18 0 16,18-1-16,0 1 0,0-36 31,0-17-15,0 17-16,0 1 0,0-1 0,0 0 15,0-17-15,0 0 0,0 0 0,18-36 16,-18 36-16,17-1 0,-17 1 15,35 0-15,-17 0 0,0-1 16,-1 1-16,1 17 0,0 1 0,-1-1 16,1 1-16,0 17 0,-1-18 15,1 18-15,-1 0 16,-17 35-16,18-35 16,-18 35-16,18-35 0,-18 18 0,17 17 15,-17-17-15,18 0 0,-18-1 0,18 19 16,-18-19-16,17 36 15,1-18-15,-18-17 0,18 17 0,-18 18 16,17-35-16,-17 17 0,0-17 16,0-1-16,0 1 0,0 0 0,0 17 15,0-17-15,0-1 16</inkml:trace>
  <inkml:trace contextRef="#ctx0" brushRef="#br1" timeOffset="105786.88">16986 2999 0,'0'0'15,"-53"0"1,36 0-16,17-18 16,35 0-1,18 18-15,-18-17 16,0 17-16,1 0 0,70 0 15,-54 0-15,1 0 0,53-18 16,-53 18-16,0 0 0,35 0 16,-52 0-16,-1 0 0,-18 0 0,1 0 15,0 0-15,-1 0 0,1 0 0,-36 18 47,18-1-47,-35-17 0,35 36 16,-18-19-16,18 1 0,-17 0 0,17 34 15,0-34-15,-18 0 16,18 17-16,0-17 0,0-1 16,0 1-16,0 0 0,0-36 47,0 0-47,0-17 15,0 17-15,0 1 0,0-19 0,18 19 16,-18-1-16,0 1 0,17-19 0,-17 19 15,18-1-15,0 0 0,-1 1 16,1-1-16,0 18 0,17 0 16,-17 0-16,-1 0 0,18 18 15,-17-18-15,0 17 0,-1-17 16,1 36-16,0-19 0,-1 1 0,1 0 16,-18-1-16,18 1 0,-18-1 0,0 1 15,17 0-15,-17-1 0,0 1 0,0 0 16,0-1-16,18-17 15,-1 0 1,1 0-16,0 0 0,-1 0 16,19 0-16,-19-17 0,19 17 15,-1-18-15,-17 18 0,-1-35 16,18 35-16,-17-18 0,0 0 0,-1 1 16,1 17-16,-18-18 15,0 1-15,18 17 0,-18-18 0,0 0 16,0 1-16,-18 17 31,-17 0-31,17 17 16,0-17-16,-34 36 0,-1 34 15,35-52-15,18-1 0,-35 1 16,35 0-16,0-1 0,-18 1 16,18 0-16,35-18 15,-17 0-15,17 0 16,-17-18-16,17 18 0,-17-18 15,-1 18-15,19-35 0,-19 17 0,1-17 16,0 17-16,-1-17 0,1 18 16,0-19-16,-18 1 0,17 0 0,-17-1 15,18-87-15,-18 70 16,0 18-16,0-1 0,0 1 0,0 0 16,0 17-16,-18 1 0,18-1 0,0 0 15,-17 18-15,-1 0 16,18 36-16,-18-36 15,18 35-15,0 0 0,0 0 0,-17-17 16,17 35-16,0-18 0,0 1 16,0-1-16,0 0 0,0 18 0,35-18 15,-35 1-15,0-1 0,18 0 0,-1 18 16,-17-18-16,18-17 0,-1 17 16,-17-17-16,18 0 0,-18-1 15,18-17-15,-18 18 0,17-18 0,1 0 16,0 0-16</inkml:trace>
  <inkml:trace contextRef="#ctx0" brushRef="#br1" timeOffset="110372.3">19562 2716 0,'0'-17'15,"0"-1"1,0 0-16,0 1 15,0-1 1,0 1 15,0-1 1,0 36 46,0 17-78,0-18 15,0 1-15,0 17 0,0-17 0,0 17 16,0 1-16,0-1 0,0-18 16,0 19-16,0-1 0,0-17 0,0 52 15,0-52-15,0 35 16,0-36-16,0 1 0,0 0 15,0-1-15,17-17 32,1 0-32,-1 0 15,1-35-15,0 35 0,17 0 16,-17-35-16,-1 35 0</inkml:trace>
  <inkml:trace contextRef="#ctx0" brushRef="#br1" timeOffset="111239.06">19385 2875 0,'0'0'16,"-18"0"-16,1 0 15,17-35 1,35 35 0,-35-18-16,53 18 0,-35-17 15,17 17-15,0-18 0,1 18 0,-1 0 16,0-18-16,0 18 0,1-17 0,-1 17 16,0 0-16,-17 0 0,17-18 0,-17 18 15,-1-18-15,19 18 0,-36-17 0,17 17 16,1-18-16,-18 0 0,0 1 15,0-1-15,0 1 0,0-1 16,-18 18 0,1 0-1,17 18-15,-18-18 0,0 35 16,18-18-16,-17 1 0,-1 17 0,18-17 16,-18 17-16,18 1 0,0-19 0,0 18 15,0 1-15,0-19 0,0 19 0,0-19 16,0 19-16,0-19 0,18 19 15,-18-19-15,0 1 0,0-1 0,18 1 16,-18-36 31,0 1-47,0-18 16,0 17-16,0 0 0,0 1 0,0-1 15,35 0-15,-35 1 0,18 17 16,-18-18-16,35 0 0,-17 18 15,-1-17-15,1 17 0,-1 0 16,1 0-16,0 0 0,-1 0 0,1 0 16,-18 35-16,18-35 0,-1 18 0,1-18 15,0 35-15,-18-17 0,17-1 0,1 1 16,0 0-16,-18-1 0,17 1 0,-17-1 16,0 1-16,18 0 0,-18-1 15,0 1-15,0 0 0,17-18 16,-17 17-16,18-17 0,0 0 15,-1 0-15,1 0 0,17-17 16,-17-19-16,17 19 0,36-54 16,-54 54-16,1-36 15,0 35-15,-18 0 0,0-17 16,0 17-16,0 1 0,0-1 16,-18 18-16,-17 0 0,17 0 15,0 0-15,1 18 0,-1-18 0,1 17 16,-19-17-16,19 36 0,17-19 0,-18 1 15,0 17-15,18-17 16,0 0-16,0-1 0,36 1 16,-36-1-16,35-17 0,-17 0 0,17 18 15,0-18-15,-17 0 0,17 0 16,0 0-16,1 0 0</inkml:trace>
  <inkml:trace contextRef="#ctx0" brushRef="#br1" timeOffset="112034.9">21837 2946 0,'35'-53'15,"-17"53"-15,-18-18 16,17 18-16,1-18 0,0 1 16,-18-1-16,-18 1 31,-17 17-31,0 0 0,-1 0 16,1 0-16,0 35 0,-1-35 15,1 17-15,0-17 0,0 36 0,-1-19 16,19 1-16,-19 0 0,19-1 0,17 1 15,-18 0-15,18-1 0,0 1 0,0 0 16,0-1-16,35-17 0,-35 18 16,36-18-16,-19 0 0,1 0 0,70 0 15,-53 0-15,-17-18 16,17 18-16,1-17 0,-19 17 0,19-36 16,16 1-16,-34 17 0,0 1 15,-1-1-15,-17 0 0,18 1 0,-18-1 16,0 0-16,0 1 0,-18 17 15,1 0 1,17 17-16,-18-17 0,18 36 16,-18-36-16,18 35 0,0-17 0,0-1 15,0 1-15,0 0 0,0 17 16,18-35-16,-18 18 0,35-1 0,-35 1 16,18-18-16,0 17 0,-1-17 0,1 0 15,17 0-15,-17 0 0,0 0 16,-1 0-16,18-17 0,-17 17 0,35-35 15,-35-1-15,-1 19 0,19-36 16,-19 17-16,-17 1 0,18 0 0,-18-18 16,17 18-16,-17-1 0,0-17 0,0 1 15,0 16-15,0 1 0,0 0 16,0-36-16,-17 54 0,17-1 0,-18 18 16,18 18-1,-17 34-15,17-34 16,0 17-16,0 1 0,0-1 15,0 18-15,0-18 0,0 0 0,0 18 16,35-17-16,-35 16 0,0-16 0,17-1 16,-17 0-16,0 1 0,18-1 0,-18 0 15,0-17-15,0-1 0,0 1 0,18 0 16,-18-1-16,0 1 0,17-18 16,1 0-1,0-18-15,-1 18 16,19-17-16,-19-1 0</inkml:trace>
  <inkml:trace contextRef="#ctx0" brushRef="#br1" timeOffset="113043.49">23019 2875 0,'0'0'0,"-18"0"0,-17-18 15,17 18-15,18-17 0,-35 17 16,17 0-16,1 0 0,-1 0 15,-17 0-15,-1 35 0,19-35 16,-1 18-16,1-18 0,-19 35 0,19-17 16,17-1-16,-18 1 0,0 0 0,18 17 15,-17-17-15,17-1 0,0 1 16,0-1-16,0 1 0,0 0 16,35-1-16,-17-17 15,17 0-15,0 0 16,-17 0-16,-1 0 0,19-17 15,-19 17-15,1-36 0,17 36 0,-17-17 0,0-1 16,-1 1-16,1-19 0,-1 19 0,-17-1 16,18 0-16,-18 1 0,0-19 0,0 19 15,0-1-15,0 0 0,0 1 16,-18 52 15,18-17-31,0 17 16,0 0-16,0-17 0,0 0 15,0 17-15,0 0 0,0 0 0,0 1 16,0-1-16,0 18 0,0-18 0,0 36 16,0-18-16,0 17 0,0 1 0,-35-1 15,35 1-15,-17 52 0,-1-52 16,18-18-16,-18-18 0,18-17 0,0 17 16,0-17-16,0-54 31,0 19-31,0-19 0,0 19 15,0-18-15,-35-18 0,35 17 0,0-17 16,-18 1-16,18-1 0,-17 17 0,17-17 16,0 18-16,-18 0 0,18 0 0,0 17 15,0 0-15,0 1 0,0-1 0,0-17 16,0 17-16,35 0 0,-35 1 16,36-1-16,-19 1 0,19 17 0,-19-18 15,18 0-15,1 1 0,-1-1 0,71-35 16,-71 53-16,0-18 15,18 1-15,-17-1 0,-19 18 16,36-17-16,-35-1 0,-1 0 16,1 18-16,-18-17 0,18 17 15,-1-18-15,-17 0 16,0 1 0,-17 17 15,-1 35-16,-17-17-15,17-1 16,1 1-16,17 0 0,-18-1 0,18 1 16,0-1-16,0 1 0,0 0 0,0-1 15,0 1-15,0 0 16,18-1-16,17-17 16,0 0-1,0 0-15,-17-17 0,0 17 0,17-18 16,-17-17-16,-1 17 15,1-17-15,-1 17 0,-17 1 16,0-19-16,0 19 0,0-1 16,0 0-16,-35 18 0,35-17 0,-17 17 15,-1 0-15,0 0 0,1 0 0,-19 0 16,19 0-16,-1 0 0,18 17 0,-18-17 16,1 36-16,-1-19 0,18 19 15,0-19-15,0 1 16,18-18-16,-18 17 0</inkml:trace>
  <inkml:trace contextRef="#ctx0" brushRef="#br1" timeOffset="113226.85">23936 3175 0,'0'18'0</inkml:trace>
  <inkml:trace contextRef="#ctx0" brushRef="#br1" timeOffset="114098.87">24994 2840 0,'0'-18'16,"-35"18"-16,35-17 16,0 52-1,0 0 1,0-17-16,0-1 16,0 19-16,0-1 0,0 0 15,0-17-15,0 0 0,0-1 0,0 1 16,0-1-16,18 1 0,-18 0 15,17-18 1,1 0-16,0 0 16,-1 0-16,1-18 0,-1-17 0,1 35 15,0-18-15,-1-17 0,1 17 16,-18 1-16,18 17 0,-18-18 16,17 18-16,1 18 31,0-18-16,-18 35-15,17-35 0,1 0 16,0 18-16,-1-18 0,1 0 0,-1 0 16,1 0-16,0 0 0,17 0 0,-17 0 15,-1-36-15,19 36 0,-19-17 0,1 17 16,-1-18-16,1 0 0,0 1 16,-18-1-16,0-17 15,0 17-15,0 0 0,0 1 0,0-1 16,-18 18-16,18-17 0,-35 17 15,52 17 17,19-17-17,-36 18-15,35-18 0</inkml:trace>
  <inkml:trace contextRef="#ctx0" brushRef="#br1" timeOffset="114277.63">25929 2857 0,'0'0'0,"0"18"15,0 0-15,0-1 16,0 1 0,-17 0-16,17-1 0,0 1 15,0 0-15,-18-1 0,18 1 0,0 0 16,0-1-16,0 1 16,0-1-16,0 1 15,18-53 1</inkml:trace>
  <inkml:trace contextRef="#ctx0" brushRef="#br1" timeOffset="114861.58">25964 2611 0,'0'0'0,"-17"0"16,17-18-16,-18 18 0,1 0 31,52 0-15,0 0-1,-17 0-15,17 0 0,-17 0 0,17 0 16,0 0-16,0 0 0,-17-18 0,17 18 16,-17 0-16,17-17 0,-17 17 0,0-18 15,-1 18-15,-17-18 0,18 18 0,-18-17 16,0-1-16,0 53 31,0 1-15,0-19-16,0 36 15,0-18-15,0 1 0,0-1 0,0 0 16,0 1-16,0-1 0,0 0 0,0 18 16,0-18-16,0 1 0,0-1 0,0-17 15,0 17-15,0-18 0,17 1 0,-17 0 16,0-1-16,36-17 0,-19 18 16,1-18-16,0 0 0,-1-35 15,1 35-15,0-36 0,17 19 0,-17-1 16,34-35-16,-34 18 0,0 0 15,-1-1-15,1 1 0,-18-18 0,18 18 16,-18-18-16,17 18 0,-17-18 0,0 18 16,0-18-16,0 17 0,0 19 0,0-19 15,0 19-15,0-1 0,-17 18 16,17-17-16,-18 17 16,18 35-16,-18 18 15,18-36-15,0 19 0,0-19 0,0 19 16,0-1-16,0 0 0,0 36 15,18-18-15,-18-36 0,0 54 16,18-36-16,-18 0 0,0-17 0,0 0 16,17-1-16,-17 1 0,0 0 15,18-1-15,0-17 0,-1 0 16,1 0-16,-1 0 0</inkml:trace>
  <inkml:trace contextRef="#ctx0" brushRef="#br1" timeOffset="115534.27">27605 2469 0,'0'0'0,"-53"-35"32,35 35-17,18 18-15,0 17 16,0 0-16,0-17 0,0 17 0,0 1 15,0 16-15,0 19 16,0-18-16,18-18 0,-18 0 0,0 18 16,0-17-16,0 17 0,0-18 0,0 0 15,-18 0-15,18-17 0,0 0 0,0 17 16,0-17-16,0-1 16,18-17-16,0 0 0,17-35 15,-18 35-15,1-18 0,0-17 16,-1 17-16,-17 1 0,18-1 0,-18-17 15,0 17-15,0-17 0,0 17 0,0-17 16,0 0-16,0 17 0,-18 0 16,18 1-16,-17-1 0,-19 18 15,19 0-15,-1 0 0,1 0 16,-19 0-16,19 18 0,-1-18 0,0 17 16,1-17-16,-1 53 0,0-35 15,18 0-15,0-1 0,0 1 0,0 0 16,0 17-16,0-17 0,0-1 0,36 1 15,-36-1-15,17 1 0,19 0 16,-19-1-16,1-17 0,35 18 16,-18-18-16,-17 0 0,52 0 15,-52 0-15,17-35 0,36 17 16,-36 18-16,0-35 0,1 17 16,-1 1-16,0-19 0,-17 19 0,17-1 0,-35 0 15,18 1-15,-18-1 0,17 18 16,-17-18-16,-35 18 15,17 0-15,-17 0 16,18 0-16,-1 18 0,0-18 0,1 35 16,-19-17-16,36 0 0,-17-1 15,17 1-15,-18 0 0,18-1 16,0 1-16,0-1 0,0 1 16,0 0-16,35-18 0,-35 17 15,18-17-15,17 0 0,1 0 16,-19 0-16</inkml:trace>
  <inkml:trace contextRef="#ctx0" brushRef="#br1" timeOffset="115778.64">28540 2910 0,'-71'0'16,"71"-17"-16,-35 17 0,0 0 15,17 0-15,0 0 16,1 0-16,17 17 0,-18 19 15,0-36-15,18 35 0,-17 0 16,17-17-16,0 0 0,0-1 16,0 18-16,0-17 0,0 0 15,0-1-15,0 1 0,35 0 0,-35-1 16,18 1-16,17-18 16,-17 0-16,-1 0 0,19 0 0,-1 0 15,0 0-15,0-18 0,18 18 0,-17-17 16</inkml:trace>
  <inkml:trace contextRef="#ctx0" brushRef="#br1" timeOffset="116774.79">29069 2999 0,'0'0'0,"-71"0"31,36 0-31,17 0 0,1 0 16,-1 0-16,0 0 0,1 17 15,-1 1-15,1-18 0,17 35 16,-18-17-16,18-1 0,-18 1 0,18 0 15,0-1-15,0 1 0,0 0 0,0-1 16,0 1-16,0 0 0,18-1 0,-18 1 16,35-18-16,-35 17 0,18-17 0,-1 0 15,19 0-15,-1 0 0,-17-35 16,-1 35-16,1-17 0,0-19 16,-18 19-16,17-1 0,-17 0 15,18 1-15,-18-1 0,0-17 0,18 17 16,-18 1-16,0-1 0,0 0 0,17 18 15,-17-17-15,0-1 0,18 18 16,-1 0 0,1 18-1,0-1-15,-1-17 0,1 36 16,0-19-16,-1 1 0,1-1 0,-18 1 16,18 0-16,-18-1 0,0 1 0,0 0 15,0-1-15,0 1 16,0-36 15,0 1-31,-18-19 16,18 19-16,0-1 0,0 0 15,0 1-15,0-18 0,0 17 0,0 0 16,18 1-16,-18-1 0,17 0 16,1 1-16,17-1 15,-17 18-15,-1 0 16,1 18-16,0 17 0,-1 0 15,-17-17-15,18 0 0,-18-1 16,0 1-16,18-1 0,-18 1 16,0 0-16,17-1 0,-17 1 0,0 0 0,18-18 15,-18 17-15,17-17 16,1 0 0,0 0-16,-18-17 0,17 17 0,1-36 15,0 19-15,-1-1 0,1-17 16,0 17-16,-18 1 0,17-1 0,1 0 15,0 1-15,-18-1 0,17 18 0,1-18 16,-18 1-16,17 17 0,-17 35 31,0-17-31,18 17 16,-18-17-16,0-1 0,0 1 0,18-1 16,-18 1-16,0 0 0,17-18 15,1 17-15,17 1 0,-17-18 16,35 0-16,-18 0 15,0 0-15,1 0 0,-1 0 0,18 0 16,-18-18-16,0 18 0,1-17 0,-19 17 16,19-36-16,-19 19 0,19-18 0,-19 17 15,-17 0-15,18 1 0,-18-19 16,0 19-16,0-1 0,-35 18 16,-1 0-16,1 0 15,17 18-15,1-18 0,-1 35 16,-17-35-16,17 18 0,0-1 0,18 1 15,-17 0-15,-1-1 0,1 1 0,-1 17 16,18 0-16,0-17 0,0 0 16,0-1-16,0 1 0,0 0 15,18-1-15,17 1 0,-18-18 16,19 0-16,-19 0 16,19 0-16,-19 0 0,19 0 0,-1 0 15,0 0-15,18-18 0,-18 18 0</inkml:trace>
  <inkml:trace contextRef="#ctx0" brushRef="#br1" timeOffset="118220.61">31044 2999 0,'0'-18'0,"0"0"16,0 1 0,18 17 15,0 0-31,-1 0 16,19 17-16,-19 19 15,1-19-15,35 19 0,-36-19 16,1 18-16,0 1 0,-1-19 15,1 1-15,-18 0 0,18-1 0,-18 1 16,0 0-16,17-18 16,-17-18-1,18 18 1,-18-35-16,18 17 0,-1-35 16,1 35-16,-18 1 0,17-54 15,1 54-15,-18-19 0,0 1 0,0 17 16,18 1-16,-18-19 0,0 19 0,0-1 15,17 53 1,19-17 0,-19-18-16,1 35 0</inkml:trace>
  <inkml:trace contextRef="#ctx0" brushRef="#br1" timeOffset="119358.87">31785 3052 0,'0'0'0,"18"-18"31,-18-17-31,18 17 16,-18 0-16,0 1 0,0-1 16,17 0-16,-17 1 0,0-1 15,0 0-15,-17 18 16,-1 18 0,-17 17-16,35-17 15,-18 17-15,18-17 0,-18 0 16,18 17-16,-17-17 0,17-1 0,0 18 15,0-17-15,0 0 0,0 17 0,0-17 16,0-1-16,35-17 0,-35 18 0,18 0 16,17-1-16,-17-17 15,-1 0-15,1 0 0,17 0 0,-17 0 16,-1-35-16,19 35 0,-19-18 0,19 18 16,-19-35-16,1 17 0,17-17 0,-17 17 15,17-34-15,-17 34 0,-1-17 16,1 17-16,-18-17 0,18 17 0,-18 0 15,0 1-15,0-1 0,-36 18 16,1 0-16,0 0 16,17 0-16,0 18 15,1-1-15,17 1 16,0 17-16,0-17 16,17 0-16,-17-1 0,36-17 15,-19 18-15,19-18 0,-19 18 0,1-18 0,17 17 16,-17-17-16,0 0 0,-1 0 15,1 18-15,-18-1 32,0 1-32,0 0 15,-18-18-15,18 17 0,0 1 16,0 0-16,0-1 16,0 1-16,0 0 15,18-18-15,-18 17 0,35-17 16,-17 0-16,-1 0 0,1 0 0,0 0 15,17 0-15,-17-17 0,-1 17 0,18 0 16,-17-36-16,17 36 0,-17-35 0,0 35 16,-1-18-16,19 1 0,-36-1 0,17 0 15,1 1-15,-18-1 0,17 1 0,-17-1 16,0 0-16,0 1 16,-35 17-1,35 35 1,-17-17-16,-1 34 15,18-34-15,0 0 16,0-1-16,35 1 0,-35 0 0,18-18 16,-18 17-16,35-17 0,-17 18 0,-1-18 15,19 0-15,-19 0 0,19 0 0,-19 0 16,19 0-16,-1 0 0,-18 0 0,19-18 16,-19 18-16,1-35 0,0 35 0,-1-35 15,1 17-15,-18 0 0,0 1 0,0-1 16,18 1-16,-18-1 0,0 0 15,0 1-15,-36 17 16,36 17 15,0 1-31,-17 17 16,17-17-16,0-1 0,-18 1 0,18 17 16,0 1-16,0-19 0,-18 19 15,18 16-15,0-16 0,-17 17 0,17 0 16,-18-1-16,0 19 0,1 0 0,-1-1 15,1 1-15,-1-1 0,0 1 0,-17-18 16,17 53-16,1-71 0,-1 0 16,0-17-16,18-36 15,-17 18 1,17-53-16,0 36 0,0-19 0,0 1 16,-18-36-16,18 36 0,0 0 15,0-53-15,0 52 0,35 1 16,-35 0-16,36 17 0,-36-17 0,17 17 15,19 1-15,-19-1 0,1 0 0,17 1 16,-17-1-16,17 0 0,0 18 0,-17-17 16,17 17-16,1 0 0,-1 0 0,0-18 15,0 18-15,18 0 0,-17 0 0,16-17 16</inkml:trace>
  <inkml:trace contextRef="#ctx0" brushRef="#br1" timeOffset="120377.66">10724 4233 0,'0'0'0,"-17"0"0,17-17 0,-18 17 15,18-18-15,-17 18 0,17-18 0,0 1 16,-18 17-16,18-18 0,0 0 16,-18 18-16,18-17 15,0 52 1,0-17-1,0-1-15,36 19 0,-36-19 0,0 1 16,17 0-16,-17-1 0,18 1 0,-18 0 16,17-1-16,-17 1 0,18-1 15,0-17-15,-18 18 0,0-53 32</inkml:trace>
  <inkml:trace contextRef="#ctx0" brushRef="#br1" timeOffset="120522.18">10654 3898 0,'0'0'0,"18"0"47,-18 18-47,35-18 0,-18 17 15</inkml:trace>
  <inkml:trace contextRef="#ctx0" brushRef="#br1" timeOffset="120874.87">11060 4110 0,'0'0'0,"0"123"32,0-105-32,-18 0 0,18-1 15,0 1-15,0 0 0,0-1 16,0 1-16,-18-36 47,18 1-47,-17 17 15,17-18-15,0 0 0,-18 1 16,18-1-16,0 0 0,0 1 0,0-1 16,0 0-16,0 1 0,35 17 0,-35-18 15,18 18-15,-18-18 0,35 18 0,0 0 16,-17 0-16,0 0 0,17 0 0,-17 0 15,35 18-15,-18 17 0,-17-35 16,-1 18-16,1 0 0,-1-1 0,1 1 16,0 0-16,-18-1 0,17 1 0,-17 0 15,0-1-15,0 1 0,0-1 16,-17-17 0</inkml:trace>
  <inkml:trace contextRef="#ctx0" brushRef="#br1" timeOffset="122254.28">11571 4251 0,'0'0'0,"0"53"16,18-53 15,-18-35-31,35 35 0,-35-18 16,18 18-16,-18-35 0,17 17 0,1-17 15,-18 17-15,0 0 0,0 1 16,0-18-16,0 17 16,-18 18-16,18-18 0,-35 18 0,17 0 15,1 0-15,17 18 16,-18-18-16,18 35 0,-18-17 0,18 17 16,0-17-16,0-1 0,0 19 0,0-19 15,0 19-15,18-19 0,-18 1 0,35 17 16,-17-17-16,0-1 0,-1 1 15,1-18-15,0 18 0,-1-18 0,36 17 16,-35-17-16,-1 0 0,19-17 16,-1 17-16,-17-36 0,17 19 0,-17-1 15,-1 1-15,18-19 0,-17 1 16,0 17-16,-1-35 0,1 18 0,0-18 16,-1 18-16,1-18 0,0 0 0,-18 0 15,17-53-15,-17 71 0,0-18 16,0 18-16,0 17 0,0-17 0,-35 17 15,17 1-15,1 17 16,-1 0-16,0 17 16,1 19-16,17-19 0,-18 1 15,18 0-15,0 17 0,0-18 0,0 19 16,0-1-16,0 0 0,35 18 0,-35-18 16,18 18-16,-18-17 0,35 17 0,-35-1 15,18-16-15,-18 17 0,18 0 0,-18 0 16,17-1-16,-17 1 0,18 0 15,-18 0-15,17-18 0,-17 1 0,0-1 16,18-17-16,-18-1 0,18 19 16,-1-36-16,1 0 0,0 0 0,17-53 15,0 35-15,-17-17 0,17-1 16,0 1-16,-17 0 0,17 0 0,1-54 16,-19 37-16,1 16 0,-18 1 15,18 0-15,-18-1 0,0 1 0,0 0 16,0 17-16,0-17 0,0 17 0,0-17 15,0 17-15,0 1 0,0-19 16,-18 19-16,18-1 0,0-17 0,0 17 16,-18 1-16,18-19 0,-17 19 15,17-1-15,0 0 0,-18 1 16,18 52 15,-18-35-31,18 18 0,0-1 16,0 19-16,0-19 0,0 1 15,0 17-15,0 0 0,0 1 0,0-1 16,18 0-16,-18 18 0,0 0 0,18 0 16,-18 0-16,0 0 0,17 17 0,-17 72 15,0-72-15,0 1 0,0 17 16,0-18-16,0 1 0,0-18 0,0 0 16,0 0-16,0-18 0,0-17 0,0-1 15,0 1-15,18-18 16,-18-35-16,35 17 0,-35-17 0,18-1 15,-1 1-15,1-18 0,0 0 0,-1 0 16,1 0-16,-18 18 0,18-18 0,-18 0 16,0 18-16,0-18 0,0 36 0,0-19 15,-36-17-15,36 36 0,-17-1 16,-19 0-16,19 18 0,-18-17 16,17 17-16,-17 0 0,17-18 0,-17 18 15,17 0-15,-17 0 0,17 0 16,-17 0-16,17 0 0,1 0 0,-1 0 15,0 0-15,1 0 0,34 0 47,-17-17-47,18-1 16,0 18 0,-18-18-16,-18 18 31,-17 0-16,17 0 1,0 18 0,54-18 15,-19 0-15,1 0-1,-53 0 95</inkml:trace>
  <inkml:trace contextRef="#ctx0" brushRef="#br1" timeOffset="122549.64">12136 4304 0,'0'0'0,"-36"0"16,19 0 0,34 0 46,1 0-46,-18 18-16,35-18 0,-17 0 15,17 0-15,-17 0 0,17 0 0,-17 0 16,17 0-16,0 0 0,-17-36 0,17 36 16,0 0-16,-17-17 0,17 17 0,1-18 15,-19 18-15,1 0 16,-18-18-16,18 18 0,-18-17 15</inkml:trace>
  <inkml:trace contextRef="#ctx0" brushRef="#br1" timeOffset="122843">12965 4163 0,'0'0'0,"-53"0"31,35 0-31,36 17 32,-18 19-17,35-19-15,-35 1 0,18 0 16,-18-1-16,0 1 0,0 0 15,0-1-15,17-17 0,-17 18 16,0-53 0,0-18-1</inkml:trace>
  <inkml:trace contextRef="#ctx0" brushRef="#br1" timeOffset="122977.81">12876 3881 0,'0'0'0,"-17"0"0,-19 0 31,36 35-31,0-18 0,0 19 16,18-19-16,-18 1 15,35-18-15,-35 18 0,36-18 0</inkml:trace>
  <inkml:trace contextRef="#ctx0" brushRef="#br1" timeOffset="123393.93">13282 4039 0,'0'18'16,"-18"-18"-1,-17 18-15,18-1 16,-1 1-16,0-1 0,18 1 0,-17 0 16,17-1-16,-18 1 0,18 0 0,0-1 15,0 1-15,0 17 0,0-17 16,0 0-16,35-1 0,-17 1 15,-18-1-15,35 1 16,-17-18-16,-1 0 0,1 0 0,0 0 16,-1 0-16,1 0 0,0 0 0,-1-35 15,19 35-15,-19-18 0,1 18 0,-1-35 16,1 17-16,0 1 0,-1-1 0,1-17 16,-18 17-16,0-17 0,0 17 15,0 0-15,0 1 0,0-1 16,0 1-16,-18 17 15,18 17 1,0 18 0,0-17-16,0 17 15,18-17-15,-18 0 0,18-1 16,-18 1 0,17-18-16,1 0 15,-18-35-15</inkml:trace>
  <inkml:trace contextRef="#ctx0" brushRef="#br1" timeOffset="123521.42">13564 3775 0,'0'0'0,"-17"0"15,-1 0 1,36 0 0,-18 35-16,35-35 15,0 18-15</inkml:trace>
  <inkml:trace contextRef="#ctx0" brushRef="#br1" timeOffset="124374.93">13794 4075 0,'0'0'0,"35"52"15,-17-52 1,-1-35 0,-17 18-16,18 17 15,-18-18-15,17-17 0,-17 17 16,0 0-16,0 1 0,0-1 15,-17 18-15,17-18 16,-35 18-16,17 0 0,0 18 16,1 17-1,17-17-15,0 0 0,0-1 0,0 1 16,0 0-16,0 17 0,0-18 0,0 36 16,17-35-16,-17 0 0,36-1 15,-1 1-15,-18-18 0,19 18 16,-19-18-16,19 0 0,-1 0 0,0 0 15,0 0-15,1-36 0,-1 36 0,-17-17 16,17 17-16,-17-36 0,-1 19 0,1-1 16,-1 0-16,-17 1 0,0-18 0,0 17 15,0 0-15,0 1 0,-17 17 16,17-18-16,-35 18 16,35 35-1,0 1-15,0-19 16,0 1-16,0-1 0,0 1 15,0 0-15,35-1 0,-35 1 0,0 0 16,17-1-16,-17 1 0,18 0 16,0-18-1,-1 0-15,-17-18 16,18 18-16,0-18 0,-18 1 0,17-19 16,1 19-16,-18-1 0,18-17 0,-18 17 15,17 1-15,-17-1 0,0 0 0,18 1 16,-18-1-16,18 18 15,-18 35 1,0-17-16,17-18 0,-17 35 16,18 0-16,-18-17 0,17 0 15,1-1-15,-18 1 0,18 0 0,-1-18 16,54 17-16,-36-17 16,-17 0-16,52 0 0,-34 0 15,-19-17-15,19 17 0,-19-36 0,1 19 16,-1-1-16,1 0 0,-18-17 0,0 18 15,0-19-15,0 1 0,0 0 0,-18-1 16,18 1-16,-35-18 0,35 18 16,-35 0-16,35-1 0,-18 1 0,18 0 15,-17 17-15,17 1 0,-18-1 0,18 0 16,-18 1-16,18 34 16,0 36-1,0-35-15,0 17 0,36 0 16,-36 1-16,17-1 0,-17 18 0,18-18 15,0 0-15,-1 1 0,-17-1 0,18 18 16,-18-18-16,17 0 0,-17-17 0,0 17 16,18-17-16,-18 0 0,0-1 0,0 1 15,0 0-15,18-18 16,-18-36-16,0 19 16</inkml:trace>
  <inkml:trace contextRef="#ctx0" brushRef="#br1" timeOffset="124537.72">14658 3863 0,'0'0'16,"-35"0"-16,17 0 0,-17 0 0,17 0 15,0 0-15,54 0 32,-1 0-32,0-18 0,1 18 15,16-17-15,1-1 0,-17 0 0,17 1 16,-1-1-16,1 18 0</inkml:trace>
  <inkml:trace contextRef="#ctx0" brushRef="#br1" timeOffset="125183.49">16140 3616 0,'0'0'0,"-18"-18"16,0 18-16,18-17 0,-17 17 16,-1-18-16,0 18 15,1 0-15,-1 0 0,-17 0 16,17 0-16,1 35 0,-19-17 16,1 17-16,17-17 0,1 17 0,-19-17 15,19 17-15,-1 0 0,-17 18 0,17-17 16,1 16-16,-1 1 0,18 0 0,-18 0 15,18 18-15,-17-18 0,17 0 16,0 0-16,0 17 0,0-17 0,0 0 16,35 35-16,-35-53 0,18 1 15,-18 17-15,17-1 0,19-34 16,-36 17-16,17-17 0,-17 0 0,18-1 16,-1-17-16,-17 18 0,18-18 0,0 18 15,-1-18-15,1 0 0,0 0 0,17 0 16,-17 0-16,-1 0 0,18 0 0,-17 0 15,0 0-15,17-18 0</inkml:trace>
  <inkml:trace contextRef="#ctx0" brushRef="#br1" timeOffset="126931.59">16281 4216 0,'0'0'0,"0"-18"0,-18 18 16,0-18-16,18 1 16,0 34 30,0 19-46,18-19 0,-18 1 16,0 0-16,0 17 0,0-17 16,0-1-16,0 18 0,0-17 0,0 0 0,0 17 15,0-17-15,0-1 0,0 1 16,0 0-16,0-1 0,0-34 47,0-1-47,0 0 15,0 1-15,0-19 0,-18 19 0,18-1 16,0 0-16,0 1 0,0-1 0,0-17 16,36 17-16,-36 1 0,17-1 0,-17 0 15,36 18-15,-1-17 0,-17 17 0,-1-18 16,1 18-16,17 0 0,-17 0 16,70 0-16,-70 0 0,-1 18 15,18-1-15,-17-17 0,0 36 16,-18-19-16,17 19 0,-17-19 15,0 1-15,0-1 0,0 1 0,0 0 16,0-1-16,0 1 0,0 0 0,0-1 16,0 1-16,0 0 15,36-18-15,-19 0 16,1 0-16,0 0 16,-1 0-16,1-18 0,-1 18 0,19-18 15,-19-17-15,1 17 0,0 1 0,-1-1 16,-17 0-16,18 1 0,0-18 0,-18 17 15,17-17-15,-17 17 0,18 0 16,-18-17-16,0 17 0,0 1 0,0-1 16,-35 18-16,17 0 15,0 18 1,1-1-16,-1 19 16,18-19-16,-18 1 0,18 0 0,0-1 15,0 19-15,0-19 0,0 1 0,0-1 16,0 1-16,18 0 0,-18-1 0,0 1 15,35 0-15,-35-1 0,18-17 0,-18 18 16,35-18-16,-17 0 0,17 0 0,-17 0 16,17 0-16,-17 0 0,17 0 0,0-18 15,-17 18-15,52-53 16,-34 36-16,-1-1 0,18-35 16,-35 36-16,-1-19 0,1 19 0,-1-1 15,-17 0-15,18 1 0,-18-1 0,0 0 16,0 1-16,-35 17 15,17 0-15,-17 17 16,0 1-16,17 17 16,0-17-16,18 0 0,-17-18 15,17 17-15,0 1 0,0 0 0,0-1 16,0 1-16,0-1 0,17 1 0,19 0 16,-36-1-16,17-17 0,-17 18 15,36-18-15,-19 0 0,1 18 0,-1-18 16,54 0-16,-36 0 15,1 0-15,-1 0 0,0-36 0</inkml:trace>
  <inkml:trace contextRef="#ctx0" brushRef="#br1" timeOffset="127590.65">18133 4198 0,'0'0'0,"-141"-18"15,105 18-15,19 0 16,-1 0-16,0 0 0,-34 53 15,34-53-15,18 36 16,-18-19-16,18 1 0,-17 0 0,17-1 16,0 1-16,0 17 0,0-17 0,0-1 15,0 1-15,35-18 0,-35 18 16,18-18-16,17 0 16,-18 0-16,1-18 0,0 18 0,17-35 15,0-18-15,1 35 0,-19-17 16,1 17-16,-1-17 0,1 0 0,0-1 15,17-105-15,-35 106 16,0-18-16,0 0 0,0 0 0,0 18 16,0-18-16,0 18 0,-18 17 15,18 1-15,0-1 0,-17 0 0,-19 18 16,36 36-16,-17-1 16,-1 0-16,18 0 15,0 1-15,0-1 0,0 18 0,0-18 16,0 0-16,0 18 0,35-17 0,-35 16 15,0-16-15,36-1 0,-36 0 0,17 36 16,1-36-16,0-17 0,-1-1 16,-17 1-16,18 0 0,0-1 0,-1-17 15,1 0-15,0 0 16,-1-35-16,1 35 0,17-35 0,-17 17 16,-1 1-16,19-19 0,-19 1 15,1 17-15,17-17 0,-17 0 0,-18 17 16,17 0-16,-17 1 0,0-1 0,0 1 15,-17 17 1,-1 0-16,18 17 16,-17-17-16,17 18 0,-36 17 15,36-17-15,0-1 0,0 1 16,0 0-16,36-1 0,-36 1 16,17 0-16,-17-1 0,18 1 0,-18 0 15,35-1-15,-35 1 0,18-1 0,-18 1 16,0 0-16,0-1 0,0 1 15,0 0-15,-36-1 0,19 1 16,-1-18-16,1 0 0,-36 18 16,35-18-16,0 0 0,1 0 15</inkml:trace>
  <inkml:trace contextRef="#ctx0" brushRef="#br1" timeOffset="128430.97">19808 4198 0,'0'-35'32,"0"70"-17,0-17-15,0-1 16,0 1-16,0 17 0,-17 1 16,17-19-16,0 1 0,-18 17 15,18-17-15,0-1 16,0 1-16,-17-18 15,17-35 1,-18 17-16,18-17 16,0 0-16,0 17 0,-18 0 15,18 1-15,0-1 0,0-17 0,0 17 16,0 0-16,0 1 0,36-1 16,-19 18-1,1 0-15,-1 0 0,1 35 0,0-35 16,-1 36-16,1-19 0,0 1 0,-1 0 15,1-1-15,0 19 0,-1-19 0,1 1 16,-18-1-16,17 1 0,-17 0 0,0-1 16,18-17-16,-18 18 0,0 0 15,0-54 17,0 19-32,-18-19 15,18 1-15,0 18 0,0-1 0,0-17 16,0 17-16,0 0 0,0-17 0,0 17 15,36 1-15,-36-1 0,17 18 0,-17-18 16,36 18-16,-36-17 0,17 17 0,1 0 16,0 0-16,-1 0 0,19 0 0,-19 35 15,1-35-15,17 35 0,-17-17 0,-1 0 16,1-1-16,0 1 0,-18 17 0,17-17 16,1 17-16,-18-17 0,0-1 15,0 1-15,0 0 0,0-1 16,18-17-1,-1 0-15,1-35 0</inkml:trace>
  <inkml:trace contextRef="#ctx0" brushRef="#br1" timeOffset="129334.22">20637 4198 0,'0'-35'31,"-17"35"-31,-1 0 16,1 35-16,-1-17 15,18 17-15,0-17 16,-18-1-16,18 1 0,0 0 0,0 17 16,0-18-16,36 1 0,-36 0 0,17-1 15,-17 1-15,18 0 0,17-1 16,-17 1-16,-1-18 0,1 0 16,0 0-16,-1 0 0,1-35 0,0 35 15,17-18-15,0-35 16,-17 18-16,-18 0 0,0 17 15,0-17-15,0 17 0,0 0 0,-35-17 16,35 17-16,-36 1 0,19-1 0,-19 0 16,19 18-16,-19-17 0,19 17 0,-1 0 15,-17 0-15,17 0 0,1 0 16,-1 0-16,18 35 0,-18-35 16,18 18-16,0 17 0,0-17 15,0-1-15,36 1 0,-1 0 16,-18-1-16,1 1 0,0-18 0,17 18 15,0-18-15,1 0 0,-1 0 0,0 0 16,0 0-16,1-36 0,-1 36 0,0-17 16,1-1-16,-1-17 0,-18 17 0,36-17 15,-35-1-15,0 19 16,-1-1-16,-17-17 0,0 17 0,0 1 0,0-1 16,0 0-16,-35 18 0,0 0 15,17 0 1,18 18-16,-53 17 0,36 1 15,17-19-15,0 1 0,0-1 16,0 1-16,0 0 0,0-1 0,0 1 16,35 0-16,0-1 0,-35 1 15,18-18-15,-18 18 0,35-18 0,-17 17 16,-1-17-16,-17 18 16,18-18-1,-18 18-15,0-1 16,0 1-1,0-1-15,0 1 16,-18 0-16,18-1 0,0 1 0,0 0 16,0-1-16,18 1 15,17-18-15,-17 0 16,-1 0-16,19 0 0,-19 0 16,1-35-16,17 35 0,-17-18 0,17 18 15,-17-18-15,17 1 0,-17-1 0,-1 0 16,1-17-16,0 18 0,-18-1 0,0 0 15,17-35-15,-17 36 16,0-1-16,-35 0 0,35 1 0,-18 17 16,1 0-16,-1 0 15,-17 0-15,35 17 16,-18-17-16,18 36 0,-17-36 0,17 17 16,0 1-16,0 17 0,0-17 0,0 0 15,0-1-15,0 1 0,0 17 16,17-17-16,-17-1 0,18 1 15,0 0-15,-1-18 0,54 0 16,-54 0 0,54-18-16,-36-17 0</inkml:trace>
  <inkml:trace contextRef="#ctx0" brushRef="#br1" timeOffset="130161.98">22313 4163 0,'0'0'0,"0"17"32,0 19-17,0-19-15,0 36 16,0-35-16,0 0 0,0 34 16,0-34-16,0 0 0,0 35 15,0-36-15,0 1 16,0 0-16,0-36 47,0 0-47,0-17 15,0 17-15,0 1 0,0-1 0,0 0 16,0-17-16,0 18 0,0-1 0,0 0 16,0 1-16,0-1 0,0 0 15,0 1-15,18-1 0,17 18 16,-17 0-16,-1 0 0,1 0 15,0 0-15,-1 18 0,19-18 0,-19 35 16,18-35-16,-17 35 0,17-17 0,1 17 16,-19-17-16,1-1 0,0 1 15,-1 0-15,1-1 0,-18 1 16,0 0-16,0-1 0,0 1 16,-18-18-1,18-18 1</inkml:trace>
  <inkml:trace contextRef="#ctx0" brushRef="#br1" timeOffset="130537.77">23142 4251 0,'0'0'0,"-35"0"31,17 0-31,1 0 0,-1 0 16,18 18-16,-18-18 0,18 35 0,-17-17 16,17-1-16,0 1 0,-18 17 15,18-17-15,0-1 0,0 1 0,0 0 16,0-1-16,0 1 0,0 0 16,35 17-16,-35-18 0,18-17 0,0 0 15,-1 0-15,19 0 16,-19-17-16,1 17 15,-1-35-15,1 17 0,17 0 0,-35 1 16,18-19-16,0 19 0,-18-1 0,0-17 16,0 17-16,0 1 0,0-19 0,-18 19 15,18-1-15,-35 0 0,-1 1 0,19-1 16,-18 0-16,17 18 0,-17 0 0,17 0 16,0 0-16,-17 0 0,17 36 15,18-19-15,0 1 16,18 17-16</inkml:trace>
  <inkml:trace contextRef="#ctx0" brushRef="#br1" timeOffset="130734.89">23601 4480 0,'0'0'16,"0"-35"-1,17 35-15,-17-18 16,18 18-16,-18-17 0,0-1 47</inkml:trace>
  <inkml:trace contextRef="#ctx0" brushRef="#br1" timeOffset="131658.62">24395 4233 0,'0'0'0,"-36"0"0,-17-17 16,36 17-16,-19-18 0,19 18 0,-1 0 15,-17 0-15,17 0 0,1 0 16,-19 0-16,19 18 15,-1-1-15,18 1 0,-18 0 16,18 17-16,0-17 0,-17-1 0,17 1 16,0-1-16,0 19 0,0-19 0,0 1 15,0 0-15,0-1 0,0 1 0,0 0 16,35-1-16,-17 1 0,-1-18 16,1 0-16,0 0 0,17 0 0,-17 0 15,-1 0-15,18-18 0,-17 18 0,17-35 16,-17 17-16,0 1 0,-18-19 15,17 19-15,-17-1 0,0-17 0,0 17 16,0-17-16,-35 17 0,35-17 0,-35 17 16,17 1-16,-17-1 0,0 0 0,17 1 15,-17-1-15,-1 18 0,19 0 0,-19-18 16,19 18-16,-1 0 0,1 0 0,-1 0 16,0 36-16,18-19 15,0 1-15,36-18 16,-36 18-16,35-18 0,0 0 0,71 0 15,-71 0-15,0 0 16,1 0-16,-1-36 0,0 36 0,18-35 16,18 0-16,-36 17 15,-17-17-15,17 17 0,-17 1 0,-1-19 16,1 19-16,-18-19 0,18 19 0,-18-18 16,0 17-16,0 0 0,0 1 0,0-1 15,-18 18 1,18 35-1,-18 1-15,18-1 16,0-18-16,0 19 0,0-1 0,0 0 16,-17 18-16,17-18 0,0 1 0,0 17 0,0 0 15,0 0-15,0-1 0,0 1 0,0 0 16,0 18-16,0-18 0,0 0 0,0 17 16,0-17-16,0 0 0,0-18 0,0 18 15,0-17-15,0-19 0,0 18 16,0-17-16,0 0 0,0-1 15,17-52 1,19 17 0,-19 1-16,1-18 0,-1 17 0,1 0 15,0-17-15,-1 0 0,1-1 0,-18 19 16,18-19-16,-1 1 0,-17 0 0,0 0 16,0 17-16,0-17 0,0 17 0,0 0 15,-35 1-15,35-1 0,-35 1 16,17 17-16,-17-18 0,0 0 15,17 18-15,0-17 0,1 17 0,-1 0 16,0 0-16,18-18 31,36 18-15,-1 0-16,-17-18 0,-1 18 16,18 0-16,-17-17 0,17-1 0,18 0 15,-17 1-15,-1-1 0,-18 1 16</inkml:trace>
  <inkml:trace contextRef="#ctx0" brushRef="#br1" timeOffset="132424.59">25717 4198 0,'0'-18'15,"0"1"-15,-17 17 0,17-18 0,0 36 47,0-1-47,0 19 16,0-19-16,0 36 15,0-35-15,0 0 0,0 34 16,0-34-16,0 17 0,0-17 0,0 0 16,0-1-16,0 1 15,0-53 1</inkml:trace>
  <inkml:trace contextRef="#ctx0" brushRef="#br1" timeOffset="132574.96">25682 3933 0,'0'0'0,"18"18"46,17-18-30,-17 18-16,-1-18 0</inkml:trace>
  <inkml:trace contextRef="#ctx0" brushRef="#br1" timeOffset="132994.78">26229 3828 0,'0'0'0,"18"0"15,-18-18 1,0 0-16,0 1 0,0 52 47,0 0-47,-18 1 15,18-19-15,0 18 0,0 1 0,-18 52 16,18-53-16,0 18 0,0-18 0,-17 18 16,17-17-16,0-1 0,-18 18 15,18-18-15,0 0 0,0-17 0,-18 17 16,18-17-16,0 0 0,0-1 0,0 1 15,0-1-15,36-17 16,-19 0-16,19 0 16,-19 0-16,1-17 0,0 17 15,-1-35-15,1 35 0,17-18 0,-17 0 16,-1 1-16,1-1 0,0 0 0</inkml:trace>
  <inkml:trace contextRef="#ctx0" brushRef="#br1" timeOffset="133197.24">26088 4216 0,'0'0'0,"-124"0"16,124-18 0,18 18-1,35-18-15,-18 18 0,1-17 16,-1 17-16,18-18 0,0 18 0,35 0 15,-35-18-15,0 18 0,-18 0 16,0 0-16,-17 0 0,17 0 0</inkml:trace>
  <inkml:trace contextRef="#ctx0" brushRef="#br1" timeOffset="134150.65">26705 4233 0,'0'0'0,"0"18"15,18-18-15,-18-35 31,18 35-31,-18-18 16,17 0-16,-17 1 0,18-1 16,-18 0-16,0 1 0,0-1 15,0 1 1,-35 17-16,17 0 16,0 0-16,-17 35 0,17-18 15,1 1-15,17 17 16,-18-17-16,18 0 0,0-1 0,0 1 15,0 0-15,0 17 0,0-17 0,0-1 16,18 1-16,-18-1 0,35-17 0,-35 18 16,35 0-16,-17-18 0,0 0 0,-1 17 15,36-17-15,-35 0 0,-1 0 16,19-35-16,-19 35 0,1-18 0,17 18 16,-17-35-16,-1 18 0,19-1 0,-19-17 15,1 17-15,17-17 0,-17 17 0,-18-17 16,18 17-16,-1 0 0,-17 1 0,0-1 15,0 1-15,-35 17 16,17 0 0,-17 17-16,17 18 15,1-35-15,17 18 0,-18 0 0,18-1 16,0 1-16,0 0 0,0-1 16,35 1-16,-35 0 0,18-18 0,-18 17 15,18-17-15,-18 18 0,35-18 0,-35 18 16,18-18-16,-1 17 0,1-17 15,-18 18-15,0-1 16,0 1-16,0 0 16,-18-1-16,-17 1 15,35 0-15,0-1 16,35-17-16,18 0 16,-18 0-16,1 0 15,-1 0-15,53-35 0,-53 0 16,1 17-16,34-17 0,-34 17 15,-19-17-15,18 17 0,-17 1 0,-18-19 16,18 19-16,-18-1 0,0 0 0,0 1 16,0-1-16,-18 18 15,-17 0-15,0 0 16,17 0-16,0 0 0,-17 0 0,-18 35 16,35-17-16,-17-18 0,0 53 15,17-53-15,18 18 0,0-1 16,-17 1-16,17 0 0,0-1 15,0 1-15,0-1 16,35-17-16,-17 0 0,-1 0 16,1 0-16,-1 0 0,1 0 15,17-17-15,-17 17 0,0 0 16,-1-18-16,1-17 0,0 35 16,-18-18-16,17 1 0,1-1 0,-1 0 15,1 18 1,-18 18-1,0 0 1,0 17-16,0-17 16,0-1-16,0 1 0,0-1 15,18 1-15,-18 0 0,17-1 0,-17 1 16,36 0-16,-19-18 16,19 0-16,-19 0 0,19-36 15,-1 36-15,-18-35 0,19 17 0</inkml:trace>
  <inkml:trace contextRef="#ctx0" brushRef="#br1" timeOffset="134378.99">28081 3828 0,'0'0'0,"-88"-89"31,53 72-31,17 17 16,0 0-16,1 0 15,17 17-15,-18 19 0,18-19 16,0 19-16,0 17 0,0-18 15,0-18-15,0 19 0,0-1 0,18 0 16,-18 1-16,0-1 0,0 0 16,17 0-16,-17 1 0,0-1 0,0-17 0,0 17 15,0-17-15,0-1 0,0 1 16,0-1-16,0 1 0</inkml:trace>
  <inkml:trace contextRef="#ctx0" brushRef="#br1" timeOffset="134678.81">27781 4075 0,'0'0'0,"-17"-18"0,52 18 31,0 0-15,0 0-16,1 0 0,-1 0 15,0 0-15,1 18 0,-1-18 0,0 0 16,0 0-16,-17 17 0,17-17 0,-17 0 15,0 0-15,-1 18 0,-17-1 16,18-17-16,-18 18 0,17 0 0,-17-1 16,0 1-16,0 0 0,0 17 15,0-17-15,-17-1 0,17 19 16,-35-19-16,35 1 0,0-1 16,0 1-16,-18-18 15,18-35 1,0 0-16,0 17 15,35 0-15,-35-17 0</inkml:trace>
  <inkml:trace contextRef="#ctx0" brushRef="#br1" timeOffset="134790.24">28310 3916 0,'0'0'0,"-17"0"32,-19 0-17,36 17-15,0 19 0,36-19 16,-1 19-16</inkml:trace>
  <inkml:trace contextRef="#ctx0" brushRef="#br1" timeOffset="135671.9">28892 4145 0,'0'0'0,"-17"0"16,-36 0-1,18 0-15,17 0 0,-17 0 0,-36 0 16,36 18-16,0-18 0,-18 35 15,35-17-15,0-18 0,1 17 16,-1 1-16,18 0 0,0-1 0,0 1 16,0 0-16,0-1 0,0 1 15,18-1-15,-18 1 0,35-18 16,-35 18-16,18-18 0,-1 0 16,1 0-16,0 0 0,-1 0 15,19-18-15,-19 18 16,1-18-16,-1 1 15,1-18-15,-18 17 0,0 0 0,18 1 0,-18-1 16,0 0-16,0 1 16,0-1-16,0 0 0,17 1 0,-17-1 0,18 0 15,0 1-15,-1 17 16,1 0 0,0 35-16,-1-17 15,1 17-15,-18-17 0,17-1 16,-17 1-16,18 0 0,-18-1 0,18 19 15,-18-19-15,0 1 16,0-36 15,0 1-31,0-1 16,0 0-16,17-17 0,-17 17 16,36 1-16,-36-1 0,17-17 0,-17 17 15,18 0-15,0 1 0,-1-1 0,1 1 16,0 17-16,-1 0 15,-17 17-15,18-17 16,-18 35-16,0-17 0,17 0 0,-17-1 16,0 1-16,0 0 0,18 17 0,-18-17 15,0-1-15,18 1 0,-1 0 16,1-1-16,0-17 16,-1 0-16,1 0 0,0 0 15,-1 0-15,1-17 0,-1 17 0,1-18 16,0-17-16,-1 17 0,-17-17 15,18 17-15,-18 0 0,0 1 0,18-36 16,-18 35-16,0 1 0,0-1 16,0 0-16,-36 1 0,19 17 15,-1 0 1,0 35-16,18-17 16,0-1-16,0 1 0,0-1 0,0 1 15,0 0-15,0-1 0,18 1 0,-18 0 16,35-18-16,-35 17 0,18 1 0,-18 0 15,35-18-15,-35 17 0,18-17 16,-18 18-16,18 0 0,-18-1 16,0 1-16,0-1 15,0 1-15,-18 0 0,-17-1 16,-1 1-16,19-18 16,-1 0-16,0 18 0,1-18 0,-1 0 15,1 0-15,17 17 0,-18-17 16,18-35-1</inkml:trace>
  <inkml:trace contextRef="#ctx0" brushRef="#br1" timeOffset="136029.74">29598 3722 0,'0'0'0,"-18"0"0,-17-53 32,35 35-32,-18 18 0,54 36 31,-19-1-15,-17-18-16,36 1 0,-1 35 15,-17-18-15,-1-17 0,19 17 16,-19 0-16,1 1 0,17-1 0,0 53 15,-17-53-15,0 1 0,-1 17 16,-17 17-16,0-17 0,0-18 16,0 1-16,-17 17 0,17-18 0,-53 35 15,17-34-15,1-1 0,18-17 16,-54 35-16,53-36 0,-17 1 16,-18 17-16,35-35 0,1 0 15,-1 0-15,1 0 0,17-18 0</inkml:trace>
  <inkml:trace contextRef="#ctx0" brushRef="#br1" timeOffset="136222.04">30409 4674 0,'-35'-17'31,"53"17"-15,17 0-1</inkml:trace>
  <inkml:trace contextRef="#ctx0" brushRef="#br1" timeOffset="149241.87">4921 476 0,'0'0'0,"-17"0"0,17 18 0,-18-18 16,18 18-16,-18-18 0,18 17 0,-17 1 15,17-1-15,-18 1 0,18 0 0,-18-1 16,1 36-16,-1-17 0,0-1 16,-17 0-16,18 0 0,-19 1 0,19-1 15,-19 0-15,19 0 0,-19 1 0,19-1 16,-1 0-16,1 1 0,-1-1 0,0-17 15,-17 34-15,35-34 0,-18 0 16,18 17-16,-17-35 0,17 18 16,0-1-1,-18-17 1,18-35-16</inkml:trace>
  <inkml:trace contextRef="#ctx0" brushRef="#br1" timeOffset="149571">4233 617 0,'0'0'0,"-17"-17"0,17-1 16,-18 0-16,18 1 15,35 17 1,1 35-16,-19-35 16,1 18-16,0-1 0,17 19 0,-18-19 15,19 19-15,-1-19 0,-17 18 0,17-17 16,0 17-16,0 1 0,1-1 0,-1 0 16,0 0-16,36 36 0,-36-53 15,18 17-15,-18 0 0,1 1 0,-1-1 16,-17 0-16,52 18 0,-52-18 15,-1 1-15,36 34 16,-53-52-16,0 17 0</inkml:trace>
  <inkml:trace contextRef="#ctx0" brushRef="#br1" timeOffset="154622.04">1782 7408 0,'0'-17'0,"-18"17"15,18-18 17,-18 18-1,18-18-15,0 1 15,0 34 31,0 19-46,0-19 0,0 1-16,0 0 0,0-1 15,0 1-15,0 0 0,-17-1 0,17 1 16,0-1-16,0 19 0,-18-19 0,18 19 15,0-19-15,0 1 0,0 0 16,-18-1-16,18 1 0,0-1 0,0 1 16,0 0-16,0-1 0,0 1 0,0 0 15,0-1-15,0 1 0,0 0 0,0-1 16,0 1-16,0-1 0,0 1 16,18 0-16,-18-1 0,0 1 0,0 0 15,0-1-15,0 1 0,0 0 16,0-1-16,0 1 0,0 0 15,0-1-15,0 1 0,0-1 16,0 1-16,0 0 0,0 17 16,0-17-16,-18-1 0,18 19 15,0-19-15,-17 1 0,17 35 16,0-18-16,0 0 0,0-17 16,-18 17-16,18 0 0,0-17 0,0 17 0,0 1 15,0-1-15,0 0 0,0-17 0,-18 17 16,18 0-16,0 1 0,0-1 0,0-17 15,-17 17-15,17 0 0,0-17 0,0 17 16,0-17-16,0 17 0,-18 0 0,18 18 16,0-18-16,0-17 0,-18 17 15,18-17-15,0 17 0,0 1 16,-17-19-16,17 19 0,0-19 0,-18 18 16,18 18-16,0-17 0,-17-1 15,17 0-15,0 0 0,-18 1 0,18-1 16,0 0-16,-18-17 0,18 17 0,0 0 15,0 1-15,0-1 0,0 0 0,-17-17 16,17 17-16,0 1 0,0-19 0,0 18 16,0-17-16,0 17 0,0-17 15,-18 17-15,18-17 0,0 35 16,0-36-16,0 19 0,0-19 0,0 1 16,-18 88-1,18-89-15,0 1 0,0 17 0,0-17 16,0 0-16,0 17 0,0-17 0,0-1 15,0 1-15,-17 17 0,17-17 0,0 17 16,0 0-16,0-17 0,0 0 16,0 17-16,0-17 0,0 17 0,0-18 15,0 36-15,0-17 0,0-19 16,0 1-16,0 0 0,0 17 0,0-18 16,0 1-16,0 0 0,0-1 0,0 1 15,0 0-15,0-1 0,0 1 0,0 0 16,0-1-16,0 1 0,0 0 15,0-1-15,0 1 0,0-1 0,0 1 16,0 0-16,0-1 16,0 1-16,0 0 0,0-1 0,0 1 15,0 0-15,0-1 0,-18 1 16,18-1-16,0 1 0,0 17 16,0-17-16,0 0 0,0 17 15,0-17-15,0 17 0,0 0 16,0 0-16,0-17 0,0 0 0,-18 17 15,18-17-15,0-1 0,0 1 0,0 17 16,0-17-16,0-1 0,0 19 0,0-19 16,0 19-16,0-1 0,0-17 0,0 17 15,0 0-15,0-17 0,0 17 16,0-17-16,0 17 0,0-17 0,0-1 16,0 18-16,0-17 0,0 0 0,0 17 15,-17-17-15,17 17 0,0-17 0,0 17 16,0-17-16,0 17 0,0-18 0,-18 19 15,18-19-15,0 1 0,-17 0 0,17 17 16,0-17-16,0-1 0,0 1 0,0-1 16,0 1-16,0 0 0,-18-1 0,18 19 15,0-19-15,0 1 0,0 0 0,0-1 16,0 1-16,0 52 16,0-52-16,-18 0 0,18-1 15,0 1-15,0 17 0,0-17 0,0 17 16,0-17-16,0 17 0,0-17 0,0 17 15,0-17-15,0-1 0,0 19 0,0-19 16,0 1-16,0-1 0,0 1 16,0 0-16,0-1 15,0 1 1,0-36 62,18 18-78,-18-17 16,0-1-16,18 0 0,-1 1 15,-17-1-15,0 1 0,18 17 16,-18-18-16,17 0 0</inkml:trace>
  <inkml:trace contextRef="#ctx0" brushRef="#br1" timeOffset="156638.91">758 12665 0,'36'0'141,"-19"0"-141,19 0 15,-19 0-15,1 0 0,0 0 16,-1 0-16,18 0 0,-17 0 0,17 0 0,18 0 15,-17 0-15,34 0 16,-35 17-16,1-17 0,-1 0 16,0 0-16,1 18 0,16-18 0,-16 0 0,-1 0 15,0 0-15,1 0 0,-1 0 16,35 0-16,-34 0 0,-19 0 16,19 0-16,-1 0 0,0 0 0,-17 0 15,17 0-15,-17 0 0,17 0 0,0 0 16,1 0-16,-1-18 0,0 18 0,0 0 15,18 0-15,-17-17 0,16 17 0,-16 0 16,-1 0-16,18 0 0,0 0 0,-18 0 16,18 0-16,-18 0 0,18 0 0,-17 0 15,-1 0-15,0 0 0,0 0 0,18 17 16,-17-17-16,-1 0 0,0 0 0,0 0 16,1 0-16,-1 0 0,0 0 15,18 0-15,-18 0 0,18 0 0,-17 0 16,17 0-16,-18 0 0,18 0 0,-18-17 15,0 17-15,1 0 0,-1 0 0,35 0 16,-34 0-16,-1 0 0,18 0 16,-18 0-16,0 0 0,36-18 15,-36 18-15,1 0 0,-1 0 16,0 0-16,18-18 0,-18 18 0,1 0 16,16 0-16,-16 0 0,17 0 0,-18-17 15,18 17-15,-18 0 0,18 0 0,-18 0 16,18 0-16,-17 0 0,16 0 0,-16 0 15,17 0-15,-18 0 0,0 0 16,18 0-16,-18 0 0,18 0 0,-17-18 16,17 18-16,-18 0 0,18 0 0,0 0 15,0 0-15,-1 0 0,1 0 0,18 0 16,-18 0-16,0 0 0,17 0 0,-17 0 16,18 0-16,-18 0 0,17 0 15,-17 0-15,0 0 0,0 0 0,18 0 0,-19 0 16,1 0-16,0 0 0,0 0 15,0 0-15,0 0 0,0 0 0,53 0 16,-53 0-16,0 0 0,0 0 0,35 0 16,-35 0-16,88 18 15,-106-18-15,0 0 16,1 0-16,17 0 0,-18 0 0,0 0 16,0 0-16,18 0 0,-17 0 0,-1 0 15,0 0-15,18 0 0,-18 0 0,1 0 16,34 0-16,-35 0 0,1 0 15,-1 0-15,0 0 0,1 0 0,-1 0 16,-18 0-16,19 0 0,-19 0 0,1 0 16,17 0-16,-17 0 0,0 0 0,17 0 15,-18 0-15,1 0 0,17 0 0,-17 0 16,17 0-16,1 0 0,-19 0 16,19 0-16,-19 0 0,18 0 0,1 0 0,-19 0 15,19 0-15,-19 0 0,1 0 16,17 0-16,-17 0 0,-1 0 0,1 0 15,0 0-15,-1 0 0,1 0 0,0 0 16,-1 0-16,1 0 0,0 0 0,-1 0 16,1 0-16,-1 0 0,19 0 0,-1 0 15,-17 0-15,17 0 0,-17 0 16,-1 0-16,19 0 0,-19 0 0,1 0 16,-1 0-16,1 0 0,0 0 15,-1 0-15,1 0 16,0 0 31,-1 0-47,1 0 15,0 0-15,-1 0 16,1 0-16,-1 0 0,1 0 16,0 0-16,-1 0 15,1 0 1,0 0-1,-1 0 1,1 0-16,0 0 0,-1 0 16,1 0-16,-1 0 0,1 17 0,0-17 0,-1 0 15,1 0-15,17 0 16,-17 0 0,0 0 62,-1 0-63,1 0 17,0 0-17,-1 0 1,1 0-16,-1 0 15,1 0-15,0 0 16,-1 0-16,1 0 0,0 0 16,-1 0-16,1 0 62,0 0-46,-1 0 15,-34 0 16,-1-17-31,0-1-16,18 1 0</inkml:trace>
  <inkml:trace contextRef="#ctx0" brushRef="#br1" timeOffset="157018.7">9472 12418 0,'0'0'0,"0"-18"0,-35-17 16,17 35 0,18-18-16,0 1 15,0 34 32,0 18-31,18-35-16,-18 18 0,17 0 15,-17-1-15,18 1 0,0 0 16,-18-1-16,17 1 0,1-18 0,-18 18 16,18-1-16,-1 1 0,-17 0 15,18-18-15,-18 17 0,0 1 16,18-18-16,-18 17 15,0 1-15,-36 0 16,1-1-16,17 1 16,-17-18-16,17 18 0,1-18 0,-18 17 15,17-17-15,0 18 0,1-18 0,-19 0 16,19 18-16,-1-18 0,0 0 0,1 17 16,-1-17-16,0 0 0,18 18 15</inkml:trace>
  <inkml:trace contextRef="#ctx0" brushRef="#br1" timeOffset="158674.78">1746 7214 0,'-17'0'47,"17"18"-47,-18-18 16,0 18 0,18-1-16,-17 1 0,-1-1 15,0 1-15,18 0 16,-17-1-16,-1 1 15,0 0-15,18-36 47,18 0-31,0 1-16,-18-1 0,17 0 16,-17 1-16,18 17 0,0-18 0,-1 1 15,1-1-15,0 18 0,-18-18 16,17 18-16,1-17 0,0 17 0,-18-18 15,35 18-15,-18 0 16,1 0 0,-18 18-16,18-18 0,-18 35 0,17-35 15,1 18-15,-18-1 0,0 1 0,18-1 16,-18 1-16,0 0 0,17-18 0,-17 17 16,0 1-16,18 0 15,0-1-15,-18 1 0,17-18 0,-17 18 16,18-18-16,-1 0 0,1 0 15,0 0-15,-1 0 0</inkml:trace>
  <inkml:trace contextRef="#ctx0" brushRef="#br1" timeOffset="160255.57">2328 9772 0,'-35'0'0,"17"0"16,1 0-16,-1 0 0,0 0 16,18 18 31,18-18-47,0 0 15,-18 17-15,17-17 16,1 0-1,0 0-15,-18-35 16,17 35-16,-17-35 0,18 35 0,-18-18 16,18 0-16,-18 1 0,17-1 0,-17 0 15,0 1-15,-17 17 32,17 17-17,-18-17-15,18 18 0,-18-18 16,18 35-16,-17-17 0,17 0 15,0-1-15,0 1 0,0 0 16,0-1-16,0 1 0,0-1 16,17-17-16,19 0 15,-19 0-15,1 0 0,0 0 16,-1-17-16,1 17 0,-1-18 0,1 1 16,0-19-16,-18 19 15,0-1-15,0 0 0,0 1 16,0-1-16,0 0 0,-36 18 15,36-17-15,-17 17 16,-1 0-16,1 0 16,-1 35-16,18-17 0,-18-18 15,18 17-15,0 1 0,0 0 0,-17-1 16,17 1-16,0 0 0,0-1 16,35 18-1,-17-35-15,-1 0 16,1 0-16,-1-35 15,1 18-15,0 17 0,-18-18 16,17 0-16,-17 1 0,0-1 16,0 0-16,0 1 0,-35 17 15,17 0-15,1 0 16,17 17-16,-18-17 0,1 36 16,17-1-16</inkml:trace>
  <inkml:trace contextRef="#ctx0" brushRef="#br1" timeOffset="160800.09">2628 10266 0,'0'0'0,"-17"0"16,17-18 0,0 1-1,0-1 1,17 18 0,-17-18-16,-17 18 31,-19 0-31,19 18 15,-1 0-15,0-18 16,18 17-16,-17-17 0,17 35 0,0-17 16,-18-18-16,18 18 15,0-1-15,35 1 16,-17-18-16,17 0 16,-17 0-16,0-18 15,-1 18-15,1 0 0,-1-35 0,1 17 16,0 1-16,-18-1 15,0 1-15,0-1 0,0 0 16,-18 18-16,-17-17 16,17 17-16,-17 0 15,17 0-15,18 35 0,-17-35 16,-1 0-16,18 18 0,-18-18 0,18 17 16,0 1-16,0-1 15,0 1-15,18-18 0,0 0 16,-18 18-16,17-18 0,19 0 15</inkml:trace>
  <inkml:trace contextRef="#ctx0" brushRef="#br1" timeOffset="161317.57">2134 10636 0,'18'-17'47,"0"-1"-47,-1 0 15,1 1-15,-18-1 16,17 0-16,-17 1 15,0-1-15,0 0 16,-35 18-16,35-17 0,-17 17 16,17-18-16,-18 18 15,0 0-15,18 35 16,-17-17-16,17 0 16,0-1-16,0 19 15,0-19-15,0 1 16,17-18-1,1 0 1,-18-18 0,18 18-16,-18-17 15,17 17-15,-17-18 0,0-17 16,0 17-16,-35 0 16,35 1-16,-18 17 15,1 0-15,-1 0 16,18 35-16,-18-35 0,18 18 15,0-1-15,0 19 16,0-19-16</inkml:trace>
  <inkml:trace contextRef="#ctx0" brushRef="#br1" timeOffset="161864.09">2399 11201 0,'0'0'0,"18"0"15,-18-18 16,17 0-15,-17 1 0,0-1-16,0 0 15,-35 18-15,17 0 16,-17 0 0,35 18-16,-18-18 0,18 35 0,-17-35 15,-1 18-15,18 0 0,0-1 0,0 1 16,0 0-16,0-1 0,0 1 0,0 0 15,35-1-15,-17 1 16,0-18-16,17 0 16,-17 0-16,-1 0 0,-17-35 15,18 35-15,-1-18 0,1 0 16,0-17-16,-18 17 0,0 1 16,0-1-16,0 0 0,0 1 15,-36 17-15,36-18 0,-17 18 0,17-18 16,-18 18-16,-17 0 0,17 0 15,1 36-15,-1-19 16,0 1-16,18 0 16,0-1-16,0 1 15,36-18-15,-19 0 16</inkml:trace>
  <inkml:trace contextRef="#ctx0" brushRef="#br1" timeOffset="162312.19">3157 11077 0,'0'0'0,"-53"-17"16,53-1-16,-17 18 15,-1 0 1,18 35 0,0-17-16,0 17 15,-17 0-15,17-17 16,0 17-16,0-17 16,0 0-16,35-18 0,-35 17 15,17-17-15,1 0 16,0 0-16,-1 0 0,-17-35 0,18 35 15,0-18-15,-1-17 0,-17 17 16,18 1-16,-18-1 0,0 0 16,0 1-16,0-1 0,0 1 0,0-1 15,-18 0-15,1 18 16,17-17-16,-36 17 0,19 0 16,-1 35-16,0-17 15,18-1-15,0 1 16,0-1-16,0 1 15,18-18-15</inkml:trace>
  <inkml:trace contextRef="#ctx0" brushRef="#br1" timeOffset="162772.87">2716 10813 0,'-17'0'32,"34"0"-1,-17 17-31,18-17 15,0 18 1,-1 0 0,1-18-1,0 0-15,-1 0 16,-17-18 0,18-17-16,-18 17 15,0 0-15,17-17 0,-17 17 16,0 1-16,0-1 15,-35 1-15,18-1 0,-1 18 16,-17 0-16,17 0 0,0 0 16,18 18-16,-17-18 0,-1 17 0,18 1 15,0-1 1,0 19-16,0-19 16,18-17-16,-18 18 0,35 0 0,-17-1 15,-1-17-15</inkml:trace>
  <inkml:trace contextRef="#ctx0" brushRef="#br1" timeOffset="163350.2">2928 11695 0,'0'0'0,"0"-18"0,0-17 32,0 17-32,0 0 15,0 54 32,-18-36-47,18 17 0,-17-17 0,17 18 16,-18 0-16,18-1 0,-18 1 0,18-1 15,0 1-15,0 0 16,0-1-16,0 1 0,18-18 16,17 0-1,-35-35 1,36 35-16,-36-18 0,17 18 0,-17-18 16,18 1-16,-18-1 0,0 1 0,0-1 15,0 0-15,0 1 0,0-1 16,-18 18-16,18-18 0,-35 18 15,17 0-15,1 0 16,-1 36-16,0-19 16,1 1-16,17 0 15,0-1-15</inkml:trace>
  <inkml:trace contextRef="#ctx0" brushRef="#br1" timeOffset="163988.71">2099 11818 0,'0'-35'15,"18"35"17,-18-18-32,17 18 15,-17-18 1,-35 18 31,35 18-32,0 0-15,-18-18 0,18 17 16,-17 1-16,17 0 16,0-1-16,0 1 15,35-18-15,-17 0 16,-1 0-16,-17-35 16,18 35-16,-18-18 0,18 18 0,-18-18 15,17 1-15,-17-1 0,0 0 16,0 1-16,0-1 15,0 1-15,-35 17 0,35-18 0,-18 18 16,18-18-16,-17 18 16,-1 0-16,18 36 15,-18-19-15,18 1 16,0 17-16,0-17 16,0-1-16,18-17 0,-18 18 15,18-18-15,17 0 16,-17 0-1,-18-18-15,17 18 0,-17-17 16,0-1 0,0 0-16,-17 1 15,-1 17-15</inkml:trace>
  <inkml:trace contextRef="#ctx0" brushRef="#br1" timeOffset="165260.37">6174 8343 0,'0'0'0,"0"-17"15,0-1 1,0 0-16,0 1 0,0-1 15,0 0-15,0 1 16,0-1-16,0 0 16,-36 18-1,36 36-15,-17-36 16,17 35-16,-36-35 0,19 35 16,-1-17-16,0 0 0,18-1 0,-17 18 0,17-17 15,0 0-15,0-1 0,0 19 16,0-19-16,35 1 0,-17 0 15,-1-18-15,1 0 16,17 0-16,-17 0 0,0-18 16,-1 0-16,1 18 0,-18-35 15,18 17-15,-18 1 0,0-1 16,0 0-16,0 1 0,0-1 0,-18 1 16,18-1-16,-35 18 0,35-18 15,-36 18-15,19 0 0,-1 0 16,0 0-16,1 36 0,-1-36 15,18 17-15,-18 18 0,18-17 16,0 0-16,0-1 0,0 1 16,36-18-16,-19 18 15,1-1-15,0-17 16,-1 0-16,1 0 16,0 0-16</inkml:trace>
  <inkml:trace contextRef="#ctx0" brushRef="#br1" timeOffset="165726.78">6826 8378 0,'0'0'0,"-53"-52"16,53 34-1,-17 18-15,17-18 0,-18 18 0,0 0 16,18-17-16,-17 17 0,-1 0 16,0 0-16,1 35 15,-1-17-15,1-18 0,17 35 16,0-18-16,-18 1 0,18 0 0,0 17 16,0-17-16,0-1 15,0 1-15,35 0 0,-17-1 0,17 1 16,-17-18-1,-1 0-15,1 0 0,0 0 0,17-18 16,-17-17-16,-1 35 0,19-35 16,-36 17-16,17 0 0,-17-35 15,0 36-15,0-1 0,0 1 16,0-1-16,-35 18 0,35-18 0,-18 1 16,-17-1-16,17 18 0,1 0 15,-1 0-15,0 0 0,1 0 16,17 18-16,-18-18 0,0 17 0,18 19 15,-17-36-15,17 17 0,0 1 16,0-1-16,0 1 0,35 0 16,-17-1-16,17-17 15,-17 0-15</inkml:trace>
  <inkml:trace contextRef="#ctx0" brushRef="#br1" timeOffset="166133.51">7461 8467 0,'0'0'0,"-53"-36"16,36 36-16,-1 0 15,0 0-15,1 0 16,17 18-16,0 0 16,-18-18-16,18 35 0,0-17 0,0-1 15,0 1-15,0-1 0,0 1 0,0 0 16,0-1-16,18 1 0,-1 0 16,1-18-1,0 0-15,-1 0 16,-17-18-16,18 18 0,-18-35 15,18 35-15,-18-18 0,0 0 0,0 1 16,0-1-16,0 1 0,0-19 0,0 19 16,0-1-16,-18 0 0,18 1 0,-18-1 15,-17 0-15,17 18 16,-17 0-16,17 36 16,1-36-16,17 35 0,-18-35 0</inkml:trace>
  <inkml:trace contextRef="#ctx0" brushRef="#br1" timeOffset="166635.06">6350 8802 0,'0'17'78,"18"-17"-78,-18 18 15,17-18 1,-17 18-16,18-18 16,0-18 15,-18 0-15,0-17-16,0 18 15,0-1-15,0 0 0,0 1 16,-18 17-16,0 0 15,1 0-15,-19 0 16,36 17-16,-17-17 0,17 18 16,-18 17-16,18-17 15,0-1-15,0 1 0,0 0 16,0-1-16,18-17 0,-18 18 0,17-18 16,-17 18-16,36-18 0,-19 0 0</inkml:trace>
  <inkml:trace contextRef="#ctx0" brushRef="#br1" timeOffset="167062.6">6932 8978 0,'0'-17'31,"-18"17"1,18 17-17,-17-17-15,17 18 16,0 17-16,-18-17 16,18-1-1,0 1 1,18-18-1,17 0-15,-17-35 16,-1 17-16,1 0 16,-18 1-16,18-1 0,-18 1 15,0-1-15,0 0 0,0 1 0,0-1 16,0 0-16,-36 18 0,36-17 16,-17 17-16,-1 0 15,-17 0-15,35 35 0,-18-35 16,18 18-16,-17-18 0,17 35 0,0-17 15,0-1-15,0 1 0,0-1 16,0 1-16</inkml:trace>
  <inkml:trace contextRef="#ctx0" brushRef="#br1" timeOffset="167618.7">6385 9437 0,'-35'-18'31,"17"18"-31,1 18 31,17 17-31,-18-35 0,18 18 16,0-1-16,0 1 15,0 0-15,0-1 0,35-17 16,-35 18-16,18-18 16,0 0-1,-1-35-15,1 35 0,-18-18 16,18 18-16,-18-18 0,0-17 16,0 17-16,0 1 15,0-1-15,-18 18 0,18-17 0,-35-1 16,17 18-16,0 0 15,-17 18 1,17 17-16,18-18 16,0 19-16,0-19 15,0 1-15,18-18 0,17 18 16,-17-18-16,0 0 0</inkml:trace>
  <inkml:trace contextRef="#ctx0" brushRef="#br1" timeOffset="168826.74">6579 10672 0,'0'0'0,"-53"0"16,53 17-16,-17-17 16,17 18-16,-18-1 15,18 1-15,0 0 16,0-1-16,18-17 31,-18-17-15,17 17-16,1-36 15,-18 19-15,0-1 0,0 1 16,0-1-16,0 0 16,0 1-16,-18 17 0,18-18 0,-35 18 15,17 0-15,1 35 16,-1-35-16,1 18 0,-1-18 16,18 35-16,-18-17 0,18-1 0,-17 1 15,17 0-15,0-1 0,0 1 0,0 0 16,0-1-16,0 1 0,35 0 15,-17-18-15,17 0 16,-18 0-16,1-36 16,0 36-16,-1-17 0,1-19 15,-18 19-15,18-1 0,-18 0 16,0 1-16,0-1 16,-36 18-16,36-17 0,-17 17 15,-1 0-15,0 0 16,1 17-16,-1-17 15,18 35-15,0-17 0,0 0 16,35 17-16</inkml:trace>
  <inkml:trace contextRef="#ctx0" brushRef="#br1" timeOffset="169266.16">7161 10583 0,'0'0'0,"-17"0"16,-19 0-16,19 0 16,-1 0-16,1 0 15,17 18-15,-18 0 16,18 17-16,0-17 0,0-1 15,0 1-15,0-1 16,0 1-16,0 0 0,18-1 16,17 1-16,-35 0 0,17-18 0,-17 17 15,36-17-15,-19 0 0,1 0 16,0 0-16,-1 0 0,1-35 0,0 35 16,-1-18-16,1 1 0,-1-19 15,-17 19-15,0-1 16,0 1-16,-35-1 0,35 0 15,-17 1-15,-19-1 0,19 18 16,-1 0-16,0 0 0,1 0 0,-1 0 16,0 0-16,1 18 0,-1 17 15,1-17-15,17-1 16,0 18 0,0-17-1,17-18-15</inkml:trace>
  <inkml:trace contextRef="#ctx0" brushRef="#br1" timeOffset="169666.67">6809 10442 0,'0'0'0,"-18"0"16,0 18 0,54-1-1,-19-17 1,1 0 0,0 0-16,-1 0 15,-17-17 1,0-1-16,-17 1 15,17-1 1,-36 18-16,36-18 0,-17 18 16,-19 0-16,19 0 0,-1 0 15,0 0-15,1 18 16,-1-18-16,18 18 0,-18-18 0,18 17 16,0 1-16,0-1 15,0 1-15,18-18 0,17 0 16,-17 18-16,17-18 0</inkml:trace>
  <inkml:trace contextRef="#ctx0" brushRef="#br1" timeOffset="170142.8">6967 11271 0,'0'0'0,"18"0"31,-18-35-31,0 17 0,18 18 16,-18-17-16,17 17 0,-17-36 0,0 19 15,0-1-15,0 0 16,-17 18-16,17-17 16,-36 17-16,19 0 15,17 35-15,-18-35 0,0 18 0,1 17 16,-1-35-16,18 18 0,0-1 16,0 1-16,0 0 0,0-1 15,18-17 1,-1 0-16,19 0 15,-19-17-15,1 17 0,-18-18 16,18 18-16,-1-18 0,-17-17 16,18 35-16,-18-18 0,0 1 15,-35-1-15,17 18 16,-17 0-16,-1 0 16,36 18-16,-17-18 0,-1 35 0,1-17 15</inkml:trace>
  <inkml:trace contextRef="#ctx0" brushRef="#br1" timeOffset="170674.17">6385 11395 0,'0'0'0,"-17"-18"16,17 0 15,35 1-15,-35-1 0,0 36 30,0 17-30,0-17 0,0-1-16,0 1 15,35-18 1,-17 0 0,-1-35-16,1 35 15,-18-18-15,18 18 0,-18-18 0,17 18 16,-17-17-16,0-1 0,0 1 15,0-1-15,-35 18 16,35-18-16,-18 18 0,18-17 0,-35 17 16,18 0-16,-1 0 15,0 0-15,-17 17 16,35 1-16,-18 0 16,18-1-16,0 18 15,0-17-15,18-18 0,-18 18 16,35-18-16</inkml:trace>
  <inkml:trace contextRef="#ctx0" brushRef="#br1" timeOffset="171175.76">6685 11747 0,'0'0'0,"0"18"0,-18-18 32,18 35 46,0-17-78,0 0 15,0-1 1,18-17 0,0 0-16,-1-17 15,19 17-15,-36-18 16,17 18-16,-17-18 0,18 1 15,-18-1-15,0 0 16,0 1 0,-18 17-16,18-18 15,-17 18-15,-19 0 16,19 0-16,-1 0 16,18 18-16,-18-18 0,18 17 0,0 19 15,-17-36-15,17 17 0,0 1 16,0 0-16,35-18 0</inkml:trace>
  <inkml:trace contextRef="#ctx0" brushRef="#br1" timeOffset="171579.29">7479 11659 0,'-71'0'32,"54"0"-32,17-17 0,-18 17 0,0 0 15,18 35 1,-17-35-16,17 18 0,-18-18 16,18 17-16,0 1 15,0-1-15,0 1 16,0 0-1,18-18-15,-1 0 16,1 0-16,-18-36 16,35 19-16,-17-1 15,-18 1-15,0-1 0,18 18 16,-18-18-16,0 1 0,0-1 0,-36 0 16,36 1-16,-35 17 15,17 0-15,1 0 16,-1 0-16,18 17 0,-18-17 15,18 36-15,0-19 16,18-17 0</inkml:trace>
  <inkml:trace contextRef="#ctx0" brushRef="#br1" timeOffset="172003.21">7902 11254 0,'0'0'0,"-35"0"0,17 0 0,1 0 0,-1 0 16,0 0-1,18 17 1,-17-17-16,17 18 15,0 0-15,0-1 16,-18 18-16,18-17 16,35-18-1,-17 0-15,0 0 16,-1 0-16,1-18 16,0 18-16,-1-17 0,1-18 15,-1 17-15,1 0 0,-18 1 16,0-1-16,0 0 0,0 1 0,0-1 15,-35 0-15,17 1 16,-17 17-16,17 0 0,1 0 16,-1 0-16,0 0 0,1 17 0,-1-17 15,18 18-15,-35 17 0,35-17 16,-18 0-16,18-1 16</inkml:trace>
  <inkml:trace contextRef="#ctx0" brushRef="#br1" timeOffset="172579.71">6473 11624 0,'-17'0'16,"-1"0"-1,18-18-15,-17 18 16,17-17-16,0-1 16,-18 18-1,18-18 1,-18 18-16,1 0 16,17 36-16,-18-36 0,18 17 15,-18-17-15,18 18 0,-17 17 16,17-17-16,0 0 15,0-1-15,17-17 16,1 0 0,0 0-16,-1-17 15,-17-1 1,0 0-16,0 1 16,-17-1-16,-19 0 15,19 18-15,-1 0 16,0 0-16,18 36 15,-17-19-15,17 19 16,0-19-16,35 1 16</inkml:trace>
  <inkml:trace contextRef="#ctx0" brushRef="#br1" timeOffset="173095.66">7144 12259 0,'17'-53'15,"-17"35"1,18 18-16,-18-17 16,0 34 15,0 1-16,0 17 1,0-17 0,18-36 31,-18 1-32,17 17-15,-17-36 0,0 19 0,0-1 16,0 1-16,0-1 15,0 0-15,-17 1 0,-19-1 16,19 18-16,-1 0 16,0-18-16,1 18 0,-1 0 0,1 0 15</inkml:trace>
  <inkml:trace contextRef="#ctx0" brushRef="#br0" timeOffset="187825.86">3687 7479 0,'0'-18'47,"0"1"-31,0 34 62,-18 1-63,18 0 1,18-36 78,-18 0-79,0 1-15,0-1 16,0 0-16,-18 18 31,0 0-15,18 18-16,-17 0 16,-1-18-16,18 17 0,-18 19 15,18-19-15,0 1 16,0-1-16,18-17 15,-18 18-15,18-18 16,-1 0-16,1 0 16,0-18-16,-1 18 15,1-17-15,-18-1 0,17 1 16,-17-1-16,0 0 0,0 1 16,0-1-16,0 0 15,-17 18-15,-18 0 16,17 0-16,-17 18 15,17 17-15,0-35 16,18 18-16,-17-18 0,17 35 0,-18-35 16,18 18-16,0-1 0,0 1 15,0 0-15,35-18 16,-17 0-16,0 0 16,-1 0-16,1 0 0,0-18 0,-1 0 15,1 18-15,-18-35 0,17 35 16,-17-17-16,18 17 0,-18-18 0,0 0 15,0 1-15,0-1 0,0 0 16,-35 18-16,17 0 16,1 36-1,-1-19-15,0 1 16,18 0-16,0-1 16,0 1-16,18-18 15,-18 17-15,18-17 16,-1 0-1,1-17-15,-18-18 16,0 17 0</inkml:trace>
  <inkml:trace contextRef="#ctx0" brushRef="#br0" timeOffset="188214.72">4039 7126 0,'0'0'0,"18"-18"15,-53 36 32,35 0-47,-18-1 16,18 1-16,-18 0 0,18-1 0,-17 1 15,17 0-15,-18-1 0,18 36 16,-18-35-16,18-1 0,0 1 0,0 0 16,0-1-16,0 1 0,0 0 0,0-1 15,0 1-15,18 0 0,-18-1 16,18-17-16,17 18 0,-17-18 15,-1 0-15,1 0 0,0 0 16,17 0-16,-18 0 0,1-18 0,17 1 16,-17 17-16,0-36 0</inkml:trace>
  <inkml:trace contextRef="#ctx0" brushRef="#br0" timeOffset="188602.87">4304 7091 0,'0'0'16,"0"-18"15,0 36 16,0-1-31,0 1-16,0 0 15,0 17-15,0 0 0,0-17 16,0 17-16,0 0 16,0-17-16,18 35 15,-18-35-15,0 35 16,0-36-16,0 1 0,0-53 62</inkml:trace>
  <inkml:trace contextRef="#ctx0" brushRef="#br0" timeOffset="190257.56">3669 7832 0,'0'17'0,"0"-34"125,0-1-110,0 36 17,-18-18-32,18 35 15,-17-35-15,17 18 0,-18-18 16,18 17-16,0 1 15,0-1 1,18-17-16,-1 0 16,19-35-1,-19 35-15,1-17 0,-1-1 16,1 0-16,-18 1 16,0-1-1,-35 18 1,17 0-16,1 0 15,17 18-15,-36-18 0,19 0 16,17 17-16,-18-17 0,18 18 0,-18-18 16,18 18-16,0-1 0,0 1 31,18-18-15,0 0-16,17 0 15,-17-18-15,-1 18 16,-17-17-16,18-1 15,-18 0 1,0 1 0,-35 17-1,17 0-15,0 0 16,1 35-16,-1-35 0,0 18 16,18-1-16,-17-17 15,17 18 1,35-18-1,-17 0-15,17 0 16,-35-18-16,18 18 0,-1 0 16,-17-17-16,18 17 0,-18-18 15,17 18-15,-17-18 16</inkml:trace>
  <inkml:trace contextRef="#ctx0" brushRef="#br0" timeOffset="190678.75">4216 7726 0,'-18'0'0,"0"0"32,18-18-32,-17 18 15,-1 0 1,18 18-16,-18-18 0,1 35 15,-18-17-15,17 17 16,0-17-16,1-1 16,17 1-16,0 0 0,0-1 15,0 1-15,0-1 0,0 1 0,17-18 16,-17 18-16,18-18 0,17 17 16,-17 1-16,-1-18 15,1 0-15,0 0 0,-1 0 16,1 0-16,0 0 0,-1-18 15,1 18-15,0 0 0</inkml:trace>
  <inkml:trace contextRef="#ctx0" brushRef="#br0" timeOffset="191042.98">4392 7796 0,'0'0'0,"0"-17"0,-18 17 16,1-18-16,-1 0 15,18 1 1,18 17 0,17 0-16,0 0 15,-17 0-15,0 0 0,-1 0 16,1 0-16,0 17 0,-18 1 16,17-18-16,-17 35 15,0-17-15,-35 0 0,35-1 16,-18 1-16,18 0 0,-35-1 0,17 1 15,-17-1-15,17 1 16,1-18-16,34 0 47,19-18-47,-19 18 16,1 0-16,0-17 0,17 17 15,-17 0-15,-1 0 0,1-18 0,17 18 16,-17-17-16,-1 17 0,1-18 0</inkml:trace>
  <inkml:trace contextRef="#ctx0" brushRef="#br0" timeOffset="192241.03">2893 7796 0,'0'18'31,"17"-18"1,-17 18 46,0-1-78,0 1 15,0 0-15,0-1 16,0-34 31,18-1-32,-18 0-15,0 1 16,0-1-16,0 0 16,-18 54 15,1-19-15,17 1-1,0 0 1,0-1-1,17-17-15,1 0 16,0 0-16,-1 0 16,1 0-16,0 0 15,-18-17-15,17 17 0,1-18 16,-18 0-16,0 1 16,0-1-16,-18 18 15,-17 0 1,17 18-1,1-18 1,17 17-16,-18-17 0,18 18 16,0 0-16,0-1 15,0 1 1,18-18-16,-1 0 16,1 0-1,0-35-15,-1 35 16,-17-18-16,0 0 15,0 1-15,-35 17 16,35-18 0,-18 18-16,1 0 15,-1 0-15</inkml:trace>
  <inkml:trace contextRef="#ctx0" brushRef="#br0" timeOffset="192759.12">2928 7302 0,'0'-52'31,"0"34"-31,0 36 47,-18 17-31,18-18-16,-17 1 0,-1 0 0,18-1 15,-18 1-15,1 35 0,17-35 16,0-1-16,0 1 0,0 0 0,0-1 16,0 1-16,0-1 0,0 1 0,0 0 15,17-1-15,-17 1 16,36-18-16,-19 18 0,1-18 15,0 0-15,-1 0 16,1 0-16,0 0 0,-1-18 16,1 18-16,0-18 0,-1 1 15,1-1 1,-1 0-16,1 18 0,0-35 16,-1 18-16</inkml:trace>
  <inkml:trace contextRef="#ctx0" brushRef="#br0" timeOffset="193238.72">3228 7179 0,'0'0'0,"-18"0"0,1-35 31,17 17-31,0 0 31,17 18-31,19 0 16,-19 0-16,1 0 15,-1 18 1,-17 17-16,0-17 16,0 17-16,0-17 0,-17 35 15,17-36-15,0 1 16,-35 17-16,17-35 0,18 18 15,18-18 48,-1 0-47,1 0-16,-1 18 0,1-18 15,0 0-15,-1 17 0,1-17 0,0 18 16,-1-18-16,1 0 0,-18 18 15,0-1-15,-18 1 16,-17 0 0,17-18-16,-17 17 0,17 1 15,-17-1-15,18-17 0,-19 18 0,-17 17 16,36-35-16</inkml:trace>
  <inkml:trace contextRef="#ctx0" brushRef="#br0" timeOffset="200566.74">10072 7179 0,'0'-18'0,"0"1"0,0-1 16,0 0-16,0 1 16,0-1-16,0 1 0,0-1 15,0 0-15,0 1 16,0-1 0,0 53 15,0 1-16,0-19-15,0 1 0,0 17 0,0 0 16,-18 1-16,18 17 0,0-18 0,0 18 16,0-18-16,0 18 0,-17-18 0,17 1 15,0-1-15,0 18 16,0-18-16,0-17 0,0 35 16,0-36-16,0 1 15,-18-53 16,0 17-31,18 0 16,-17 1-16,17-19 0</inkml:trace>
  <inkml:trace contextRef="#ctx0" brushRef="#br0" timeOffset="201350.79">9719 7144 0,'0'0'0,"-35"-18"16,35 0-16,35 1 31,18 17-31,-35-18 16,17 18-16,18-17 0,-18 17 0,18-18 16,-18 18-16,18-18 0,35 1 15,-52 17-15,-1-18 0,18 18 16,-36-18-16,1 18 0,17-17 15,-17 17-15,-18-18 0,18 18 0,-18 35 32,-36-35-32,36 18 15,0 0-15,0-1 0,-17 1 0,17 0 16,0 17-16,0 0 0,0-17 0,0 17 16,0 0-16,0 1 0,0-1 0,0 18 15,0-18-15,0 0 0,0 1 0,0 17 16,0-36-16,0 18 0,0 1 15,0-1-15,0-17 0,0-1 0,0 1 16,0 0-16,0-1 16,0-52 15,0 17-31,0-17 0,0 17 16,0 1-16,17-19 0,-17 19 15,18-18-15,0 17 0,35-35 16,-36 35-16,1 1 0,17-1 0,0 0 15,1 18-15,-19 0 0,1 0 16,0 36-16,-1-36 0,1 53 16,-18-36-16,18 1 0,-18 0 15,0 17-15,0-18 0,0 1 0,17 0 16,-17-1-16,0 19 0,0-19 0,0 1 16,0 0-16,0-1 15,18-17 1,-1 0-16,-17-17 0,18 17 15,0-18-15,-1 0 0,19 1 0,-19-19 16,1 19-16,0-1 0,-1 0 0,-17 1 16,18-18-16,-18 17 0,17 18 0,-17-18 15,0 1-15,0-1 0,0 53 32,0-17-17,-17 0-15,17 17 0,0 18 16,0-36-16,0 1 0,0 35 15,0-35-15,0-1 0,35 1 0,-35-1 16,18 1-16,-1-18 16,-17-35-1,18 17-15,-18 1 0</inkml:trace>
  <inkml:trace contextRef="#ctx0" brushRef="#br0" timeOffset="201501.66">10901 7126 0,'0'0'0,"-53"53"16,53-35-1,0-1-15,35-17 16,18 18-16,-35-18 0,17 0 16,0 0-16</inkml:trace>
  <inkml:trace contextRef="#ctx0" brushRef="#br0" timeOffset="201792.91">11377 7232 0,'0'0'0,"0"53"16,-35-53-1,35 17-15,-18 1 0,-17 0 16,35-1-16,-18 1 0,18 0 0,-17-1 16,-1 1-16,18 0 0,0-1 15,0 1-15,0 0 0,35-1 16,-35 1-16,36-1 0,-36 1 0,17-18 15,18 35-15,-17-35 0,0 18 16,-1 0-16,1-1 16,-18 1-16,-53 0 31,18-18-31,0 17 0,17-17 16,0 0-16,-17 0 0,17 18 0,1-18 15,-1 0-15,0 0 0,1 0 16,-1 0-16,0 17 0</inkml:trace>
  <inkml:trace contextRef="#ctx0" brushRef="#br0" timeOffset="202546.63">12629 7338 0,'0'0'0,"0"-18"0,-35 18 15,35-18-15,0 54 16,0-1-1,0-17-15,0-1 0,0 19 16,0-19-16,0 1 0,0 17 0,35-17 16,-17 17-16,-18-17 15,18-1-15,-1 1 0,-17 0 16,18-18-16,0 0 0,-1 0 16,1 0-16,0 0 0,-1 0 0,18-18 15,-17 18-15,0-18 0,17 18 0,-17-35 16,17 17-16,-17 1 0,-1-18 15,1 17-15,-1 0 0,1-17 0,-18 17 16,18-17-16,-18 17 0,0 1 0,0-1 0,0 0 16,0 1-16,0-1 0,-36 18 15,19 0-15,-18 0 16,35 18-16,-18-18 0,0 35 0,1-17 16,17-1-16,0 1 0,0 0 15,0-1-15,0 1 0,0 0 16,0-1-16,0 1 0,17 0 0,-17-1 15,36 1-15,-19-1 0,1 1 16,-1 0-16,-17-1 16,18-17-16,-18 18 15,-35 0 1,0-18-16,-1 0 16,1 0-16,17 0 0,1 0 0,-1 0 15,0 0-15,1 0 0,-1 0 0,1-18 16,-1 18-16,0-35 0,18 17 15,-17-17-15</inkml:trace>
  <inkml:trace contextRef="#ctx0" brushRef="#br0" timeOffset="202708.74">12682 6967 0,'0'0'0,"-17"0"0,-19 0 31,54 0-16,17 0 1,1 18-16,-1-18 16</inkml:trace>
  <inkml:trace contextRef="#ctx0" brushRef="#br0" timeOffset="204014.79">14376 7285 0,'-53'-18'16,"-18"-17"-1,36 35-15,17 0 16,-17 0-16,0 0 0,17 0 0,-17 18 15,-36 17-15,54-18 0,-19 1 16,1 35-16,0-18 0,17-17 16,1 17-16,17-17 0,-18 0 0,0 17 15,18-18-15,0 1 0,0 0 0,0-1 16,36 1-16,-19-18 16,1 0-16,17 0 0,-17 0 15,-1 0-15,36-35 16,-17 17-16,-19 18 0,18-35 0,-17 17 15,17 1-15,-17-1 0,17-35 16,-17 35-16,-18-17 0,18 17 0,-18 1 16,0-1-16,0 0 0,0 54 31,0-19-15,-36-17-16,36 36 0,0-19 0,0 1 15,0 0-15,0-1 0,0 1 0,0 0 16,0-1-16,36-17 0,-1 0 15,-18 0-15,1 0 0,0 0 16,-1-17-16,1 17 0,17-36 0,-17 19 16,17-1-16,-17-17 0,0-1 0,-1 19 15,18-36-15,-35 18 0,18-18 0,0 17 16,-18-17-16,0 1 0,0 16 16,0-17-16,0 18 0,0 0 0,0 0 15,0-1-15,-18 19 0,18-1 0,0 0 16,-18 18-16,18 18 15,-17 17 1,17 1-16,0-19 0,0 18 16,0 1-16,0 17 0,0-18 0,0 18 15,0-18-15,17 18 0,-17 0 0,0 0 0,36 0 16,-36 0-16,17 0 0,1 17 16,-18-35-16,35-17 0,-35 17 15,18-17-15,-18 0 0,18-18 0,-1 0 16,1 0-16,-1 0 0,1 0 0,0-18 15,35-17-15,-18-1 0,-17 1 16,17 0-16,-18 0 0,19-18 0,-19 17 16,-17-17-16,18 18 0,0 0 0,-18 0 15,17-1-15,-17 19 0,0-1 0,0 0 16,-35 1-16,17 17 16,-17 0-16,17 35 15,18 0-15,0-17 0,0 0 16,0-1-16,0 1 0,0 0 0,36-1 15,-36 1-15,53 17 0,-36-17 16,1-1-16,0 1 0,-1 0 0,19-1 16,-19 1-16,1 0 0,-18-1 0,17 1 15,1 0-15,-18-1 0,18-17 0,-18 18 16,0-1-16,0 1 0,-18 0 16,-17-18-16,35 17 15,-35-17-15,-1 0 0,19 0 0,-1 18 16,0-18-16,54-35 31,-1 17-15,0 0-16,0 18 15,71-70 1,-70 52-16,16-17 0,-16 17 16,-1 1-16,18-19 0,-35 19 15,-1-1-15,1 0 0,-18 1 16,17 17-16,-52 0 15,35 17 1,-17-17-16,17 36 0,-36-36 16,36 35-16,-17-17 0,17-1 0,-18 1 15,18 0-15,0-1 0,0 1 0,0 0 16,0-1-16,18-17 0,-18 18 16,35-18-16,-17 0 0,-1 0 0,1 0 0,-1 0 15,19 0-15,-19 0 0,1-18 16,17 18-16,-17-35 0,0 17 0,17 1 15,-17-1-15,-18 0 0,17-17 0,1 17 16,-18 1-16,0-19 0,0 19 0,-35-1 16,35 1-16,-53 17 0,35 0 15,-53 0-15,36 0 0,17 0 16,-17 0-16,18 17 0,-19-17 0,19 18 16,-1-18-16</inkml:trace>
  <inkml:trace contextRef="#ctx0" brushRef="#br0" timeOffset="204750.79">16933 7267 0,'0'-17'16,"0"-1"0,0 53-1,0 0 1,0-17-16,0 0 0,18-1 15,-18 1-15,0 0 0,18 17 0,-1-17 16,-17-1-16,18-17 0,0 0 16,-1 18-16,1-18 0,-1 0 15,19 0-15,-19-35 0,1 35 16,0-18-16,35 0 0,-53 1 16,17-1-16,1-17 0,-1 35 15,-17-18-15,0 0 0,0 1 0,18-1 16,-18 1-16,0 52 31,0 0-15,0-17-16,0-1 0,18 1 0,-18 0 15,35-1-15,-35 1 0,18 0 0,-1-18 16,19 17-16,-19-17 0,1 0 0,-1 18 16,19-18-16,-19 0 0,19 0 0,-19-35 15,19 35-15,-19-18 0,1 18 0,17-53 16,-35 35-16,18 1 0,-18-19 15,0-16-15,0 34 0,-35 0 16,35-17-16,-36 17 0,36 1 0,-35-1 16,0 0-16,17 18 15,0 0-15,18 18 16,-17-18-16,17 35 0,0-17 16</inkml:trace>
  <inkml:trace contextRef="#ctx0" brushRef="#br0" timeOffset="205077.74">17815 7197 0,'0'0'0,"0"-18"0,18 0 0,-18 1 15,0-1-15,0 0 16,0 1 0,18 17-16,-1 0 0,-17 35 15,18-35-15,-1 18 0,1 17 16,17-17-16,-17-1 0,0 19 0,-1-19 15,19 18-15,-19-17 0,1 0 0,-18 17 16,17-17-16,1-1 0,-18 1 0,0 0 16,-18-18 15,18-18-31,-17 18 0,17-35 0,-35-1 16,17 19-16,0-19 0,18 19 0,-17-18 15,17-36-15,0 36 16,0 17-16,0 0 0,0-17 0,17 18 15,19-1-15,-19 18 16,18 0-16,-17 0 0,17 0 0,-17 0 16,17 0-16</inkml:trace>
  <inkml:trace contextRef="#ctx0" brushRef="#br0" timeOffset="205714.75">18644 7091 0,'-17'0'31,"-1"0"-31,-17 17 0,-18 1 16,35-18-16,1 18 0,-1 17 16,0-17-16,1-1 0,-1 1 0,18 17 15,-18-17-15,18 17 0,0-17 0,-17 17 16,17-17-16,0 17 0,0-17 16,0-1-16,35 1 0,-35 0 0,18-1 15,17 1-15,-17-18 0,-1 0 16,1 0-16,17 0 15,-17 0-15,-1-35 0,1 35 0,0-18 16,-18 0-16,17-17 0,1 17 0,-18 1 16,0-1-16,0-17 0,0-1 0,0 19 15,0-18-15,0 17 0,-18-17 0,18 17 16,0 0-16,-35 1 0,35-1 0,0 0 16,-18 18-16,18-17 0,36 17 15,-1 35 1,0-35-16,-17 18 15,-1-18-15,1 35 0,0-35 0,-1 18 16,1-1-16,0 1 0,-1 0 0,1-1 16,-18 1-16,18-1 0,-1 1 0,-17 0 15,18-1-15,-18 1 0,18 0 0,-18-1 16,0 1-16,0 0 0,0-1 16,-36-17-16,19 0 15,-1 0 1,18-17-16,-18 17 0,18-18 0,-17-17 15,17-18 1,0 35-16,0-17 0,35-18 16,-17 18-16,-18 17 0,35 0 0,-17 1 15,-1-1-15,1 0 0,17 1 16,-17 17-16,-1 0 0,1 0 0,0 0 16,-1 0-16,19 35 0,-19-35 0,1 35 15,-1-17-15,1 0 0,0-1 0,-1 19 16,1-19-16,0 1 0,-18-1 0,17 19 15,-17-19-15,0 1 0,0 0 0,0-1 16,0 1-16,-17-18 16,17 18-16</inkml:trace>
  <inkml:trace contextRef="#ctx0" brushRef="#br0" timeOffset="206357.11">19650 7161 0,'0'-17'0,"0"34"0,0-52 15,0 17-15,-18 18 16,18-17-16,-18 17 16,-17 0-16,18 0 0,-19 35 15,19-35-15,-1 18 0,0-1 16,1 1-16,-1 17 0,18-17 0,0 0 16,-18 17-16,18-18 0,0 1 0,0 0 15,0-1-15,0 1 0,36 0 0,-1-1 16,-17-17-1,-1 0-15,1 0 0,0 0 0,-1-35 16,1 35-16,-1-18 0,1 18 0,-18-53 16,18 36-16,-18-1 0,17 1 0,-17-1 15,0-17-15,18 17 0,-18 0 0,0 1 16,0-1-16,0 0 0,0 1 16,0 52 15,0-17-31,0 17 0,0-17 15,0 17-15,0 0 0,0 0 16,0 1-16,0 17 0,0-18 0,0 18 16,0 0-16,-18 123 15,1-123-15,17 0 0,-18 53 16,18-53-16,-18 0 0,18 0 0,0 0 16,0-18-16,0-18 0,0 19 0,0-19 15,0 1-15,0-36 16,-17-17-1,17 17-15,-18 1 0,18-18 16,-17-1-16,-1 19 0,0-19 0,-17-34 16,17 34-16,1 19 0,-19-18 15,36 17-15,-17-17 0,-1 17 0,0 0 16,18 1-16,0-1 0,0 0 16,0 1-16,0-1 0,36 18 0,-36-17 15,35-1-15,0 0 0,1 18 0,-1-17 16,0-1-16,0 18 0,1-18 0,-1 18 15,-17-17-15,52 17 0,-35-18 16,1 18-16,-19 0 0,1-18 0,17 18 16,-17 0-16,0 0 0,-1-17 15,1 17-15,-1 0 0</inkml:trace>
  <inkml:trace contextRef="#ctx0" brushRef="#br0" timeOffset="206530.84">20355 7567 0,'0'0'0,"-53"-18"31,53-17-31,0 18 16,18 17 31</inkml:trace>
  <inkml:trace contextRef="#ctx0" brushRef="#br0" timeOffset="-199897.02">16845 9631 0,'0'-18'0,"18"1"16,-18-1-16,17 0 15,-17 1-15,18 17 0,-18-18 0,18 18 16,-1 0 109,-17 18-125,0-1 15,0 19-15,0-19 16,0 1-16,0-1 0,0 1 16,0 17-16,0-17 0,0 0 0,0-1 15,0 1-15,0 0 0,0-1 0,0 18 16,0-17-16,0 0 0,0-1 0,0 19 16,0-19-16,0 1 0,0 17 15,0-17-15,0 0 0,0 52 16,0-52-16,0 17 0,0-17 15,0-1-15,0 1 0,0 17 0,0-17 16,0-1-16,0 1 0,0 17 0,-17-17 16,17 0-16,0-1 0,0 1 0,0 17 15,-18-17-15,18-1 0,0 1 16,0 0-16,-18-1 0,18 1 0,0 0 16,0-1-16,0 1 0,-17 17 0,17-17 15,0 0-15,-18 17 0,18 0 16,0 18-16,-18-35 0,18 17 15,0 18-15,0-18 0,0 0 16,0-17-16,0 17 0,0-17 0,0 17 16,-17-17-16,17 17 0,0-17 0,0 17 15,0-17-15,0 17 0,0-17 0,0-1 16,0 19-16,0-19 0,0 1 0,0 17 16,0-17-16,0-1 0,0 19 0,0-19 15,0 1-15,0 0 0,0 17 16,0-18-16,0 1 0,0 53 15,0-54-15,0 1 0,0 17 16,0-17-16,0-1 0,0 19 0,0-19 16,0 1-16,0 17 0,0-17 0,0 17 15,0-17-15,0 17 0,0-17 0,0 17 16,0 0-16,0-17 0,0 17 0,0 1 16,0-19-16,0 18 0,0 1 0,0 17 15,0-36-15,0 19 0,0-1 16,0 18-16,17 35 15,-17-70-15,0 17 16,0-17-16,0 17 0,0-18 16,0 19-16,0-19 0,0 19 0,0-19 15,0 19-15,0-19 0,0 1 0,0-1 16,0 19-16,0-1 0,0 0 16,0-17-16,0 0 0,0-1 0,-17 18 15,17-17-15,0 0 0,0 17 0,0-17 16,0-1-16,0 19 0,0-1 15,0 18-15,-18-18 0,18 36 16,0-36-16,-17 0 0,17 18 16,0-18-16,0 1 0,-18-19 0,18 54 15,0-36-15,-18-17 0,18 35 16,0-18-16,0-17 0,0-1 16,0 19-16,0-19 0,-17 1 0,17 17 15,0-17-15,0-1 0,0 19 0,0-19 16,0 19-16,0-19 0,-18 18 0,18-17 15,0 35-15,-18-18 0,18-17 16,0 35-16,0-36 0,-17 19 16,17-1-16,0-17 0,0-1 15,0 1-15,0 0 0,0-1 0,0 1 16,0 0-16,0-1 0,0 1 0,0-1 16,0 1-16,0 0 0,0-1 15,0 1-15,0 0 0,0-1 16,0 1-16,0 0 0,0 17 15,0-18-15,0 1 0,0 0 16,0-1-16,0 1 16,0 0 46,0-54-15,17 19-47,-17-19 16,18 19-16,-18-1 0,0 1 15,18-1-15,-18 0 0</inkml:trace>
  <inkml:trace contextRef="#ctx0" brushRef="#br0" timeOffset="-198597.29">15928 14182 0,'0'0'15,"-18"0"-15,1 0 0,-36-18 32,35 18-32,36 0 62,-1 0-46,1 18-16,17-18 0,-17 0 0,0 17 15,17-17-15,0 0 0,0 0 0,1 18 16,-1-18-16,0 0 0,89 18 16,-89-18-16,0 17 0,18-17 15,-18 0-15,18 0 0,0 0 0,35 0 16,-35 0-16,0 0 0,53 0 15,-71 0-15,18-17 0,0 17 16,71 0-16,-71-18 16,0 18-16,17 0 0,-17 0 0,18 0 15,-1 0-15,1 0 0,-18 0 0,35 0 16,-18 0-16,1 0 0,-1 0 0,1 0 16,0 0-16,-1 18 0,1-18 0,-1 0 15,-17 0-15,18 17 0,-18-17 0,17 0 16,-17 18-16,18-18 0,-18 0 0,-1 0 15,19 17-15,-18-17 0,0 0 0,0 0 16,17 0-16,-17 0 0,18 0 16,-18 0-16,0 0 0,17 0 0,-17 0 15,0 0-15,18 18 0,-18-18 0,35 0 16,-35 0-16,0 0 0,35 0 16,-35 18-16,0-18 0,-18 0 15,18 0-15,0 0 0,0 0 0,17 0 16,-17 0-16,0 0 0,18 0 0,-1 0 15,1 0-15,17 17 0,-18-17 0,1 0 16,0 0-16,17 0 0,-18 18 0,1-18 16,-1 0-16,1 0 0,-18 0 0,17 18 15,1-18-15,0 0 0,-1 17 0,1-17 16,-1 0-16,18 18 0,-17-18 0,-1 0 16,19 0-16,-19 18 0,18-18 0,-17 0 15,17 0-15,-17 0 0,-1 17 16,1-17-16,-1 0 0,1 0 0,-18 18 15,17-18-15,1 0 0,-18 0 16,17 0-16,-17 18 0,18-18 0,-18 0 16,0 0-16,0 0 0,0 0 0,0 0 0,-1 0 15,1 0-15,0 0 0,0 0 0,-18 0 16,18 0-16,-17 0 0,-1 0 0,35 0 16,-34 0-16,-1 0 15,0 0-15,1 0 0,-19 0 16,1 0-16,0 0 0,-1 0 15,1 0 1,-1 0 0,1 0-16,0 0 15,-1-18 1,1 18-16,0 0 16,-1 0-16,1 0 31,0 0-16,-1 0 1,1 0-16,-1 0 16,1 0-16,0 0 0,-18-18 15,17 18-15,1 0 0,0 0 16,-1 0 0,1 0 30,-18-17-30,18 17 0,-18-18 15,-36 18-31,36-18 16,-17 1-16,17-1 15,0 0-15</inkml:trace>
  <inkml:trace contextRef="#ctx0" brushRef="#br0" timeOffset="-198314.62">24306 14235 0,'0'0'16,"-17"0"-16,-1-18 0,18 0 15,-18 18-15,18 18 63,0 0-63,36-1 15,-19-17-15,-17 35 16,36-17-16,-19-18 0,1 18 0,-18-1 16,18-17-16,-1 18 0,-17 0 15,0-1-15,0 1 0,0 0 16,0 17-16,-35-17 0,35-1 0,-53 1 16,18-1-16,-1 19 0,1-19 0,0 1 15,0-18-15,-1 18 0,1-1 0,17 1 16,1-18-16,-1 0 0,1 18 0</inkml:trace>
  <inkml:trace contextRef="#ctx0" brushRef="#br0" timeOffset="-196994.1">17039 9278 0,'-35'18'62,"35"-1"-46,-18-17-16,18 36 0,-17-36 0,17 17 16,-36 1-16,36 0 0,-17-1 0,-1 1 15,0-1-15,1 1 0,-19 0 16,19-1-16,-1 1 15,53-53 17,-17-1-17,-18 19-15,35-1 0,-17 1 0,-18-1 16,18 0-16,17 1 0,-17-1 16,-1 0-1,1 18-15,0 0 16,-1 0-16,1 18 15,-1 0-15,1-18 16,-18 35-16,18-35 0,-1 18 0,-17-1 16,18-17-16,0 18 0,-18-1 0,17 1 15,1-18-15,-18 18 0,18-18 16,-1 17-16,1 1 0,-1-18 16,1 0-16,0 0 0</inkml:trace>
  <inkml:trace contextRef="#ctx0" brushRef="#br0" timeOffset="-195900.9">17692 11448 0,'0'0'16,"17"0"0,-17-18-16,0 0 15,18 18 1,-18 18 15,-35-18-15,35 18-16,-18-1 0,1 1 15,-1 0-15,18-1 16,0 1-16,0-1 16,18-17-1,-1 0 1,1 0-16,-18-35 15,17 35-15,1-17 0,0-1 16,-18 0-16,0 1 16,0-1-16,0 0 0,0 1 0,-36 17 15,36-18-15,-17 18 16,-1 0-16,1 35 16,-1-35-16,0 18 0,1 0 15,17 17-15,0-17 16,0-1-16,0 1 0,17-18 15,19 0 1,-19 0-16,1 0 0,-1 0 16,1 0-16,0-18 0,-1 1 15</inkml:trace>
  <inkml:trace contextRef="#ctx0" brushRef="#br0" timeOffset="-195382.34">17798 11853 0,'0'0'0,"0"18"0,17-18 31,1 0-15,-18-18-16,18 18 16,-18-17-16,0-1 15,0 0-15,-18 18 16,18-17-16,-35 17 16,17 0-16,0 35 15,1-35-15,-1 18 0,0-18 16,18 35-16,-17-17 0,-1-1 0,18 1 15,0 0-15,0-1 0,0 1 0,0-1 16,0 1-16,0 0 0,18-18 0,-18 17 16,17-17-16,19 0 0,-1 0 15,-17 0-15,-1-35 16,1 17-16,0 18 0,-1-35 16,-17 18-16,0-1 0,0 0 15,0 1-15,0-1 0,-17 0 16,-19 18-16,36-17 0,-17 17 0,-19 0 15,19 0-15,-1 0 0,18 35 16,-18-35-16,18 18 0,-17-18 16,17 17-16,0 1 0,0 0 15,0-1-15,35-17 16,-35 18-16,18-18 0</inkml:trace>
  <inkml:trace contextRef="#ctx0" brushRef="#br0" timeOffset="-194990.82">18556 11677 0,'-53'0'16,"36"0"-16,-1 0 0,0 18 15,18-1-15,-17 1 16,17-1-16,0 1 0,0 53 31,35-71-31,-35 17 0,18-17 16,-18 18-16,17-18 0,1 0 16,-1 0-16,1 0 15,-18-35-15,18 35 0,-18-18 16,17 18-16,-17-35 0,0 17 15,0 0-15,0 1 0,0-1 16,-35 18-16,17-17 0,1 17 16,-1 0-16,1 0 15,-1 17-15,0-17 16,18 18-16,-17-18 0,17 35 16,0-17-16,0-1 0</inkml:trace>
  <inkml:trace contextRef="#ctx0" brushRef="#br0" timeOffset="-194517.89">18274 12488 0,'0'-17'31,"18"17"-15,-18-36-16,17 19 16,-17-1-16,18 18 0,-18-18 15,0 1-15,-18 17 31,-17 0-15,35 17-16,-18 19 0,18-1 16,0-17-16,0-1 15,0 1-15,0 0 0,0-1 0,0 1 16,18-18-16,17 0 16,0 0-16,-17 0 0,0 0 15,-1-35-15,1 35 0,0-18 16,-1 18-16,1-53 0,0 53 15,-18-18-15,0-17 0,0 17 16,-36 1-16,1-1 16,0 18-16,17 0 0,0 0 15,1 35-15,-1-17 0</inkml:trace>
  <inkml:trace contextRef="#ctx0" brushRef="#br0" timeOffset="-194046.72">17568 12823 0,'0'-17'31,"18"17"-31,-18-18 0,18 1 16,-18-1 0,-18 36 31,18-1-47,-18-17 0,18 35 15,-17-17-15,17 0 0,0-1 16,0 1-16,0 0 15,17-18-15,-17 17 0,36-17 16,-19 0-16,1 0 16,0-35-16,-1 17 0,1 1 15,-18-1-15,0 0 0,0 1 16,0-1-16,0 1 0,0-1 16,-18 0-16,18 1 0,-35-1 15,17 18-15,1 0 16,-1 18-16,0 17 15,18 0-15,0-17 16,0 17-16,36-17 16</inkml:trace>
  <inkml:trace contextRef="#ctx0" brushRef="#br0" timeOffset="-193634.59">18380 12947 0,'-53'0'16,"35"0"-16,1 0 16,-1 0-16,18 35 15,0-17-15,0 17 16,0-17-16,-18-1 0,18 1 0,0 0 15,0-1-15,0 1 0,0 0 16,0-1-16,0 1 0,0 0 16,18-18-1,17 0-15,-17 0 0,-1-36 16,1 36-16,0-17 0,-1 17 0,1-36 16,-18 19-16,18-1 0,-18-17 15,0 17-15,0 0 0,0-17 0,-18 18 16,18-1-16,-35 0 15,17 18-15,-17 0 16,17 36-16,1-36 0,17 17 16,-18-17-16,18 18 0,0-1 15,0 1-15,35 0 16</inkml:trace>
  <inkml:trace contextRef="#ctx0" brushRef="#br0" timeOffset="-193233.73">19068 12965 0,'0'0'0,"-18"0"15,0 0-15,1 0 16,17 35-1,0-18 1,0 19-16,0-1 16,0-17-16,0-1 15,0 1-15,17 0 16,1-18 0,0 0-16,-1 0 0,1 0 15,0-36-15,-1 36 0,-17-17 0,18 17 16,-1-36-16,-17 19 0,18-1 0,-18 0 15,0 1-15,0-1 0,0 1 0,0-1 16,0 0-16,-18 18 0,-17 0 16,18 0-1,-1 18-15,0-18 16,18 18-16,-17-18 16</inkml:trace>
  <inkml:trace contextRef="#ctx0" brushRef="#br0" timeOffset="-192844.95">19121 12435 0,'0'0'0,"-71"53"31,53-53-31,18 18 16,0 0-16,0-1 16,18 1-16,-18 0 15,18-18-15,-1 17 0,1 1 16,0-18-16,-1 0 16,1 0-16,-1 0 15,1 0-15,-18-35 0,18 35 16,-18-18-16,17 18 0,-17-35 0,0 17 15,0 0-15,0 1 0,0-1 16,0 0-16,-17 1 0,17-1 0,-36 18 16,19 0-16,-18 0 15,17 0-15,0 0 0,1 18 0,-1-18 16,18 17-16,-18 19 0,18-19 16,0 1-16,18-18 15,35 0-15,-35 0 0</inkml:trace>
  <inkml:trace contextRef="#ctx0" brushRef="#br0" timeOffset="-192003.14">22013 9966 0,'0'0'15,"0"-35"1,0 17-16,-35 0 0,17 18 16,-17 0-1,17 36-15,1-36 0,17 35 0,-18-17 16,1-1-16,-1 1 0,18 0 16,-18-1-16,18 18 0,0-17 0,0 0 15,0-1-15,0 1 0,36 0 16,-36-1-16,17-17 15,1 0-15,-1 0 16,1 0-16,0 0 0,-1-35 16,1 17-16,-18 1 0,18-1 0,-18 0 15,0-17-15,0 18 0,0-1 0,0-17 16,0 17-16,0 0 0,-36 1 0,36-1 16,0 0-16,-17 1 0,-1 17 15,0 0-15,1 17 16,-1-17-16,18 36 0,-17-36 15,17 35-15,-18-35 0,18 18 0,0-1 16,0 1-16,0 0 0,0-1 0,35 1 16,0-1-16,-17-17 15,17 0-15,-17 0 16,0 0-16,-1 0 0,1 0 0</inkml:trace>
  <inkml:trace contextRef="#ctx0" brushRef="#br0" timeOffset="-191582.13">22454 10160 0,'-17'0'16,"-1"0"-16,0-35 15,1 35-15,17-18 16,-18 18-16,0 0 15,1 0-15,-1 0 16,18 18-16,-17-18 0,17 17 16,0 19-16,0-19 0,-18-17 15,18 18-15,0 0 0,0-1 32,35-17-32,-17 0 0,17 0 15,-17 0-15,-1-35 0,1 35 16,0-18-16,-1 1 15,1-19-15,-18 19 16,0-1-16,0 0 0,0 1 16,-35 17-16,35-18 0,-18 18 0,-17 0 15,17 0-15,18 18 16,0 17-16,-18-35 0,18 18 16,0-1-16,0 19 15,36-19-15,-36 1 16,17-18-16,19 18 0</inkml:trace>
  <inkml:trace contextRef="#ctx0" brushRef="#br0" timeOffset="-191162.94">22878 10407 0,'-53'0'16,"53"-18"-16,-18 18 16,18-17-1,-18 17-15,1 0 16,17 35-16,-18-17 16,1-18-16,-1 17 0,18 1 15,-18-1-15,18 1 0,0 0 0,-17-18 16,17 17-16,0 1 0,0 0 15,0-1-15,35-17 16,-17 0-16,-1 0 16,18-17-16,-17-1 15,0 18-15,-18-35 16,0 17-16,17 18 0,-17-18 0,0 1 16,0-1-16,0 1 0,-35-1 15,35 0-15,-18 18 0,1 0 16,-1 0-16,1 0 15,17 36-15,-18-36 16,18 17-16,-18 1 0,18-1 16,0 1-16</inkml:trace>
  <inkml:trace contextRef="#ctx0" brushRef="#br0" timeOffset="-190647.17">22172 10583 0,'0'-17'16,"0"-1"-1,0 0 1,18 18-16,-18-17 15,35 17-15,-17-18 0,-1 18 16,-17-18 0,0 1-16,-17 17 31,-1 0-15,0 0-16,18 17 0,-17-17 15,-1 18-15,18 17 0,-18-35 16,18 18-16,0 0 0,0-1 0,0 1 15,0 0-15,18-1 16,0-17 0,17 0-16,-17 0 15,-1 0-15,1-17 0,0 17 16,-18-36-16,0 19 16,0-1-16,0 0 0,0 1 15,0-1-15,0 0 0,-18 1 16,-17 17-1,17 0-15,0 0 16,1 17-16,17 1 16,-18-18-16,18 35 0,0-17 15,0 0-15</inkml:trace>
  <inkml:trace contextRef="#ctx0" brushRef="#br0" timeOffset="-190167.17">21855 10548 0,'0'0'0,"-18"0"15,18 18 110,0-1-94,35-17-31,-17 0 16,-1 0 0,1 0-16,-18-17 0,18 17 0,-18-18 15,0 0-15,0 1 16,-18-1 0,0 18-1,-17 0-15,18 0 16,17 18-16,-18 17 15,18-17-15,0-1 16,0 1-16,0 0 0,0-1 16,35-17-16</inkml:trace>
  <inkml:trace contextRef="#ctx0" brushRef="#br0" timeOffset="-189685.92">22472 11042 0,'0'18'32,"0"-36"14,0 0-30,-35 18 15,17 0-31,18 18 0,-18-18 16,18 18-16,-17-18 0,17 17 0,0 1 16,0-1-16,0 1 15,17-18-15,19 0 16,-1 0-16,-17 0 15,-1-18-15,1 18 0,-1-17 0,1 17 16,-18-35-16,18 35 0,-1-18 16,-17-35-16,0 35 0,0 1 15,0-1-15,-17 18 0,17-18 16,-36 18-16,1 0 16,18 0-16,-19 0 0,19 36 15,-1-36-15,0 17 0,1-17 0,17 36 16,0-19-16,0 1 0,0 0 0,0-1 15,0 1-15,0-1 0,0 1 16</inkml:trace>
  <inkml:trace contextRef="#ctx0" brushRef="#br0" timeOffset="-189189.32">21978 11148 0,'35'0'16,"-17"0"-16,-36 0 62,1 17-62,-1 1 16,0 0-16,18-1 16,-17-17-16,17 18 0,0 0 0,0-1 15,0 1-15,0 0 16,17-18-1,1 0-15,17 0 16,-17-18-16,0 18 0,-18-18 16,17 18-16,1-35 0,0 17 15,-18 1-15,0-1 0,0 0 0,0 1 16,0-1 0,-36 18-16,19 0 15,-19 0-15,36 35 0,-17-35 16,17 18-16,-18-18 0,18 35 0,0-17 15,0 0-15,0-1 0,0 1 0</inkml:trace>
  <inkml:trace contextRef="#ctx0" brushRef="#br0" timeOffset="-188567.16">22225 12418 0,'-18'-36'32,"18"19"-32,-17 17 0,17-18 0,-18 18 15,0-17-15,1 17 16,-1 0-1,18 35-15,-17-35 16,17 17-16,-18-17 0,0 36 0,18-19 16,-17 1-16,-1 0 0,18-1 0,-18 1 15,18 0-15,0-1 0,0 1 16,0 0-16,0-1 16,18-17-16,0 0 15,17 0-15,-17 0 0,-1-17 16,1 17-16,17-18 0,-17-17 15,-1 17-15,-17 0 0,0 1 0,18-1 16,-18 0-16,0 1 0,0-1 0,0 0 16,0 1-16,-35-1 0,35 1 0,-18 17 15,0 0 1,1 0-16,17 17 16,-18-17-16,1 18 0,17 17 0,-18-17 15,18-1-15,0 1 16,0 0-16,35-1 15,0-17-15</inkml:trace>
  <inkml:trace contextRef="#ctx0" brushRef="#br0" timeOffset="-188167.14">22772 12435 0,'0'0'0,"0"-17"0,-35-1 32,-1 18-32,19 0 0,-1 0 15,0 0-15,1 18 16,17-1-16,-18-17 16,18 36-16,-18-36 0,18 17 0,0 1 15,0 0-15,-17-1 0,17 1 16,0 0-16,35-18 15,-17 0 1,17 0-16,-17 0 0,-1-18 16,1 18-16,0-18 0,-1 18 0,1-17 15,-1-1-15,-17 0 0,0 1 0,0-1 16,0 0-16,0 1 0,0-1 16,0 0-16,-17 18 0,17-17 0,-35-1 15,-1 18-15,19 0 0,-1 0 16,0 0-16,1 18 0,-1-18 15,18 35-15,-18 0 16,1-17-16,17 0 0,0-1 0,0 1 16,0 0-16</inkml:trace>
  <inkml:trace contextRef="#ctx0" brushRef="#br0" timeOffset="-187705.91">22789 12894 0,'0'0'0,"-88"0"16,71-18 0,-1 18-1,18-17-15,-18 17 16,18-18-16,-17 18 15,-1 0 1,0 0-16,1 0 16,-1 35-16,-17-17 15,17-18-15,18 18 0,-17-1 16,17 1-16,-18 0 0,18-1 0,0 1 16,35-1-16,0 1 15,1-18-15,-1 0 16,-17 0-16,-1 0 0,1 0 0,0-35 15,-1 35-15,1-18 0,0 18 0,-1-17 16,-17-1-16,0 0 0,0 1 0,0-1 16,0 0-16,0 1 0,0-1 0,-17 0 15,-19 1-15,19 17 16,-1 0-16,0 0 16,1 0-16,-1 17 0,0 1 15,18 17-15,-17-35 16,17 18-16,0 0 0</inkml:trace>
  <inkml:trace contextRef="#ctx0" brushRef="#br0" timeOffset="-187223.18">22225 12965 0,'0'0'0,"-35"17"32,70-17-17,-17 0 1,-1 0-16,1 0 16,0 0-16,-18-17 15,0-1 1,0 0-1,-18 18-15,0 0 16,1 0 0,-1 36-16,0-36 15,18 17-15,-17 1 0,17-1 16,0 1-16,0 0 16,35-18-16,-17 0 15,-1 0-15,1 0 16,-18-18-16,18 18 0,-1-18 15,1 1-15,-18-18 16,0 17-16,0 0 16,0 1-16,-18 17 0,18-18 15,-35 18-15,17 0 16,1 0-16,17 18 16,-18-18-16,18 17 0,-18-17 0,18 36 15,0-19-15,0 1 0,-17-1 0</inkml:trace>
  <inkml:trace contextRef="#ctx0" brushRef="#br0" timeOffset="-186758.28">22384 13741 0,'-18'-53'31,"18"35"-31,0 0 16,-18 18-16,18-17 0,0-1 16,-17 18 15,-1 18-31,1-1 15,-1 19-15,18-19 16,-18-17-16,1 36 16,17-19-16,-18-17 0,18 18 0,0 0 15,0-1-15,35-17 16,-17 0-16,0 0 16,-1-35-16,1 35 0,17-18 15,-17-17-15,-18 17 0,17-17 16,-17 17-16,0 1 0,0-1 15,0 1-15,0-1 0,-35 18 0,35-18 16,-18 18-16,1 0 0,-1 0 16,1 18-16,-1 17 15,0-17-15,18-1 16</inkml:trace>
  <inkml:trace contextRef="#ctx0" brushRef="#br0" timeOffset="-186298.65">21907 13353 0,'0'0'0,"0"-36"31,0 19-31,-17 17 47,17 17-47,-18-17 15,18 18-15,-17-18 0,-1 35 0,18-17 16,-18 0-16,1-1 0,17 1 0,-18-18 16,18 17-16,0 1 0,-18 0 0,18-1 15,0 1 1,36-18-16,-19 0 15,19 0-15,-19-35 0,1 35 16,-1-18-16,1 18 0,0-35 16,-18 17-16,17 1 0,-17-1 15,18 0-15,-18 1 0,0-1 0,0 0 16,0 1-16,-35 17 0,35-18 16,-18 18-16,0 0 15,18 35-15,-17-35 0,17 18 0,-18-18 16,18 35-16,0-17 0,0 17 15,0-17-15,0-1 0,35 1 16,-17 0-16</inkml:trace>
  <inkml:trace contextRef="#ctx0" brushRef="#br0" timeOffset="-185751.28">22966 13441 0,'0'0'0,"-35"0"16,17 0 0,0 0-16,-17 0 15,17 0-15,1 35 16,-1-17-16,18-1 15,-18 1-15,18 0 0,0-1 16,0 1-16,0 0 0,0-1 16,0 1-16,0-1 15,18-17-15,0 0 16,17 0-16,-17 0 16,-1-17-16,1-1 0,0 18 15,-18-35-15,17 35 0,-17-18 0,0 1 16,0-19-16,0 19 0,0-1 15,-17 0-15,-19 1 16,19 17-16,-1 0 16,0 17-16,1-17 15,17 36-15,-18-36 0,18 17 16,0 1-16,0 0 16,0-1-16,18-17 31,-1 0-16,-17-17-15,0-1 16,-35 18 0,17 0-1,1 0 1</inkml:trace>
  <inkml:trace contextRef="#ctx0" brushRef="#br2" timeOffset="-173829.9">18115 10619 0,'0'-18'0,"35"18"16,-35-18-16,18 18 0,0 0 16,-1 0-1,-17-17-15,-17 17 63,-1 0-48,0 0-15,1 0 16,-1 0-16,0 0 16,1 0-16,-1 17 0,1 1 15,-1-18-15,18 35 0,-18-35 0,1 18 16,-1 0-16,18-1 0,-18 1 0,1-1 15,17 1-15,-18 0 16,18 17-16,0-17 0,0 35 16,0-36-16,18 18 15,17-35-15,-35 18 0,53 0 16,-35-18-16,17 0 0,-18 0 16,1 0-16,0 0 0,17 0 0,-17 0 15,-1-18-15,1 18 0,0 0 0,-1-18 16,1-17-16</inkml:trace>
  <inkml:trace contextRef="#ctx0" brushRef="#br2" timeOffset="-173479.07">18503 10566 0,'0'0'16,"0"-18"-16,0 0 15,0 36 32,0 0-47,0-1 0,0 1 16,0 0-16,0-1 0,0 1 0,18 35 15,-18-36-15,0 1 16,0 17-16,0-17 0,0 17 0,0-17 16,0 0-16,0 34 15,0-34-15,0 17 0,-18-17 16,18 0-16,0-54 31</inkml:trace>
  <inkml:trace contextRef="#ctx0" brushRef="#br2" timeOffset="-172766.8">17692 10583 0,'0'18'0,"-18"-18"16,18 18-1,0-1 1,18-17 15,-18-17 1,17-1-32,-17 0 15,0 1-15,0-1 16,-17 18-1,-1 18 1,-17-1 0,17 1-16,1 17 15,17-17-15,0 0 16,17-18 15,19 0-31,-19 0 0,1-18 16,-1 18-16,1 0 0,-18-18 15,18 18-15,-18-17 0,0-1 0,0 0 16,0 1-16,0-1 16,-36 18-16,36-18 0,-17 18 15,-1 0-15,-17 0 16,17 18-16,1-18 0,17 18 16,-18-18-16,18 35 15,0-17 1,18-1-1,-1-17 1,1 0-16,0 0 16,-18-17-1,0-1-15</inkml:trace>
  <inkml:trace contextRef="#ctx0" brushRef="#br2" timeOffset="-171634.16">22384 9031 0,'-18'0'15,"18"18"17,0-1-1,18-17-31,-18 18 16,0 0-1,17-18-15,1-36 47,-18 19-47,18 17 16,-18-18-16,0 0 15,0 1 1,-18 17-16,0 0 16,1 0-16,-1 17 15,0-17-15,1 18 16,17 0-16,-18-18 0,18 17 15,0 1-15,0 0 16,0-1-16,18-17 16,17 0-1,-17 0-15,-1-17 16,1 17-16,-18-36 16,18 36-16,-18-17 0,0-1 15,0 0-15,0 1 16,-18 17-16,18-18 15,-18 18 1,1 0-16,17 35 16,0-17-16,17-18 15,-17 18 1,36-18-16</inkml:trace>
  <inkml:trace contextRef="#ctx0" brushRef="#br2" timeOffset="-171297.75">22983 8855 0,'0'-18'16,"0"0"-16,-17 18 15,17-17-15,0-1 16,-18 18 15,1 0-31,-1 18 16,0-18-16,1 17 0,-1-17 15,0 36-15,1-19 0,-1 1 0,18 0 16,-18 17-16,1-17 0,17-1 0,-18 1 16,18-1-16,0 1 0,0 0 0,0-1 15,0 1-15,0 0 0,0-1 0,18 1 16,-18 0-16,35-18 0,-35 17 0,53-17 15,-35 0-15,-1 0 0,1 0 16,17 0-16,-17 0 0,17 0 0</inkml:trace>
  <inkml:trace contextRef="#ctx0" brushRef="#br2" timeOffset="-170924.84">23424 8837 0,'0'0'0,"-17"-53"32,17 36-32,17 17 31,1 0-15,-18 17-16,18-17 0,-18 18 0,17-18 0,-17 35 15,18-35-15,-18 18 0,0-1 16,0 1-16,0 0 0,0-1 15,-35 1-15,35 0 0,-36-1 0,19 1 16,-1-18-16,1 17 0,-1 1 0,0-18 16,1 0-16,17 18 0,-18-18 15,53 0 17,1-18-32,-19 18 15,18 0-15,1 0 0,-1-18 0,0 18 16,1 0-16,-19 0 0,18 0 0,1 0 15,-1 0-15,-17 0 0,17 0 16,0 0-16,0 0 0</inkml:trace>
  <inkml:trace contextRef="#ctx0" brushRef="#br2" timeOffset="-169634.23">23548 13106 0,'-18'-18'31,"1"53"16,-1-35-31,18 18-16,18-18 47,-1 0-32,1 0-15,0 0 0,-1-18 16,1 18-16,-18-17 0,17-1 15,-17 0-15,-35 18 47,35 18-47,-17-18 16,-1 35-16,18-17 16,18-18 30,-1 0-46,18-18 16,-17 1-16,-18-1 16,0 0-16,0 1 15,-35 17 1,35-18-16,-18 18 0,-17 0 16,17 0-16,1 35 15,-1-35-15,0 0 0,1 18 0,-1 0 16,53-18 31,-17 0-47,0 0 15,-18-18-15,17 18 0,1 0 16</inkml:trace>
  <inkml:trace contextRef="#ctx0" brushRef="#br2" timeOffset="-169174.17">24289 12735 0,'-36'-17'16,"19"17"-16,-1 0 0,1 0 15,-1 0 1,0 17-16,1 1 16,-1-18-16,18 35 0,-18-35 0,18 18 15,-17-1-15,17 1 0,0 0 0,0-1 16,0 1-16,0 0 0,0-1 16,0 19-16,0-19 0,0 1 0,0-1 15,17 1-15,-17 0 0,0-1 0,18 1 16,-18 0-16,0-1 0,18-17 0,-18 18 15,17-18-15,1 0 0,0 0 16,-1 0-16,1 0 0</inkml:trace>
  <inkml:trace contextRef="#ctx0" brushRef="#br2" timeOffset="-168706.04">24659 12841 0,'0'0'0,"35"-35"32,-17 35-32,-18-18 0,18 18 0,-1 0 15,19 0-15,-19 0 0,1 0 16,0 0-16,17 0 0,-18 18 0,1-18 16,0 0-16,-1 35 0,1-17 15,-18-1-15,0 1 0,0 0 16,-35-18-16,35 17 0,-36-17 0,19 18 15,-1-18-15,-17 18 0,17-18 0,-17 0 16,17 0-16,1 0 0,-1 0 16,0 0-16,54 0 31,-19 0-15,1 0-16,17 0 15,-35 35-15,18-35 0,0 0 16,-1 0-16,1 17 0,-1-17 15,1 18-15,0 0 0,-18-1 0,17-17 16,-17 18-16,18-18 0,-18 18 0,0-1 16,0 1-16,-18-18 15,-17 0-15,17 18 16,1-18-16,-18 0 0,-1 0 16,19 0-16,-19 0 0,1 0 0,17 17 15,-17-17-15,18 0 0,-1 0 0,0 0 16,1 0-16</inkml:trace>
  <inkml:trace contextRef="#ctx0" brushRef="#br2" timeOffset="-167790.33">24324 12735 0,'0'-17'16,"0"-1"30,-18 18 1,1 0-31,-1 18-16,0-18 0,1 17 0,-1-17 16,1 36-16,-1-19 0,18 1 0,-18-1 15,1 1-15,-1 0 0,0-1 0,1 1 16,17 0-16,-18-1 0,18 1 0,-18 0 15,18 17-15,0-18 0,0 1 16,0 0-16,0-1 0,0 1 16,36-18-16,-36 18 0,35-1 0,0 1 15,-17-18-15,0 0 0,-1 0 16,1 0-16,-1 0 0,1 0 16,0 0-16,-1 0 0,1 0 0,0 0 15,-18-18-15,17 18 0,-17-17 16,0-1 15</inkml:trace>
  <inkml:trace contextRef="#ctx0" brushRef="#br2" timeOffset="-166278.55">24977 9172 0,'0'0'16,"0"-35"-1,17 35-15,-17-18 0,0 1 16,18 17 0,0 0-1,-1 0 1,-17 17-16,18-17 0,-18 18 0,17-18 15,-17 18-15,0-1 0,18 1 0,-18 17 16,0-17-16,0-1 0,0 1 0,0 0 16,0-1-16,0 1 0,0 0 0,0-1 15,0 1-15,0 0 0,0-1 16,35-17 0,1-35-1,-1 35-15,0-35 16,89-36-16,-89 36 0,18 17 15,70-52-15,-52 34 16,-18 19-16,88-36 0,-70 17 16,-1 19-16,-17-1 0,18 1 0,-19-1 15,1 0-15,-17 1 0,17 17 0,-18-18 16,0 18-16,-17-18 0,17 18 0,-17-17 16,-1 17-16,1 0 0,0 0 15,-18-18-15,17 18 0,-52 18 31,17-18-15,18 35-16,-17-35 0,-1 0 16,0 0-16,1 0 0</inkml:trace>
  <inkml:trace contextRef="#ctx0" brushRef="#br2" timeOffset="-164830.18">27287 8449 0,'0'0'0,"0"-18"0,-35 1 16,35-1-16,0 0 0,0 1 0,0-1 15,0 1-15,0-1 16,18 18 0,-1 0-1,-17 18-15,0 17 16,18-18-16,-18 19 0,0-19 15,0 19-15,0-1 0,0 0 16,0 0-16,0 1 0,0 17 0,0-18 16,0 0-16,0 1 0,0-1 0,0-18 15,0 19-15,0-19 0,18 1 0,-18 0 16,0-1-16,17 1 0,-17 0 16,0-54 15,0 19-31,-35-1 0</inkml:trace>
  <inkml:trace contextRef="#ctx0" brushRef="#br2" timeOffset="-164096.18">27040 8308 0,'0'0'0,"-53"-18"16,53 1-16,0-1 15,36 18 1,-19-18-16,19 18 0,-1 0 0,18-17 16,0 17-16,0 0 0,17 0 0,-17-18 15,18 18-15,-18 0 0,0-18 0,-1 18 16,-16 0-16,17 0 0,-36 0 0,19-17 16,-19 17-16,1 0 0,0 0 15,-18 17 16,-18-17-31,18 36 16,-18-1-16,18-17 0,-17-1 16,17 19-16,-18-1 0,18 0 0,-18 0 15,18 18-15,0-17 0,0 16 0,0 1 16,-17-17-16,17 17 0,0-18 0,0 0 16,0 0-16,0-17 0,0 0 0,0 17 15,0-17-15,17-54 31,-17 1-15,36 17-16,-36 1 0,17-18 0,-17-1 16,18 19-16,-18-19 0,18 19 15,-18-19-15,17 19 0,-17-1 0,0 0 16,18 18-16,-18-17 0,17 17 16,1 35-16,-18 0 15,18-17-15,-1 17 16,1 18-16,-18-35 0,18 35 15,-18-36-15,17 1 0,1 17 16,-18-17-16,18-18 0,-1 0 16,-17 18-16,18-18 0,-1 0 0,19 0 15,-36-36-15,17 36 0,1-17 16,0-1-16,-1 0 0,-17-17 0,18 18 16,0-1-16,-18 0 0,0-17 0,17 17 15,-17 1-15,0-1 0,0 0 16,0 54-1,0-19 1,-17 36-16,17-35 0,0 0 16,0-1-16,0 1 0,0-1 0,0 1 15,17 0-15,-17-1 0,0 1 16,18-18-16,-18-35 16,0-1-1,0 19-15</inkml:trace>
  <inkml:trace contextRef="#ctx0" brushRef="#br2" timeOffset="-163669.78">28152 8308 0,'0'0'0,"-18"0"16,0 0-16,18 18 0,0 17 16,36-18-16,-36 1 15,35-18-15,0 18 0,-17-1 0,17-17 16,-17 0-16,17 18 0,-17-18 0,17 0 15,-17 0-15,-1 18 0,1-18 16,0 0-16,-1 0 16,-17 17 15,0 1-31,-17 17 16,17-17-16,-18-1 0,18 1 0,-35 0 15,35-1-15,0 1 0,-18 0 16,18-1-16,0 1 15,0 0-15,35-18 0,-35 17 16,36-17-16,-1 18 0,18 0 16,-18-18-16,-17 17 0,17-17 0,18 18 15,-36-18-15,1 0 0,-18 17 16,18-17-16,-18 18 0,-36 0 16,1-18-1,18 17-15,-1-17 0,-17 0 0,17 0 16,0 18-16,-17-18 0,17 0 0,1 0 15</inkml:trace>
  <inkml:trace contextRef="#ctx0" brushRef="#br2" timeOffset="-163090.12">29333 8502 0,'0'0'0,"0"-18"0,-52-17 16,34 35-1,18 35 1,0 1-16,0-19 0,0 1 15,0 17-15,0-17 0,0 17 16,0-17-16,18-1 0,-18 19 0,0-19 0,35 1 16,-35 0-16,17-1 0,-17 1 15,18-18-15,0 17 0,-1-17 0,1 18 16,17-18-16,-17 0 0,17 0 0,-17 0 16,17 0-16,-17-35 0,17 35 0,-17-35 15,-1 17-15,19 0 0,-19-17 0,1 17 16,0-17-16,-18 0 0,17 17 0,-17-17 15,18 0-15,-18-1 0,0 1 0,0 17 16,0 1-16,0-1 0,0 0 16,-35 18-16,17 0 15,18 36-15,-18-1 16,18-17-16,0 17 0,0 18 16,0-36-16,0 19 0,18-1 15,-18-17-15,18 17 0,-18-17 0,35-1 16,-35 1-16,17 0 0,-17-1 0,18-17 15,-18 18-15,0-1 0,0 1 16,-18-18 0,-17 0-16,18 0 15,-1 0-15,-17 18 0,17-18 0,0 0 16,-17 0-16,17 0 0,1 0 0,-1 0 16,0 0-16,1 0 0,-1-18 15,18-17-15,0 17 16,0 1-16</inkml:trace>
  <inkml:trace contextRef="#ctx0" brushRef="#br2" timeOffset="-162822.74">29333 8184 0,'-17'0'0,"34"0"0,-69 0 0,16-17 15,19 17-15,34 0 47,1 0-47,17-18 16,0 18-16,-35-17 15,18 17-15,-18-18 0,0 0 16,0 1-16,-18 17 16,1 0-1,17 17 1,-18-17-16,18 18 0,0 0 15</inkml:trace>
  <inkml:trace contextRef="#ctx0" brushRef="#br2" timeOffset="-161242.31">31027 8396 0,'0'-18'0,"0"1"0,0-1 0,0-17 15,0 17-15,0 1 16,0-1-16,-18 0 0,1 1 16,-1 17-1,0 0-15,1 0 0,-1 0 0,0 17 16,1-17-16,-19 36 0,19-1 0,-19-17 16,1 17-16,18-18 0,-19 19 0,19-1 15,-1 0-15,0 1 0,1-1 0,17-18 16,-18 19-16,18-19 0,0 19 0,0-19 15,0 1-15,35 0 0,1-18 16,-1 0-16,-17 0 0,17 0 16,0-36-16,-17 36 0,17-35 15,0 0-15,-17 17 0,17-17 0,-17 0 16,0-1-16,-1 1 0,-17 0 0,18 17 16,-18-17-16,0 17 0,0 1 0,0-1 15,0 0-15,0 1 0,-18 17 16,18 35-1,-17-35-15,17 18 0,0 17 16,-18-18-16,18 19 0,0-1 0,0 0 16,0 18-16,35-35 0,-35 17 15,18-17-15,-18-1 0,53-17 0,-36 18 16,1-18-16,17 0 0,-17 0 0,17 0 16,-17 0-16,-1-18 0,19 18 0,-19-53 15,1 36-15,0-18 0,-1 17 0,-17-17 16,18-1-16,-18 1 0,18 17 15,-18-17-15,0 18 0,0-1 0,0 0 16,0 1-16,-18 17 31,18 35-31,0 0 16,0-17-16,0-1 0,0 19 16,0-19-16,0 19 0,0-1 0,0-17 0,0-1 15,0 18-15,18-17 0,-18 0 0,0-1 16,0 1-16,0-36 31,0-17-15,0 0-16,0 17 0,0-17 15,0-36-15,0 54 0,0-19 16,0 1-16,35 0 0,-35 17 16,17 1-16,-17-1 0,18 18 0,-18-18 15,35 18-15,-17 0 0,0 0 16,17 0-16,-17 0 0,-1 18 0,19-18 15,-19 35-15,36 1 0,-53-19 16,18 18-16,-1-17 0,-17 17 0,18 1 16,-18-19-16,0 19 0,0-1 15,0 0-15,0-17 0,0 17 0,-35-17 16,35-1-16,-36 1 0,36 0 0,-17-1 16,-1 1-16,-17-18 0</inkml:trace>
  <inkml:trace contextRef="#ctx0" brushRef="#br2" timeOffset="-160348.95">26670 9666 0,'0'-18'0,"0"36"0,0-71 16,0 36-16,0-1 0,0 0 16,0 1-16,0-1 0,-18 18 31,-17 0-31,17 0 0,1 18 16,-36 17-16,18-17 0,-1-1 15,19 18-15,-19-17 0,19 17 16,-1-17-16,-17 53 0,35-54 15,-18 18-15,18-17 0,0 17 0,0-17 16,0 0-16,35-18 0,-35 17 0,36-17 16,-19 0-16,19 0 0,-1 0 0,-17 0 15,17 0-15,0-35 0,-17 35 0,17-35 16,-17 17-16,-1 0 0,1 1 16,0-18-16,-18-1 0,17 19 0,-17-19 15,0 19-15,0-19 0,0 19 0,0-1 0,0 1 16,0-1-16,0 0 0,-17 18 15,17 36 1,0-1-16,0-18 0,0 36 16,0-17-16,0-19 15,0 19-15,0-19 0,35 1 0,-35-1 16,18 1-16,-18 0 0,35-18 0,-18 17 16,1-17-16,0 0 0,-1 0 0,1 0 15,0 0-15</inkml:trace>
  <inkml:trace contextRef="#ctx0" brushRef="#br2" timeOffset="-160114.22">27146 9525 0,'-17'-18'16,"-1"18"0,0 0-1,1 36-15,-1-36 0,0 35 0,18-17 16,-17-1-16,-1 18 0,0 1 0,18-19 15,-17 19-15,17-1 0,0-17 0,-18 34 16,18-34-16,0 17 0,0-17 16,0 0-16,35-18 0,-35 17 0,18 1 15,17-18-15,-17 0 0,0 0 16,-1 0-16,19 0 0,-19-18 0,19 18 16,-1-35-16,-18 17 0</inkml:trace>
  <inkml:trace contextRef="#ctx0" brushRef="#br2" timeOffset="-159914.12">27481 9543 0,'0'0'0,"0"-36"16,-35 36-1,17 0-15,1 36 16,-18-1-16,35-17 16,0-1-16,-18 18 0,18-17 15,-18 0-15,18 17 0,0-17 0,0-1 16,0 19-16,0-19 0,0 18 0,0-17 0,36 0 15,-36-1-15,17 1 0,-17 0 16,18-1-16,17 1 0,-17-18 16,-1 0-16,19 0 0</inkml:trace>
  <inkml:trace contextRef="#ctx0" brushRef="#br2" timeOffset="-159601.15">27728 9754 0,'-17'-17'16,"17"-1"-1,0 0 1,0 1-16,0-1 16,35 0-16,-35 1 0,18-1 0,-1 1 15,1-19 1,-18 19-16,18-1 0,-54 36 47,36 17-47,-17 0 0,17-17 15,0 17-15,-18 0 0,18 1 0,0-19 16,0 19-16,0-1 0,0-18 0,18 1 16,-18 17-16,35-17 0,-17 0 15,17-18-15,-18 0 0,1 0 0,17 0 16,-17 0-16,17-18 0,-17 18 0,17-35 16,0-1-16,-17 19 0,17-18 0,-17-1 15</inkml:trace>
  <inkml:trace contextRef="#ctx0" brushRef="#br2" timeOffset="-159368.08">28240 9507 0,'0'0'0,"0"-17"0,0-1 16,-18 18 0,1 0-1,17 18-15,-18-18 0,18 17 16,0 19-16,0-19 0,0 1 16,0 17-16,0 0 0,0 1 15,0-1-15,0 18 0,0-18 0,0 18 16,0 0-16,0 0 0,0 0 0,0-18 15,0 18-15,0-18 0,0 18 0,0-17 0,-35-19 16,35 1-16,0-1 0,0 1 16,0-36-1,0-17-15,0 0 16,0 17-16,35-17 0,-35-18 0,0 18 16</inkml:trace>
  <inkml:trace contextRef="#ctx0" brushRef="#br2" timeOffset="-159150.4">28187 9578 0,'0'0'15,"-18"-88"1,54 88 0,-19 0-16,18 0 15,-17 0-15,53 35 16,-36-17-16,0-1 0,18 19 16,-35-19-16,-1 1 0,1 17 0,0-17 15,-18-1-15,17 1 0,-17 0 0,0-1 16,0 1-16,-35 0 0,0-1 15,17-17-15,-17 0 0,17 0 16,-17 0-16,17 0 0,1 0 0,-19-17 16,19 17-16,-19-18 0,19 18 0,-1-35 15</inkml:trace>
  <inkml:trace contextRef="#ctx0" brushRef="#br2" timeOffset="-158778.12">27781 9701 0,'0'0'0,"0"18"31,36-18 0,-19 0-31,-17-35 16,18 35-16,-18-18 0,35 18 0,-35-18 16,18 1-16,-18-1 0,17 1 0,-17-1 15,0 0-15,0 1 0,0-1 16,0 0-1,-17 18-15,-1 0 16,0 36-16,18-1 16,-17-35-16,17 18 0</inkml:trace>
  <inkml:trace contextRef="#ctx0" brushRef="#br2" timeOffset="-158449.95">28769 9402 0,'0'0'0,"-18"0"0,-17-36 31,17 19-31,18 52 31,18-35-15,-18 18-16,35 17 0,-35-18 15,0 19-15,18-19 0,-18 19 0,0-1 16,0 0-16,0 0 0,0 1 16,0-1-16,0 0 0,0 1 0,-35-1 15,35 0-15,0-17 0,-18-1 0,18 1 16</inkml:trace>
  <inkml:trace contextRef="#ctx0" brushRef="#br2" timeOffset="-157950.15">28575 9525 0,'0'0'0,"-18"0"0,54 0 31,-19 0-31,19 0 0,-1 18 15,0-18-15,18 0 0,0 17 0,0-17 16,-18 0-16,18 0 0,-18 0 0,18 0 16,-17 0-16,-1 0 0,0 0 0,-17 0 15,17 0-15,-17 0 0,-18-17 0,17 17 16,-17-18 0,-17 18-1,-19 0-15,1 18 16,0-18-16,17 35 0,-35 35 15,36-52-15,17 0 0,-18 35 16,18-36-16,0 1 0,0 0 16,0-1-16,0 1 0,18-18 15,17 0-15,0 0 16,-17 0-16,-1-18 0,19 18 16,-19-17-16,1 17 0,0-36 0,-1 19 15,-17-1-15,18 0 0,0 1 0,-18-1 16,0 0-16,0 1 0,0-1 15,0 1-15,0-1 0,0 53 32,-18-35-32,18 18 15,0-1-15,0 19 0,0-19 0,0 1 16,0 17-16,0-17 0,0 0 0,0-1 16,0 1-16,0-1 0,18 1 15,17 0-15,-18-18 0,1 0 16,0 0-16,-1-53 0,1 35 15,0 1-15</inkml:trace>
  <inkml:trace contextRef="#ctx0" brushRef="#br2" timeOffset="-157102.4">29616 9155 0,'0'0'0,"0"-18"16,-18 18-1,18 18-15,-18-18 16,18 35-16,0-18 0,0 1 0,-17 17 15,17-17-15,0 17 0,0 1 0,0-1 16,0-17-16,17 17 0,-17 18 0,0-18 16,36 0-16,-36 18 0,0-18 0,17 18 15,-17-17-15,0 34 16,0-35-16,0-17 0,18 17 0,-18-17 16,0 0-16,0-1 0,18-17 15,-1 0 1,-17-35-16,18 35 0,0-35 0,-1 17 15,1-17-15,-18 17 0,17-17 0,-17 0 16,0-1-16,0 1 0,0 17 0,-35-52 16,35 52-16,-35 1 0,-18-1 15,35 18-15,1 0 0,-1 0 16,-17 0-16,17 0 0,0 0 0,1 18 16,-1 17-16,1-17 15,17-1-15,0 1 0,0-1 16,35-17-16,-35 18 0,35-18 15,-17 18-15,-1-18 0,19 0 0,-19 0 16,19 0-16,-1 0 0,0-36 0,0 36 16,1-35-16,-1 18 0,0-1 0,1 0 15,-1-17-15,0 17 0,0-17 0,1 17 16,-19-17-16,19 18 0,-19-19 0,-17 19 16,18-19-16,-18 19 0,0-1 0,0 0 15,0 1-15,-18 17 16,-17 0-16,17 0 15,18 35-15,-35-35 0,17 18 16,1-1-16,17 1 0,0 17 0,-18 18 16,0-35-16,18 17 0,0 0 15,0 1-15,0-1 0,0 0 0,36 0 16,-36 1-16,0-1 0,17-17 0,-17 17 16,18 0-16,-18 0 0,35-17 0,-17 0 15,-18 17-15,18-17 0,-1-18 0,1 17 16,-1-17-16,-17 18 0,18-18 0,17 0 15,-17 0-15,0 0 0,17-35 0,-17 35 16,17-36-16,-17 19 0,17-19 0,-18 19 16,1-18-16,0-1 0,-1 1 0,-17 0 15,18-1-15,-18 1 0,0 0 0,0 17 16,0 1-16,0-1 0,-18 0 16,1 18-16,-19 0 15,19 0-15,17 18 0,-35-18 16,35 35-16,-18-17 0,18 17 15,0-17-15,-18-1 0,18 19 0,0-19 0,0 19 16,0-19-16,0 1 0,0 0 0,0-1 16,18 1-16,-18-1 0,0 1 0,35-18 15,-35 18-15,35-18 0,-17 0 0,17 0 16,1 0-16,-19 0 0,36-18 16,-18-17-16,-17 35 0,17-18 15</inkml:trace>
  <inkml:trace contextRef="#ctx0" brushRef="#br2" timeOffset="-147793.39">31133 9454 0,'-18'0'0,"18"-17"16,0-1-16,0 1 15,0-1-15,0 0 16,18 18-16,-18-17 0,17-1 16,-34 18 46,-1 18-46,0-18-16,1 17 0,-1-17 15,0 18-15,1 0 0,-1-1 0,18 1 16,-17-1-16,-1 1 0,18 17 16,-18-17-16,18 0 0,0-1 15,0 1-15,36 0 0,-1-1 16,0-17-16,-17 0 15,17 0-15,-17 0 0,-1-17 0,1 17 16,0-36-16,-1 36 0,1-17 0,-1 17 16,1-36-16,0 19 0,-18-1 15,17 0-15,-17 1 0,0-1 16,0 1-16,0-1 0,0 0 16,0 1-16,0 52 31,0-17-16,-17-1-15,17 1 0,0-1 0,0 1 16,0 0-16,0 17 0,0-17 0,0-1 16,35 1-16,-35 0 0,0-1 0,18-17 15,-18 18-15,17-1 0,1 1 16,0-18-16,-1 0 0,1 0 16,-1 0-16,19-35 15,-19 17-15,1 1 0,17-1 0,-17 0 16,17-17-16,-17 17 0,0 1 0,17-19 15,-18 19-15,1-1 0,-18 1 0,18-1 16,-18 0-16,17 1 0,-17-1 16,-35 18 15,35 18-31,-18-1 16,18 1-16,-17 17 15,17-17-15,-18-1 0,18 1 16,0 0-16,0-1 0,0 1 15,0 0-15,0-1 0,35 1 0,-35 0 16,0-1-16,18 1 0,-18-1 16,0 1-16,18 0 0,-18-1 0,17 1 15,-52-18 17,35-18-17,-18 18-15,1-17 16,17-1-16,17 18 47,-17-18-47,36 18 15,-19-35-15,19 35 0,-19-17 16,1-1-16,0 0 0,17 1 16,-18-1-16,19 18 0,-19-18 0,19 1 15,-19-1-15,1 0 0,0 1 0,-1-1 16,1 1-16,-18-1 0,17 0 0,-17 1 15,-35 17 1,18 0 0,-19 17-16,19-17 0,-1 18 15,0-18-15,18 35 0,-17-35 0,17 18 16,-18-1-16,18 1 0,0 0 0,0-1 16,0 1-16,18-18 0,-18 18 15,35-18-15,-35 17 0,35-17 16,-17 18-16,0-18 0,-1 18 15,1-18-15,-1 0 0,-17 17 16,-17-17 15,17 18-31,-35-18 0,35 17 16,-18-17-16,0 0 16,18 18-16,36-18 15,-1 0 1,0 0-16,-17-18 15,-1 1-15,1 17 0,0-18 16,-1 18-16,1-35 0,0 17 16,-1 18-16,-17-17 15,18 17-15,-18-18 0,0 36 32,-18-1-17,18 19-15,0-19 16,-17-17-16,17 18 15,0-36 1,17 18 0</inkml:trace>
  <inkml:trace contextRef="#ctx0" brushRef="#br2" timeOffset="-147663.21">32297 9331 0,'0'0'0,"-18"-35"31,1 35-31,17 17 15,17 19 1,36-19 0,-35-17-16,17 18 0</inkml:trace>
  <inkml:trace contextRef="#ctx0" brushRef="#br2" timeOffset="-147182.22">32667 9402 0,'-53'0'31,"18"0"-31,17 0 0,1 0 16,-1 35-16,0-35 0,1 17 16,-1 1-16,18 0 0,-17-1 0,17 1 15,-18 0-15,18-1 16,0 1-16,0 0 0,0-1 16,35-17-16,-17 0 15,-1 0-15,19 0 16,-19 0-16,-17-35 0,18 35 0,0-18 15,-1 1-15,1 17 0,-18-18 16,18-17-16,-18 17 16,0 0-1,-18 54 17,18-19-32,-18 19 15,18-19-15,0 19 0,0-19 16,0 18-16,0 18 0,0-17 0,0 17 15,0-18-15,0 18 0,0-18 0,0 18 16,-35-18-16,35 1 0,-18-1 0,18 0 16,-17-17-16,17 17 0,-18-35 0,-17 35 15,17-35-15,1 0 16,-1 0-16,18-17 16,-18 17-16,1-36 0,-1 36 0,18-17 15,-18 17-15,18-36 0,-17 19 0,17-1 16,0 1-16,0-1 15,0 0-15,35 1 16</inkml:trace>
  <inkml:trace contextRef="#ctx0" brushRef="#br2" timeOffset="-146727.95">32932 9419 0,'0'0'0,"-53"0"16,35 18 0,18-1-1,0 19-15,0-19 0,0 36 16,0-35-16,0 0 0,18 70 16,-18-71-16,0 19 15,0-19-15,0 1 0,0 0 16,0-1-16,0-52 31,0 0-15,0 17-16,0 0 0,0-17 0,0 17 15,0-17-15,0 18 0,0-19 0,0 19 16,0-19-16,0 19 0,0-1 0,18 0 16,-18 1-16,17-1 0,1 18 15,-18-17-15,17 17 0,1 0 16,-18 35-16,18-35 15,-1 17-15,1 19 0,-18-19 16,18 19-16,-18-19 0,0 1 0,17 0 16,-17-1-16,0 1 0,0-1 0,0 1 15,0 0-15,0-1 0,0-34 32,0-19-17,0 19-15</inkml:trace>
  <inkml:trace contextRef="#ctx0" brushRef="#br2" timeOffset="-145631.09">33126 9437 0,'0'0'0,"17"-18"16,-17 36 15,0 17-15,0-17-16,0-1 0,0 1 16,0 0-16,0-1 0,0 1 0,0 0 15,18-1-15,-18 1 0,0-1 16,18-17-1,-18-35 17,17 35-32,-17-17 0,18-19 15,-18 19-15,0-1 0,18 0 0,-1 1 16,-17-1-16,18 0 16,-18 36 15,18-18-31,-18 35 15,0-17-15,17-18 0,-17 18 16,0-1-16,0 1 16,18-18-16,-18 18 15,17-36 17,-17 0-32,18 18 0,-18-17 15,18 17-15,-18-18 0,17 0 16,-17 1-16,18 17 0,-18 17 31,18-17-15,-18 18-16,0 0 0,0 17 15,17-17 1,-17-1-16,18 1 16,0-18-16,-1 0 15,1 0 1,0-35-16,-18 17 0,17 0 15,-17 1-15,18 17 16,-18-36-16,0 19 16,0-1-1,0 53 1,0-17 0,-18-18-16,18 18 15,0-1-15,0 1 0,0 0 16,0-1-16,18-17 31,-1 0-31,1 0 16,-18-17-16,18 17 0,-1-18 15,1 0-15,0 1 16,-18-1-16,0 0 31,0 54-15,-18-19-1,18 1-15,0 0 16,0-1 0,0 1-16,18-18 15,-1 0 1,1-35 0,-18 17-16,18 18 0,-18-35 15,0 17-15,17 0 0,-17 1 0,0-1 16,0 0-16,0 1 0,18-1 0,-18 1 15,0-1-15,0 0 0,17-17 16,-17 17-16,0 1 0,18-1 0,-18 0 16,0 1-16,0-1 0,0 0 15,0 1-15,0-1 16,-18 18 15,18 18-31,-17 17 0,-1 0 16,18-17-16,0 0 0,0-1 15,-17 19-15,17-19 0,0 1 0,0 0 16,0 52-16,0-52 16,0 17-16,0-17 15,0-1-15,0 1 0,-18-18 16</inkml:trace>
  <inkml:trace contextRef="#ctx0" brushRef="#br2" timeOffset="-145481.71">33567 9278 0,'0'0'0,"-35"-18"31,70 18-15,0 36 0,0-36-16,-17 0 0,17 17 0,1-17 15</inkml:trace>
  <inkml:trace contextRef="#ctx0" brushRef="#br2" timeOffset="-144054.33">27146 10389 0,'0'0'16,"-17"-35"-1,-1 35-15,18-35 0,-18 35 0,1 0 16,-1-18-16,0 18 0,1 0 16,-1 0-16,0 0 0,1 0 15,-1 0-15,1 18 0,-1-18 0,0 35 16,1-17-16,-1-1 0,0 19 0,18-19 15,-17 1-15,17 17 0,0-17 0,0-1 16,0 19-16,0-19 0,0 1 0,0 0 16,35-18-16,-35 17 0,18-17 0,-18 18 15,35-18-15,-17 0 0,-1 0 0,1 0 16,17 0-16,-17-35 0,-1 35 0,1-18 16,0-17-16,-18-1 0,0 19 15,0-1-15,0 0 0,0 1 16,-18-1-16,18 1 0,-35-1 0,35 0 15,-36 18-15,36-17 0,-17 17 0,17-18 16,-35 18-16,17 0 0,0 0 16,18 35-16,-17-35 15,17 18-15,0 0 16,35-18-16,0 0 0,-17 0 16,-1 17-16,19-17 0,-1 0 0,0 0 15,1 0-15,-1 0 0,0-35 0,18 35 16,-18-18-16,1 18 0,-1-35 15,0 17-15,-17 1 0,17-1 0,-17-17 16,-1 17-16,1 1 0,-18-1 0,0 0 16,0-35-16,0 36 0,0-1 15,-18 18 1,18 18-16,-17-18 16,17 35-16,-18 0 0,18-17 0,-18 17 15,18-17-15,-35 105 16,35-87-16,0 69 0,0-52 15,0 18-15,0-1 0,0 1 0,-17 0 16,17-1-16,0-17 0,0 18 0,0-1 16,0-17-16,0-18 0,0 1 15,0-1-15,0-17 0,0-1 0,0 1 16,17-18 0,1-35-16,-1 35 0,1-36 15,0 19-15,-1-19 0,19 1 0,-19-18 16,1 18-16,-18 0 0,0-1 15,0 1-15,0 0 0,0 17 0,0-17 16,-35 17-16,35-17 0,-18 17 0,18 1 16,-35 17-16,17-18 0,0 18 0,1-18 15,-1 18-15,1 0 0,17-17 0,-18 17 16,18-18 0,35 18-1,0 0-15,-17-18 0,17 18 16,1 0-16,17-17 15,-18 17-15,0-18 0,0 18 0,1-17 16,17 17-16,-18-18 0</inkml:trace>
  <inkml:trace contextRef="#ctx0" brushRef="#br2" timeOffset="-143831.21">28575 10548 0,'-88'35'15,"53"-35"1,35 18-16,-18-18 0,18 18 0,-18-18 0,1 35 16,17-17-16,0 17 15,0-18-15,0 1 0,0 0 16,0-1-16,0 19 0,0-19 0,0 1 16,0 0-16,0-1 0,0 1 15,0-36 1</inkml:trace>
  <inkml:trace contextRef="#ctx0" brushRef="#br2" timeOffset="-143697.93">28399 10442 0,'0'0'16,"-18"0"-16,36 0 31,17 0-31,-17 0 0,17 0 15,0 18-15</inkml:trace>
  <inkml:trace contextRef="#ctx0" brushRef="#br2" timeOffset="-143210.12">28769 10566 0,'0'0'0,"-18"17"0,1 54 31,17-53-31,0-1 0,0 1 16,0-1-16,0 1 0,0 0 0,0-1 15,0 1-15,0 0 0,0-1 0,0 1 16,0 0-16,0-1 0,17-17 16,1-35-1,0 0-15,-18 17 16,0 0-16,17 1 0,-17-19 16,0 19-16,18-1 0,0 1 0,-18-1 0,17 0 15,-17 1-15,18-1 0,-1 0 0,1 18 16,0 0-16,-1 0 15,-17 18-15,18-18 0,-18 35 16,18-35-16,-18 36 0,17-19 16,1 1-16,-18-1 0,0 19 15,18-19-15,-18 1 0,0 0 16,17-18-16,-17 17 0,18-17 16,0 0-16,-1-17 0,1 17 15,-1-36-15,1 1 0,0 17 16,-18 1-16,17-1 0,1 1 0,-18-1 15,0 0-15,18 1 0,-18-1 16,0 53 15,0-17-31,0 17 16,0-17-16,0-1 0,0 1 16,0 0-16,0-1 0,0 1 0,0 0 15,0-1-15,17-17 16,1-35-16</inkml:trace>
  <inkml:trace contextRef="#ctx0" brushRef="#br2" timeOffset="-143066.78">29316 10372 0,'0'0'16,"-35"0"-1,70 0 1,0 0-1,-17 0-15</inkml:trace>
  <inkml:trace contextRef="#ctx0" brushRef="#br2" timeOffset="-142849.93">29686 10231 0,'0'0'0,"0"-18"31,-17 18-31,17 35 0,-18-35 16,18 18-16,-18-18 0,18 35 0,-17-17 15,17-1-15,-18 19 0,18-19 0,0 19 16,0-1-16,0 0 0,0 0 16,0 1-16,0-1 0,-18 0 0,18 1 15,0 16-15,0-16 0,-17-1 0,17-17 16,-18 17-16,18 0 0,-18-35 16,18 18-16,0-53 15</inkml:trace>
  <inkml:trace contextRef="#ctx0" brushRef="#br2" timeOffset="-142550.15">29422 10530 0,'-18'0'16,"36"0"0,35 0-1,-36 0-15,18 0 0,1 18 0,-1-18 16,0 0-16,1 0 0,-1 0 0,0 0 15,0 0-15,1 0 0,-19-18 0,19 18 16,-19 0-16,1-17 0,0 17 16,-18 17 15,0 19-31,0-19 16,0 19-16,-36-19 15,36 1-15,-17 35 0,17-36 0,0 1 16,-18 0-16,18-1 15,0-34 1</inkml:trace>
  <inkml:trace contextRef="#ctx0" brushRef="#br2" timeOffset="-142427.08">29933 10389 0,'0'0'0,"-53"18"31,53 0-31,0-1 16,36-17-16</inkml:trace>
  <inkml:trace contextRef="#ctx0" brushRef="#br2" timeOffset="-141824.54">30427 10530 0,'0'0'16,"-35"18"-16,17-18 15,-17 0-15,17 0 0,-17 0 16,17 18-16,-17-18 0,17 17 0,-17 1 16,17 0-16,-17-18 0,18 17 0,-1 19 15,0-19-15,18 1 16,0-1-16,0 1 0,0 0 0,0-1 16,0 1-16,36 0 0,-1-18 15,-18 17-15,1-17 0,17 0 0,1 0 16,-1-35-16,18 17 15,-35 1-15,-1 17 0,1-53 16,-18 35-16,17 1 0,-17-1 16,0 0-16,0 1 0,0-1 15,-17 18 1,-1 35 0,18 1-1,0-19-15,0 1 16,0-1-16,0 1 15,35-18-15,-17 0 16,0 0-16,-1 0 0,1-35 16,0 35-16,-1-18 0,1 1 0,0-19 15,-1 19-15,1-1 0,-1-17 0,1-1 16,-18 19-16,18-19 0,-18 1 16,17 0-16,-17 0 0,0 17 0,0-17 15,0-1-15,0 19 0,0-18 0,0-1 16,0 19-16,-17 17 15,-1 35 1,0 0-16,18 18 16,0-18-16,-17-17 0,17 17 15,0 1-15,0-1 0,0 0 0,0 0 16,0 1-16,0-1 0,0-17 0,17 17 16,-17-17-16,0 17 0,0-18 0,0 1 15,18-18-15,-18 18 0,18-18 16</inkml:trace>
  <inkml:trace contextRef="#ctx0" brushRef="#br2" timeOffset="-141234.78">31503 10477 0,'0'0'0,"-35"-17"15,17 17 1,0 0 0,1 0-16,17 17 0,-18-17 15,18 36-15,-17-36 0,-1 35 0,0-17 16,18-1-16,-17 1 0,-1 0 0,0 17 15,1-17-15,17-1 0,0 18 0,-18-17 16,18 17-16,0-17 0,0 0 0,0-1 16,0 1-16,35 17 15,-35-17-15,36-18 0,17 0 16,-18 0-16,0 0 0,0 0 0,1-18 16,-1 18-16,0-35 0,36 0 15</inkml:trace>
  <inkml:trace contextRef="#ctx0" brushRef="#br2" timeOffset="-140877.81">31838 10654 0,'0'0'0,"0"18"0,-35-1 15,17-17-15,-17 53 32,70-53-17,1 0 1,-1 0-16,-18-35 15,1 35-15,0-18 0,-1 18 0,1-35 16,0 35-16,-18-18 0,0 1 0,17-1 16,-17 0-16,0 1 0,0-1 0,0 0 15,-17 18 1,-19 0-16,19 0 16,17 36-16,-53-19 15,53 19-15,-18-19 0,1 19 16,17-19-16,0 1 0,0-1 15,0 1-15,0 0 0,0-1 0,0 1 16,0 0-16,17-1 0,-17 1 0,35 0 16,1-18-16,-19 0 15,1 0-15,17 0 0,-17 0 16,0-18-16,-1 18 0,1-35 0</inkml:trace>
  <inkml:trace contextRef="#ctx0" brushRef="#br2" timeOffset="-140480.78">32244 10566 0,'-53'0'32,"53"17"-32,-18-17 0,18 18 0,-17-18 15,17 35-15,-18-17 0,18 0 16,0-1-16,0 1 0,0 17 16,0-17-16,0-1 0,0 1 0,0 0 15,0 17-15,0-17 0,0-1 16,0-34 15,18 17-31,-18-36 16,0 19-16,17-19 0,-17 19 0,18-1 15,-18-17-15,0 17 0,18 1 0,-1-19 16,-17 19-16,18-1 0,0 18 16,-18-18-16,17 18 15,1 0-15,-1 0 0,-17 36 16,18-36-16,-18 17 0,18-17 15,-18 18-15,0 0 0,17-18 0,-17 35 16,18-35-16,-18 17 0,18 1 0,-18 0 16,0-1-16,17-17 0,-17 18 15,18-18 1,-18-18-16,18 18 0,-1-35 16,1 35-16,-1-35 0,-17 17 15,18 1-15</inkml:trace>
  <inkml:trace contextRef="#ctx0" brushRef="#br2" timeOffset="-140291.28">32614 10460 0,'0'0'15,"0"-124"1,0 107-16,0-1 0,0 0 0,-35 1 16,35-1-16,-18 18 0,18 18 31,-17 17-31,17-17 0,-18-1 16,18 1-16,0 0 0,0 17 0,0-17 15,0-1-15,0 18 0,0-17 0,0 17 16,0 1-16,18-1 0,-18-17 15,0 17-15,0-17 0,0-1 16,0 1-16,0-1 16</inkml:trace>
  <inkml:trace contextRef="#ctx0" brushRef="#br2" timeOffset="-139835.21">32385 10425 0,'0'0'0,"-18"0"0,1 0 32,52 0-32,0 0 15,-17 0-15,17 0 0,36 0 16,-36 0-16,0 0 0,36 0 16,-36 0-16,-17 0 0,-1 0 15,1 0-15,0 0 0,-18 17 31,0 18-15,-18-17-16,18 0 0,0-1 16,0 19-16,0-19 15,0 1-15,0 17 0,0-17 16,0 0-16,0-1 0,0 1 16,0-1-16,-18-17 31,18-35-31,0 18 15,0-1-15,0-35 16,0 35-16,0 1 0,36-19 16,-36 19-16,0-1 0,17 0 0,-17-17 15,0 18-15,18-1 0,0 18 16,-1 0-16,1 0 16,0 0-16,-18 18 0,17-18 15,1 17-15,-1-17 0,1 35 0,0-35 16,-1 18-16</inkml:trace>
  <inkml:trace contextRef="#ctx0" brushRef="#br2" timeOffset="-139535.35">33073 10548 0,'0'0'0,"0"-18"15,-18 18 17,18 18-17,-17-18-15,17 18 0,-36 17 16,19-17-16,17-1 0,-18 19 15,0-36-15,18 17 0,0 1 0,0-1 16,18-17 0,17 0-16,-17 0 15,0 0-15,-18-17 16,17 17-16,-17-18 0,18 18 0,0-53 16,-18 36-16,0-1 0,0-17 15,0 17-15,-18 0 16,-17 1-16,17 17 15,0 0-15,36 0 32</inkml:trace>
  <inkml:trace contextRef="#ctx0" brushRef="#br2" timeOffset="-139351.43">33179 10495 0,'0'-18'15,"0"36"17,0 0-32,0 17 15,0-17-15,0-1 0,0 1 16,0 0-16,0-1 16</inkml:trace>
  <inkml:trace contextRef="#ctx0" brushRef="#br2" timeOffset="-139203.95">33196 10372 0,'0'-18'15,"-35"0"1,35 36 15,0 0-31,35-1 16,-17-17-16,-18 36 0,18-36 0</inkml:trace>
  <inkml:trace contextRef="#ctx0" brushRef="#br2" timeOffset="-138536.95">33461 10513 0,'0'0'0,"-18"0"47,-17 17-32,17 1-15,1-18 0,17 18 16,-18-1-16,18 1 0,-18 0 0,18-1 16,0 1-16,-17-18 0,17 18 15,0-1-15,35-17 16,-17 0 0,-18-35-16,35 35 15,-35-18-15,18 18 0,-1-35 0,1 17 16,0-17-16,-18 17 0,17 1 0,-17-1 15,18-17-15,-18 0 0,0 17 0,0-17 16,18 17-16,-18-17 0,0-1 0,0 19 16,0-18-16,0 17 0,0 0 0,0 1 15,0-1-15,0 53 32,-36-35-32,36 18 0,-17 17 15,17-17-15,0 17 0,-18-17 0,18-1 16,0 1-16,-18 17 0,18-17 0,0 0 15,0 17-15,0-18 0,0 1 0,0 17 16,0 1-16,0-19 0,0 19 16,0-19-16,0 1 0,18 0 15,-18-1-15,18-17 0,-1 0 16,1 0 0,0 0-16,-1 0 0,1-17 15,-18-19-15,17 36 0,1-17 16,-18-19-16,18 19 0,-18-1 15,0 0-15,0 1 16,0 52 15,0-17-31,0-1 16,0 1 0,0 17-16,0-17 0,0 0 15,0-1-15,0 1 16,0-1-16,0 1 0,0 0 15,-18-18-15,-17 17 16,35 1-16,-35-18 0,17 0 16,0 18-16,-17-18 0</inkml:trace>
  <inkml:trace contextRef="#ctx0" brushRef="#br2" timeOffset="533.64">9666 7585 0,'0'-18'0,"-18"18"204,1 0-204,-1 0 15,1 0-15,-1 0 0,0 0 16,1 0-16,-1 0 0,0 18 0,-17-18 15,17 0-15,-17 0 0,0 0 0,17 0 16,-17 0-16,0 17 0,-1-17 0,19 0 16,-19 0-16,-16 0 15,16 18-15,1-18 0,17 0 0,-17 0 0,17 0 16,-17 18-16,18-18 0,-19 0 16,19 0-16,-1 0 0,0 17 0,1-17 15,-19 0-15,19 0 0,-1 0 0,-17 0 16,0 0-16,17 0 0,-17 0 0,-1 18 15,19-18-15,-19 0 0,19 0 0,-36 0 16,18 0-16,17 0 0,-35 0 16,35 0-16,-17 0 0,18 0 15,-1 0-15,0 0 0,1 0 16,-1 0-16,36 0 62,-1 0-30,1 0 15,0 0-47,-1 0 15,1 0-15,-1 0 16</inkml:trace>
  <inkml:trace contextRef="#ctx0" brushRef="#br2" timeOffset="1565.62">8572 7338 0,'0'0'0,"-35"0"63,18 0-48,-1 0-15,0 35 0,1-35 16,-1 0-16,0 18 0,1-18 16,-54 35-16,54-17 0,-19-1 15,-17 1-15,36 0 0,-1-1 16,-35 1-16,36-1 15,-1-17-15,-17 18 0,17 0 16,0-18-16,-17 17 0,17-17 16,1 0-16,-1 0 0,0 0 0,1 0 15,-1 0-15,1 0 0,-1 0 16,0 0-16,18-17 16,-17 17-16,17 17 171,35-17-155,-35 18-16,0 0 16,18-1-1,-1 1-15,-17 0 16,18-18 0,-18 17-16,0 1 0,17-18 0,-17 17 15,0 1-15,18-18 0,0 35 16,-18-17-16,0 0 0,17-1 0,-17 19 15,18-19-15,-18 1 0,0-1 16,18 1-16,-18 0 0,0-1 0,0 1 16,0 0-16,17-1 0,-17 1 0,0 0 15,0-1-15,18 1 0,-18 0 16,0-1-16,0 1 0,18-1 16,-18 1-16,0 0 15,17-18 1,1 0 15,0 0 16,-18-18 15</inkml:trace>
  <inkml:trace contextRef="#ctx0" brushRef="#br2" timeOffset="34441.65">16492 8079 0,'-17'-18'0,"-1"18"15,18-18 1,-18 18 0,36 18 62,0 0-63,-1-18-15,1 0 16,0 0-16,-18 17 0,17-17 0,1 0 16,0 0-16,17 0 0,-18 18 0,1-18 15,0 0-15,17 0 0,-17 0 0,17 0 16,-17 0-16,17 0 0,-18 0 0,19 0 16,-19 18-16,1-18 0,0 0 15,-1 0-15,1 0 0,35 0 16,-35 0-16,-1 0 0,1 0 0,-1 0 15,1 0-15,0 0 0,-1 0 0,1 0 16,0 0-16,-1 0 0,1 0 0,0 0 16,-1 0-16,1 0 0,17 0 0,-17 0 15,17 0-15,-17 0 0,17 0 0,0 0 16,-17 0-16,17 0 0,0 0 0,1 0 16,-19 17-16,19-17 0,-1 0 0,18 0 15,-18 0-15,-17 0 0,35 0 16,-36 0-16,1 0 0,35 0 15,-36 0-15,1 0 0,0 0 16,-1 0-16,1 0 0,0 0 0,-1 0 16,1 0-16,0 0 0,-1 0 15,1 0-15,-1 0 0,1 0 0,0 0 16,-1 0-16,1 0 0,0 0 0,-1 0 16,1 0-16,0 0 0,-1 0 15,1 0-15,0 0 0,-1 0 16,1 0-16,17 0 15,-17 0-15,-1 0 0,1 0 16,0 0-16,-1 0 16,1 0-16,0 0 0,-1 0 0,1 0 15,-1 0-15,1 0 0,0 0 0,-1 0 0,1 0 16,17 0-16,-17 0 0,0 0 0,-1 0 16,1 0-16,17 0 0,-17-17 15,-1 17-15,1 0 0,17 0 0,-17 0 16,17 0-16,-17 0 0,17 0 0,-17 0 15,35 0-15,-18 0 0,0 0 16,18 0-16,-18 0 0,-17 0 16,17 0-16,1 0 0,-1 17 0,-17-17 15,17 0-15,-18 0 0,19 0 0,-19 0 16,19 0-16,-19 0 0,19 0 0,-19 18 16,19-18-16,-19 0 0,1 0 0,-1 0 15,1 0-15,0 0 0,-1 0 0,1 0 16,0 17-16,35-17 15,-36 0-15,1 0 0,-1 0 0,36 0 16,-35 0-16,17 0 0,-17 0 16,17 0-16,-17 0 0,17 0 0,-17 0 15,17 0-15,0 0 0,-17 0 0,17 0 16,1 0-16,-19 0 0,18 0 0,1 0 16,-1 0-16,0 0 0,-17 0 0,17 0 15,0 0-15,1 0 0,-1 0 0,18 0 16,-18 0-16,-17 0 0,17 0 15,0 18-15,-17-18 0,17 0 0,-17 0 16,53 0-16,-54 0 0,18 0 16,1 0-16,-1 0 0,-17 0 15,-1 0-15,1 0 0,0 0 16,-1 0-16,1 0 0,17 0 0,71 0 31,-88 0-31,-1 0 0,1 0 0,-1-18 16,1 18-16,0 0 0,17 0 0,-17-17 15,-1 17-15,19 0 0,-19 0 16,1 0-16,0-18 0,-1 18 0,36 0 16,-35 0-16,-1 0 0,1 0 15,0 0-15,-1 0 0,19-17 0,-1 17 16,-18 0-16,1 0 0,35-18 16,-35 18-16,-1 0 0,1 0 0,0 0 15,-1 0-15,1 0 0,-1 0 16,1 0-16,0 0 0,-1 0 0,1-18 15,0 18-15,17 0 0,-17 0 0,17 0 16,0 0-16,0 0 0,-17 0 16,17 0-16,-17 0 0,0-17 15,17 17-15,-17 0 0,-1 0 16,1 0-16,-1 0 0,1-18 16,0 18-16,-1 0 0,1 0 0,0 0 15,-1 0-15,1 0 0,0 0 0,-1 0 16,1 0-16,-1 0 0,19 0 15,-19 0-15,1 0 0,0 0 16,-1 0-16,1 0 0,17 0 16,-17 0-16,0 0 0,17 0 15,0 0-15,-17 0 0,-1 0 0,1 0 16,0 0-16,-1 0 0,19 0 0,-19 0 16,1 0-16,17-18 0,-17 18 0,-1 0 15,19 0-15,-19 0 0,1 0 0,17-17 16,-17 17-16,-1 0 0,19 0 0,-19 0 15,1 0-15,17 0 0,-17-18 0,0 18 16,17 0-16,-17 0 0,17 0 0,-18 0 16,1 0-16,0-18 0,-1 18 15,1 0-15,17 0 0,-17 0 16,0 0-16,17-17 0,-18 17 16,1 0-16,0 0 0,-1 0 0,-17-18 15,18 18-15,0 0 0,-1 0 16,1 0-16,0-18 15,-1 18-15,1 0 0,-1 0 16,1-17-16,0 17 16,-1 0-16,1 0 15,0 0-15,-1 0 0,1 0 16,0-18-16,-1 18 0,1 0 0,0 0 16,-1 0-16,1 0 0,17 0 15,-17 0-15,-1-17 0,1 17 0,0 0 16,-1 0-16,1 0 0,0 0 0,-1 0 15,18 0-15,-17-18 0,0 18 0,17 0 16,0 0-16,-17-18 0,17 18 0,-17 0 16,17 0-16,-17-17 0,17 17 0,-17 0 15,35-18-15,-18 18 16,0 0-16,18-18 0,-18 18 16,-17-17-16,17 17 0,-17 0 0,17-18 0,-17 18 15,-1 0-15,19 0 0,-19 0 16,1-18-16,0 18 0,-1 0 15,1-17-15,0 17 0,-1 0 0,1 0 16,-18-18-16,17 18 0,1 0 0,0-17 16,-1 17-16,1 0 0,0-18 15,-1 18-15,1 0 0,0-18 0,-1 18 16,1 0-16,0-17 0,17 17 16,-18 0-16,1-18 0,0 18 15,-1 0-15,1 0 0,0-18 0,-1 18 16,1 0-16,17 0 0,-17-17 0,-1 17 15,1 0-15,0 0 0,17 0 0,-17-18 16,-1 18-16,1 0 0,0 0 0,17 0 16,-18 0-16,1 0 0,0 0 0,-1 0 15,1 0-15,17-18 0,-17 18 16,0 0-16,17 0 0,-17 0 0,17 0 16,-18 0-16,54 0 0,-36 0 15,1-17-15,34 17 0,-35 0 16,1 0-16,-1 0 0,-17 0 0,17 0 15,0 0-15,0 0 0,-17-18 0,17 18 16,1 0-16,-19 0 0,19 0 16,-1 0-16,0 0 0,0 0 0,-17 0 15,17 0-15,1 0 0,-19 0 0,18 0 16,1 0-16,-1 0 0,0 0 0,36-17 16,-54 17-16,19 0 0,87 0 15,-87 0-15,-1 0 16,0 0-16,18 0 0,-18 0 0,1 0 15,-1 0-15,0 0 0,18 0 0,-18 0 16,1 0-16,-1 0 0,-18 0 0,19 0 16,17 0-16,-18 0 0,-17 0 15,17 0-15,-17 0 0,17 0 0,-18 0 16,19 17-16,-1-17 0,-17 0 16,-1 0-16,1 0 0,17 0 15,-17 0-15,17 0 16,-17 0-16,-1 0 0,19 0 15,-19 0-15,1 0 0,0 0 0,-1 0 16,1 0-16,-1-17 0,19 17 0,-19 0 16,1 0-16,0 0 0,17 0 15,0-18-15,-17 18 0,35 0 16,-36 0-16,19-18 0,-19 18 0,1 0 16,17 0-16,-17-17 0,0 17 0,17 0 15,0 0-15,-17 0 0,17 0 16,0-18-16,-17 18 0,0 0 15,17 0-15,-18 0 0,19 0 0,-1 0 16,-17 0-16,-1 0 16,1 0-16,0 0 0,-1 0 15,1 0 1,0 0-16,-1 0 16,1 0-16,-1 0 15,1 0-15,-18 18 16,18-18-16,17 0 15,-17 0-15,-1 17 0,19-17 16,-19 0-16,18 0 0,-17 0 16,0 0-16,-1 0 0,1 0 0,0 0 15,-1 0-15,1 18 0,0-18 0,-1 0 16,1 0-16,-1 0 0,1 0 0,0 0 16,17 0-16,-17 0 0,-1 0 0,36 0 15,-17 0-15,-1 0 0,0 0 16,18 0-16,-18 0 0,18 0 0,0 0 15,53 0-15,-53 0 0,-18 0 16,18 0-16,-18 0 0,18 0 0,-17 0 16,-19 0-16,18 0 0,-17 0 0,0 0 15,17 0-15,-17 0 0,-1 0 0,19 0 16,-1 0-16,0 0 0,-17 0 16,-1 0-16,19 0 0,-19 0 0,1 0 15,0 0-15,-1 0 0,18 18 0,-17-18 16,0 0-16,-1 0 0,19 17 15,-19-17-15,36 0 16,-35 0-16,0 18 0,17-18 16,-18 17-16,1-17 0,17 0 0,-17 0 15,17 18-15,-17-18 0,52 0 16,-52 18-16,17-18 0,1 0 0,-1 17 16,0-17-16,0 0 0,18 18 0,-17-18 15,-1 0-15,0 18 0,1-18 0,-19 0 16,18 0-16,-17 17 0,17-17 0,-17 0 15,0 18-15,-1-18 0,1 0 16,17 18-16,-17-18 0,-1 0 0,36 17 16,-35-17-16,0 0 0,-1 0 15,1 0-15,0 18 0,-1-18 16,1 0-16,-1 0 0,1 0 0,0 17 16,-1-17-16,1 0 0,0 0 15,-1 0-15,1 18 0,0-18 16,-1 0-16,1 0 0,0 0 15,-1 0-15,1 0 0,-1 18 16,1-18-16,0 0 0,17 0 16,0 0-16,-17 0 0,0 0 15,17 17-15,-18-17 0,19 0 0,-19 0 16,19 0-16,-19 0 0,19 18 0,-19-18 16,18 0-16,-17 0 0,17 18 0,-17-18 15,0 0-15,-1 0 0,19 0 0,-19 17 16,1-17-16,0 0 0,-1 0 0,18 0 15,-17 18-15,0-18 0,17 0 0,-17 18 16,17-18-16,-17 0 0,17 17 0,0-17 16,18 18-16,-18-18 0,1 17 15,-1-17-15,-18 18 0,19-18 0,-19 0 16,19 18-16,-19-18 0,19 0 0,-19 17 16,19-17-16,-19 0 0,18 0 0,-17 0 15,17 0-15,-17 0 0,0 18 0,17-18 16,-17 0-16,-1 0 0,1 0 15,17 18-15,-17-18 0,-1 0 0,1 17 16</inkml:trace>
  <inkml:trace contextRef="#ctx0" brushRef="#br2" timeOffset="38470.71">16581 7973 0,'-18'0'0,"0"0"46,1 0-30,-1 0 0,0 0-16,1 0 15,-1 0-15,0 0 16,1 0-16,-1 0 16,1 0-16,-1 0 0,0 0 15,1 0-15,-1 0 0,0 0 0,1 0 16,-1 0-16,0 0 0,1 0 15,-1 0-15,0 0 0,1 0 16,-1 0-16,1 0 16,-1 0-1,18 17-15,-18-17 16,1 0 0,17 18-16,-18-18 15,0 0-15,18 18 16,-17-18-16,-1 0 15,18 17-15,-18-17 16,1 18-16,-1-18 16,1 18-16,-1-1 15,0 1-15,1 0 16,17-1-16,-18-17 0,18 18 0,-18-1 16,18 1-16,-17 0 0,-1-1 15,18 1-15,-18 0 0,1-1 16,17 1-16,-18 17 0,18-17 0,-17 17 0,-1-17 15,18 17-15,-18 0 0,1 1 0,17-1 16,-18 18-16,0-18 0,1 0 16,-1-17-16,0 53 0,-17-1 15,35-35-15,-18-17 0,1 17 16,-1 18-16,1-35 0,-1 17 16,0-17-16,1-1 0,-1 19 0,0-19 15,1 19-15,-1-19 0,0 18 0,1 1 16,-18 17-16,35-18 0,-18 0 15,0 1-15,1-1 0,-1 0 0,18 0 16,-18 1-16,1-19 0,17 19 0,-18-1 16,18-18-16,0 19 0,-18-19 15,18 19-15,0-19 0,-17 36 16,17-35-16,0-1 0,0 19 0,-18-19 0,18 1 16,0 0-16,0 17 0,-17-17 15,17 17-15,0-17 0,-18 17 0,18-18 16,0 19-16,-18-1 0,18 0 0,0-17 15,-17 17-15,17 0 0,0 1 0,0-19 16,0 1-16,0 17 0,0-17 0,0 0 16,0-1-16,0 1 0,0-1 15,0 1-15,0 0 0,17-18 0,-17 17 16,0 1-16,0 0 0,18-1 16,-18 1-16,0 0 0,0-1 0,0 1 15,0 0-15,0-1 0,0 1 16,0-1-16,0 19 0,0-19 15,0 1-15,0 0 0,-35 17 0,35 0 16,0-17-16,0-1 0,0 19 0,0-19 16,0 1-16,0 17 0,0-17 0,0 0 15,0-1-15,0 18 0,0 1 16,0-19-16,0 19 0,17 17 16,-17-36-16,0 1 0,0 17 15,0-17-15,0 17 0,0-17 0,0 17 16,0-17-16,-35 17 0,35 0 0,-18 18 15,18-35-15,0-1 0,-17 19 0,17-19 16,0 1-16,0 0 0,0-1 16,0 1-16,0-1 0,0 1 0,0 0 15,0-1-15,0 19 0,-18-19 0,18 1 16,0 0-16,0-1 0,-18 19 16,1 34-16,-1-35 0,18 1 15,-18-1-15,18 0 0,-17 0 0,17 1 16,0-1-16,-18 0 0,18-17 0,-17 17 15,17 0-15,0-17 0,0 17 0,0-17 16,0 17-16,0-17 0,0 0 0,0-1 16,0 1-16,0 0 0,0-1 0,0 1 15,17-1-15,-17 1 0,0 0 0,0-1 16,0 1-16,18 0 16,-18 17-16,0-17 0,0 17 15,0-18-15,0 19 0,0-19 0,-35 1 16,35 17-16,0-17 0,-18 0 0,18 17 15,0-18-15,-18 1 0,18 0 0,0-1 16,0 1-16,-17 0 0,17-1 0,0 1 16,0 17-16,0-17 0,0 0 0,0-1 15,0 18-15,0-17 0,0 17 0,0-17 16,0 17-16,-18 1 0,18-1 0,0 0 16,0 0-16,0 1 0,0-1 15,-18 0-15,18 36 0,-17-36 0,17 0 16,-18 36-16,18-18 0,0-18 15,-18 0-15,18 1 0,-17-1 16,17 0-16,-18 0 0,18 1 0,-17-1 16,17 0-16,-18 1 0,18-1 0,0 18 15,-18-18-15,18 0 0,0 18 0,-17-17 16,17 16-16,0-16 0,-18-1 0,18 18 16,0-18-16,-18 0 0,18 1 15,0 17-15,0-18 0,-17 0 0,17 0 16,0 1-16,0-19 0,-18 19 0,18-1 15,0 0-15,0 1 0,-18-19 0,18 18 16,-17 1-16,17-19 0,-18 19 0,18 17 16,-17-18-16,17-18 0,-18 19 15,18-1-15,0-17 0,-18 17 0,18-17 16,0 17-16,-17 0 0,17-17 0,0 17 16,-18-17-16,18 17 0,0-17 0,-18 17 15,18-17-15,0-1 0,0 1 16,-17-1-16,17 19 0,0-19 0,0 1 15,-18 17-15,18-17 16,0 0-16,-18-18 0,18 17 0,0 1 16,0-1-16,0 1 15,-17 0-15,17-1 0,0 1 0,0 0 16,0-1-16,0 1 16,0 0-16,-18-1 0,18 18 15,0-17-15,-18 0 0,18-1 0,0 1 16,0 0-16,0-1 0,0 1 15,0 0-15,-17-1 0,17 1 0,0 0 16,0-1-16,0 1 16,-18-1-16,18 1 0,0 0 15,0-1-15,-17-17 0,17 18 16,0 0-16,0-1 16,0 1-16,0 0 15,0-1 1,0 1-16,0-1 15,0 1-15,0 0 16,0-1-16,0 1 0,-18 0 16,18-1-16,0 1 0,-18 0 15,18-1-15,0 1 0,-17-1 16,17 1-16,0 0 0,0-1 0,-18 1 16,18 0-16,0-1 15,0 1-15,0 0 0,0-1 0,0 1 16,-18-18-16,18 18 0,0-1 0,0 1 15,0-1-15,0 1 16,0 0 0,-17-1-16,17 1 15,0 0-15,0-1 16,-18 1 0,18 0-1,0-1 1,0 1-16,0-1 15,0 1 1,-18-18-16,18 18 0,0-1 16,-17 1-16,17 0 15,0-1 1,-18 1 0,18 0-1,0-1 1,0 1-16,-17-18 15,17 17-15,0 1 16,0 0 0,0-1-1,0-34 95,0-19-110,0 19 0,0-1 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2T07:11:45.929"/>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B050"/>
    </inkml:brush>
  </inkml:definitions>
  <inkml:trace contextRef="#ctx0" brushRef="#br0">741 1817 0,'0'-18'32,"0"1"77,17 17-93,-17-18-1,18 18 1,-18-18-1,0 54 64,0-19-79,0 1 15,0-1-15,0 1 16,0 0-16,0-1 0,0 1 15,0 0-15,0-1 0,-18 1 16,18 0-16,0 17 16,0-18-16,0 1 0,0 0 0,0-1 15,0 1-15,0 0 0,0-1 16,0 1-16,0 0 0,0-1 0,0 1 16,0-1-16,0 1 0,0 0 15,0-1-15,0 19 0,0-19 0,0 19 16,-17-1-16,17-17 0,0 34 15,-18-34-15,18 0 0,0-1 16,0 36-16,0-35 0,0 0 16,0-1-16,-17 1 0,17-1 0,0 1 15,0 0-15,0-1 0,0 1 0,0 0 16,0-1-16,0 1 0,-18 17 16,18-17-16,0 17 0,0-17 0,0-1 15,-18 1-15,18 0 0,0-1 0,0 1 16,0 0-16,0-1 15,0 1-15,0 0 0,0 17 16,0-18-16,0 1 0,0 0 0,0-1 0,0 1 16,0 0-16,0-1 0,0 1 15,0 0-15,0-1 0,0 1 0,0-1 16,0 1-16,0 0 0,0-1 0,18 1 16,-18 0-16,0-1 0,0 1 0,0 0 15,0-1-15,0 1 0,0-1 16,0 1-1,0 0-15,0 17 0,0-17 16,0 17-16,0-17 0,0-1 16,0 19-16,0-19 0,0 1 15,0 17-15,0-17 0,-18-1 16,18 1-16,0 0 0,0-1 0,0 1 16,0 0-16,0-1 0,-17 1 0,17-1 15,0 1-15,0 0 0,0-1 0,0 1 16,0 0-16,0 17 0,-18-17 15,18-1-15,0 1 0,0-1 16,0 1-16,0 17 0,0 1 16,0-19-16,-18 1 0,18 0 0,0-1 15,0 1-15,0 17 0,0-17 16,-17-1-16,17 1 0,0 0 16,0-1-16,0 1 0,0 17 0,0-17 15,-18 0-15,18-1 0,0 1 0,0 17 16,0-17-16,0-1 0,-18 19 15,18-19-15,0 1 0,0 17 0,0-17 16,-17 17-16,17-17 0,0 17 16,0 36-16,-18-54 0,18 19 15,0-1-15,0-18 0,0 19 16,0-19-16,0 1 0,0 0 0,-17 17 16,17-17-16,0-1 0,0 1 0,0 17 15,0-17-15,0-1 0,-18 19 16,18-19-16,0 19 0,0-19 0,0 1 15,-18-1-15,18 19 0,0-19 0,0 1 16,0 0-16,-17-1 0,17 1 16,0 17-16,0-17 0,0 17 15,0-17-15,-18-1 0,18 1 16,0 0-16,0 17 0,0-17 0,0-1 16,-18 1-16,18 0 0,0 17 0,0-18 0,0 1 15,0 0-15,0-1 0,-17 19 0,17-19 16,0 1-16,0 17 0,0-17 15,0 17-15,0-17 0,0 17 0,-18-17 16,18 17-16,0-17 0,0 17 0,0-17 16,0 17-16,0 0 0,0-17 15,0 17-15,0 0 0,0-17 16,0 17-16,0-17 0,0 17 16,0-17-16,0-1 0,0 1 0,0 0 15,0-1-15,0 19 0,0-19 0,0 1 16,0-1-16,0 1 0,0 0 0,-18-1 15,18 1-15,0 0 0,0-1 0,-17 1 16,17 17-16,0-17 0,0 0 0,0-1 16,0 1-16,0 17 15,-18-17-15,18-1 0,0 19 16,0-19-16,0 1 0,0 0 0,0-1 16,0 1-16,-18-18 0,18 17 0,0 1 15,0 0-15,0-1 16,0 1-1,0 0 32,0-1-31,0-34 78,0-1-79,0 0-15,-17 1 16,17-1-16,0-17 0</inkml:trace>
  <inkml:trace contextRef="#ctx0" brushRef="#br0" timeOffset="1712.09">53 6491 0,'0'0'0,"0"-18"110,-18 18-79,1 0-31,-1 0 16,36 0 46,-1 0-46,1 0-16,0 0 15,-1 0-15,18-17 0,-17 17 16,0 0-16,17-18 0,-17 18 0,-1 0 16,19 0-16,-1 0 0,-18-17 0,19 17 15,-1 0-15,-17 0 0,17-18 16,18 18-16,-18 0 0,0 0 0,1-18 16,17 18-16,-18 0 0,18 0 0,35-17 15,-53 17-15,18-18 0,35 18 16,-35 0-16,0-18 0,0 18 0,0 0 15,-18 0-15,18-17 0,0 17 16,0 0-16,0 0 0,-18 0 0,18-18 16,0 18-16,0 0 0,-18 0 0,18 0 15,0-18-15,0 18 0,-18 0 0,18 0 16,35 0-16,-52 0 0,17-17 16,-18 17-16,18 0 0,-18 0 0,18 0 15,-18 0-15,18 0 0,0 0 0,-18-18 16,124 18-16,-106 0 15,0 0-15,35 0 16,-35 0-16,0 0 0,0 0 0,0 0 16,0 0-16,0 0 0,35-17 0,-35 17 15,0 0-15,35 0 16,-53-18-16,0 18 0,1 0 0,-1 0 16,18 0-16,-18 0 0,1 0 0,16 0 15,-16 0-15,17 0 0,-18-18 0,53 18 16,-35 0-16,-18 0 0,53 0 15,-35 0-15,-17 0 0,52 0 16,-53 0-16,18 0 0,-18 0 16,18 0-16,-17 0 0,-1 0 0,18 0 15,-18 0-15,0 0 0,1 0 0,-1 0 16,0 0-16,18 0 0,-18 0 0,1 0 16,-1 18-16,0-18 0,18 0 15,-18 0-15,1 0 0,-1 18 0,0-18 0,0 0 16,18 0-16,-17 0 15,-19 0-15,19 0 0,-19 0 0,1 0 16,-1 0-16,19 0 16,-19 0-16,1 0 0,0 0 0,-1 0 15,1 0-15,0 0 16,-1-18-16,1 18 16,17 0-1,-17 0-15,-1 0 0,19-18 16,-1 18-16,0 0 0,18 0 15,-35 0-15,-1 0 0,36 0 16,-35 0-16,0 0 16,-1 0-16,1 0 15,0 0 48,17 0-48,-18 0-15,-17 18 16,18-18-16,0 0 16,-1 0 31,1 0-16,-18-18 0,-18 1-15,18-1-16,-17 0 15,17 1-15,0-1 0,0 0 16,-18 1-16,18-1 0,0 0 16,0 1-16,0-1 15,0 1-15,-18 17 16,18-18-16,-17 18 15,17-18-15,-18 18 0,18-17 16,0-1 0,0 36 31,18-18-32,-18 35-15,35-35 16,-35 18-16,18-18 0,-18 17 0,35-17 15,-35 18-15,18-18 0,-1 17 0,1 1 16,-18 0-16,18-18 0,-18 17 16,0 1-16,0 0 0,0-1 15,0 19-15,0-19 0,-36 1 16,36 0-16,-35-1 0,35 1 0,-35-1 16,-1 19-16,19-19 0,-1 1 15,1-18-15,-19 18 0,19-1 0,-1-17 16,0 18-16,1-18 0,-1 0 0,18 18 15,-18-18-15,1 0 0,-1 0 16,1 0-16,-1 0 16</inkml:trace>
  <inkml:trace contextRef="#ctx0" brushRef="#br0" timeOffset="3055.03">758 1746 0,'0'-35'16,"0"17"-1,0 1 1,0-1-16,0 0 31,-35 54 32,18-19-48,-1 19-15,18-19 0,-35-17 16,17 18-16,18 0 0,-18-1 0,1 1 16,17-1-16,-18-17 0,18 36 15,-18-36-15,18 17 0,0-34 47,0-19-31,0 19-16,18-1 0,-18 1 0,0-1 15,18 0-15,-18 1 0,17-1 16,1 0-16,-18 1 0,18-1 0,-1 18 0,1-18 16,-18 1-16,18 17 15,-1 0 16,1 0-31,-1 0 16,-17 17-16,18-17 16,-18 18-16,18-18 0,-18 18 15,0-1-15,17-17 0,-17 18 0,18 0 16,-18-1-16,18-17 0,-18 18 16,17-18-16,-17 18 0,18-18 15,0 0-15,-1 0 16,1 0-16</inkml:trace>
  <inkml:trace contextRef="#ctx0" brushRef="#br0" timeOffset="5923.92">1341 4092 0,'-18'0'15,"0"-17"16,18-1 1,0 0-17,0 1 1,-17 17 0,-1 0-1,0 0-15,1 17 16,17 1-16,-18-18 0,18 18 15,-18-1-15,18 1 0,0-1 16,0 1-16,0 0 0,0-1 16,0 1-1,18-18-15,0 0 16,-1 0 0,1 0-16,-18-18 0,18 18 15,-18-17-15,17 17 0,-17-18 0,18 18 16,-18-35-16,0 17 0,0 1 15,0-1-15,0 0 0,0 1 16,-35 17-16,17 0 0,0 0 16,1 0-16,-19 17 15,19 19-15,-1-36 16,1 17-16,-1 1 0,18-1 16,0 1-16,0 0 15,35-18-15,0 0 16,-17 0-16,0 0 0</inkml:trace>
  <inkml:trace contextRef="#ctx0" brushRef="#br0" timeOffset="6351.92">1799 4198 0,'0'18'31,"0"-1"1,0 1-17,0 0-15,0 17 16,0-17-16,0-1 15,18-17 17,-1 0-32,-17-17 15,36 17-15,-36-18 0,17 18 16,-17-18-16,18-17 0,-18 17 16,0 1-16,0-1 15,-35 18-15,35-18 16,-18 18-16,-17 0 0,0 0 15,17 0-15,18 36 0,-18-36 16,18 17-16,-17-17 0,-1 18 16,18 0-16</inkml:trace>
  <inkml:trace contextRef="#ctx0" brushRef="#br0" timeOffset="6866.28">1517 4710 0,'0'17'16,"0"-34"31,0-1-32,0 0 1,-18 18-16,1 0 16,-1 0-16,0 0 15,1 0-15,-1 18 0,0 17 16,1-17-16,17-1 15,0 1-15,0 0 0,-18-18 0,18 17 16,0 1-16,0 0 16,35-18-16,-17 0 15,17 0-15,-17-36 16,0 36-16,-1-35 0,1 35 16,-18-18-16,18 1 0,-18-1 0,17 1 15,-17-1-15,0 0 0,0 1 16,0-1-16,-17 18 15,-1 0-15,-17 0 16,35 18-16,-18-18 16,0 35-16,1-17 0,17-1 15,-18 1-15,18-1 0</inkml:trace>
  <inkml:trace contextRef="#ctx0" brushRef="#br0" timeOffset="7387.82">1005 5327 0,'0'0'0,"-35"0"32,17 0-17,1 0 32,-1 0-47,1 35 16,-1-17-16,0-1 15,18 1-15,0 0 0,0-1 16,0 1-16,0 0 0,0-1 16,18-17-16,-18 18 15,35-18-15,-17 0 16,-1 0-16,1 0 0,0 0 16,-1-18-16,1 18 0,-18-17 0,18 17 15,-1-36-15,1 1 0,-18 17 16,0 1-16,0-1 0,0 1 0,0-1 15,-35 0-15,35 1 0,-18-1 16,-17 18-16,17 0 16,0 0-16,18 18 15,-17-18-15,17 35 0,-18-35 0,18 18 16,0-1-16,0 1 0,0-1 16</inkml:trace>
  <inkml:trace contextRef="#ctx0" brushRef="#br0" timeOffset="7850.17">1464 5574 0,'0'0'0,"-35"0"16,17 0 0,0 0-16,1 0 15,-1 0-15,1 0 16,17 35-16,-18-35 16,18 18-16,0 17 15,0-17-15,0-1 16,0 1-16,0 0 15,18-18-15,-1 0 16,1 0-16,-1 0 16,1-18-16,0 18 15,-1-18-15,-17-17 16,18 17-16,-18 1 0,0-1 16,0 1-16,0-1 0,-35 0 15,35 1-15,-36 17 0,19 0 16,-1 0-1,18 17-15,0 1 16,0 0-16,0-1 16,18-17-16,-18 18 15</inkml:trace>
  <inkml:trace contextRef="#ctx0" brushRef="#br0" timeOffset="8254.71">2028 5415 0,'-17'0'0,"17"18"16,-18-18-16,-17 0 16,17 17-1,1 1-15,17 0 16,0-1-16,-18 1 0,18 0 15,0-1 1,0 1-16,0 0 0,0-1 16,35-17-16,-17 0 15,0 0-15,-1 0 16,1 0-16,-1-17 0,1-1 16,0 18-16,-1-18 0,-17-17 15,18 35-15,-18-18 0,0-17 16,0 17-16,0 1 0,-35 17 15,35-18-15,-18 18 0,18-18 0,-35 18 16,17 0-16,1 0 0,-1 0 16,18 36-16,-18-36 0,1 0 15,17 17-15,-18-17 0,18 18 0,-18 0 16</inkml:trace>
  <inkml:trace contextRef="#ctx0" brushRef="#br0" timeOffset="8706.02">1976 5027 0,'0'0'0,"-36"-35"15,19 35 1,-1 0-16,0 35 16,1-17-16,-1 17 15,18-17-15,-18-1 0,18 1 16,0 0-16,0-1 0,0 1 16,36-18-16,-36 17 15,17-17-15,1 0 16,17 0-16,-17 0 0,0 0 15,-1 0-15,-17-17 0,18 17 16,-18-18-16,17 18 0,-17-17 0,18 17 16,-18-36-16,0 19 0,0-1 15,0 0-15,0 1 0,0-1 16,-35 0-16,35 1 0,-35 17 0,35-18 0,-18 18 16,-17 0-16,17 0 0,0 0 15,1 35-15,-1-35 0,18 18 16,-18 0-16,18-1 15,0 1-15,36-18 16</inkml:trace>
  <inkml:trace contextRef="#ctx0" brushRef="#br0" timeOffset="9120.18">2187 4674 0,'-35'-17'31,"17"-1"-31,1 18 0,-1 0 16,0 0-1,18 18 1,-17-18-16,17 17 15,0 1-15,0 0 16,0-1-16,0 1 0,0-1 16,17-17-16,-17 18 0,18 0 15,0-18-15,-1 0 16,1 0-16,-18-36 16,18 36-16,-18-35 0,17 35 0,-17-17 15,0-1-15,18 0 0,-18 1 0,0-1 16,0 0-16,-35 1 15,35-1-15,0 0 0,-18 18 16,-17 0-16,-1 0 0,19 0 16,-1 0-16,0 18 15,1-18-15,-1 0 0,18 18 16</inkml:trace>
  <inkml:trace contextRef="#ctx0" brushRef="#br0" timeOffset="10096.2">4374 2205 0,'0'-18'15,"-17"36"48,-1 17-63,-17 0 15,35-17-15,-35 17 16,17-17-16,18 0 0,-18-1 16,18 1-16,0 0 0,0-1 0,0 1 15,0-1-15,0 1 16,36-18-16,-19 0 0,1 0 15,0-35-15,-1 35 0,1-35 16,-1 17-16,1 0 0,0 1 0,-1-19 16,-17 19-16,18-1 0,-18-17 0,0 17 15,18 0-15,-18-17 0,0 18 0,0-1 16,0 0-16,-36 1 0,19 17 16,-19 0-16,19 0 15,-1 17-15,1-17 0,-1 36 16,0-1-16,1-18 15,17 1-15,0 0 0,0-1 16,0 1-16,0 0 0,35-18 0,-35 17 16,18 1-16,17-18 0</inkml:trace>
  <inkml:trace contextRef="#ctx0" brushRef="#br0" timeOffset="10523.39">4939 2275 0,'0'0'0,"-18"0"16,18-17-16,-17 17 0,-1 0 15,0 0-15,1 35 16,17-17-1,-18-1-15,18 1 0,0 0 16,0-1-16,0 1 0,0 0 0,0-1 16,0 1-16,0-1 0,0 1 15,0 0-15,18-1 0,17-17 16,-17 0 0,-1 0-16,1 0 0,0-17 15,-1 17-15,1-18 0,-1 18 16,1-18-16,-18 1 0,18-1 0,-1-17 15,-17 0-15,0 17 0,0 0 16,0 1-16,0-1 0,0 0 0,-17 1 16,-1-1-16,-17 18 15,17 0-15,1 0 0,-1 0 16,0 35-16,1-35 0,17 18 16,-18-18-16,18 35 0,0-17 0,0 0 15</inkml:trace>
  <inkml:trace contextRef="#ctx0" brushRef="#br0" timeOffset="11019.9">4463 2946 0,'0'17'93,"-18"-17"-93,18 36 0,-18-19 16,18 1-16,-17 0 0,17-1 16,0 1-16,0-1 15,35-17-15,-17 0 16,-1 0-16,1 0 16,0 0-16,-1 0 0,1-17 15,-1-1-15,1 18 0,-18-35 16,18 17-16,-18 1 0,0-1 15,0 0-15,0 1 0,-18-1 16,0 18-16,-17 0 16,18 0-16,-1 35 0,0-35 15,18 18-15,-17-18 0,17 18 0,-18-18 16,18 35-16,0-17 0,0-1 16,0 1-16,35-18 0</inkml:trace>
  <inkml:trace contextRef="#ctx0" brushRef="#br0" timeOffset="11461.88">5168 3122 0,'0'0'0,"-17"18"63,-1-1-47,0 1-16,1 0 15,-1-1-15,0 1 16,18 0-16,36-18 31,-19 0-15,-17-18-16,18 18 15,0-18-15,-1 18 0,-17-17 0,18-1 0,-18 0 16,17 1-16,-17-1 16,0 0-16,0 1 0,0-1 0,-35 18 15,35-17-15,-17 17 0,-19 0 16,19 0-16,-1 0 0,-17 0 0,17 17 15,0-17-15,1 35 0,-1-35 0,18 18 16,-17 0-16,-1-1 0,18 1 0</inkml:trace>
  <inkml:trace contextRef="#ctx0" brushRef="#br0" timeOffset="11931.84">4357 3687 0,'53'-71'31,"-53"53"-31,17 18 16,-17-17-16,18 17 0,0-18 15,-18 0-15,0 54 47,-18-36-47,18 17 0,-18 1 16,18 0-16,-17-1 16,17 1-16,0 0 0,0-1 15,0 1-15,35-1 16,0-17-16,-17 0 15,0 0-15,-1 0 16,1-17-16,-1 17 0,1-18 0,0 18 16,-18-35-16,17 17 0,-17 1 0,18-1 15,-18-53 1,0 54-16,0-1 0,-35 0 0,35 1 16,-18 17-16,0 0 15,-17 0-15,35 35 16,-17-35-16,17 18 0,-18-18 0,18 35 15,0-17-15</inkml:trace>
  <inkml:trace contextRef="#ctx0" brushRef="#br0" timeOffset="12576.77">4533 4427 0,'0'0'0,"0"-17"31,0-1-31,-17 18 0,-1 0 15,0 0 1,1 0-16,-1 35 16,0-35-16,1 18 0,-1 17 15,0-17-15,1 0 0,17-1 0,-18 1 16,18-1-16,0 36 16,0-35-16,0 0 0,35-18 15,-35 17-15,36-17 0,-19 0 16,1 0-16,0 0 0,-1 0 0,1 0 15,0 0-15,-1 0 0,1-17 0,-1 17 16,1-18-16,0 18 0,-18-35 0,17 17 16,-17 0-16,0 1 0,0-1 0,0 1 15,0-1-15,0 0 0,-35 1 16,17-1-16,-17 18 16,18 0-16,-1 0 0,0 0 15,1 18-15,-1-18 0,18 17 0,-18-17 16,18 36-16,-17-36 0,17 17 15,0 1-15,0-1 0,35 1 16,0-18-16</inkml:trace>
  <inkml:trace contextRef="#ctx0" brushRef="#br0" timeOffset="12979.8">5151 4498 0,'0'0'0,"-53"0"15,35 0-15,0 0 0,1-18 16,-1 18-16,0 0 0,1 0 16,17 36-16,-18-36 15,18 17-15,-17 18 0,17-17 16,0 17-16,0-17 15,0 0-15,35-18 0,-35 17 0,17-17 16,-17 18-16,36-18 0,-19 0 0,1 18 16,0-18-16,-1 0 0,1 0 0,0 0 15,-1 0-15,18 0 0,-17-36 0,0 36 16,-1-17-16,1 17 0,0-18 0,-18 0 16,17 1-16,-17-19 0,0 19 15,0-1-15,0 1 0,0-1 16,-35 0-16,17 18 0,-17 0 15,17 0-15,1 0 0,-1 0 16,1 0-16,-1 18 0,0-18 0,18 18 16,-17-1-16,17 1 15</inkml:trace>
  <inkml:trace contextRef="#ctx0" brushRef="#br0" timeOffset="13378.71">5803 4657 0,'-35'0'16,"17"-18"-1,1 18 1,-1 0-16,0 0 15,18 18-15,-35-1 16,17 1-16,1 17 16,17-17-16,-18-1 0,18 1 0,0 17 15,0-17-15,0 0 0,0-1 16,35 1-16,-35 0 0,18-18 16,-18 17-16,35-17 0,-17 0 0,0 0 15,-1 0-15,1 0 0,0 0 0,-1-35 16,1 35-16,-1-18 0,1 1 15,-18-19-15,0 19 0,0-19 16,0 1-16,-18 18 0,18-1 16,-35 18-16,35-18 0,-35 18 0,17 0 15,1 0-15,-1 0 0,0 0 0,-17 0 16,17 0-16,1 0 0,-1 0 0</inkml:trace>
  <inkml:trace contextRef="#ctx0" brushRef="#br0" timeOffset="13863.58">4833 5221 0,'0'-35'15,"0"17"17,0 1-17,18 17 1,-18 17 15,0 18-15,-18-35-16,18 18 15,0 0-15,0-1 16,0 1-16,18-18 16,-1 0-1,19-35-15,-19 35 0,1-18 16,0 18-16,-18-35 0,17 17 0,-17 1 16,18 17-16,-18-36 0,0 19 0,0-1 15,0 0-15,0 1 0,0-1 0,-35 0 16,35 1-16,-18 17 0,-17 0 15,17 0-15,0 0 0,18 17 16,-17 19-16,-1-36 0,18 17 16,0 1-16,0 0 0,0-1 0,0 1 15,0 0-15,0-1 0</inkml:trace>
  <inkml:trace contextRef="#ctx0" brushRef="#br0" timeOffset="14263.91">5521 5221 0,'-35'0'16,"35"-18"-16,-36 18 0,19 0 15,-1 0 1,0 0-16,1 36 16,17-19-16,-18-17 0,18 36 15,0-19-15,0 1 0,0 0 16,0-1-16,0 1 0,0-1 16,18 1-16,-18 0 15,17-18-15,19 0 0,-19 0 16,1 0-16,0 0 15,-1 0-15,-17-18 0,18 18 0,-18-35 16,18 35-16,-18-18 0,0 1 0,0-1 16,0 0-16,0 1 0,0-1 0,-36 0 15,1 1-15,35-1 0,-35 18 16,17 0-16,0 0 0,-17 0 16,18 0-16</inkml:trace>
  <inkml:trace contextRef="#ctx0" brushRef="#br0" timeOffset="14842.35">4463 5468 0,'0'-35'16,"0"17"-1,0 53 32,0-17-47,0 0 16,0-1-16,0 1 16,0 0-16,0-1 0,0 1 15,0 0-15,17-18 16,-17 17-16,36-17 0,-36 18 0,17-18 0,1 0 15,-1 0-15,1 0 16,0 0-16,-1 0 0,1 0 0,0 0 16,-1-18-16,1 1 0,-18-1 15,18 18-15,-18-18 0,0 1 16,0-1-16,0 0 0,-36 18 0,36-17 16,-17-1-16,-1 0 0,-17 18 15,17 0-15,0 0 16,1 36-16,-1-19 15,18 1-15,-17-18 16,17 18-16,0 17 0</inkml:trace>
  <inkml:trace contextRef="#ctx0" brushRef="#br0" timeOffset="15228.43">5027 5680 0,'0'0'0,"-18"0"16,1 0-16,-1 0 16,1 0-16,-1 0 15,0 17-15,18 1 16,-17-18-16,17 18 15,0-1-15,0 1 0,0 0 0,0-1 16,0 1-16,17-1 16,19 1-16,-19-18 15,1 0-15,-1 0 16,1 0-16,17-18 0,-35 1 16,18 17-16,-18-35 0,18 35 15,-18-18-15,0 0 0,0-17 16,-18 17-16,18 1 0,-35-1 15,17 18-15,0 0 0,-17 0 16,18 0 0,-1 0-16,18 18 15</inkml:trace>
  <inkml:trace contextRef="#ctx0" brushRef="#br0" timeOffset="16962.91">952 8484 0,'0'-17'16,"0"-1"0,0 0-16,0 1 15,0-1-15,0 0 16,0 1-16,0-1 16,0 1-16,0-1 15,0 0 16,0 54 1,0-1-32,0-18 15,0 19-15,0-1 0,0 0 0,0 1 16,0-1-16,0 18 0,0-18 16,0-17-16,0 52 0,0-52 15,0 0-15,0-1 0,0 1 0,0-1 16,0 1-16,0-53 31,0 0-31,0 17 0,0-17 16,0-1-16</inkml:trace>
  <inkml:trace contextRef="#ctx0" brushRef="#br0" timeOffset="17172.68">847 8308 0,'0'0'0,"-53"-35"15,53 17 1,17 18 15,19 0-31,-19 0 16,19 0-16,-1 0 0,-18 0 0,36 0 16,-17 0-16,-1 18 0,18-18 0,-18 0 15,0 17-15,18-17 0,-35 0 0,17 18 16,1-18-16,-19 18 0</inkml:trace>
  <inkml:trace contextRef="#ctx0" brushRef="#br0" timeOffset="17383.29">617 8996 0,'0'0'0,"0"17"0,-17-17 16,34 0-1,19 0 1,-19 0-16,19 0 0,-19 0 16,18 0-16,1-17 0,-1 17 0,0 0 15,1 0-15,-1 0 0,0 0 0,-17-18 16,17 18-16,-17-17 0,-1 17 0,1 0 16</inkml:trace>
  <inkml:trace contextRef="#ctx0" brushRef="#br0" timeOffset="17821.98">1323 8731 0,'-18'36'32,"18"-19"-32,-17 1 15,17-1-15,0 1 16,0 0-16,0-1 0,0 1 15,0 0-15,0-1 0,0 1 16,0 0-16,0-1 16,0 1-16,0-53 31,0 17-15,0 0-16,0 1 0,17-1 15,-17 0-15,0-17 0,18 17 0,-18 1 16,35-1-16,-35 1 0,18-1 0,-1 0 15,1 18-15,0-17 0,17-1 0,-17 18 16,-1 0-16,36 0 16,-35 0-16,17 0 0,18 18 15,-18-18-15,-17 53 16,0-36-16,-18 1 0,0 17 0,0-17 16,0-1-16,0 1 0,-18 0 0,18-1 15,-35 1-15,35 0 0,-18-1 0,0 1 16,1-18-1,17-18-15</inkml:trace>
  <inkml:trace contextRef="#ctx0" brushRef="#br0" timeOffset="18139.8">1887 8731 0,'0'0'0,"18"-17"16,0 17-1,-18 17 16,0 1-31,0 17 16,0-17-16,0-1 16,0 1-16,0 0 0,0-1 0,0 1 15,0 0-15,17-1 16,1 1-16,0 0 0,-1-18 16,1 17-16,-1-17 0,1 0 15,-18 18-15,-35-1 31,0-17-31,-1 0 16,19 18-16,-1-18 0,0 0 16,1 0-16,-1 0 0,0 0 15,1 0-15,17-35 16,0 17 0,35 1-16</inkml:trace>
  <inkml:trace contextRef="#ctx0" brushRef="#br0" timeOffset="18375.77">2222 8255 0,'0'0'0,"0"-18"0,0 1 16,-17-1-1,17 36 1,0 17-16,0-17 0,0-1 15,0 19-15,0-19 0,0 18 0,17 36 16,-17-36-16,0 1 0,18-1 16,-18 0-16,0-17 0,18 17 0,-18 0 15,0-17-15,0 17 0,0-17 0,0 0 16,0-1-16,-18-17 0</inkml:trace>
  <inkml:trace contextRef="#ctx0" brushRef="#br0" timeOffset="18538.95">2134 8572 0,'0'-35'15,"0"18"1,36 17 0,-1 0-16,53-18 15,-53 18-15,36-18 16</inkml:trace>
  <inkml:trace contextRef="#ctx0" brushRef="#br0" timeOffset="18872.59">2611 8749 0,'0'0'0,"0"18"15,0-54 16,35 36-31,-35-17 0,17 17 16,-17-18-16,36-17 0,-36 17 16,0 0-16,0 1 0,17-1 15,-17 0-15,0 1 0,0-1 16,-17 1-16,-19 17 16,19 0-16,17 17 0,-18-17 15,18 35-15,-17-17 0,17 17 16,0 1-16,-18-19 0,18 1 0,0 35 15,0-35-15,0 17 0,0-18 16,0 1-16,35 0 0,-35-1 0,18 1 16,-1-18-16,19 0 0,17 0 15,-18 0-15,18 0 0,-18 0 16,18-18-16</inkml:trace>
  <inkml:trace contextRef="#ctx0" brushRef="#br0" timeOffset="19254.6">3316 8643 0,'-141'0'32,"123"0"-32,1 0 0,-1 18 0,0-18 15,1 35-15,-1-35 0,1 18 16,17-1-16,-18 1 0,0 0 0,18-1 16,0 1-16,0 17 0,0-17 0,0-1 15,0 1-15,18 0 0,-18-1 16,35-17-16,0 18 0,18-18 15,-35 0-15,0 0 16,-1-35-16,1 35 0,0-36 0,-1 19 16,1-1-16,-1 0 0,1-17 0,-18 18 15,0-1-15,18 0 0,-18 1 0,0-1 16,0 0-16,0 1 0,-18 17 31,18 35-31,-18-35 0,18 18 16,0 17-16,0-17 0,0-1 15,0 1-15,0-1 0,0 1 0,18 0 16,-18-1-16,35 1 0,-17-18 16,17 18-16,-17-18 15,0 0-15,17 0 0,-18-36 16,1 36-16,17-35 0</inkml:trace>
  <inkml:trace contextRef="#ctx0" brushRef="#br0" timeOffset="19632.22">3722 8661 0,'0'0'15,"-71"17"1,36 19-16,17-36 16,1 35-16,-1-35 0,0 18 0,-17 17 15,35-18-15,0 1 0,-18 0 16,18-1-16,0 1 0,0 0 16,0-1-16,18-17 15,17 0-15,1 0 16,-19 0-16,1-17 0,0 17 15,-1-36-15,1 1 0,0 17 0,-1-17 16,1 0-16,-1-36 0,1 36 16,-18-18-16,18-35 0,-18 35 15,0 0-15,0 0 0,0 18 0,0 0 16,0-1-16,0 1 0,-18 17 16,18 1-16,0-1 0,-18 18 15,1 0-15,17 35 16,-18-35-16,18 36 0,-17-19 0,17 36 15,0-17-15,0-1 0,0 0 16,0 0-16,0 1 0,17 17 0,1 52 16,-18-69-16,0-1 15,35-17-15,-35 17 0,0-17 0,0-1 16,18 1-16,-1-18 0,1 17 0,0-17 16</inkml:trace>
  <inkml:trace contextRef="#ctx0" brushRef="#br0" timeOffset="20490.87">4516 8572 0,'0'0'0,"-71"-52"32,36 52-32,17 0 0,-17 0 15,17 0-15,1 17 0,-1-17 0,0 53 16,1-18-16,17-17 0,-18 17 15,18-17-15,-18 0 0,18-1 0,0 19 16,0-19-16,0 1 0,0-1 0,36 1 16,-36 0-16,17-18 0,19 17 15,-19-17-15,1 0 0,-1 0 16,1 0-16,17-35 16,-17 17-16,17-17 0,-35 18 0,18-36 15,-18 35-15,0-17 16,0-1-16,0 19 0,-18-19 0,18 19 15,-35-1-15,35 1 0,-18-1 0,18 0 16,-35 18-16,35-17 0,-35 17 0,17 0 16,1 0-1,17 17-15,35-17 16,-35 18-16,35-18 0,-17 0 16,17 18-16,-17-18 0,17 0 15,0 0-15,0 0 0,1-18 0,-1 18 16,0-35-16,1-1 0,-1 19 0,18-36 15,-36 35-15,1-17 0,0 17 16,-18-17-16,17 17 0,-17-17 0,0 17 16,0 1-16,0-1 0,0 1 0,0-1 15,-17 18 1,17 35 0,0 0-16,-18-17 0,18 0 15,0 35-15,0-18 0,0 0 16,0 0-16,0 18 0,-18-17 0,18 17 15,0-1-15,0 1 0,-17 0 0,17 0 16,-18 0-16,18 0 0,-18 0 0,18-18 16,-17 18-16,17-18 0,-18 1 15,18-1-15,0-17 0,-17-1 0,17 19 16,0-19-16,0 1 0,0-1 16,17-17-1,18 0 1,-17-17-16,17-18 15,1 17-15,-36 0 0,17 1 16,-17-1-16,0 0 0,18 1 0,-18-1 16,0 0-16,0 1 0,0-1 15,-18 18-15,18-17 0,-17 17 0,17-18 16,-36 18-16,19-18 0,-1 18 0,-17 0 16,17-17-16,1 17 15,-1 0-15,0 0 16,36-18 15,17 18-31,-17-18 16,17 18-16,18-17 0,-35-1 15,17 0-15,0 1 0,1-1 0,-1 1 16</inkml:trace>
  <inkml:trace contextRef="#ctx0" brushRef="#br0" timeOffset="21970.59">741 9666 0,'0'18'16,"17"-18"-1,1 0 1,0-18-16,-1 0 15,1 18-15,0-52 0,-1 34 16,1 0-16,-18 1 0,18-1 16,-18 0-16,0 1 15,-36 17-15,19 0 16,-19 0-16,19 0 16,-1 35-16,18-17 0,-35 17 15,35-17-15,0 17 0,-18-18 0,18 19 16,0-1-16,0 0 0,0 36 15,35-54-15,-35 19 0,0-1 0,36-17 16,-36 17-16,0-17 0,0-1 0,0 19 16,0-19-16,17-17 0,-17 18 0,0-1 15,0 1-15,-35-18 16,0 0-16,17 0 16,-17 0-16,17 0 0,1 0 0,-19-18 15,1 18-15,35-17 0,-18 17 0,36 17 47,17-17-31,-17 18-16,0-18 0,17 0 0</inkml:trace>
  <inkml:trace contextRef="#ctx0" brushRef="#br0" timeOffset="22234.86">1235 9754 0,'0'0'0,"-18"0"32,-17 0-32,17 0 15,18 36-15,0-19 0,0 1 16,0-1-16,0 19 0,0-19 0,0 19 16,0-1-16,0 0 0,0 1 0,0-1 15,18 0-15,-18 0 0,0 1 0,0-1 16,0 0-16,0 0 0,0 1 0,0-19 15,0 1-15,0 0 0,0-1 0,0 1 16,0-36 15</inkml:trace>
  <inkml:trace contextRef="#ctx0" brushRef="#br0" timeOffset="22475.87">1199 9931 0,'0'0'0,"0"-89"31,0 72-31,0-1 0,18 1 0,0-1 16,17 0-16,-17 18 15,-1 0-15,19 0 0,-19 0 0,1 0 16,17 0-16,-17 0 0,-1 36 16,1-36-16,0 17 0,-1 1 0,-17-1 15,0 19-15,0-19 0,0 1 0,0 17 16,-17 1-16,-19-19 0,1 19 15,17-36-15,-17 17 0,18 1 0,-19-18 16,19 17-16,-1-17 0,0 0 0,1 0 16,-1 0-16,0 0 0,1 0 0,17-35 15</inkml:trace>
  <inkml:trace contextRef="#ctx0" brushRef="#br0" timeOffset="22791.84">1517 10037 0,'0'0'0,"53"17"16,-36-17 0,1 0-16,0-17 0,-1-19 15,1 36-15,0-17 0,-1-1 16,-17 0-16,18 1 0,0-1 0,-1-17 16,-17 17-16,0-17 0,0 17 15,0 1-15,0-1 0,0 0 16,-35 18-16,35-17 0,-18 17 0,1 0 15,17 35-15,-18-35 0,18 35 16,-18-17-16,18-1 0,-17 1 0,17 0 16,-18 17-16,18-17 0,0-1 0,0 19 15,0-19-15,0 1 0,35 0 16,-35-1-16,36-17 0,-36 18 0,35-18 16,-17 17-16,-1-17 0,1 0 0,17 0 15,-17 0-15,-1 0 0,36-17 16,-35 17-16</inkml:trace>
  <inkml:trace contextRef="#ctx0" brushRef="#br0" timeOffset="23033.83">2187 9790 0,'0'0'0,"0"-18"16,-17 18 0,-19 0-16,19 35 15,-1-35-15,0 18 0,1-1 0,-1 1 16,-17 17-16,35 1 0,-18-19 15,18 19-15,0-19 0,0 19 16,0-19-16,0 1 0,0-1 0,35-17 16,-35 18-16,18 0 0,17-1 15,1-17-15,-19 0 0,1 0 0,0 0 16,-1 0-16,18 0 0,-17-17 0,0 17 16,17-36-16,-17 36 0,-1-35 0,1 18 15,0-1-15,-1 0 0</inkml:trace>
  <inkml:trace contextRef="#ctx0" brushRef="#br0" timeOffset="23183.64">2417 9931 0,'17'-53'15,"-34"106"-15,34-124 16,-34 89 0,17-1-1,-18-17-15,18 36 0,0-19 16,0 1-16,-18 0 0,18-1 0,0 1 16,0 0-16,0-1 0,0 1 15,18-1-15,-18 1 16,18-18-16,-18-35 15</inkml:trace>
  <inkml:trace contextRef="#ctx0" brushRef="#br0" timeOffset="23322.73">2452 9507 0,'0'0'0,"-18"-17"16,36 17-1,17 0 1,0 0-16</inkml:trace>
  <inkml:trace contextRef="#ctx0" brushRef="#br0" timeOffset="24448.73">2857 9437 0,'0'-18'31,"-17"18"-31,17 35 15,-18-35-15,18 18 0,0 0 16,-17 17-16,17-17 0,0 17 0,0 0 16,-18 18-16,18-18 0,0 18 0,-18 18 15,18-18-15,-17 0 0,17 17 0,-18-17 16,18 0-16,-18 0 0,1 0 0,17-18 16,0 18-16,-18-35 0,18 17 0,0-17 15,0 17-15,0-17 0,0-1 16,35-17-1,1 0-15,-19-17 16,1 17-16,0-36 0,34-17 16,-34 36-16,-18-1 0,18-17 15,-18 17-15,0-17 0,0 0 0,0-1 16,0 19-16,0-19 0,-36 19 0,36-1 16,-35 1-16,18-1 0,-1 0 0,-35 18 15,35-17-15,-17 17 0,17 0 16,1 0-16,-1 0 0,1 0 0,-1 0 15,0-18-15,1 18 0,52 0 47,0 0-47,-17 0 0,-1 0 16,19-18-16,17 1 0,-18 17 16,-17-18-16,34 0 0,-16 1 15,-19 17-15,19-18 0,-19 0 0,1 18 16,0-17-16,-1 17 0,1-18 0,0 18 15,-18 18 17,0-1-32,0 19 15,0-19-15,0 1 0,0 0 0,0-1 16,0 1-16,0 0 0,0-1 0,0 1 16,0 0-16,35-1 15,-35 1-15,17-18 0,1 17 16,17-17-16,-17 0 0,0 0 15,-1 0-15,1-35 0,0 35 0,-1-17 16,36-19-16,-35 19 0,-18-1 16,17-17-16,1 17 0,-18-17 0,18 17 15,-18 0-15,0 1 0,0-1 0,0 1 16,0-1-16,0 53 31,-18-35-31,18 18 16,0 17-16,-18 0 15,18 1-15,-17-19 0,-1 54 16,18-36-16,0 0 0,0 1 0,-18-1 16,18 0-16,-17 1 0,17-1 0,-18 0 15,18 0-15,-17-17 0,-1 53 16,18-54-16,0 1 0,-18-1 16,18-34 15,-17-1-31,17-17 15,-18 17-15,0 1 16,18-1-16,0 0 0,0 1 16,0-1-16,0 0 15,18 1-15,17-1 16,-17 18-16,35-35 0,-36 17 16,19 1-16,-19-1 0,19 0 0,-19 1 15,1-1-15,17-17 0,-17 17 0,-1-17 16,1 17-16,0-17 0,-1 0 0,1 17 15,0 0-15,-1 1 0,-17-1 16,18 0-16,-18 1 0,0-1 16,0 53 15,-18-35-31,18 18 0,0 0 16,0 17-16,0-17 15,0-1-15,0 1 0,0 0 16,18-18-1,0-18 1</inkml:trace>
  <inkml:trace contextRef="#ctx0" brushRef="#br0" timeOffset="25366.81">3704 9578 0,'-17'0'16,"17"18"-1,0 17-15,0-18 0,0 1 16,0 0-16,35-1 0,-35 1 16,17 0-16,-17-1 0,18 1 0,17 0 15,-35-1-15,18 1 0,0-18 16,-18 17-16,17-17 0,-17 18 0,18-18 16,-18 18-16,0-1 0,0 1 15,18-18 1,-18 18-16,0-1 0,0 1 15,0 0 1,0-36 31,0 0-47,17 18 16,-17-35-16,18 17 0,-18 1 0,35-19 15,-35 19-15,18-1 0,-1-17 0,-17 17 16,18 1-16,0-1 0,-18 0 0,17 18 15,-17-17-15,18 17 0,-18 35 16,18-35 0,-18 18-16,17-18 0,-17 35 0,0-17 15,18-1-15,-1 1 0,1-1 16,0 1-16,-1-18 0,1 18 0,35-1 16,-35-17-16,-1 0 0,19 0 0,-19 0 15,1 0-15,-1 0 0,19-35 16,-19 17-16,1 1 0,0-36 15,-18 35-15,17 1 0,-17-19 16,0 1-16,0 17 0,0 1 16,-35 17-16,35-18 0,-18 18 15,1 0-15,-1 0 16,18 35-16,-18-35 0,1 18 0,17 0 16,0 17-16,-18-17 0,18-1 0,0 1 15,0 0-15,0-1 0,0 1 0,0-1 16,35 1-16,-35 0 15,18-18-15,17 0 16,-17 0-16,0-18 16,-1 18-16,1-35 0,0 17 15,-18 1-15,17-1 0,-17 0 0,0 1 16,0-1-16,0 0 0,0 1 16,0 34 15,-17 19-16,17-1-15,0-17 0,0 17 16,0-18-16,0 1 0,0 17 0,0-17 16,0 17-16,0 1 0,0-19 15,0 19-15,0-19 0,0 18 0,0 1 16,0-19-16,0 19 0,0-19 0,0 19 16,-36-19-16,36 18 0,0-17 0,0 0 15,-17-1-15,17 19 0,-18-19 16,0-17-16,1 0 0,-1 0 15,0 18-15,-17-18 0,18 0 0,-19 0 16,-17 0-16,18 0 0,0 0 0,-1 0 16,1 0-16,0-18 0,-36 18 15,54 0-15,-19 0 0,19 0 16</inkml:trace>
  <inkml:trace contextRef="#ctx0" brushRef="#br0" timeOffset="26566.83">900 10601 0,'0'-18'15,"17"18"-15,-17-17 16,0-1 0,18 18-1,-18 35 1,17-17-1,-17 0-15,0-1 0,0 1 16,18 17-16,-18 0 0,0 1 0,0-1 16,0 0-16,0 18 0,0 0 0,-35-18 15,35 18-15,0-17 0,-18 16 0,18-16 16,0-19-16,-17 19 0,17-19 0,0 1 16,-18 0-16,18-1 15,0-52 1,0 0-1,0 17-15,0-17 16</inkml:trace>
  <inkml:trace contextRef="#ctx0" brushRef="#br0" timeOffset="26967.92">1270 10707 0,'0'-18'0,"-18"18"16,1 0 0,-1 0-16,0 35 0,1-35 15,-18 18-15,17 17 0,0-17 0,-17 0 16,17 17-16,1 0 0,-19-17 0,19 17 16,-1-17-16,0-1 0,1 19 0,-1-19 15,1-17-15,-1 36 16,0-36-16,18-18 31,36 0-31,-19 1 16,1 17-16,-18-18 0,35 18 15,-17 0-15,-1 0 16,1 0-16,0 18 0,-1-18 0,19 35 16,-19-35-16,1 18 0,0-1 0,-1 1 15,18-1-15,-17 1 0,0-18 0,-1 35 16,1-17-16,0 0 0,-18-1 15,0 1-15,0 0 0,0-1 16,0 1-16,0 0 0,-18-18 16</inkml:trace>
  <inkml:trace contextRef="#ctx0" brushRef="#br0" timeOffset="28357.15">1887 10795 0,'0'-18'16,"0"1"0,0-1-1,-17 18 157,17 18-156,-18-18-16,-17 0 15,17 0-15,1 17 16,-1-17-16,0 0 16,1 0 31,52 0 46,0 0-93,-17 0 0,-1 0 16,36 18-16,-35-18 0,17 0 16,1 0-16,-19 0 0,18 0 0,-17 18 15,17-18-15,-17 0 0,0 0 0,-1 0 16,1 0-16,0 0 15,-54 17 32</inkml:trace>
  <inkml:trace contextRef="#ctx0" brushRef="#br0" timeOffset="28590.79">1676 11112 0,'0'0'0,"-18"0"31,18 18-15,18-18 0,-1 0-16,36 0 15,-35 0-15,0 0 0,17 0 0,-18 0 16,36 0-16,-35 0 0,17 0 15,18-18-15,-35 18 16,17 0-16,-17 0 0,-1-17 0,1 17 16,0 0-16,-18-18 0</inkml:trace>
  <inkml:trace contextRef="#ctx0" brushRef="#br0" timeOffset="29277.79">2469 10813 0,'0'0'16,"0"-53"-1,0 35-15,0 0 16,18 18-1,17 0-15,-17 0 16,0 0-16,-1 0 0,1 0 0,17 18 16,-17-18-16,-1 35 0,1-17 15,0 0-15,-18-1 0,0 1 0,17 17 16,-17-17-16,0 17 0,0-17 0,-35-1 16,35 19-16,-53-19 0,36 1 0,-1 0 15,-17-1-15,17-17 0,0 18 0,1-18 16,-1 0-16,0 17 0,1-17 15,-1 0 1,18-35-16,35 35 16,-17 0-1,17 0-15,-17 0 16,0 35-16,-1-35 0,19 18 16,-19-18-16,1 18 0,-1-18 0,1 35 15,0-35-15,-1 18 0,1-18 0,0 17 16,-18 1-16,0 0 0,-18-1 15,-35-17 1,35 0-16,-17 0 0,18 0 0,-19 0 16,1 0-16,17 0 0,-17 0 15,17 0-15,1 0 0,-1 0 0,1-17 16,-1 17-16,0 0 0</inkml:trace>
  <inkml:trace contextRef="#ctx0" brushRef="#br0" timeOffset="30132.6">3810 11042 0,'0'0'0,"0"-53"31,18 35-31,-18 36 31,0 17-31,0-17 0,0 17 16,0-17-16,0 17 0,0-17 0,0 17 15,0-17-15,0 17 0,0-17 16,0-1-16,0 1 0,0 0 0,0-1 16,0 1-16,-18-18 31,18-35-31,0-1 16</inkml:trace>
  <inkml:trace contextRef="#ctx0" brushRef="#br0" timeOffset="30271.77">3810 10707 0,'18'0'31,"17"17"-15,-17-17-16,-1 0 0,18 0 15</inkml:trace>
  <inkml:trace contextRef="#ctx0" brushRef="#br0" timeOffset="30751.58">4339 10601 0,'0'35'32,"0"-17"-32,0 17 15,0-17-15,0-1 0,0 19 16,0-1-16,0-17 0,0 35 0,0-18 15,0 18-15,0 0 0,0 0 0,0-1 16,0 1-16,0 0 0,0 0 0,0 0 16,0 0-16,-17-18 0,17 1 0,0-1 15,0 0-15,0-17 0,0-1 0,0 1 16,0 0-16,0-1 0,0 1 16,17-18-1,1 0-15,-1 0 16,1-35-16,0 35 15,-1-18-15,1 18 0,0-35 0,-1 17 16,1 18-16,-18-35 0,18 17 0,-18 1 16,0-1-16,0-17 0,0 17 0,0-17 15,-18 17-15,-17-35 0,35 36 16,-36-1-16,19 0 0,-19 1 0,19 17 16,-18-18-16,17 18 0,-35-18 15,35 18-15,1 0 0,-1 0 16,53 0 15,1 0-31,34 0 16,-35 0-16,18 0 0,-17 0 15,-1 0-15,18-17 0,-18 17 0,18-36 16,-18 36-16,1-17 0,-1-1 0</inkml:trace>
  <inkml:trace contextRef="#ctx0" brushRef="#br0" timeOffset="31450.78">723 11906 0,'0'0'0,"18"-17"0,-18-1 0,17 0 15,-17 1-15,18 17 16,-18 17 15,0 19-15,0-1-16,0-17 15,0 17-15,0 0 0,0-17 0,0 17 16,0 18-16,18-18 0,-18 0 0,0-17 16,0 17-16,0 1 0,0-19 15,0 1-15,0 0 0,0 17 16,0-18-16,0 1 0,0-53 31,0 17-31</inkml:trace>
  <inkml:trace contextRef="#ctx0" brushRef="#br0" timeOffset="31652.89">688 11783 0,'0'0'0,"18"0"47,17 0-32,-18 0-15,1 0 0,17 0 16,1 0-16,17 0 0,-18 0 16,0 0-16,0 0 0,-17 0 0,0 0 15,-1 0-15</inkml:trace>
  <inkml:trace contextRef="#ctx0" brushRef="#br0" timeOffset="31863.93">635 12277 0,'0'0'0,"-18"35"0,-52 35 16,70-52-16,-18-18 15,18 18-15,0-1 16,35-17-16,-35 18 0,53-18 15,-17 0-15,-19 0 0,19 0 0,-1 0 16,35 0-16,-17 0 0,-17-18 16,34-17-16,-35 35 15,1-18-15,-1 1 0</inkml:trace>
  <inkml:trace contextRef="#ctx0" brushRef="#br0" timeOffset="32368.29">1976 12171 0,'0'-18'16,"0"-17"-16,0 17 15,0 1-15,0-1 0,0 0 16,17 1-16,-17-1 0,35 0 0,-35 1 16,18-1-16,0 1 0,-1-1 15,-17 0 1,-35 18-16,0 0 16,-18 36-16,18-36 15,17 17-15,0 1 0,1-1 16,-1 1-16,18 17 0,-18-17 0,18 0 15,0 17-15,0-17 0,0 17 0,36-18 16,-36 19-16,35-19 0,-17 1 0,-1 17 16,1-17-16,0 0 0,-1-1 0,1 1 15,-1-1-15,-17 1 0,18-18 0,-18 18 16,0-1-16,-35-17 16,0 0-16,-1 0 15,19 0-15,-19 0 0,1 0 0,17 0 16,-17 0-16,18-17 0,-1 17 0,0 0 15,1 0-15,-1-18 0,0 18 16,54 0 0,-1 0-1,-17 18-15,17-18 0,-18 0 16</inkml:trace>
  <inkml:trace contextRef="#ctx0" brushRef="#br0" timeOffset="32660.93">2469 12030 0,'0'0'15,"-52"-18"1,52 0-16,-18 18 0,0 36 16,18 17-1,0-36-15,0 19 0,0-1 0,0 0 16,0 18-16,0-18 0,18 18 15,-18 0-15,0 0 0,0 0 0,0 0 16,0 0-16,0 0 0,0-18 0,0 18 0,-18-18 16,18 0-16,0 1 0,-17-19 15,17 1-15,0 0 0,0-1 16,0-52 0,0 17-16,0-17 15,17-18-15,-17 18 0</inkml:trace>
  <inkml:trace contextRef="#ctx0" brushRef="#br0" timeOffset="32874.71">2381 12224 0,'0'-53'16,"0"106"-16,0-141 0,0 70 0,0 0 15,0 1-15,18-1 0,-18 0 0,18 18 16,-18-17-16,35 17 0,-18 0 0,1 0 16,0 0-16,-1 0 0,1 35 0,17-35 15,-17 18-15,17-1 0,-17 1 0,17 70 16,-35-70-16,18 17 15,-18-17-15,0 17 0,0-17 0,-53 17 16,35-18-16,-17 1 0,0 0 0,17-1 16,-17 1-16,-1 0 0,1-18 0,0 0 15,17 0-15,1 0 0,-1 0 0,0-36 16,1 36-16,17-35 0</inkml:trace>
  <inkml:trace contextRef="#ctx0" brushRef="#br0" timeOffset="33181.51">2558 12365 0,'0'0'0,"123"17"32,-88-17-32,1 0 0,-19 0 0,19 0 15,-1 0-15,-18-35 0,19 35 0,-19-17 16,19-1-16,-19 0 0,1 1 0,0-19 16,-1 19-16,-17-1 0,0 0 15,0 1-15,0-1 0,0 1 0,0-1 0,-17-17 16,-19 17-16,1 18 15,17 0-15,1 0 0,-19 35 16,19 1-16,-1-19 16,1 1-16,17 17 0,-18-17 0,18 17 15,-18 0-15,18-17 0,0 17 0,0-17 16,0 17-16,0-17 0,0-1 0,0 1 16,36 0-16,-36-1 0,17-17 0,-17 18 15,35-18-15,-17 0 0,0 0 0,-1 0 16,1 0-16,17 0 0,-17-18 15,17 18-15</inkml:trace>
  <inkml:trace contextRef="#ctx0" brushRef="#br0" timeOffset="33575.78">3404 12153 0,'-17'0'0,"-19"18"15,19-18-15,17 17 16,-36-17-16,36 36 0,-17-36 0,-1 17 15,18 1-15,-17 0 0,17-1 16,-18 54-16,0-54 0,18 1 16,0 17-16,0-17 0,0 0 15,0-1-15,36 1 0,-19 0 16,18-18-16,-17 0 0,0 0 16,17 0-16,-17 0 0,-1 0 15,1-18-15,17 18 0,-17-35 0,-1 17 16,1 0-16,0-17 0,-1 17 0,1 1 15,0-18-15,-1 17 0,1-35 16,0 35-16,-18 1 0,17-19 16,-17 19-16,0 52 31,-17 0-31,17-17 0,0 0 16,-18 17-16,18-17 0,-18-1 0,18 18 15,0-17-15,-17 0 0,17-1 16,0 1-16,-18 0 0,18-1 0,0 1 15,35-53 1</inkml:trace>
  <inkml:trace contextRef="#ctx0" brushRef="#br0" timeOffset="33711.57">3669 11871 0,'0'0'0,"-53"-35"16,53 52 15,18-17-31,17 0 16</inkml:trace>
  <inkml:trace contextRef="#ctx0" brushRef="#br0" timeOffset="34826.75">4057 11800 0,'0'0'0,"0"-17"16,0-1-1,0 53 1,0-17 0,-18 0-16,18 35 0,0-36 15,0 71-15,0-52 16,0 17-16,-17 0 0,17-1 0,0 19 16,-18-18-16,18 17 0,-18-17 0,18 0 15,-17 0-15,17 0 0,-18-18 0,18 18 0,0-17 16,-18-19-16,18 1 0,0 0 15,0-1-15,0 1 0,0-1 16,36-17-16,-19 0 16,1-35-16,0 35 15,-1-35-15,1 17 0,0 1 0,-1-1 0,1-17 16,-18 17-16,17-17 0,-17 0 0,0-1 16,0 1-16,0 0 0,0 17 0,-17-17 15,17 17-15,-35 0 0,35 1 0,-36-1 16,1 1-16,17-1 0,1 18 15,-1 0-15,-17-18 0,17 18 0,1 0 16,-1 0-16,0 0 0,36 0 31,17 0-15,0 0-16,-17 0 16,17 0-16,1 0 0,-19 0 0,19-17 15,-19 17-15,18-18 0,-17 18 0,17-35 16,-17 17-16,0 0 0,17 1 15,-17-1-15,-1 1 0,19-19 16,-19 19-16,1 17 0,-1-18 0,1 0 16,0 18-1,-1 36-15,-17-19 16,18 1-16,-18 0 0,18 34 16,-18-34-16,0 0 0,0 17 15,0-17-15,0-1 0,0 1 0,0 35 16,0-36-16,0 1 0,0 0 15,0-1-15,0 1 16,35-18 0,-17-18-1,-1 18-15,1-35 0,17 35 0,-17-35 16,35 0-16,-36 17 16,1 0-16,17-35 0,-35 36 15,18-1-15,-18 0 0,0 1 0,17 17 16,-17-18-16,-35 18 15,35 18 1,-17-18-16,17 17 16,-18 19-16,18-19 0,0 1 15,0 0-15,0-1 0,0 1 0,0 0 16,0-1-16,35 1 0,-17-1 16,17-17-16,-17 18 0,-1-18 15,1 0-15,0 0 0,-1 0 0,1 0 16,0-35-16,-1 35 0,1-18 15,0 18-15,-1-35 0,1 17 0,-1 18 16,-17-17-16,0-1 0,0 0 0,0 1 16,0-1-16,0 0 15,-17 18-15,-1 0 16,18 36 0,-17-36-16,17 17 0,-18-17 15,18 18-15,-18 17 16,18-17-16,-17 0 0,17 17 0,-18-18 0,18 1 15,0 17-15,-18 18 0,18-17 16,-17-1-16,17 0 0,0 0 0,-18 1 16,18-1-16,-18 0 0,18 1 15,-17-1-15,17-18 0,-18 19 0,0-1 16,1-17-16,17-1 0,-18 1 0,1 0 16,-1-1-16,0 1 0,1-18 0,-1 17 15,-17-17-15,17 0 0,-17 0 0,-36 0 16,36 0-16,0 0 0,-53-17 15,35 17-15,0-18 0,0 18 16,17 0-16,-16 0 0</inkml:trace>
  <inkml:trace contextRef="#ctx0" brushRef="#br0" timeOffset="35600.06">1129 12929 0,'0'0'0,"-18"-17"0,-17-36 31,35 35-31,0 0 15,0 54 17,18-1-32,-18-17 15,0 17-15,17-17 0,-17 17 0,0 0 16,0 18-16,0 0 0,0 0 0,0 53 16,0-36-16,0-17 0,0 18 15,0-18-15,-17-18 0,17 0 0,0 0 0,0 1 16,-18-19-16,18 1 15,18-53 1,17-1 0,-17 1-16,-1 0 0,18 0 0,-17-18 15</inkml:trace>
  <inkml:trace contextRef="#ctx0" brushRef="#br0" timeOffset="35926.99">1552 13070 0,'-70'0'31,"52"0"-31,0 18 0,-52 0 16,17-1-16,-35 1 15,70 0-15,-35 17 16,18-35-16,17 18 0,1-18 0,17 17 16,-18-17-16,18 18 0,0-1 31,18-17-31,17 18 0,0 0 15,-17-1-15,-1-17 0,36 36 16,-35-19-16,0 1 0,-1 0 16,1-1-16,0-17 0,-1 18 0,1-1 15,-1 1-15,1 0 0,-18-1 0,18 1 16,-18 0-16,17-1 0,-17 1 16,0 0-16,0-1 15</inkml:trace>
  <inkml:trace contextRef="#ctx0" brushRef="#br0" timeOffset="36199.49">2011 13353 0,'0'0'0,"-88"-36"15,88 19 1,-18 17-16,0 0 0,1 0 16,17-18-1,35 18 1,-17 0-16,17 0 16,0 0-16,0 0 0,-17 0 15,17 0-15,-17 0 0,0 0 0,-1 18 16,1-18-16,0 0 0,-1 17 0,1-17 15,-18 18-15,17 0 0,-17-1 16,0 1-16</inkml:trace>
  <inkml:trace contextRef="#ctx0" brushRef="#br0" timeOffset="36373.91">1940 13547 0,'0'0'0,"-123"35"15,105-35-15,36 0 31,35 0-15,-36 0-16,19 0 0,-1 0 16,0 0-16,0 0 0,1 0 0,-1-18 15,0 18-15,1 0 0,-1 0 0,0-17 16,-17 17-16</inkml:trace>
  <inkml:trace contextRef="#ctx0" brushRef="#br0" timeOffset="36793.6">2752 13370 0,'-18'-70'31,"18"52"-31,0 0 16,0 1-16,18 17 15,17 0-15,0 0 16,-17 0-16,-1 0 0,1 17 15,0 19-15,-1-19 0,-17 1 16,18 17-16,-18-17 0,0 17 0,0 0 16,0 1-16,-53-19 0,53 19 0,-35-1 15,0 0-15,17-17 0,-17 17 0,17-17 16,0-1-16,-17 1 0,17-18 16,1 0-16,-1 0 15,18-35-15,0 17 16,0-17-16,0 17 15,0 1-15,0-1 16,18 18-16,-1 0 16,1 0-16,0 35 15,-1-35-15,19 18 0,-19-18 16,1 35-16,0-35 0,-1 18 0,1-1 16,-1 1-16,1 0 0,0-18 0,-1 17 15,1 1-15,0 0 16</inkml:trace>
  <inkml:trace contextRef="#ctx0" brushRef="#br0" timeOffset="39027.87">4233 13388 0,'0'0'0,"18"-18"0,-18 1 16,18 17-16,-18-18 0,17-17 15,1 17-15,-18 0 0,18 1 16,-18-1-16,0 1 0,0 34 47,-36-17-47,36 35 0,-35-17 15,0 17-15,-1 1 0,1-1 0,-35 35 16,17-17-16,17-17 0,-52 52 16,53-53-16,0 0 0,-18 18 15,17-17-15,1-19 0,18 19 16,-36 16-16,17-34 0,19 0 15,-1-18-15,0 35 0,1-35 16,17 18-16,-18-18 16,0 0-1,1 0 1,17-18 0,0 0-1,0 1-15</inkml:trace>
  <inkml:trace contextRef="#ctx0" brushRef="#br0" timeOffset="39432.08">3634 13194 0,'0'0'0,"-18"-53"31,53 53 0,-17 35-31,0-17 0,17 0 16,0 17-16,0 0 0,1 0 0,-1 1 15,0-1-15,0 18 0,1-18 16,-1 18-16,0-18 0,1 18 0,-19 0 16,18-18-16,1 18 0,-19-17 15,1-1-15,17 0 0,-17 0 0,17 18 16,-17-17-16,0-19 0,-1 1 15,1 0-15,-1-1 0,1-17 0,0 35 16,-1-35-16,1 0 16,-18-17 77</inkml:trace>
  <inkml:trace contextRef="#ctx0" brushRef="#br0" timeOffset="39619.11">4886 13935 0,'18'0'63</inkml:trace>
  <inkml:trace contextRef="#ctx0" brushRef="#br1" timeOffset="70928.5">12259 1552 0,'0'18'31,"18"-18"-15,-1-18 140,1 18-109,-18-17-47,18 17 31,-1 0 32,-34 0 155,34 0-30,1 0-188,-1 0 15,1 0-15,0 0 0,-1 0 0,1 0 16,17 0-16,-17 0 0,17 0 0,1 17 16,16-17-16,-34 0 0,17 0 15,-17 0-15,0 0 0,17 0 0,-17 18 16,-1-18-16,1 0 0,-1 0 16,1 17-16,0-17 15,-1 0-15,1 18 16,0-18-16,-1 0 0,1 0 0,0 0 15,17 0-15,35 0 0,-34 18 16,-1-18-16,0 0 0,1 0 16,-1 0-16,0 17 0,-17-17 0,17 0 15,0 0-15,-17 18 0,0-18 0,-1 0 16,1 0-16,-1 18 0,1-18 0,0 0 16,-18 17-16,-18-17 203,18-17 250,-18 17-453</inkml:trace>
  <inkml:trace contextRef="#ctx0" brushRef="#br1" timeOffset="74307.77">1235 3563 0,'0'-35'47,"0"17"-32,17 18 1,-17-18-1,-17 18 48,-1 0-47,0 0-1,1 0-15,-1 0 16,1 0-16,-1 0 0,0 0 15,1 18-15,-1-18 0,0 18 16,1-18-16,-1 35 0,0-17 16,18-1-16,-17 1 0,-1 0 15,18-1-15,0 1 0,0 0 16,0-1-16,0 1 0,18-1 16,-18 1-16,35 0 15,0-1-15,-35 1 0,18 0 16,0-18-16,-1 0 0,1 17 0,0-17 15,17 0-15,-18 0 0,1 0 16,0 0-16,-1 0 0,1-17 0,17 17 16,-17-18-16,0 18 0,-1-18 0,1 18 15,-1-17-15,1-1 16,0 0-16,-54 18 31,19 36-31,-18-36 16,17 17-16,0-17 15</inkml:trace>
  <inkml:trace contextRef="#ctx0" brushRef="#br1" timeOffset="74755.17">1552 3440 0,'0'-18'31,"0"36"31,0-1-62,0 1 16,0 17-16,0-17 0,0 17 0,0-17 16,0 17-16,0 0 0,0 1 0,0-1 15,0 0-15,0-17 0,0 17 0,0 0 16,0-17-16,0 35 15,0-36-15,0 1 0,0 0 16,18-18 0,-18-36-16,17 36 15,-17-35-15,18 35 0,-18-35 16,0 17-16,18 1 0,-18-1 0,17 0 16</inkml:trace>
  <inkml:trace contextRef="#ctx0" brushRef="#br1" timeOffset="76269.6">970 3986 0,'0'-17'47,"18"17"-32,-18-18-15,17 18 16,-17-18-16,18 18 16,-18-17-16,-35 34 62,35 1-62,-18-18 16,18 18-16,-18-18 0,18 17 15,0 1-15,0 0 0,0-1 16,18-34 31,0-1-47,-1 0 16,1-17-16,-18 17 15,0 1 1,0-1-16,-18 18 31,1 0-31,17 35 0,-18-35 16,18 18-16,-18 0 0,1-18 15,17 17-15,-18 19 0,18-19 16,0 1 0,0 0-16,35-18 15,-17 0 1,0 0-1,-1-18-15,1 18 16,-18-18-16,18 1 16,-18-1-16,0 0 15,0 1-15,0-1 16,-18 18-16,-17 0 16,17 0-16,0 0 0,1 0 15,-1 18-15,1-18 0,-1 35 16,18-17-16,-18-18 15,18 17-15,0 1 0,0 0 16,0-1-16,36 1 16,-36-1-1,17-17-15,1 0 0,-1 18 0,1-18 16,0 0-16,-1 0 16,1 0-16,0 0 0,-1 0 0,1-35 15,0 35-15,-1-18 0,1 1 16,-18-1-16,0 0 15,0 1-15,0-1 0,-35 18 16,35-18-16,-18 18 0,18-17 0,-35 17 0,17 0 16,0 0-16,1 0 0,-1 0 0,0 0 15,1 17-15,-1-17 0,1 18 16,-1 17-16,18-17 16,0 0-16,0-1 15,0 1-15,35-1 0,-17 1 16,-1-18-1,1 0-15,0 0 0,-1 0 16,1 0-16,0 0 0,-1 0 16,1-18-16,0 18 15,-18-17-15,0-1 0,0 1 16,-36-1-16,36 0 16,-53 1-1,36 17-15,-19 0 0,19 0 16,-1 17-1,1-17-15,17 36 0,0-19 16,0 1 0,17-18-1,18 0-15,-17 0 16,0-18-16,-1 18 16,1-17-16,-18-1 15,0 0-15,0 1 16,-18 17-16,1 0 15,-19 0 1,36 17-16,-17-17 16,-1 18-16,18 0 15,0-1-15,0 1 16,0-1 0,35-17-16</inkml:trace>
  <inkml:trace contextRef="#ctx0" brushRef="#br1" timeOffset="77870.7">1976 5909 0,'0'0'0,"17"0"31,-17-18-15,18 18-16,-1-17 0,1-1 15,-18 0-15,0 1 16,18-1-16,-18 1 16,-36-1-16,19 18 15,-1 0 1,-17 0-16,17 18 0,1 17 16,-1-35-16,0 17 0,1 1 15,17 0-15,-18-1 0,18 1 16,0 0-16,0-1 15,0 1 1,18-18-16,17 0 0,-17 0 16,-1 0-16,19-35 15,-19 17-15,1 18 0,-1 0 16,-17-18-16,0 1 16,18 17-16,-18-18 0,0 0 15,-35 18-15,35-17 16,-18 17-16,1 0 15,-1 0-15,0 17 16,1-17-16,17 36 0,-18-19 16,18 1-1,0 0-15,0-1 16,18-17-16,17 0 16,0-35-1,-17 35 1,-18-18-16,17 18 0,-17-17 15,0-1 1,0 0-16,-17 18 16,-18 0-1,17 0-15,-17 0 16,35 18-16,-18-18 0,18 18 0,-18 17 16,1-17-16,17 17 15,0-17-15,0-1 16,0 1-16,35-18 0,-35 17 0,18-17 15,17 18-15,-17-18 16,-1 0-16,1 0 0,-1-35 16,1 35-16,-18-18 0,18 18 15,-18-17-15,17-19 0,-17 19 16,0-1-16,-35 0 16,17 1-16,-17 17 15,18 0-15,-19 0 16,19 0-16,-1 17 15,18 19-15,0-19 16,0 1-16,0 0 0,0-1 16,18 1-16,17-18 0,0 0 15,-17 0-15,17 0 16</inkml:trace>
  <inkml:trace contextRef="#ctx0" brushRef="#br1" timeOffset="78232.16">2487 5733 0,'0'0'16,"-35"0"-16,17-18 15,1 18-15,-19-18 16,19 18-1,17-17-15,-18 17 32,18 35-32,-18-17 0,1 17 15,17-17-15,-18-1 0,18 1 16,-18-1-16,18 1 0,0 0 0,0-1 16,0 36-16,0-35 0,0 35 15,0-18-15,18-17 0,17 17 16,-35-17-16,18-18 0,-18 17 15,18-17-15,17 0 0,-17 0 16,-1 0-16,1-17 0,-1 17 16,1-36-16,0 19 0,-1-1 0,-17-17 15</inkml:trace>
  <inkml:trace contextRef="#ctx0" brushRef="#br1" timeOffset="78616.92">2663 5821 0,'0'0'0,"-17"0"16,-1-18-16,1 1 15,-1 17-15,18-18 16,0 0-16,18 18 16,17 0-1,-18 0 1,19 0-16,-19 0 0,1 18 15,0-18-15,-1 18 0,1 17 16,-18-18-16,0 1 0,0 17 16,0-17-16,0 0 0,-35-1 0,35 1 15,-18 17-15,-17-17 0,35-1 16,-18 1-16,18 0 0,-35-18 0,35 17 16,17-17 30,19 0-30,-19 0-16,1-17 0,35-1 16,-18 18-16,-17-18 0,17 1 0,-17-1 15,17 1-15,0-1 0,-17 0 0,17 1 16</inkml:trace>
  <inkml:trace contextRef="#ctx0" brushRef="#br1" timeOffset="80164.83">4833 4057 0,'0'-18'109,"0"1"-109,18-1 16,-18 0-16,0 1 16,-18 17-1,-17 0 1,35 17-16,-18-17 0,0 18 15,1 0-15,-1 17 16,18-17-16,0-1 16,0 1-1,18-18-15,-1 0 16,19 0 0,-19 0-16,1-18 15,-18 1-15,18 17 16,-18-18-16,0 0 15,0 1-15,0-1 16,-18 0-16,-17 1 16,17 17-1,0 0-15,1 0 16,-1 35-16,18-17 16,-17-18-16,17 17 0,0 1 0,0 0 15,0-1-15,0 1 0,0-1 16,0 1-16,17-18 0,-17 18 15,35-18-15,-17 0 16,0 0-16,-1 0 16,-17-18-16,18 18 0,0 0 0,-18-35 15,17 17-15,-17 1 16,0-1-16,0 0 0,0 1 16,-17-1-16,-1 18 15,0 0 1,1 0-16,-1 18 0,0-18 15,18 17-15,-17-17 0,17 36 0,-18-36 16,18 17-16,0 1 0,0-1 0,0 1 16,0 0-16,18-18 15,-1 0 1,1 0-16,17-18 16,-17 18-16,-18-18 15,18 18-15,-18-35 0,0 18 16,0-1-16,0 0 0,0 1 15,-18 17 1,0 0 0,1 0-16,17 17 15,-18 1-15,18 0 16,0-1-16,0 1 16,35-18-1,-17 0-15</inkml:trace>
  <inkml:trace contextRef="#ctx0" brushRef="#br1" timeOffset="80549.48">5151 3616 0,'0'0'0,"-18"-18"16,18 1-16,0-1 0,-18 18 16,18-18-16,0 36 47,-17-18-47,17 35 0,0-17 15,-36 17-15,19-17 0,-1 35 16,18-36-16,0 19 0,-18 34 15,18-52-15,0 52 16,0-52-16,0 0 16,0-1-16,18 1 0,-18 0 0,18-18 15,-18 17-15,17 1 0,19-18 16,-36 18-16,17-18 0,1 0 0,0 0 16,-1 0-16,1 0 0,-1 0 15,1 0-15,0-18 16,-1-17-16,-17 17 0</inkml:trace>
  <inkml:trace contextRef="#ctx0" brushRef="#br1" timeOffset="81027.5">5292 3739 0,'-18'0'0,"-17"-52"31,35 34-31,0 0 15,0 1-15,0-1 16,35 18-16,-17 0 16,-18-18-16,17 18 0,1 0 15,0 0 1,-1 0-16,-17 36 0,0-19 16,0 19-16,0-19 0,0 1 15,0-1-15,-17 1 0,17 0 0,-18-1 16,18 1-16,-18 0 0,-17-1 15,35 1 1,18-36 15,-1 18-15,19 0-16,-19 0 16,1 0-16,-1 0 0,19 18 15,-19-18-15,1 18 0,0-1 16,-1-17-16,-17 18 0,18-1 15,-18 1-15,0 0 16,-35-1-16,-1 1 16,19-18-16,-19 18 0,19-18 15,-1 0-15,-17 17 0,17-17 0,1 0 16,-1 18-16,0-18 0,1 0 0,-1 18 16,0-18-16,18 17 0,-17-17 15</inkml:trace>
  <inkml:trace contextRef="#ctx0" brushRef="#br1" timeOffset="122843.8">27940 829 0,'0'0'0,"-35"0"16,35-18-16,0 1 31,0-1-15,17 18-1,-17-18-15,18 18 16,-18 18 47,0 0-63,18-18 15,-18 17-15,0 1 0,0 0 0,17-1 16,-17 1-16,0 0 0,0-1 0,18 1 15,-18-1-15,0 1 0,0 0 0,0-1 16,18 19-16,-18-19 0,0 1 0,0 17 16,17 18-16,-17-35 0,0 17 15,0-17-15,18 17 0,-18 0 0,0-17 16,0 0-16,0 17 0,0-18 0,17 1 16,-17 17-16,0 1 15,0-19-15,18 19 16,-18-19-16,0 1 0,0-1 0,18 1 15,-18 0-15,0-1 16,17 1-16,-17 0 16,0-1-16,18 1 0,-18 0 15,0-1-15,18-17 16,-18 18-16,0 0 0,0-1 16,17-17-16,-17 18 0,0-1 15,18 1-15,-18 0 0,18 17 16,-18-17-16,17-1 15,-17 1-15,18 0 16,-18-1-16,0 1 0,17-1 0,-17 1 0,18 0 16,-18-1-16,0 1 15,18 0-15,-18-1 0,0 1 0,17 0 16,-17 17-16,18-18 0,-18 1 16,0 0-16,18 17 0,-18-17 15,0-1-15,17 19 0,-17-19 16,0 19-16,18-1 15,-18-18-15,0 1 0,0 0 0,0-1 16,0 1-16,18 0 0,-18-1 0,0 19 16,0-19-16,0 1 0,0-1 0,0 1 15,0 0-15,0-1 0,0 1 0,0 17 16,0-17-16,17 0 0,-17-1 16,0 1-16,0-1 0,0 1 0,0 0 15,0-1-15,0 1 0,18 0 0,-18-1 16,0 19-16,0-19 0,18 1 15,-18 0-15,0-1 0,0 1 16,17-1-16,-17 1 0,0 0 0,0-1 16,0 1-16,0 0 0,0-1 0,0 1 15,0 0-15,0-1 0,18 1 0,-18-1 16,0 1-16,0 0 0,0-1 0,0 1 16,0 0-16,0-1 0,0 1 15,0 0-15,17-1 0,-17 1 0,0-1 0,0 1 16,0 0-16,18 52 15,-18-52-15,18 17 16,-18-17-16,0 17 0,17 0 16,-17-17-16,0 0 0,0-1 0,0 1 15,0 0-15,0-1 0,0 1 0,0 0 16,18-1-16,-18 1 0,0-1 16,0 1-16,0 0 15,0-1-15,0 1 16,0 0-16,18-1 15,-18 1-15,0 0 16,0-1 0,0 1-1,0-1-15,0 1 16,0 0 0,0-1-16,0 1 15,0 0 1,0-1-1,0 1 17,0-36 46,0 1-63,0-1-15,0 0 16,0 1-16,0-1 16,-18 18-16</inkml:trace>
  <inkml:trace contextRef="#ctx0" brushRef="#br1" timeOffset="123989.86">27958 3881 0,'0'0'0,"0"-36"31,17 19-15,1 17-1,0 0-15,17 0 16,-18 0-16,1 0 0,0 0 16,-1-18-16,1 18 0,0 0 15,17 0-15,-17 0 0,-1 0 0,18-18 16,-17 18-16,0 0 0,17 0 0,-17 0 15,17 0-15,-17 0 0,17 0 16,0-17-16,0 17 0,1 0 0,17-18 16,-18 18-16,18 0 0,0 0 0,53-18 15,-54 1-15,1 17 0,53-18 16,-53 18-16,0 0 0,0-17 16,0 17-16,17 0 0,-17 0 0,0-18 15,18 18-15,-18 0 0,0 0 0,17 0 16,-17-18-16,0 18 0,0 0 0,0 0 15,17-17-15,-17 17 0,0 0 0,18 0 16,-18 0-16,0-18 0,0 18 0,0 0 16,17 0-16,-17-18 0,0 18 0,0 0 15,53-17-15,-53 17 0,-1 0 16,-16-18-16,17 18 0,0 0 0,0 0 16,-18-18-16,18 18 0,0 0 0,0 0 15,-1 0-15,-16 0 0,17-17 16,0 17-16,-1 0 0,1 0 0,-17 0 15,17-18-15,-18 18 0,18 0 0,-18 0 16,0 0-16,18 0 0,-17 0 0,-1-18 16,0 18-16,0 0 0,1 0 15,17 0-15,-18 0 0,0 0 0,18 0 16,-18 0-16,1 0 0,-1 0 0,0 0 16,-17-17-16,17 17 0,0 0 0,1 0 15,17 0-15,-18 0 0,141 0 16,-141 0-16,18 0 15,-17 0-15,-1 0 0,0 0 16,1 0-16,-1 0 0,0 0 0,-17 0 16,17 0-16,-17 0 0,-1 0 15,1 0 1,0 0 31,-1 0-32,1 0 32,-1 0-31,1 0-16,0 0 0,17 0 16,-17 0-16,-1 0 0,1 0 15,0 0-15,-1 0 0,1-18 16,-1 18-16,1 0 15,0 0 64,-1 0-64,-52 0 32,17 0-31,1 0-16,-18 0 15,35-17-15</inkml:trace>
  <inkml:trace contextRef="#ctx0" brushRef="#br1" timeOffset="124283.04">33267 3334 0,'-18'-36'15,"1"36"1,17-17-16,-18 17 0,18-18 16,18 18 31,-18 18-47,35-18 0,-35 17 15,18-17-15,17 36 0,-35-19 16,17 1-16,1 0 0,-18-1 15,0 1-15,0 0 0,0-1 16,0 1-16,0-1 0,-35 1 16,35 0-16,-18-1 0,-17 1 15,17 0-15,1 17 0,-19-17 0,19-1 16,-19 1-16,19 0 0,-1-1 0,1 1 16,-1-18-16,0 17 0,1 1 0,-1-18 15,0 0-15</inkml:trace>
  <inkml:trace contextRef="#ctx0" brushRef="#br1" timeOffset="125311.63">27799 617 0,'0'0'16,"-18"0"-16,1 0 15,17 18 17,-18-18-17,18 18-15,-18-18 0,18 35 0,-17-17 16,17-1-16,-18 1 0,18-1 0,-18 1 15,18 0-15,-17-1 0,17 1 16,-18 0-16,18-1 16,0-52 15,18 35-31,-18-18 0,35 18 16,-35-35-16,18 17 0,-1 1 0,1-1 15,0-17-15,-1 17 0,1 1 0,0-1 16,-1 0-16,18-17 0,-17 17 15,0 18-15,-1-17 0,1 17 0,0 0 16,-1 0 0,1 17-16,0-17 15,-18 18-15,17-18 0,1 18 16,-1-18-16,1 17 0,0-17 0,-1 36 16,1-36-16,0 17 0,-1-17 0,1 18 15,0-18-15,-1 18 0,1-18 0,-1 17 16,1 1-16,0-18 0,-1 17 0,1 1 15,0-18-15,-1 18 0</inkml:trace>
  <inkml:trace contextRef="#ctx0" brushRef="#br1" timeOffset="125988.34">28840 1711 0,'-18'0'0,"18"18"47,-18-18-47,18 17 0,-17-17 16,17 18-16,0 0 0,0-1 0,0 1 15,0-1-15,0 1 0,0 0 16,0-1-16,0 1 0,17-18 0,-17 18 15,0-1-15,18 1 0,0-18 16,-1 18-16,1-18 16,-1 0-16,1 0 15,0-36-15,-1 36 0,1-17 0,0-1 16,-1 0-16,-17 1 0,18-36 16,-18 35-1,0 1-15,0-1 0,0 0 16,-18 18-16,-17-17 0,17 17 15,-17 0-15,17 17 16,1 19-16,-1-36 0,18 17 16,-17-17-16,17 35 0,0-17 0,0 0 15,0-1-15</inkml:trace>
  <inkml:trace contextRef="#ctx0" brushRef="#br1" timeOffset="126453.76">29157 2170 0,'-18'0'0,"36"0"0,-36 17 15,18 1 48,0-1-48,0 1-15,0 0 16,0-1 0,18-17 15,0 0-16,-1-17-15,1-1 16,0 18-16,-18-18 0,17 1 0,-17-1 16,18 1-16,-18-1 0,0 0 15,18 1-15,-54 17 32,19 17-32,-19 1 15,19 0 1,-1-1-16,18 1 15,0-1-15,35-17 16</inkml:trace>
  <inkml:trace contextRef="#ctx0" brushRef="#br1" timeOffset="126827.33">29863 2081 0,'-53'0'15,"35"0"-15,0 0 16,1 0-16,-1 0 16,18 36-1,0-1-15,0-17 16,0-1-16,0 1 0,0-1 0,0 1 15,0 0-15,0-1 16,18-17-16,-1 0 16,1 0-16,0 0 15,-1 0-15,-17-17 0,18 17 16,0-18-16,-1 0 0,-17 1 16,18-1-16,-18 1 0,0-1 15,0 0-15,0 1 0,-35 17 0,35-18 16,-18 18-16,-17 0 0,17 0 15,0 0-15,1 0 0,-18 35 0,-1-17 16,19-18-16</inkml:trace>
  <inkml:trace contextRef="#ctx0" brushRef="#br1" timeOffset="127291.67">29351 2805 0,'0'-18'63,"18"18"-63,-18-18 15,17 18-15,-17-17 0,18 17 0,-18-36 16,18 19-16,-18-1 16,0 0-1,-18 18 1,-17 18 0,17 17-16,0-17 15,18 17-15,0-17 16,0 0-16,0-1 15,18-17-15,17 0 16,1 0-16,-19 0 0,1 0 16,0 0-16,-1-17 15,1 17-15,-1-36 0,-17 19 16,18 17-16,-18-18 0,0 0 16,0 1-16,-35-1 0,17 18 15,-17 0-15,17 0 16,1 0-16</inkml:trace>
  <inkml:trace contextRef="#ctx0" brushRef="#br1" timeOffset="127719.25">28857 2611 0,'0'0'0,"-17"-18"0,-19 0 31,36 54-15,0-19 0,0 1-16,18-1 15,-18 1-15,0 0 0,18-1 0,-18 1 16,17 0-16,-17-1 0,18-17 0,-18 18 15,17-18-15,-17 18 0,18-18 0,0 0 16,-1 0-16,1 0 0,0 0 16,-1-36-16,1 19 15,-18-1-15,0 0 0,0-35 16,0 36-16,0-1 16,0 1-16,0-1 0,-18 18 15,18-18-15,-35 18 0,0 0 16,-1 36-16,19-19 15,-1 18-15,18-17 16,0 0-16,0-1 0,0 1 16,0 0-16,35-1 0,-35 1 0</inkml:trace>
  <inkml:trace contextRef="#ctx0" brushRef="#br1" timeOffset="128135.12">29175 3069 0,'-18'0'0,"36"0"0,-106 0 16,70 0-16,0 0 15,1 0-15,-1 0 16,18 18-1,0-1 1,0 1 0,0 0-16,0-1 15,0 1-15,0 0 16,35-18 0,-17 0-16,17 0 15,-17 0 1,-1-18-16,1 18 0,-18-18 0,18 18 15,-18-17-15,17-19 0,-17 19 16,0-1-16,0 1 0,0-1 16,-35 18-16,35-18 0,-18 18 15,1 0 1,17 18 0</inkml:trace>
  <inkml:trace contextRef="#ctx0" brushRef="#br1" timeOffset="128485.11">29898 2875 0,'0'0'0,"-35"0"0,-124 35 31,141-35-31,18 18 0,-17-18 16,17 18-16,0-1 0,0 1 16,0 0-16,17-1 15,-17 1-15,36-18 0,-19 18 16,1-18-16,-1 0 0,1 0 16,0 0-16,-1 0 0,1 0 15,0-18-15,-1 18 0,1-18 16,0 18-16,-1-35 0,-17 17 15,0 1-15,0-1 0,0 0 0,0 1 16,0-1-16,-17 0 0,-19 1 16,19-1-16,-1 18 15,18-17-15</inkml:trace>
  <inkml:trace contextRef="#ctx0" brushRef="#br1" timeOffset="129254.28">31926 952 0,'0'0'0,"0"-17"31,0-1-31,-17 18 0,17-17 0,-18 17 16,18-18-16,-18 18 16,18-18-16,-17 18 15,-1 0 1,1 18-16,-1 0 16,0 17-16,1-18 0,17 1 15,-18 0-15,18-1 0,-18 1 0,18 0 16,0-1-1,36-17 1,-19 0 0,19 0-16,-19-17 0,1 17 15,17-36-15,-35 19 0,35-19 16,-35 19-16,0-1 0,0 1 16,0-1-16,0 0 0,0 1 0,-17-1 15,17 0-15,-36 1 0,36-1 0,-17 18 16,-18 0-16,17 0 15,0 0-15,18 18 0,-17-18 16,17 17-16,-18-17 0,18 36 16,0-19-16,35 19 15,-35-19-15,18 1 0,-18-1 0,35-17 16,-17 18-16,17-18 0,-17 18 0,17-18 16</inkml:trace>
  <inkml:trace contextRef="#ctx0" brushRef="#br1" timeOffset="129620.58">32350 811 0,'-71'0'16,"54"0"-16,-1 0 16,0 0-1,18 18-15,-17-18 16,17 18-16,0-1 0,0 19 15,0-19-15,0 1 16,0-1-16,0 1 0,0 0 16,17-18-16,1 0 15,0 0 1,-1-18-16,1 18 0,-1-18 16,1 1-16,0 17 0,-18-35 15,17 17-15,-17 0 0,18 1 16,-18-1-16,0 0 0,0 1 15,0-1-15,-35 0 0,17 18 16,18-17-16,-35 17 0,17 0 16,1 0-16,-1 0 0,0 0 0,1 17 15,-1-17-15,0 18 0</inkml:trace>
  <inkml:trace contextRef="#ctx0" brushRef="#br1" timeOffset="130083.65">31962 476 0,'0'0'0,"-18"0"31,18 18-31,-18-18 16,18 18-16,0-1 15,-17-17-15,17 18 0,-18-18 0,18 17 16,0 1-16,-18 17 16,18-17-1,36-18 16,-19 0-31,-17-18 0,36 18 16,-19-17-16,1 17 0,0-36 0,-1 19 16,1-1-16,-18 1 0,17-1 15,-17-17-15,0 17 0,0 0 0,0 1 16,0-1-16,0 0 0,0 1 0,-17 17 16,-18-18-16,17 18 15,0 0-15,1 0 0,-1 0 16,0 35-16,1-35 0,-1 18 0,0-18 0,18 18 15,-17-18-15,17 35 0,0-17 16,0-1-16</inkml:trace>
  <inkml:trace contextRef="#ctx0" brushRef="#br1" timeOffset="130519.56">31415 582 0,'0'0'0,"-18"0"16,18 18 15,18-18-31,-1 0 16,-17 17-1,18-17-15,-18 18 0,18 0 16,-18-1-16,17-17 16,-17 18-16,18-18 15,0 0 17,-18-18-17,17 18-15,-17-17 16,0-1-16,0 0 0,0 1 15,0-1-15,0 0 0,0 1 16,-17 17-16,17-18 0,-18 18 16,-17 0-16,17 0 15,0 0-15,18 35 0,-17-35 0,-1 18 16,18 0-16,-17-18 0,17 35 16,0-17-16</inkml:trace>
  <inkml:trace contextRef="#ctx0" brushRef="#br1" timeOffset="131011.14">32015 1376 0,'0'-18'15,"0"-17"1,0 17 0,0 1-1,-18 17-15,18 35 31,-35-17-15,17-1-16,18 18 16,0-17-16,-18-18 0,18 18 15,0-1-15,36 1 16,-19-18-16,1 0 16,17 0-16,-17 0 15,-18-35-15,17 35 0,1-18 0,0 0 16,-18 1-16,17-1 0,-17 1 15,0-1-15,0 0 0,0 1 0,-17-19 16,-1 36 0,-17 0-16,17 0 15,1 18-15,-1-18 0,18 35 0,-18-17 16,18 0-16,0-1 0,-17 1 0,17 17 16,0-17-16</inkml:trace>
  <inkml:trace contextRef="#ctx0" brushRef="#br1" timeOffset="131719.69">32050 2434 0,'0'0'16,"0"-17"-16,0-1 15,0 0-15,0 1 16,0-1-16,0 0 15,0 1-15,0-1 16,-18 18-16,18-18 16,-17 18-1,-1 36-15,0-1 16,1-35-16,17 35 0,-18-17 0,18 0 16,-18-1-16,18 1 0,0-1 0,0 1 15,0 0-15,0-1 0,0 1 16,18-18-16,0 18 15,17-18-15,-17 0 16,-1 0-16,1 0 0,-1-36 0,19 36 16,-19-17-16,1 17 0,0-36 0,-18 19 15,17-1-15,1 1 0,-18-1 0,0-35 16,0 35-16,0 1 0,-18-1 16,18 0-16,-35 18 0,35-17 15,-35 17-15,17 0 0,0 0 0,-34 0 16,34 0-16,0 35 0,1-17 15,17-1-15,0 19 0,0-19 16,0 1-16,0 0 0,53-1 0,-36 1 16,1-18-16,17 17 0</inkml:trace>
  <inkml:trace contextRef="#ctx0" brushRef="#br1" timeOffset="132115.31">32773 2452 0,'0'0'0,"-71"-53"31,54 53-31,17-18 16,-35 18-16,17 0 0,0 36 15,18-19 1,-17-17-16,17 35 0,0-17 0,0 0 15,-18-1-15,18 1 0,0 17 0,0-17 16,0 0-16,0-1 0,0 1 0,35-18 16,-17 35-16,-18-17 0,18-18 15,17 17-15,-18-17 0,1 0 16,0 0-16,-1 0 0,19 0 0,-19-35 16,1 35-16,0-18 0,-1 18 0,1-35 15,0 18-15,-1-1 0,-17 0 0,0 1 16,0-1-16,0-17 0,0 17 0,-35 0 15,0 1-15,35-1 0,-36 18 16,19 0-16,-19 0 0,19 0 16,-1 0-16,-17 18 0,17-18 0,1 35 15,-1-35-15,0 18 0,1-1 0,-1 1 16</inkml:trace>
  <inkml:trace contextRef="#ctx0" brushRef="#br1" timeOffset="132581.41">32332 2963 0,'-35'0'16,"35"-17"-1,-18 17 1,18-18-16,0 53 62,0-17-30,18-18-1,17 0-31,-17-18 0,-1 18 15,1 0-15,0-17 0,-1 17 0,-17-18 16,18 0-16,0 1 0,-18-1 0,0 0 16,0 1-16,0-1 15,-36 18-15,19 0 16,-19 0-16,19 0 0,-19 0 16,19 18-16,-1-18 0,1 0 0,-1 35 15,0-35-15,18 18 0,-17-18 0,17 17 16,-18 1-16,18 0 15,0-1-15,35 1 16</inkml:trace>
  <inkml:trace contextRef="#ctx0" brushRef="#br1" timeOffset="133047.49">31962 3052 0,'0'0'16,"-36"-36"-1,36 19-15,-17 17 16,17-18-16,0 0 16,0 1-16,-18 52 46,18-17-30,-18-18-16,18 17 0,-17 1 16,17 0-16,-18-1 0,18 1 15,0-1-15,0 1 16,0 0-16,0-1 0,35 1 16,-17 0-16,17-18 15,-17 17-15,0-17 0,-1 0 0,1 0 16,0 0-16,-1 0 0,18 0 0,-17-35 15,0 35-15,-1-18 0,1 1 16,0-1-16,-18 0 0,0 1 16,0-1-16,0 1 0,0-1 15,-18 18-15,-17 0 16,17 0-16,0 0 16,1 18-16,17-1 15,0 1-15,0-1 16</inkml:trace>
  <inkml:trace contextRef="#ctx0" brushRef="#br1" timeOffset="133432.1">32826 3087 0,'0'0'0,"0"-18"0,-35 18 0,17-17 16,-17 17-16,17-18 15,0 18 1,1 0-16,-1 0 16,1 0-16,17 18 0,-18-18 15,0 35-15,18-18 16,0 1-16,0 0 0,0-1 15,0 1-15,0 0 16,18-18-16,-18 17 16,35-17-16,-17 0 15,-1 0-15,1-35 16,0 35-16,-1-18 0,1 1 16,-18-19-16,0 19 15,0-1-15,-35 18 0,35-17 16,-18-1-16,-17 0 0,0 18 15</inkml:trace>
  <inkml:trace contextRef="#ctx0" brushRef="#br1" timeOffset="135323.84">33214 2187 0,'0'0'15,"-18"-17"-15,1 17 16,17-18-16,-18 18 15,0-18-15,1 18 16,17-17-16,-18 17 16,1-18-16,-1 18 15,18-18-15,-18 1 16,1 17 0,17-18-16,-18 18 0,0 0 0,1 0 15,-1-18-15,0 18 0,-34 0 16,34 0-16,0 0 0,1 0 15,-1 0-15,0 0 0,1 0 0,-1 0 16,0 0-16,1 0 0,-1 0 0,0 0 16,-17 0-16,18 18 0,-1-18 0,0 0 15,1 0-15,-19 18 0,19-18 0,-1 0 16,0 0-16,1 0 0,-1 17 0,1-17 16,-19 0-16,19 18 0,-1-18 15,-17 0-15,17 18 0,-17-18 16,17 0-16,1 17 0,-1-17 0,0 18 15,1-18-15,-1 0 0,18 18 0,-18-18 16,1 0-16,-1 17 0,0-17 16,1 18-16,-1-18 15,0 0-15,1 17 16,-1 1-16,1-18 16,-1 0-16,0 18 0,1-18 15,-1 0-15,18 17 0,-18-17 0,1 18 16,-1 0-16,0-1 15,1 1-15,17 0 16,-18-18-16,18 17 0,-17 1 16,-1 0-16,0-1 15,1 1-15,-1-1 16,0-17-16,18 18 16,-17 0-16,17-1 15,-18 1 1,18 0-16,-18-18 15,18 17-15,-17-17 0,17 18 16,0 0-16,-18-18 0,18 17 16,0 1-16,-17-18 15,17 17-15,0 1 0,0 0 16,0-1-16,0 1 16,0 0-16,0-1 15,0 1-15,0 0 0,0-1 0,0 1 16,0-1-16,0 1 15,0 0-15,0-1 0,17 1 16,-17 0-16,18-1 16,-18 1-16,0 0 0,17-1 15,-17 1-15,18-18 0,-18 18 16,0-1-16,0 1 0,18-1 16,-18 1-16,0 0 15,17-18-15,-17 17 0,18-17 0,-18 18 16,35 0-16,-17-18 15,0 17-15,-1-17 16,1 18-16,-1-18 0,1 0 16,0 18-16,-1-18 0,1 0 15,0 0-15,-1 17 0,1-17 16,0 0-16,-1 0 0,1 18 16,-1-18-16,1 0 0,0 0 0,-1 17 15,1-17-15,0 0 0,-1 0 0,1 0 16,0 0-16,-1 18 0,1-18 15,0 0-15,-1 0 0,1 0 0,-1 0 16,1 0-16,0 0 0,-1 0 0,19 0 16,-19 0-16,1 0 15,0 0-15,-1 18 0,1-18 16,-1 0-16,1 0 0,0 0 16,-1 0-16,1 0 0,0 0 15,-1 0-15,1 0 0,0 0 16,17 0-16,-18 0 0,1 0 0,0 0 15,35 0-15,-36 0 16,-17-18-16,36 18 0,-19 0 16,1 0-16,0 0 15,-1 0-15,1 0 0,-1-18 16,1 18-16,0 0 0,-1 0 16,1-17-16,0 17 0,-1-18 15,1 18-15,0 0 16,-1-17-16,1 17 0,-1-18 15,1 18-15,0-18 16,-1 18-16,1-17 0,0 17 16,-18-18-16,17 18 0,1-18 15,0 18-15,-18-17 0,17 17 0,1-18 16,-1 0-16,1 18 0,-18-17 16,18 17-16,-18-18 0,17 1 0,1-1 15,-18 0-15,0 1 16,18 17-16,-18-18 0,0 0 0,0 1 15,0-1-15,0 0 16,0 1-16,17-1 0,-17 0 16,0 1-16,0-1 0,0-17 15,0 17-15,0 1 0,18-1 16,-18 0-16,0 1 0,0-1 0,0 0 16,0 1-16,0-1 0,0 1 0,0-19 15,0 19-15,0-1 0,0 0 0,0 1 16,-18-1-16,18 0 0,0 1 0,-17-1 15,17 1-15,0-1 0,-18 0 16,18 1-16,-18-1 0,18 0 0,-17 18 16,17-17-16,-18-1 0,18 0 15,-18 1-15,1-1 0,17 0 0,-35 18 16,35-17-16,-18 17 16,-17-18-16,17 1 0,0 17 15,18-18-15,-17 18 0,-1-18 0,0 18 16,1-17-16,-1 17 0,1-18 15,-1 0-15,18 1 16</inkml:trace>
  <inkml:trace contextRef="#ctx0" brushRef="#br1" timeOffset="137102.66">32773 476 0,'0'0'0,"18"0"16,-18-17 0,0-1 15,0 0-15,-18 18-16,18-17 0,-18-1 15,1 0 1,-1 1-16,0-1 15,1 0-15,17 1 0,-18-1 0,1 1 16,-1-1-16,0 0 0,18 1 0,-35-1 16,17 0-16,1 18 15,-1 0-15,0 0 0,1-17 0,-1 17 16,1 0-16,-19 0 0,19 0 0,-1 0 16,-17 0-16,17 0 0,-17 0 0,17 17 15,-17-17-15,17 0 0,-17 0 0,17 18 16,-17-18-16,17 0 0,-17 18 0,17-18 15,-17 0-15,0 0 16,17 0-16,-17 0 0,17 0 16,1 0-16,-1 0 0,0 17 15,1-17-15,-1 0 0,1 0 0,-1 18 16,0-18-16,1 0 0,-1 18 0,0-18 16,1 17-16,-1 1 15,18-1 1,-18-17-16,18 18 0,-17-18 15,-1 18-15,1-18 0,-1 17 0,0-17 16,18 18-16,-17-18 0,-1 18 0,0-18 16,1 0-16,-1 17 0,0-17 0,1 18 15,-1-18-15,0 0 0,1 18 16,-1-1-16,1-17 0,-1 0 16,0 18-16,1 0 0,-1-1 15,0 1-15,1-18 16,17 17-16,-18-17 0,18 18 15,0 0-15,-18-18 0,18 17 16,0 1-16,-17 0 16,17-1-16,-18 1 15,18 0-15,0-1 0,-17-17 16,17 18-16,0-1 0,-18-17 16,18 18-16,0 0 0,0-1 15,0 1-15,-18 17 16,18-17-16,0 0 15,0-1-15,0 1 16,0-1-16,36 1 0,-36 17 16,17-35-16,-17 18 0,18 17 15,17-17-15,-17 0 0,-18-1 16,17 1-16,1 0 0,0-1 0,-1 1 16,1-1-16,0 1 0,-1 0 0,1-1 15,17 1-15,18 0 0,-35-1 16,17-17-16,0 18 0,-17-18 0,17 18 15,-17-18-15,17 17 0,0-17 16,-17 0-16,0 0 0,17 18 0,-17-18 16,-1 0-16,1 0 0,17 17 0,-17-17 15,-1 0-15,1 0 0,0 0 0,-1 0 16,1 0-16,0 0 0,-1 0 0,1 0 16,-1 18-16,1-18 0,0 0 15,17 0-15,-17 0 0,-1 0 0,36 0 16,-35 0-16,0 0 0,17 0 15,-18 0-15,1 0 0,17-18 16,-17 18-16,0 0 0,-1 0 16,1-17-16,0 17 15,-1-18-15,1 18 0,-1 0 16,1-17-16,0 17 0,-1-18 16,1 18-16,0-18 0,-1 18 0,1-17 15,0-1-15,-1 18 0,1-18 0,-1 1 16,1-1-16,0 0 0,-18 1 15,17 17-15,-17-18 0,18 1 0,-18-1 16,18 0-16,-18 1 0,0-1 16,17 0-16,-17 1 0,18-1 15,-18 0-15,18 1 0,-18-1 16,17 0-16,-17 1 0,18-1 0,0 1 16,-18-1-16,0-17 15,17 17-15,-17 0 0,0 1 16,0-1-16,0 0 0,0 1 0,0-1 15,-35 1-15,35-1 0,0 0 0,-18-17 16,18 17-16,0 1 0,0-19 16,0 19-16,-17-1 0,17-17 15,0 17-15,-18-17 16,18 17-16,-18 1 16,1-1-16,-1 0 0,18 1 15,-18 17-15,1-18 0,-1 0 0,0 1 16,1 17-16,17-18 0,-18 18 15,1 0-15,-1 0 16,0 0-16,1 0 0,-1 0 16,0 0-16,1 18 0,-1-18 0,-17 17 15,0-17-15</inkml:trace>
  <inkml:trace contextRef="#ctx0" brushRef="#br1" timeOffset="139675.73">29916 1746 0,'-36'0'0,"36"-17"16,-17-1-1,-1 0-15,18 1 16,0-1-1,0 0-15,0 1 0,0-1 16,-18 18-16,1-18 16,-1 1-16,0-1 15,1 18-15,-1-17 0,-17 17 16,0-18-16,-1 0 0,1 1 16,0 17-16,17-18 0,-17 18 15,17 0-15,-17 0 0,17-18 0,-17 18 16,17 0-16,-17 0 0,17 0 0,1 0 15,-18 0-15,17 0 0,0 0 0,1 0 16,-1 0-16,0 0 0,1 0 0,-1 0 16,0 0-16,1 0 0,-1 0 15,1 0-15,-1 0 0,0 0 16,-17 0 0,17 18-16,-17-18 15,35 18-15,-35-18 0,-1 17 16,19-17-16,-1 18 0,1-18 15,-1 18-15,0-18 0,18 17 0,-17-17 16,17 18-16,-18-18 0,0 17 16,18 1-16,-17-18 15,17 18-15,0-1 16,-18 1-16,18 0 16,0-1-16,0 1 15,-18-18-15,18 18 0,0-1 16,-17 1-16,17 0 0,0-1 15,-18 1 1,18-1-16,0 1 0,0 0 16,0-1-16,0 1 15,-17-18-15,17 18 0,0-1 16,0 1-16,0 0 0,0-1 16,-18 1-16,18-1 0,0 1 15,-18 0-15,18-1 0,0 1 16,0 0-16,0-1 0,-17-17 15,17 18-15,0 0 0,0-1 16,0 1-16,0-1 0,0 1 16,0 0-16,0-1 15,0 1-15,0 0 0,0-1 16,0 1-16,0 0 0,0 17 0,0-17 16,0-1-16,0 1 0,0-1 0,0 1 15,-18 35-15,18-35 16,0 17-16,0-17 15,0 17-15,0-18 16,0 1-16,0 0 0,18-1 16,-18 1-16,17-18 0,-17 18 0,18-1 15,0 1-15,-18 0 0,0-1 16,17 1-16,-17-1 16,0 1-16,0 0 15,18-18-15,-18 17 0,0 1 16,0 0-16,17-1 15,-17 1-15,18 0 16,-18-1-16,0 1 16,18 0-16,-18-1 15,17 1-15,-17-1 16,18-17-16,-18 18 16,18-18-16,-1 18 0,1-1 15,0-17 1,-18 18-16,17-18 0,1 18 15,-1-18-15,-17 17 0,18-17 16,0 18-16,-1 0 16,1-18-16,0 0 0,-18 17 0,17-17 15,1 18-15,0-18 16,-18 17-16,17-17 0,1 0 0,0 0 16,-1 0-16,1 18 15,-1-18-15,1 0 0,0 0 16,-1 0-16,1 0 0,0 0 15,-1 18-15,19-18 16,-19 0-16,1 0 16,-1 0-16,1 0 0,0 0 15,-1 0-15,1 0 0,0 0 16,-1 0-16,1 0 0,0 0 16,-1 0-16,1 0 0,-1 0 15,1 0-15,0 0 0,-1 0 16,1 0-16,0 0 15,17 0-15,-17 0 16,-1 0-16,1 0 16,0 0-16,-1 0 0,1 0 15,-1 0-15,1 0 16,-18-18-16,18 18 16,-1 0-16,-17-18 15,18 18-15,0-17 16,-1-1-16,1 18 0,-18-17 15,18 17-15,-1-18 0,1 0 16,-1 18-16,-17-17 0,53-1 16,-53 0-16,18 18 0,-18-17 15,18-1-15,-1 0 0,1 1 16,-18-1-16,0 1 16,18-1-16,-18 0 0,0 1 15,17-1-15,-17 0 0,0 1 16,18-1-16,-18 0 0,0 1 15,17-1-15,-17 0 16,0 1-16,0-1 0,18 18 16,-18-53-16,0 36 15,18-1-15,-18 0 16,0 1-16,0-1 0,17 0 16,-17 1-16,0-1 0,0 1 15,18 17-15,-18-18 0,0 0 0,0 1 16,0-1-16,0 0 15,0 1-15,0-1 0,0 0 16,-18 1-16,18-18 16,-17 17-1,17 0-15,-18 1 0,18-1 16,0 0-16,0 1 0,0-1 16,-18 18-16,18-18 0,0 1 15,0-1-15,0 0 16,-17 1-16,17-1 0,0 1 15,0-1-15,0 0 16,-18 18-16,18-17 0,0-1 16,0 0-1,0 1-15,0-1 0,0 0 16,0 1-16,0-1 16,0 1-1,0-1-15,-17 18 16,17-18-16,0 1 15,-18 17-15,18-18 16,0 0-16,0 1 0,0-1 16,0 0-16,-18 1 15,18-1-15,0 1 16,0-1 0,0 0-1,-17 18-15,17-17 0,-18 17 16,18-18-16,-18 0 15,18 1-15,-17 17 16,17-18-16,-18 0 0,18 1 16,-18 17-16,18-18 0,-17 0 0,-1 18 15,18-17-15,-53-1 16,36 18-16,-54-17 16,53 17-16,-34 0 0,-19 0 0,36 0 15,-18 0-15,17 0 0,1 0 0,0 0 16,0 0-16,-1 17 0</inkml:trace>
  <inkml:trace contextRef="#ctx0" brushRef="#br1" timeOffset="143823.67">29669 4374 0,'0'0'0,"-18"-17"16,0 17-16,1-18 15,-1 18 1,18-17-16,0 34 62,-18-17-46,18 18-16,0-1 0,0 19 0,-17-19 16,17 1-16,0 35 15,0-18-15,0-17 0,0 35 16,35-18-16,-35-17 0,18 52 16,-1-52-16,-17-1 0,0 1 15,18 0-15,-18-1 0,0 1 16,0 0-16,0-36 15,-18-35 1</inkml:trace>
  <inkml:trace contextRef="#ctx0" brushRef="#br1" timeOffset="144823.49">29245 4463 0,'0'0'0,"-17"0"15,-1 0-15,0 0 0,1-18 16,17 0-16,0 1 16,35 17-16,-35-18 0,35 18 15,1-18-15,-19 18 0,18 0 16,1-17-16,17 17 0,-18 0 0,0-18 16,0 18-16,1 0 0,-1 0 0,18 0 15,-18-17-15,-17 17 0,17 0 16,-17 0-1,-36 0 17,18 17-17,0 1-15,0-1 0,-17 1 16,17 17-16,0-17 0,0 0 0,0 17 16,0 0-16,0 0 15,17-17-15,-17 17 0,18-17 0,-18 0 16,0-1-16,17-17 0,-17 18 0,18-18 15,0 0 1,-18-18 0,17 1-16,1-19 15,-18 19-15,18-1 16,-1 0-16,1 1 0,-18-1 16,18 1-16,-1 17 0,1-18 0,-1 18 0,1-18 15,0 18-15,-1 0 0,1 0 16,0 36-16,-1-19 15,1 18-15,0-35 0,-18 18 16,0 0-16,17-1 0,-17 1 0,18 0 16,-1-18-16,1 17 15,0-17-15,-1 0 16,1 0-16,0 0 0,-1-35 16,1 35-16,0-18 0,-1 1 15,1-1-15,0-17 16,-18 0-16,0 17 15,0 0-15,0 54 47,-18-19-47,18 1 16,0-1-16,0 1 0,0 0 16,0-1-16,18-17 0,-18 18 0,17 0 15,18-18-15,-17 17 16,0-17-16,-1 0 0,36 0 15,-35-35-15,0 35 0,34-18 16,-34-17-16,0 17 0,17-17 16,-17 18-16,-1-1 0,-17-17 15,18 17-15,-18 0 0,0 1 16,0-1-16,0 0 16,-18 18-16,-17 0 15,17 0-15,1 36 16,-1-19-16,18 1 15,0 0-15,0 17 0,0-17 16,18-1-16,-18 1 0,17-1 16,-17 1-16,36 0 0,-36-1 0,35 1 0,0 0 15,-35-1-15,18-17 16,-18 18-16,17-18 0,-17 18 0,0-1 16,0 1-1,-35-18-15,0 0 0,0 0 16,17 0-16,-17 0 0,17 0 0,-17-35 15,-18 17-15,18 18 0,17-35 16</inkml:trace>
  <inkml:trace contextRef="#ctx0" brushRef="#br1" timeOffset="144986.72">30392 4357 0,'-35'0'16,"17"0"-1,18-18-15,0 1 16,35 17 15,-17 0-31</inkml:trace>
  <inkml:trace contextRef="#ctx0" brushRef="#br1" timeOffset="145663.56">31344 4392 0,'0'0'0,"-35"0"31,35 35-15,0-17-16,0 17 0,0-17 15,0 0-15,0-1 0,18 1 16,-18-1-16,35 1 0,-17 0 16,-1-18-16,1 0 15,-1 0-15,1 0 16,-18-18-16,18 18 0,-1-18 16,-17 1-16,18-1 0,-18 1 15,0-1-15,0 0 0,0 1 16,18 17-16,-18-18 0,0 0 0,0 1 15,17 17 1,-17 17 0,18 1-16,-18 17 15,18-35-15,-18 36 0,17-36 16,1 17-16,0 1 0,-1-18 0,1 0 16,-1 0-16,1 0 0,0 0 15,-1 0-15,1 0 0,0-18 0,-1 18 16,1-17-16,0 17 0,-1-36 0,1 19 15,-18-1-15,17 0 0,-17 1 16,0-1-16,0 0 0,0 1 0,-35-1 16,35 1-16,-17-1 0,17 0 0,-36 18 15,36-17-15,-17 17 0,52 17 32,-17-17-17,-1 18-15,1-18 0,17 0 0,-17 0 16</inkml:trace>
  <inkml:trace contextRef="#ctx0" brushRef="#br1" timeOffset="146271.07">32244 4233 0,'-53'0'32,"18"0"-32,17 0 0,-17 0 0,17 18 15,0 0-15,1 17 16,-1-17-16,18 17 15,0-18-15,0 1 0,0 0 0,18-1 16,35 36 0,-36-53-1,1 0-15,0 0 0,-1 0 16,1 0-16,-18-17 16,18-1-16,-1 18 0,-17-35 0,0 17 15,0 0-15,0 1 0,0-1 16,0 1-16,0-1 0,0 0 0,0 1 15,0-1-15,0 36 32,0 17-17,18 0-15,-18-17 0,0-1 16,35-17-16,-35 18 0,18 0 16,-1-1-16,19-17 15,-19 18-15,1-18 0,0 0 16,-1 0-16,1-35 0,0 35 15,-1-18-15,1 18 0,-18-35 0,17 0 16,1 17-16,-18 0 0,0 1 16,0-1-16,0 0 0,0 1 0,0-1 15,0 0-15,0 1 0,-18 17 16,18 35 0,-17-35-16,17 18 0,0 35 15,0-18-15,0-17 16,35-1-16,-35 1 0,18-1 0,-18 1 15,17 0-15,-17-1 0,18-17 0,-18 18 16,18 0-16,-18-1 0,17-17 0,-17 18 16,0 0-16,0-1 0,0 1 15,-35-18-15,35 17 0,-35-17 16,17 18-16,-17 0 0,17-18 16,1 17-16,-1-17 0,-17 18 0,17-18 15,0 18-15</inkml:trace>
  <inkml:trace contextRef="#ctx0" brushRef="#br1" timeOffset="147022.57">30145 5556 0,'0'0'0,"0"-17"15,-18 17 1,18 17 15,0 1-31,0 17 16,0-17-16,0-1 0,18 36 15,-1-35-15,1 0 16,-18-1-16,18-17 16,-1-17 15,-17-19-31,18 36 0,-18-17 16,0-1-16,18 0 0,-18 1 15,0-1-15,17 1 0,-17-1 0,18 0 16,-18 1-16,18 17 15,-1 0 1,-17 35-16,18-35 0,-18 18 16,18-18-16,-1 17 0,1 1 15,-1-18-15,1 17 0,0-17 0,-1 0 16,1 0-16,17 0 0,-17 0 16,17 0-16,-17 0 0,-1-17 15,1-1-15,0 18 0,-18-35 0,17 17 16,-17 1-16,0-1 15,0 0-15,0 1 0,-17-1 16,-19 0-16,19 1 0,-1-1 16,1 18-1,17 18 1,0-1 0,17-17-16,18 0 15</inkml:trace>
  <inkml:trace contextRef="#ctx0" brushRef="#br1" timeOffset="148002.73">30868 5062 0,'0'0'0,"0"-17"0,0-1 0,-18 18 16,-17-18-16,17 18 16,18 36-1,-17-36-15,17 35 0,0-17 0,0-1 16,0 19-16,0-19 0,0 18 0,35 1 15,-35-1-15,18 0 0,-18 1 0,35 16 16,-17 19-16,-18-53 16,17 17-16,1 18 0,-18-35 0,18-1 15,-18 18-15,17-35 16,1 0 0,-18-17-16,18-18 15,-18 17-15,17 0 0,-17 1 16,18-19-16,-18 19 0,17-1 15,-17-17-15,18 17 0,-18 0 0,18 1 16,-18-1-16,17 18 16,-17 35-1,18-17-15,0 17 16,-1-17-16,-17 0 0,18-1 16,0-17-16,-18 18 0,17-18 15,1 18-15,-1-18 0,1 0 16,0 0-16,-1 0 0,1 0 15,35-18-15,-35 0 0,-1 18 16,1-35-16,-1 17 0,1 1 0,0-1 16,-18 0-16,17 1 0,-17-18 15,0 17-15,0 0 16,0 1-16,-17 17 0,-19 0 16,19 35-1,-1-17-15,1 17 16,17-18-16,-18 1 0,18 0 15,0-1-15,0 1 0,0 0 16,0-1-16,18 1 16,-1-18-1,18 0-15,-17-18 16,0 18-16,-1-35 0,1 35 0,-18-18 16,18 18-16,-1-17 0,-17-1 0,0 0 15,18 18-15,-18-17 0,0-1 0,18 18 16,-18 18 15,0 17-31,0-17 16,0 17-16,0-17 0,17-1 15,-17 1-15,0 0 16,18-18-16,0 17 16,17 1-16,-18-18 0,1 0 15,-18-35-15,18 35 0,-18-36 16,17 19-16,1-1 0,-18-17 0,18 17 15,-18-17-15,17 0 0,-17-1 16,0 1-16,0 0 0,0-18 0,0 18 16,0-1-16,-17-17 0,17 18 0,0 17 0,-36-17 15,36 18-15,0-1 0,-17 0 0,17 1 16,0 52 0,0 0-1,0-17-15,0-1 0,0 19 16,0-19-16,0 19 0,0-19 0,0 19 15,0-19-15,17 18 0,-17 1 0,36-1 16,-36-17-16,17 17 0,-17 0 0,18-17 16,-18-1-16,18 19 0,-18-19 0,0 1 15,0 0-15,17-18 0</inkml:trace>
  <inkml:trace contextRef="#ctx0" brushRef="#br1" timeOffset="148171.5">31644 5098 0,'0'0'0,"-17"0"0,-1 0 0,0 0 15,1 0-15,52 0 32,18 0-32,-36 0 15,54 0-15,-36-18 0,18 18 16,-18-18-16,18 18 0</inkml:trace>
  <inkml:trace contextRef="#ctx0" brushRef="#br1" timeOffset="148719.49">32350 5133 0,'0'0'0,"-71"0"31,54 0-31,17 18 16,0-1-1,0 1-15,0-1 0,0 1 16,17 0-16,-17-1 0,0 1 0,35 0 16,-17-1-16,-18 1 15,0 0-15,18-18 0,-1 0 16,1 0-1,0 0-15,-18-18 0,17 18 16,1-18-16,0 18 0,-18-35 0,17 17 16,1 1-16,-18-1 0,17 0 0,-17 1 15,18-1-15,-18 1 0,0 34 47,0 18-47,0-17 16,0 0-16,0-1 0,35 1 15,-17 0-15,-18-1 0,18-17 16,-18 18-16,17-18 0,19 0 16,-19 0-16,1 0 0,-1 0 15,1-35-15,0 17 16,-1-17-16,-17 17 0,0 0 16,0 1-16,0-1 0,0 1 0,-35-36 15,35 35-15,-18 0 16,18 1-16,-17 17 0,17-18 15,17 53 17</inkml:trace>
  <inkml:trace contextRef="#ctx0" brushRef="#br1" timeOffset="149354.74">33055 4992 0,'0'0'0,"-35"0"32,17 0-32,18 17 0,-35-17 15,17 18-15,-17 17 0,18 1 16,17-19-16,-18 1 0,18 0 0,0-1 16,0 1-16,0-1 0,0 1 0,0 0 15,35-1-15,-35 1 0,18-18 16,-18 18-16,17-18 0,19 0 15,-19 0-15,1 0 0,0 0 16,-1-18-16,-17-17 16,18 17-16,0 0 0,-18 1 15,0-1-15,17 1 0,-17-1 0,0 0 16,0 1-16,0-1 0,0 0 16,-17 18-1,17 36-15,0-19 16,0 1-16,0 17 15,0-17 1,0-1-16,0 1 0,17-18 16,18 0-16,-17 0 15,0 0-15,-1 0 0,1-18 16,0 18-16,-1-35 0,1 35 0,0-35 16,-18 17-16,17 1 0,1-1 0,-1-35 15,-17 35-15,0 1 0,0-18 16,18 17-16,-18 0 0,0 1 15,-35 17 1,35 35 0,0-17-16,-18 17 15,18-18-15,0 1 0,0 17 16,0-17-16,0 17 0,0-17 16,0 0-16,0-1 0,0 1 0,18-1 15,-18 1-15,0 0 0,0-1 0,0 1 16,0 0-16,0-1 0,0 1 15,-18 0-15,18-1 0,-35 1 16,35-1-16,-18-17 0,1 18 16,-1-18-16,0 18 0,-52-18 15</inkml:trace>
  <inkml:trace contextRef="#ctx0" brushRef="#br1" timeOffset="151943.18">29774 6315 0,'0'-36'0,"0"19"16,0-1-16,-17 18 15,17-17-15,0-1 0,0 0 0,-18 18 16,18-17-16,-17-1 0,-1 18 15,0 0 1,1 0-16,-1 0 0,0 0 16,1 0-16,-19 18 0,19-18 0,-19 35 15,1-17-15,18 17 0,-19-18 0,-17 72 16,36-54-16,-1-17 0,0 17 16,18-18-16,0 19 0,0-19 0,0 1 15,0 0-15,0-1 0,18 1 16,17 0-16,1-18 15,-19 0-15,1 0 0,0 0 16,17 0-16,-18-36 0,19 36 0,-19-17 0,19-19 16,-19 19-16,1-1 0,0 0 15,-1 1-15,-17-1 0,18-17 16,0-36-16,-18 54 16,0-1-16,0 0 0,-18 36 46,18 0-46,-18 17 16,18-17-16,0-1 16,0 1-16,0 0 0,0-1 15,0 1-15,0-1 0,0 1 16,36 0-16,-36-1 16,0 1-16,17-18 15,-17 18-15,18-18 0,-18 17 0,17-17 16,-17 18-16,18-18 0,0 0 15,-1 0-15,1 0 16</inkml:trace>
  <inkml:trace contextRef="#ctx0" brushRef="#br1" timeOffset="152990.34">29580 6650 0,'0'17'15,"18"-17"17,17 0-32,1 0 15,-19 0-15,1 0 0,0 0 0,34-17 16,-34 17-16,35-35 15,-35 35-15,-1-36 0,-17 19 16,18-1-16,-18 0 0,0 1 0,0-1 16,0 0-16,-18 1 0,18-18 15,-53-1-15,18 19 0,17-1 16,-34-17-16,34 35 0,-17-18 16,17 18-16,0 0 0,-17 0 0,17 0 15,1 35-15,-1-35 0,0 18 0,1 0 16,-1-1-16,1 19 0,-1-1 15,18-18-15,0 36 0,0-35 16,0 0-16,0-1 0,18 19 0,-18-19 16,35 1-16,-18 17 0,-17-17 15,36-1-15,-19 1 0,1 0 16,0-1-16,-1-17 16,1 18-16,0-18 0,-1 0 15,1 0-15,0 0 0,-1 0 0,1 0 16,-1 0-16,1 0 0,0 0 0,17 0 15,-17 0-15,-1-18 0,19 18 16,-19 0-16,-17-17 0,18 17 16,-1 0-16,1 0 0,0 0 0,17-18 15,-17 18-15,-1 0 0,19-18 0,-19 18 16</inkml:trace>
  <inkml:trace contextRef="#ctx0" brushRef="#br1" timeOffset="153263.57">30427 6385 0,'0'0'0,"-35"-17"16,35-1-16,-18 18 15,18-18-15,-17 18 0,-1 0 16,0 18 0,18 17-1,-17-17-15,17 0 0,-18-1 16,18 1-16,-18 17 0,18-17 0,-17-1 15,17 19-15,-18-19 0,18 1 0,-18 17 16,18-17-16,0-1 0,-17 19 16,-1-36-16,18 17 15,0 1-15,0-53 32,-18 35-32</inkml:trace>
  <inkml:trace contextRef="#ctx0" brushRef="#br1" timeOffset="153503.37">30057 6350 0,'0'0'0,"0"18"47,0-1-47,35-17 15,-35 18-15,35 0 0,-17-18 0,-1 17 16,19 1-16,-1-1 0,-17 1 0,17 0 15,18-1-15,-35 1 0,-1 0 16,1-1-16,17-17 0,-35 18 0,18 0 16,-1-18-16,1 17 0,0-17 0,-1 18 15,1-1-15,0-17 16,-1 0-16</inkml:trace>
  <inkml:trace contextRef="#ctx0" brushRef="#br1" timeOffset="154005.04">30850 6350 0,'-35'-53'31,"35"35"-31,0 1 0,-35 17 0,35-18 16,-18 18-1,1 0 1,17 35-16,-18 1 15,18-19-15,0 1 0,0 0 0,0-1 16,-18 1-16,18 0 0,0-1 0,0 18 16,0-17-16,0 0 0,0-1 15,0 1-15,0 0 0,36 17 0,-36-17 16,17-1-16,1 1 0,-18-1 16,35-17-16,-17 18 0,-1-18 0,-17 18 15,18-18-15,0 0 0,-1 0 0,1 0 16,0 0-16,-1 0 0,1 0 0,0 0 15,-1 0-15,1-18 0,-1 18 0,1 0 16,0-35-16,-1 35 0,1-18 0,0 1 16,-1-1-16,-17 0 15,0 1-15</inkml:trace>
  <inkml:trace contextRef="#ctx0" brushRef="#br1" timeOffset="154567.23">30850 6279 0,'0'0'0,"-17"0"0,-19-52 32,36 34-17,0 53 17,18-35-17,-18 18-15,0 17 0,18 18 16,-1-35-16,-17 17 0,18 0 15,0 0-15,-18 1 0,17-1 0,-17 18 16,18-18-16,-18 18 0,0 0 0,0-18 16,18 18-16,-18-17 0,0 16 0,0-16 15,0-19-15,0 19 0,17-19 0,-17 1 16,0 0-16,0-1 0,18-17 16,0 0-1,-18-17-15,17-19 16,-17 19-16,0-1 0,0-17 0,0 17 15,0-52-15,0 52 0</inkml:trace>
  <inkml:trace contextRef="#ctx0" brushRef="#br1" timeOffset="154855.72">30868 6368 0,'0'0'15,"-35"-71"1,17 71-16,18-18 15,0 1-15,35 17 16,-17 0 0,17 0-16,-17 35 15,17-35-15,-17 18 0,17-1 0,0 1 16,-17 0-16,0-1 0,17 19 0,-17-19 16,-18 1-16,17 17 0,-17-17 0,0 17 15,0-17-15,0-1 0,0 19 0,-35-19 16,-18 18-16,35-17 0,-17-18 15,-18 35-15,18-35 0,0 0 16,17 0-16,-17 0 0,17 0 0,0 0 16,-17 0-16,35-17 0,-17 17 0,17-18 15,-18 18-15</inkml:trace>
  <inkml:trace contextRef="#ctx0" brushRef="#br1" timeOffset="155219.01">31238 6597 0,'0'-18'15,"0"1"1,18 17-16,-18-36 0,18 19 16,17-1-16,-35 0 0,18 1 15,-18-1-15,17 1 0,-17-1 0,0 0 16,0 1-16,0-1 0,0 0 15,-17 1-15,-1 17 16,-17 0 0,35 35-16,-18-17 0,0-18 15,1 35-15,17-17 0,0-1 0,0 18 16,0-17-16,0 0 0,0-1 0,0 1 16,0 0-16,17-1 0,-17 1 15,18 0-15,17-1 0,-17 1 16,0-18-16,-1 0 0,1 0 15,0 0-15,-1 0 0,1 0 0,-1 0 16,1 0-16,0-18 0,-1 18 0,1-17 16,0 17-16,-1-36 0,19 19 0</inkml:trace>
  <inkml:trace contextRef="#ctx0" brushRef="#br1" timeOffset="155461.38">31750 6297 0,'0'0'0,"-18"0"16,1 0-1,-1 18 1,0-1 0,18 1-16,-17 0 0,17-1 15,0 19-15,0-19 0,0 1 0,0-1 16,0 1-16,0 0 0,0-1 0,17 1 16,-17 0-16,36-1 15,-36 1-15,17-18 0,1 18 0,0-18 16,-1 0-16,1 0 0,0 0 0,-1 0 15,18 0-15,-17-36 0,17 36 0,-17-17 16,0-1-16,17-17 0,-17 17 0,-1-17 16</inkml:trace>
  <inkml:trace contextRef="#ctx0" brushRef="#br1" timeOffset="155676.34">32085 5962 0,'0'0'16,"-18"-53"-16,-17-106 15,18 159-15,17-17 0,-18-1 16,0 18-16,18 18 15,0 17 1,0-17-16,0 17 0,36-18 16,-19 54-16,-17-36 15,35 1-15,1 52 16,-19-53-16,1 18 0,-18-18 0,18 18 16,-1-18-16,-17 1 0,0-19 0,0 19 0,18-19 15,-18 1-15,0 0 0,0-1 16</inkml:trace>
  <inkml:trace contextRef="#ctx0" brushRef="#br1" timeOffset="155836.5">31873 6156 0,'0'0'0,"-17"-18"31,52 1-31,0 17 16,1-18-16,-1 18 0,-17-18 15,70 1-15,-53 17 0,18-18 16,-18 18-16,1-18 0,-1 18 0,0-17 16</inkml:trace>
  <inkml:trace contextRef="#ctx0" brushRef="#br1" timeOffset="156562.84">32491 6244 0,'0'18'15,"0"-36"17,17 18-32,-17-17 0,36 17 15,-19-36-15,1 36 0,-18-17 0,18-1 16,-1 0-16,-17 1 0,0-1 0,18-17 16,-18 17-16,0 0 15,-18 1-15,-17 17 16,17 35-16,1 0 15,17-17-15,-18 0 16,18-1-16,-18 1 0,18 17 0,0-17 16,0 0-16,0-1 0,0 1 0,0-1 15,36 19-15,-19-19 0,-17 1 16,36 0-16,-1-18 0,-17 17 0,52-17 16,54 18-1,-89-18-15,18 0 0,17-35 16,-34 17-16,-1 18 0,0-53 15,-35 35-15,18 1 0,-18-18 16,0 17-16,0 0 16,-18 18-16,-17 0 0,17 0 15,1 0-15,-1 0 0,0 18 16,-17 17-16,17-35 0,1 35 16,-1 1-16,18-19 15,-17 19-15,17-19 16,0 1-16,35-18 0,-18 0 15,1 0-15,0 0 16,17-18-16,-17 18 0,-18-35 16,17 17-16,1 1 0,-18-1 0,18-17 15,-1 17-15,-17-17 0,18 17 0,-18-17 16,0 0-16,0-18 0,0 17 0,0 1 16,0 0-16,0-18 0,0 18 15,0 17-15,0-17 0,-18-18 16,18 35-16,-17 1 0,17 34 31,0 19-15,0-19-16,0 18 0,0-17 0,0 17 15,17 1-15,-17-1 0,35 0 0,-35 0 16,18 1-16,-18-1 0,18 0 0,-18 1 16,17 34-16,1-35 0,0 18 15,-18-35-15,0 17 16,17 1-16,-17-19 0,0 1 15</inkml:trace>
  <inkml:trace contextRef="#ctx0" brushRef="#br1" timeOffset="156731.73">33426 6473 0,'0'0'0,"-18"18"31,0-18-31,36 18 47,0-18-32</inkml:trace>
  <inkml:trace contextRef="#ctx0" brushRef="#br1" timeOffset="158146.4">28522 11659 0,'0'18'0,"-18"-18"15,1 0 1,-1 0-16,1 0 16,17-18-1,0 1 1,0-1-16,17 0 15,18 1-15,-17-1 16,0 0-16,-1 1 0,36-18 16,-17 17-16,-1 0 0,35-35 15,-17 18-15,-17 17 0,16-17 0,-16 0 16,17 0-16,0-1 0,0 1 16,35-36-16,-35 36 0,0 0 0,-1 0 15,-16-1-15,17 1 0,-18 17 0,0-17 16,0 18-16,1-19 0,-1 19 0,0-19 15,-17 36-15,-18-17 0,18 17 16,-18 17 0,-36-17-1,36 36-15,-17-19 0,17 1 0,-53 0 16,35 17-16,0-18 0,1 1 0,-1 0 16,-17-1-16,17 1 0,1 0 15</inkml:trace>
  <inkml:trace contextRef="#ctx0" brushRef="#br1" timeOffset="158694.6">28698 11148 0,'-17'-18'16,"17"0"-1,-18 18 1,1 0 0,-1 18-1,0-18-15,18 35 0,-35 1 16,17-19-16,1 19 0,-1-19 0,0 19 15,18-1-15,-17 0 0,17 0 16,-18 1-16,18-1 0,-17-17 0,17 17 16,0 0-16,0-17 0,0-1 0,0 19 15,0-19-15,0 1 0,17-18 16,-17-18 15,0 1-15,-17 17-16,17-18 15,0 36 32,17-18-47,-17 17 0,35 1 16,-17 0-16,0-18 16,-1 17-16,1-17 15,0 0-15,-1 0 0,1 0 0,0 0 16,-1 0-16,36 0 0,-18 0 15,1 0-15,-1 0 0,-17 0 16</inkml:trace>
  <inkml:trace contextRef="#ctx0" brushRef="#br1" timeOffset="159340.19">30127 9596 0,'0'0'0,"-17"0"0,-19-18 31,36 36 0,18 17-31,-18-18 0,18 36 16,-18-35-16,0 17 0,35 36 15,-35-36-15,0 18 0,0-18 16,0 1-16,0-1 0,0 18 0,0-18 16,0 0-16,0 1 0,0-1 0,0 18 15,0-18-15,0-17 0,0-1 16,0 1-16,0 0 0,0-1 15,0-52 17</inkml:trace>
  <inkml:trace contextRef="#ctx0" brushRef="#br1" timeOffset="160107.4">29669 9984 0,'0'0'0,"-53"0"31,35-18-31,18 0 16,35 18-16,-35-17 0,53 17 0,-17-18 16,-1 0-16,18 18 0,-18-17 0,18-1 15,0 0-15,0 1 0,-18-1 0,18 1 16,0-1-16,-18 0 0,0 1 0,1-1 15,-19 0-15,19 1 0,-19-1 16,-17 0-16,18 1 0,-18-1 16,-18 18-1,18 18 1,0 17-16,0-17 0,-17-1 16,17 1-16,0 17 0,0 1 0,0-19 15,0 18-15,0 1 0,0-1 0,35 0 16,-35 18-16,0-17 0,18-1 0,-18 0 15,0 0-15,0 1 0,0-1 16,0 0-16,0-17 0,0-1 0,0 1 16,0 0-16,0-1 0,0-34 31,0-19-15,0 19-16,17-1 0,-17 1 15,0-1-15,18-17 0,-18 17 0,17 0 16,-17 1-16,18-1 0,0 0 0,-1 1 15,1 17-15,0 0 16,-1 0-16,-17 17 0,18-17 16,0 36-16,-1-1 0,1-17 15,-1-1-15,1 1 0,0 0 0,35 17 16,-53-18-16,17-17 16,19 18-16,-19-18 0,1 0 15,-1 0-15,1 0 16,17-35-16,-17 35 0,0-18 0,-1 18 15,1-17-15,-18-1 0,18 0 0,-1-17 16,-17 17-16,18 1 0,-18-1 0,0 0 16,0-17-16,0 18 0,0-1 15,0 0-15,-35 18 0,17 0 16,18 18 0,0 17-1,0-17-15,0-1 0,0 19 0,0-19 16,0 1-16,35 0 0,-35 17 0,18-17 15,-18-1-15,35 1 0,-17-1 16,-18 1-16,17-18 0,1 0 16,-18-18-1</inkml:trace>
  <inkml:trace contextRef="#ctx0" brushRef="#br1" timeOffset="160264.17">30815 9701 0,'-53'18'31,"53"0"-31,0-1 16,35 1-16,18 0 16,-35-18-16,17 0 0</inkml:trace>
  <inkml:trace contextRef="#ctx0" brushRef="#br1" timeOffset="160594.49">31309 9807 0,'-18'-17'15,"-17"17"-15,17 0 16,-17 0-16,18 17 16,-1 1-16,0 17 15,18 18-15,0-35 16,0-1-16,36 36 0,-1-17 15,0-19-15,-17 1 0,17-1 0,-17 19 16,17-19-16,0-17 0,-17 18 0,-1 0 16,1-1-16,0-17 0,-1 18 15,1-18-15,-18 18 16,-35-18 0,-1 0-16,-16 0 15,16 0-15,19 0 0,-36 0 16,35 0-16,0 0 0,1 17 15,-1-17-15,53 0 32,1 0-32</inkml:trace>
  <inkml:trace contextRef="#ctx0" brushRef="#br1" timeOffset="161142.54">32156 9701 0,'0'0'0,"-36"-17"32,36 52-17,0 0 1,0 1-16,0-19 0,18 71 15,0-52-15,-18-19 0,17 36 16,19-35-16,-36 0 0,17-1 16,1 1-16,-18-1 0,18-17 0,-1 18 15,1-18-15,-1 0 0,1 0 0,0 0 16,17-18-16,-17 18 0,17-35 0,0 18 16,0-36-16,1 35 15,-19-17-15,1-1 0,0 1 0,-1 17 16,1-17-16,0-18 0,-18 18 15,0 0-15,-36 35 16,19 0 0,-1 0-16,18 17 0,-35-17 15,35 36-15,-18-19 0,18 1 16,-18 0-16,18-1 0,0 1 0,0 17 16,0-17-16,0-1 0,0 1 0,36 0 0,-36-1 15,17 19-15,1-19 0,-18 1 16,35 0-16,-35-1 0,18-17 0,-18 18 15,18-1-15,-1-17 16,-17 18-16,0 0 16,-35-18-1,17 0-15,1 0 0,-19 0 16,-17 0-16,36 0 0,-18-36 16,-18 19-16,35-18 0</inkml:trace>
  <inkml:trace contextRef="#ctx0" brushRef="#br1" timeOffset="161306.84">32156 9419 0,'0'0'0,"-18"0"0,0-17 16,1 17-16,-1-18 0,18 0 15,35 18 1,1 36-1,-19-36-15</inkml:trace>
  <inkml:trace contextRef="#ctx0" brushRef="#br1" timeOffset="161863.26">31274 10971 0,'0'0'0,"-18"-70"15,0 52-15,18 1 16,-17-1-16,-1 18 16,1 0-16,-1 0 15,-17 18-15,17 17 0,0 0 16,1-17-16,-1-1 0,0 19 0,18-19 15,-17 19-15,17-19 0,0 1 0,0-1 16,0 1-16,0 0 0,35-18 16,-35 17-16,18-17 0,17 0 15,-17 0-15,35-35 16,-36 35-16,18-35 0,1 0 16,-1 17-16,-17-17 0,-1 17 0,-17-17 15,18 17-15,-18-17 0,0 0 0,0 17 16,0-17-16,0 17 0,-35 0 0,35 1 15,-36-1-15,36 0 0,-35 18 0,17 0 16,1 0-16,-1 0 0,1 36 16,-1-19-16,18 19 15,0-1-15</inkml:trace>
  <inkml:trace contextRef="#ctx0" brushRef="#br1" timeOffset="162171.41">31803 10513 0,'-35'-18'16,"17"18"0,0 0-16,18 18 15,0 17-15,0 18 16,0-35-16,0 17 0,0 0 15,0 18-15,0 0 0,0 0 0,18 17 16,-18-17-16,0 18 0,0-1 0,0 19 16,0-36-16,0 17 0,-35-17 0,35 0 15,0 0-15,0-18 0,0-17 0,-18 17 16,18-17-16,0-1 0,0 1 16,0-53-1,0-1-15,0 1 16,0 0-16,18 0 0</inkml:trace>
  <inkml:trace contextRef="#ctx0" brushRef="#br1" timeOffset="162436.56">32103 10830 0,'0'0'0,"0"-35"16,-36 35-16,19 35 15,17-17-15,0 35 16,0-18-16,0 0 0,0 18 16,0-17-16,0 16 0,0 1 0,0 36 15,0-36-15,0-18 0,0 0 16,0 0-16,0 1 0,0-19 0,0 1 16,0 0-16,0-1 0,0-52 31,0 0-16,17-1-15</inkml:trace>
  <inkml:trace contextRef="#ctx0" brushRef="#br1" timeOffset="162682.9">32085 10742 0,'0'0'16,"0"-18"-16,-35-34 15,17 34-15,18 0 16,35 18-1,18 0-15,-35 0 16,17 0-16,1 0 0,-19 18 16,19-18-16,-1 18 0,-18-18 0,1 35 15,0-18-15,-1 1 0,1 0 0,0-1 16,-18 1-16,0 0 0,0 17 0,0-17 16,0-1-16,-36 18 0,36-17 0,-53 0 15,1 17-15,16-17 0,1-1 16,-89 19-16,72-19 15,16-17-15</inkml:trace>
  <inkml:trace contextRef="#ctx0" brushRef="#br1" timeOffset="170122.51">7620 12012 0,'-18'-18'0,"18"1"31,0 34-15,36-17-16,-36 36 15,17-1-15,-17-17 0,0 17 16,0 0-16,0 0 16,0 18-16,18-35 0,-18 17 0,0-17 15,0 0-15,0-1 0,18 1 16,-18-1-16,0 1 0,17-18 16,1-18 15,-1 1-31,-17-18 15,18 17-15,-18 0 0,18 1 16,-18-1-16,17 0 0,-17 1 0,0-1 16,18 0-16,-18 1 0,0-1 15,18 18 1,-18 35 0,17-35-16,-17 36 0,18-19 0,0 36 15,-18-35-15,17 17 0,1-17 16,-18-1-16,17 1 0,1 0 0,0-1 15,-1-17-15,-17 18 0,18-18 16,0 0-16,-1 0 0,1 0 16,0-18-16,-1-17 15,1 17-15,-18 1 0,18-18 0,-1 17 16,-17-53-16,0 36 16,18 0-16,-18-53 0,0 52 0,0 1 15,-35-35-15,17 34 0,18 19 16,-35-1-16,17 0 0,-17 18 15,17 0 1,0 18-16,1 0 16,17-1-16,0 19 15,0-19-15,0 1 0,35-1 16,0 1-16,-17 0 0</inkml:trace>
  <inkml:trace contextRef="#ctx0" brushRef="#br1" timeOffset="170502.54">8343 12100 0,'0'0'0,"-17"0"0,34 0 47,-17 18-47,35-18 0,-17 18 16,0-18-16,17 35 0,-17-18 0,-1 1 15,1 0-15,17 17 0,-17 0 16,-1-17-16,-17 0 0,18-1 0,-18 1 16,0-1-16,18-17 0,-18 18 0,0 0 15,0-1-15,-36-17 16,36-17 0,-17 17-16,17-36 15,-18 1-15,1 0 0,17-18 16,0 18-16,-18-1 0,18 19 15,0-18-15,0-1 0,0 19 0,0-1 16,0 0-16,35 1 0,-35-1 0,18 18 16,-18-18-16,35 18 0,-17 0 0,-1 0 15,1 0-15,0 0 0,17 0 0,-17 0 16,17 0-16,-17 0 0,17 0 0</inkml:trace>
  <inkml:trace contextRef="#ctx0" brushRef="#br1" timeOffset="170815.28">8908 11994 0,'0'0'0,"-18"18"31,18 0-31,-18-1 16,18 1-16,0 0 0,-17-1 15,17 1-15,0 17 0,0-17 0,0-1 16,0 19-16,0-19 0,0 19 16,0-1-16,35-17 0,-17-1 15,-18 1-15,35-1 0,-17-17 0,-1 0 16,1 0-16,17 0 15,-17-35-15,-1 35 0,1-17 0,0 17 16,-1-36-16,-17 19 0,18-19 16,-18 19-16,18-1 0,-18 0 0,0-17 0,0 0 15,-36 0-15,36 17 16,-53 0-16,53 1 0,-35 17 0,17-18 16,1 18-16,-1 0 0,1 0 0,-1 0 15,0 0-15,1 0 0,17 18 0,-18-18 16,18 35-16</inkml:trace>
  <inkml:trace contextRef="#ctx0" brushRef="#br1" timeOffset="171678.54">9331 11924 0,'0'0'0,"-35"0"31,35 35-16,0-17-15,0-1 0,0 19 16,35-1-16,-35-17 0,18-1 16,-18 19-16,35-19 0,-35 18 0,18-17 15,-18 17-15,17-17 0,-17 0 0,18-1 16,-1 1-16,-17 0 16,0-54-1,0 1 1,-17 17-16,17 1 0,0-19 15,-18-16-15,18 16 16,0 19-16,0-72 16,0 72-16,0-1 0,0 1 0,18 17 15,-1 0 1,19 0-16,-36 17 16,17-17-16,1 35 0,0 18 15,-1-35-15,1 0 0,0 17 16,-1 0-16,1-17 0,-18-1 15,17-17-15,1 18 0,0-18 16,17 0-16,-17 0 0,17 0 16,35-35-16,-34 0 0,17 17 0,-18 0 15,0-17-15,-17 17 0,17-17 0,18 0 16,-35 0-16,-1 35 0,1-36 16,-18 19-1,-35 17-15,-1 0 16,1 35-16,0-35 15,17 18-15,1-18 0,-19 35 0,19-18 16,-1 1-16,0 0 0,18 35 16,0-36-16,0 19 15,0-19-15,0 1 0,18-1 0,0-17 16,-18 18-16,35-18 0,-17 0 16,-1 0-16,1 0 0,0 0 15,-1-18-15,1-17 16,-1 35-16,-17-35 0,18 17 0,-18 1 15,0-1-15,18 0 0,-18 1 0,0-19 16,17 19-16,-17 34 31,18 19-15,-18-19-16,0 1 0,18 17 16,-18-17-16,0 17 0,17 0 0,-17 1 15,0-1-15,18 0 0,-18 1 0,0 16 16,0-16-16,0 17 0,0-18 0,0 18 15,0 17-15,0-52 16,0 17-16,0 1 0,0-19 16,-18-17-16,18 18 0,-17-18 15,-19 0-15,19 0 16,-1 0-16,0 0 0,-17 0 0,0-18 16,0 18-16,17-17 0,0 17 15,1 0-15,17-18 0,-18 18 16,18-18-16</inkml:trace>
  <inkml:trace contextRef="#ctx0" brushRef="#br1" timeOffset="171959.51">10636 11977 0,'0'0'0,"-35"-18"0,17 18 31,18 35-31,18-35 16,-18 18-16,35 70 16,-17-70-16,-18 17 0,18-17 15,-18 17-15,35-17 0,-35-1 0,17 1 16,-17 0-16,0-1 0,0 1 0,18-18 15,-18 18-15,0-54 16</inkml:trace>
  <inkml:trace contextRef="#ctx0" brushRef="#br1" timeOffset="172114.43">10548 11783 0,'0'0'0,"-18"0"0,1 0 15,52 0 17,-17 0-32,-1 17 15,19-17-15,-19 0 0,19 0 0,-1 0 16</inkml:trace>
  <inkml:trace contextRef="#ctx0" brushRef="#br1" timeOffset="172647.39">10971 11889 0,'0'0'0,"0"17"15,0 1-15,0 0 0,0-1 16,0 1-16,18-1 0,-18 19 0,0-19 16,0 19-16,18-1 0,-18-17 15,0 17-15,0-18 0,17 19 0,-17-19 16,0 1-16,0 0 0,0-1 0,0 1 16,0 0-16,0-54 31,0 1-16,0 17-15,0 1 0,0-19 0,0 19 16,18-18-16,-18-1 0,0 1 0,35 0 16,-35 17-16,0 0 0,0 1 0,18-1 15,-18 1-15,17 17 0,1 0 16,0 0-16,-1 17 16,1-17-16,0 53 15,-1-18-15,-17-17 0,36 70 16,-19-53-16,-17-17 0,18 17 15,0-17-15,-18 0 0,0-1 0,17 1 16,1-18-16,-18 18 0,17-18 0,1 0 16,0 0-16,-1 0 0,19-36 0,-1 1 15,-17 17-15,-1-17 0,1-18 16,-18 36-16,0-19 0,0 1 16,0 17-16,0-17 0,0 17 0,0 1 15,0-1-15,0 1 0,-18 17 16,18 17-1,0 18 1,0 1-16,0-19 0,0 1 16,0 0-16,0-1 0,18 1 0,-18 0 15,0-1-15,0 1 0,0-1 0,0 1 16,0-53 0</inkml:trace>
  <inkml:trace contextRef="#ctx0" brushRef="#br1" timeOffset="172777.57">11483 11800 0,'0'0'0,"-18"0"0,-17-35 31,17 35-31,18-18 32,18 18-32,17 0 15</inkml:trace>
  <inkml:trace contextRef="#ctx0" brushRef="#br1" timeOffset="173010.56">11818 11677 0,'0'0'0,"-18"0"31,18 18-15,0-1-1,0 18 1,0-17-16,0 0 0,36 17 0,-36-17 15,17 52-15,1-34 0,0 34 16,-18-35-16,0 18 0,0-17 16,0-1-16,0 0 0,0 0 0,0-17 15,0 0-15,0-1 0,0 1 0,0 0 16,-18-54 0</inkml:trace>
  <inkml:trace contextRef="#ctx0" brushRef="#br1" timeOffset="173315.34">11695 11994 0,'0'0'0,"-36"-17"15,36-1 1,36 18-16,-1-17 16,0 17-16,-17 0 0,17 0 0,0 0 15,1-18-15,-1 18 0,-17 0 16,17 0-16,0-18 0,-17 18 0,-1 0 15,1 0-15,0 0 0,-1 0 0,1 0 16,0 0-16,-18 18 0,17-18 16,-17 18-16,18-18 0,-18 52 15,17-34-15,-17 0 0,0-1 16,18 1-16,-18 17 0,0-17 0,0 0 16,0-1-16,18 1 0,-18-1 15,0 1-15,0-53 31,0 0-31,0-1 0</inkml:trace>
  <inkml:trace contextRef="#ctx0" brushRef="#br1" timeOffset="173447.52">12188 11853 0,'0'0'0,"-17"-53"0,-1 53 0,-17-53 32,35 89-1,18-19-31,17 1 15,0 0-15,-17-18 16,-1 17-16</inkml:trace>
  <inkml:trace contextRef="#ctx0" brushRef="#br1" timeOffset="174243.52">12700 11889 0,'0'0'0,"-35"-18"16,-1 18-16,19 0 15,-1 0-15,-17 0 0,17 18 16,-17-18-16,17 17 0,1-17 0,-1 36 0,0-19 16,-17 36-16,35-35 15,0 17-15,-18 18 16,18-18-16,0-17 0,0-1 0,0 19 0,36-36 16,-36 17-16,17 1 0,1-18 15,17 0-15,-17 0 0,0 0 16,-1-18-16,1 18 15,0-35-15,-1 35 0,1-18 0,-18 1 16,17-1-16,-17 1 0,18-1 0,-18-35 16,0 35-16,0 1 15,0-1-15,0 0 0,0 54 32,0-19-17,0 1-15,0 0 0,0-1 0,0 1 16,0 0-16,18-1 0,-18 1 15,17-18-15,1 0 16,17 0-16,-17 0 0,0 0 16,-1-35-16,18 35 0,-17-36 0,17 19 15,1-1-15,-19-17 0,19-18 16,-19 18-16,18-18 16,-35 17-16,0 1 0,0 17 0,0-17 15,0 0-15,-17 17 0,-18-35 16,35 36-16,-18-1 0,18 0 0,-18 1 15,18 34 1,0 19 0,0-19-16,0 19 0,0-19 0,0 18 15,0 1-15,0-19 0,18 19 0,-18-1 16,0 0-16,18 1 0,-18-1 0,35 71 16,-35-71-16,0 0 15,17 0-15,-17-17 0,18 0 0,-18-1 16,0 1-16,18-18 0,-18 18 0,17-18 15,1 0-15,0 0 16,-1 0-16,1-36 0,0 36 0,-1-35 0,1 17 16,0 1-16,-1-18 0,1 17 15,-1-17-15,1-18 0,-18 35 16,0-17-16,0 17 0,0 1 16,0 34 15,0 18-31,0-17 15,0 0-15,-18-1 0,18 19 0,0-19 16,0 1-16,0 0 0,0-1 0,0 18 16,0-17-16</inkml:trace>
  <inkml:trace contextRef="#ctx0" brushRef="#br1" timeOffset="174362.9">13176 11818 0,'0'0'0,"-35"0"31,35 18-31</inkml:trace>
  <inkml:trace contextRef="#ctx0" brushRef="#br1" timeOffset="175010.62">13458 11942 0,'-35'-53'31,"35"35"-31,0 0 16,18 1-16,17 17 15,-17 0-15,-1 0 0,19 0 0,-1 0 16,-17 0-16,-1 0 15,18 17-15,-17 19 0,0-36 16,-18 35-16,0-17 0,17-1 0,-17 18 16,0-17-16,0 17 0,0-17 0,-53 17 15,53 1-15,-17-19 0,17 18 0,-35-17 16,35 0-16,-36 17 0,1-35 16,35 18-16,-18-18 0,1 0 15,17-18 1,0 0-16,0-17 15,0 17-15,17 1 16,19-1 0,-19 18-16,1 0 15,-18 35-15,18-35 0,-18 18 0,17-18 16,1 35-16,-18-17 0,17 0 0,-17-1 16,18 1-16,-18 0 0,0 17 0,0-18 15,0 19-15,0-19 0,0 1 0,0 17 16,-18-17-16,18 17 0,-35-17 0,35 0 15,-53 17-15,36-18 0,-1-17 16,-17 18-16,17-18 0,0 0 16,1 0-16,-1-35 0,1 17 15,17-17-15,0 17 16,0 1-16,0-1 0,0 0 0,0 1 16,0-1-16,17 18 15,1 0 1,17 18-16,-17 17 15,-1-35-15,1 18 0,17 17 16,-17-35-16,0 18 0,-1-1 0,-17 1 16,18-18-16,-1 0 0,-17 17 0,18-17 15,0 0-15,-1 0 0,1 0 0,17 0 16,1 0-16,-19 0 0,19 0 0,-1-17 16,0 17-16</inkml:trace>
  <inkml:trace contextRef="#ctx0" brushRef="#br1" timeOffset="175431.57">14111 12118 0,'0'0'0,"-70"-88"31,70 70-31,-18 0 0,0 1 16,18-1-16,-17 18 15,17 35-15,-18-35 16,18 18-16,0 0 0,-18 17 0,18-17 15,-17 17-15,17-17 0,0-1 16,0 36-16,0-35 0,0 35 16,35-53-16,-35 17 0,18 1 15,-1-18-15,1 0 16,0 0-16,-1 0 0,1-35 16,-1 35-16,-17-18 0,18 18 0,0-35 15,-18 17-15,17 0 0,-17 1 0,18-1 16,-18 1-16,0-1 0,0 0 0,0 1 15,0-1-15,0 0 0,0 1 16,0 52 15,0-17-31,0-1 0,0 1 16,0 17-16,0-17 0,18-1 0,-18 1 16,17 0-16,1-1 0,-18 1 15,18-18-15,-1 0 0,1 0 16,-1 0-16,1-18 0,17 18 15,-17-35-15</inkml:trace>
  <inkml:trace contextRef="#ctx0" brushRef="#br1" timeOffset="175663.6">14587 11695 0,'0'0'31,"-70"-53"-31,52 53 0,18 17 16,0 19-1,0-19-15,0 1 0,0-1 16,0 19-16,18-19 0,-18 1 16,17 17-16,1 18 0,-18-17 15,18 34-15,-1-35 0,-17 18 16,0-17-16,0-1 0,0 0 0,0 0 16,0-17-16,0 17 0,0-17 0,-17 0 15</inkml:trace>
  <inkml:trace contextRef="#ctx0" brushRef="#br1" timeOffset="175979.65">14393 11942 0,'-17'0'16,"34"0"-16,-52 0 0,35-18 31,18 18-31,35 0 16,-18 0-16,0 0 0,0-18 15,-17 18-15,17 0 0,1 0 0,-1-17 16,0 17-16,-17 0 0,-1 0 0,19 0 16,-19 0-16,1 0 0,0 0 15,-1 0-15,-17 17 16,0 1-16,0 17 16,0-17-16,0-1 15,0 19-15,0-19 0,0 1 16,0 0-16,0-1 0,18 1 0,-18 0 15,0-1-15,0-52 32,0 0-32,0 17 15,0-17-15</inkml:trace>
  <inkml:trace contextRef="#ctx0" brushRef="#br1" timeOffset="176102.87">14834 11747 0,'0'0'0,"0"-17"16,-17 17-16,17 17 31,0 1-15,35-18-16,-35 35 0,18-35 0,17 0 15</inkml:trace>
  <inkml:trace contextRef="#ctx0" brushRef="#br1" timeOffset="176757.41">15434 11853 0,'0'0'0,"-18"0"31,-17 0-31,0 0 0,17 0 16,1 0-16,-19 0 0,19 0 0,-1 0 15,-17 0-15,17 36 0,0-19 16,1-17-16,17 18 0,-18-18 0,18 35 16,-17-17-16,17-1 0,0 36 15,0-35-15,0 17 0,0 1 16,0-19-16,0 1 0,35-1 15,-35 1-15,17-18 0,-17 18 16,18-18-16,0 0 0,-1 0 16,1 0-16,0-18 0,-1 18 0,1-35 15,0 0-15,-18 17 0,17 0 16,-17 1-16,0-1 0,0 0 0,0-17 16,0 17-16,0 1 0,0-36 15,0 35-15,0-17 16,0 17-16,35 1 0,-17-1 15,0 0-15,17 18 16,-17 0-16,-1 0 0,1 0 16,0 0-16,-1 36 0,1-36 0,-1 17 15,1 1-15,0-18 0,-18 35 0,17-17 16,-17 0-16,18-18 0,-18 17 0,0 1 16,0-1-16,0 1 0,0 0 0,0-1 15,0 1-15,0 0 0,0-1 0,-18-17 16,18 18-16,-17-18 15,17-35 1,0-1-16,0 19 0,0-1 16,0 0-16,0 1 0,17-1 15,-17-17-15,36 17 0,-36 1 0,17-1 16,1 18-16,0-18 0,-1 1 0,1 17 16,0 0-16,-1 0 0,1 0 15,-1 0-15,1 17 0,0 1 16,-1-18-16,1 53 15,0-18-15,-1-17 0,-17-1 0,0 19 16,18-19-16,-18 19 0,0-19 0,0 19 16,0-19-16,0 1 0,0-1 0,0 19 15,-18-36-15,18 17 0,0 1 0,-35 0 16,17-18-16</inkml:trace>
  <inkml:trace contextRef="#ctx0" brushRef="#br1" timeOffset="176895.61">16192 12083 0,'0'0'0,"-70"0"15,52 0-15,18 17 16,-17-17-16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2T07:18:16.88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2205 1235 0,'0'-18'0,"0"0"16,0 1-1,0-1 1,17 1 15,-17 34 94,0 1-109,0 17-16,0-17 15,0-1-15,0 1 0,0 0 16,18 17-16,-18-17 0,0 52 16,0-52-16,18 17 15,-18-17-15,0 17 0,0 0 16,0-17-16,17 17 0,-17 0 16,0-17-16,0 0 0,0 17 15,18-17-15,-18-1 0,0 1 0,0 0 16,0-1-16,0 1 0,0 17 0,0-17 15,0-1-15,0 1 0,0 0 0,0-1 16,0 1-16,0 0 0,0-1 0,0 1 16,18 17-16,-18-17 0,0-1 15,0 1-15,17 0 0,-17-1 16,0 1-16,0 0 0,0-1 0,0 1 16,0-1-16,0 1 0,18 0 0,-18-1 15,0 1-15,0 0 0,0-1 0,0 1 16,0 17-16,0-17 0,0 0 15,0 17-15,18-18 0,-18 19 0,0-19 16,0 19-16,0-19 0,0 36 16,0-35-16,0 17 0,0 0 15,0-17-15,0 17 0,0-17 0,17 0 16,-17-1-16,0 18 0,0-17 0,0 0 16,0-1-16,0 1 0,18 17 0,-18-17 15,0 0-15,0-1 0,0 1 0,18 0 16,-18-1-16,0 1 0,0-1 0,0 19 15,17-19-15,-17 1 0,0 0 0,0-1 16,0 19-16,0-19 0,0 1 0,0-1 16,0 1-16,18 0 0,-18 17 15,0-17-15,0 17 0,0-17 16,0-1-16,0 18 0,0-17 0,0 0 16,0-1-16,0 19 0,17-19 0,-17 19 15,0-19-15,0 19 0,0-19 0,0 18 16,0-17-16,0 17 0,0-17 0,0 17 15,0-17-15,0 0 0,0-1 0,0 18 16,0-17-16,0 0 0,0-1 16,0 1-16,0 0 0,0-1 0,0 19 15,0-19-15,0 1 0,0-1 0,0 54 16,0-53-16,0-1 16,0 1-16,0 17 0,0-17 0,0 35 15,0-36-15,0 1 0,0 0 16,0 17-16,0-17 0,0-1 0,0 19 15,0-19-15,0 1 0,0-1 0,0 19 16,0-19-16,0 1 0,0 0 0,0 17 16,0 0-16,0 0 0,0 1 15,0 17-15,0-18 16,0-17-16,0 52 0,0-52 0,0 17 16,0-17-16,0 17 0,0-17 0,0 17 15,0-17-15,0-1 0,0 18 16,0-17-16,0 17 0,0-17 0,0 0 15,0-1-15,0 19 0,0-19 0,0 1 16,0-1-16,0 1 0,0 0 0,0 17 16,0-17-16,0-1 0,0 19 15,0-19-15,0 19 0,-17-19 0,17 1 16,0-1-16,0 1 0,0 53 16,0-54-16,0 1 0,0 0 15,0-1-15,0 1 0,0-1 16,0 1-16,0 0 0,0-1 0,0 1 0,0 0 15,0-1-15,0 19 0,0-19 0,35 1 16,-35-1-16,0 19 0,0-19 16,0 1-16,0 17 0,0-17 0,0 17 15,0-17-15,0 0 0,0 17 0,0-18 16,0 1-16,18-18 0,-18 18 0,0-1 16,0 1-16,0 0 15,0-1 1,17 1-1,-17 0-15,0-1 16,0 1-16,0-1 0,0 1 16,0 0-16,0-1 0,0 1 0,0 17 15,0-17-15,0 17 0,0-17 0,-35 17 16,35-17-16,0-1 0,0 1 0,0 0 16,0-1-16,0 1 15,0 0 79,0-36-47,0-17-47,35 35 15,-35-18-15,0 0 0,0 1 16,0-1-16,0 0 0,-17 18 16</inkml:trace>
  <inkml:trace contextRef="#ctx0" brushRef="#br0" timeOffset="1497.68">1940 5980 0,'0'0'0,"-17"0"0,-1 0 15,0 0-15,18-18 16,-17 18-16,-1 0 16,18-18-16,-18 18 15,54 0 32,-19 0-31,19 0-16,-19 0 0,1 0 15,0 0-15,17 0 0,-18 0 0,19 0 16,17 0-16,-18 0 0,-17 0 16,17 0-16,0 0 0,-17 0 0,17 0 15,0 0-15,1 0 0,17 0 16,-18 0-16,0 0 0,18 0 0,-18 0 15,18 0-15,0-17 0,0 17 0,0-18 16,0 18-16,17-18 0,-17 18 0,0 0 16,18 0-16,-18 0 0,0 0 15,17 0-15,-17 0 0,0-17 0,0 17 16,-18 0-16,18 0 0,0 0 0,-18 0 0,18 0 16,-17 0-16,16 0 0,1-18 0,-17 18 15,17 0-15,-18 0 0,18 0 0,-18 0 16,18-18-16,-18 18 0,18 0 0,0 0 15,-18 0-15,18-17 0,88 17 16,-105-18-16,17 18 16,-1 0-16,1-17 0,-17 17 0,-1 0 15,18 0-15,-18 0 0,0 0 0,18 0 16,-17-18-16,17 18 0,-18 0 0,18 0 16,-18 0-16,18-18 0,0 18 0,-18 0 15,18 0-15,0 0 0,-18 0 0,18-17 16,-18 17-16,18 0 0,0 0 0,-17 0 15,16 0-15,-16-18 0,17 18 0,0 0 16,-18 0-16,18 0 0,-18 0 16,18 0-16,-18 0 0,18 0 0,-18-18 0,1 18 15,17 0-15,-18 0 0,0 0 16,18 0-16,-18 0 0,18-17 0,-17 17 16,16 0-16,-16 0 0,17-18 0,-18 18 15,18 0-15,-18 0 0,18-18 0,-18 18 16,18 0-16,-17 0 0,16-17 0,37 17 15,-36 0-15,-18 0 0,18 0 16,-18 0-16,18 0 0,-18-18 0,106 18 16,-105 0-16,-1 0 15,0 0-15,0 0 0,18 0 0,-17 0 16,-1 0-16,0 0 0,-17 0 0,17 0 16,0-17-16,1 17 0,-1 0 0,0 0 15,36 0-15,-36 0 16,0 0-16,1 0 0,-1 0 0,0 0 15,0-18-15,-17 18 0,17 0 0,1 0 16,-1 0-16,-17 0 0,17 0 0,0 0 16,-17 0-16,17 0 0,0 0 0,1 0 15,-1 0-15,0 0 0,0 0 16,1 0-16,-1 0 0,0 0 0,1 0 16,16 0-16,-16 0 0,-1 0 0,0 0 0,1 0 15,-1 0-15,0 0 0,0 0 0,-17 0 16,17 0-16,1 0 0,-1 0 0,0 0 15,0 0-15,1 0 0,-1 18 16,0-18-16,1 0 0,-1 0 0,0 0 16,18 0-16,-18 0 0,1 0 0,140 17 15,-123-17 1,-18 0-16,18 0 0,-18 18 0,1-18 16,-1 0-16,0 0 0,0 0 0,1 0 15,-1 0-15,-17 0 0,17 0 0,-17 0 16,-1 0-16,18 0 0,-17 0 0,17 0 15,-17 17-15,17-17 0,1 0 0,-1 0 16,0 0-16,18 0 0,-18 0 16,1 0-16,-1 0 0,-17 0 15,17 0-15,-18 0 0,19 0 0,-19 0 16,1 0-16,0 0 0,-1 0 0,1 0 16,0 0-16,-1 0 0,1 0 15,-1 0-15,1 0 16,0 0-16,-1 0 15,1 0-15,0 0 16,-1 0 0,-17-17 77,-35 17-77,35-18-16,-18 18 0</inkml:trace>
  <inkml:trace contextRef="#ctx0" brushRef="#br0" timeOffset="1880.47">10918 5415 0,'0'0'0,"-17"0"0,-36 0 16,35 0-1,18 18 1,0-1 0,0 1-1,36 0-15,-36-1 0,17-17 0,-17 18 16,18 0-16,-1-18 0,1 17 0,0 1 15,17 0-15,-17-1 0,-1-17 0,1 18 16,0-1-16,17 1 0,-18 0 16,1-1-16,0 1 0,-18 0 15,0-1-15,0 1 0,0 0 16,0-1-16,0 1 0,-36-18 16,36 17-16,-35 1 0,18-18 0,-19 18 15,19-1-15,-19-17 0,1 18 0,0-18 16,17 18-16,-17-18 0,0 17 0,17-17 15,-17 18-15,17-18 0,0 18 0,-34-1 16,34 1-16,0-18 0,1 0 16,-1 0-16</inkml:trace>
  <inkml:trace contextRef="#ctx0" brushRef="#br0" timeOffset="2996.61">2134 1005 0,'0'0'0,"0"-35"32,0 17-32,0 1 15,0 52 32,0-17-47,0-1 0,0 1 16,0 0-16,0 17 0,0-17 0,-17-1 15,17 1-15,0 0 0,-18 17 0,18-18 16,0 19 0,0-19-16,0-52 31,0 0-31,18 17 16,-18 1-16,0-19 0,0 19 15,0-1-15,0 0 0,17-17 0,-17 17 16,0 1-16,0-1 0,0 0 15,0 1-15,0-1 16,18 18-16,0 0 16,-1 0-1,1 18-15,-1-18 0,1 0 16,0 35-16,17-35 0,-17 18 0,-1-1 16,1-17-16,0 18 0,-1-18 0,1 18 15,0-18-15,-1 17 0,1-17 0,-1 18 16,1-18-16,-18 18 0,18-1 15,-1-17-15,1 18 0,0 0 0,-1-18 16,1 17-16,-18 1 0</inkml:trace>
  <inkml:trace contextRef="#ctx0" brushRef="#br0" timeOffset="4037.31">3351 3069 0,'0'0'0,"0"-17"16,-17-1-1,-1 0-15,0 1 16,1 17-1,17-18-15,-18 18 16,1 0 0,17 35-1,-18-35-15,18 18 0,0 0 16,-18-1-16,18 1 16,0-1-16,0 1 0,0 17 15,0-17-15,36 0 16,-19-1-16,1-17 15,-1 0-15,1 0 0,0 0 16,-1-17-16,1 17 0,-18-36 16,18 36-16,-1-17 0,-17-1 0,18 0 15,-18 1-15,0-18 0,0 17 0,0-17 16,0 17-16,0 0 0,-35 1 16,35-1-16,-18 18 0,-17 0 15,17 0-15,0 0 16,1 18-16,-1-1 15,1-17-15,17 36 0,-18-36 0,18 17 16,0 1-16,0 0 0,0-1 16,35-17-16,-35 18 15,18-18-15,17 0 0,-17 0 16,-1 0-16</inkml:trace>
  <inkml:trace contextRef="#ctx0" brushRef="#br0" timeOffset="4517.46">3916 3140 0,'0'0'0,"-18"0"16,18-18 0,0 36 15,0-1-15,0 19-16,0-19 15,0 1-15,0 0 16,0-1-16,18-17 0,-18 18 15,17-18-15,-17 17 0,18-17 16,0 0-16,-1 0 0,1 0 16,0-35-16,-1 35 0,1-17 15,0 17-15,-18-18 0,17 0 0,1-17 16,-1 17-16,-17 1 0,0-1 16,0 0-16,0 1 0,0-1 15,-35 1-15,18-1 0,-19 18 16,19 0-16,-1 0 15,-17 0-15,17 35 0,0-35 0,1 18 16,-1-18-16,1 35 0,17-17 0,-18-1 16,18 1-16,0 0 0,0-1 0</inkml:trace>
  <inkml:trace contextRef="#ctx0" brushRef="#br0" timeOffset="5010.51">3775 3722 0,'0'-18'16,"0"1"-16,0-1 15,0 53 17,-18-17-17,18 17-15,0-17 16,0-1-16,0 1 0,0 0 0,0-1 15,35 1-15,-17-18 16,0 0 0,-1 0-16,-17-18 0,18 18 15,-18-17-15,18-1 0,-18 0 0,17-17 16,-17 17-16,0 1 0,0-18 0,0-1 16,0 1-16,0 17 0,-17-17 15,-19 17-15,19 1 16,-19 17-16,19 0 15,17 35-15,-18-35 0,0 35 0,1-17 16,-1 0-16,18-1 0,0 1 0,0 17 16,0-17-16,0-1 0</inkml:trace>
  <inkml:trace contextRef="#ctx0" brushRef="#br0" timeOffset="5510.96">3440 3969 0,'0'0'0,"0"-18"0,0-17 16,0 17 0,0 1-1,-18 17-15,0 0 16,1 35-16,17-18 16,-18 19-16,18-19 15,0 1-15,0 0 0,0-1 0,0 1 16,0 0-16,0-1 0,0 1 15,0-1-15,35-17 0,-17 18 16,0-18 0,-18-35-1,17 35-15,-17-35 0,18 35 0,-18-53 16,0 35-16,0 0 16,0 1-16,0-1 0,-35 0 0,35 1 0,-18-1 15,-17 1-15,17 17 16,0 0-16,1 17 15,-1-17-15,18 35 0,-18-17 16,18 0-16,0 17 0,0-17 0,0-1 16,0 19-16,0-19 0</inkml:trace>
  <inkml:trace contextRef="#ctx0" brushRef="#br0" timeOffset="6009.27">3616 4745 0,'0'0'15,"0"-18"-15,-18-17 32,18 17-32,0 54 47,-35-36-47,35 35 0,0-18 15,-18 1-15,18 17 0,0-17 16,-17 0-16,17 17 0,0-17 0,0-1 15,0 1-15,0 0 0,0-1 0,35 1 16,-35-1-16,18-17 0,-1 0 16,19 0-16,-19 0 0,1-35 15,0 0-15,-1 17 0,-17 1 16,18-19-16,-18 19 0,17-19 0,-17-17 16,0 36-16,-35-54 15,18 71-15,-1 0 16,-17 0-16,17 0 15,18 36-15,0-19 16,-18 1-16,18-1 0,0 19 16,0-19-16,0 1 0</inkml:trace>
  <inkml:trace contextRef="#ctx0" brushRef="#br0" timeOffset="6444.17">4463 4586 0,'0'0'0,"-18"0"0,0 0 0,1-18 15,-1 18-15,0 0 0,1 0 16,-1 0-1,18 18-15,-17 0 16,17 17-16,0-17 0,0-1 16,0 36-16,0-35 0,0-1 15,0 36-15,0-35 0,0 0 16,17-1-16,-17 1 0,35 0 16,-17-18-16,0 0 15,-1-18-15,1 18 16,0-35-16,-1-18 15,1 17-15,-18 19 0,0-36 16,0 35-16,0 1 0,-35-36 16,-1 35-16,36 0 0,-35 1 15,17 17-15,1 0 0,-1 0 0,1 0 16,-1 0-16,0 0 0,18 35 0,-17-35 16,-1 18-16,18-1 15,-18-17-15,18 18 0</inkml:trace>
  <inkml:trace contextRef="#ctx0" brushRef="#br0" timeOffset="6877.52">4251 4198 0,'-18'-18'16,"18"36"15,0 17-15,0-17-16,0 0 0,0-1 15,0 1-15,0 0 0,18-18 0,-18 17 16,0 1-16,18-18 0,-1 17 15,1-17-15,0 0 0,-1 0 16,1 0-16,-1-17 16,1-1-16,0-17 15,-18 17-15,0 1 0,0-1 16,0 0-16,0 1 0,0-1 16,-36 18-16,36-18 0,-17 1 0,-36 17 15,35 0-15,1 0 0,-1 0 16,0 0-16,1 17 0,-1-17 15,18 18-15,-18-18 0,18 35 0,-17-17 16,17 0-16,0-1 0,0 1 0</inkml:trace>
  <inkml:trace contextRef="#ctx0" brushRef="#br0" timeOffset="7561.5">3069 4639 0,'0'0'0,"0"-18"15,0 36 16,0 0-31,-17-18 16,17 35-16,0-17 0,0 17 16,0-18-16,0 1 0,0 35 15,0-35-15,35-18 0,-35 17 0,0 1 16,17-18-16,1 18 0,0-18 16,-1 0-1,1-36-15,0 1 16,-18 17-16,17 1 0,-17-1 0,0-17 15,18 0-15,-18 17 0,0 0 16,0 1-16,-35 17 0,35-18 0,-18 18 16,18-18-16,-35 18 0,17 0 15,0 0-15,-17 18 0,18 17 16,17-17-16,0 0 16,0-1-16,0 1 0,0 17 0</inkml:trace>
  <inkml:trace contextRef="#ctx0" brushRef="#br0" timeOffset="8152.44">3969 5221 0,'-36'-35'31,"36"17"-31,-17 18 0,17-17 31,0 52-15,0-18 0,0 19-16,0-19 0,17 19 15,-17-19-15,0 1 16,0 0-16,18-18 0,-18 17 15,18 1-15,-1-18 0,1 0 16,0 0-16,-1 0 16,-17-18-16,18 18 0,0-35 15,-1 17-15,-17 1 0,0-1 16,18 0-16,-18 1 0,0-1 0,0 0 16,0 1-16,0-1 0,-35 18 15,35-17-15,-18 17 16,-17 0-16,-1 35 0,19-18 15,-1-17-15,18 18 16,-18-18-16,18 35 0,-17-17 0,17 0 16,0-1-1,35-17-15</inkml:trace>
  <inkml:trace contextRef="#ctx0" brushRef="#br0" timeOffset="9764.32">3739 1887 0,'0'-17'62,"0"52"-15,-35-35-47,35 18 16,-17-18-16,17 17 0,-18 1 0,18 0 15,0 17-15,0-18 0,0 1 16,0 17-16,0-17 16,0 0-16,18-18 0,-18 17 0,0 1 15,17 0-15,18-18 0,-35 17 16,18-17-16,0 0 0,-1 0 15,1 0-15,0 0 0,-1-17 16,1 17-16,-18-18 0,18 18 0,-1-35 16,1 17-16,-18 0 0,17-17 15,-17 17-15,0 1 0,0-1 16,0 1-16,-35-1 0,18 0 16,-19 1-16,1 17 15,17 0-15,1 0 0,-1 0 0,0 0 16,1 17-16,-1-17 0,18 18 15,-17-18-15,17 35 0,0-17 16,17-18 0,18 0-16</inkml:trace>
  <inkml:trace contextRef="#ctx0" brushRef="#br0" timeOffset="17785.68">7549 1411 0,'0'-18'16,"0"1"-1,18-1 1,-36 18 46,1 0-46,-1 18-16,18-1 16,-17 1-1,-1-18-15,18 18 0,-18-1 0,18 1 16,0 0-16,-17-1 0,17 1 0,-18-18 16,18 35-16,0-17 0,0-1 0,0 1 15,0 0-15,0-1 0,0 1 0,0 0 16,0-1-16,0 1 0,18 0 15,-18-1-15,17-17 16,1 0-16,17 0 0,-17 0 16,-1-17-16,1 17 15,0-36-15,-1 36 0,-17-35 0,18 17 16,0 1-16,-18-1 0,17 0 0,-17 1 16,0-36-16,0 35 15,0 1-15,-17 17 0,17-18 0,-36 0 16,19 18-16,17-17 0,-18 17 15,-17 0-15,17 35 16,1-35-16,17 18 16,0-1-16,-18-17 0,18 18 15,0 0-15</inkml:trace>
  <inkml:trace contextRef="#ctx0" brushRef="#br0" timeOffset="18236.38">8184 1446 0,'-52'0'31,"34"0"-15,18 18-16,0 0 15,-18-18-15,18 53 16,0-36-16,0 1 0,0-1 0,0 1 16,0 0-16,0-1 0,18 1 15,-18 0-15,18-18 16,-1 0-16,1 0 15,-1 0-15,1 0 0,17-18 16,-35 0-16,18 18 16,-18-35-16,18 35 0,-18-18 0,17 1 0,-17-1 15,0 1-15,0-1 0,0 0 16,0 1-16,-35-1 0,35 0 0,-18 1 16,18-1-16,-35 18 0,35-18 0,-35 18 15,17 0-15,1 0 0,-1 0 16,0 0-16,1 18 15,17 17-15</inkml:trace>
  <inkml:trace contextRef="#ctx0" brushRef="#br0" timeOffset="18756.87">7779 758 0,'0'0'0,"-18"36"15,0-36-15,1 17 16,-1-17-16,18 18 16,-17-18-16,17 18 0,-18-1 15,18 1-15,0 0 16,-18-18-16,18 17 0,0 1 0,0-1 16,0 1-16,0 0 15,0-1 1,18-17-16,0 0 15,-1 0 1,1 0-16,-1-35 0,1 35 0,-18-18 16,18 18-16,-1-17 0,1-1 15,-18 1-15,18-1 0,-18 0 16,0 1-16,0-1 0,-18 18 16,18-18-16,-35 18 0,35-17 0,-18 17 15,0 0-15,1 0 0,-1 0 0,1 0 16,-1 0-16,0 0 0,1 0 0,17 17 15,-18-17-15,18 18 0,0 17 16,0-17 0,35-18-16,-35 18 0</inkml:trace>
  <inkml:trace contextRef="#ctx0" brushRef="#br0" timeOffset="19266.5">8890 935 0,'0'17'31,"0"1"-15,-18 17-16,18-17 0,0 0 15,0-1-15,0 1 0,0 0 16,0-1-16,0 1 0,0 0 15,18-1-15,-18 1 0,18-1 0,17 1 16,-17-18 0,-1 0-16,1 0 0,-18-35 15,17 35-15,1-18 0,0 18 0,-18-35 16,17 17-16,-17 1 0,18-1 0,-18 0 16,0-17-16,0 17 0,-35 1 15,35-1-15,-36 0 0,19 1 0,-1-1 16,1 18-16,-1-17 0,0 17 0,1 0 15,-1 0-15,0 0 0,1 17 0,-1-17 16,0 35-16,1 1 0,17-19 16,-18 19-16</inkml:trace>
  <inkml:trace contextRef="#ctx0" brushRef="#br0" timeOffset="19772.66">9066 1817 0,'0'0'16,"0"-18"0,-35 18-16,17 18 31,1-1-16,-1 19-15,18-19 16,0 1-16,0 0 0,0-1 16,0 1-16,0 0 0,0-1 15,18-17-15,-18 18 0,17-18 16,19 0-16,-19 0 16,1 0-16,-18-35 0,18 35 15,-1-18-15,1-17 0,-18 17 16,0 0-16,0 1 0,0-1 15,0 0-15,0 1 0,-18-1 0,-17 1 16,0-1-16,-1 18 16,19 0-16,-1 0 15,1 35-15</inkml:trace>
  <inkml:trace contextRef="#ctx0" brushRef="#br0" timeOffset="20688.6">8378 3581 0,'0'0'0,"-17"-53"16,17 35-16,-18 0 0,1 1 15,-1-1-15,0 18 16,18-17-16,-17 17 0,-1 0 16,0 0-16,1 0 15,-1 0-15,0 17 0,1 18 16,-1-17-16,1 0 15,17 17-15,-18 0 0,0 1 16,18-19-16,0 19 0,0-19 16,0 1-16,0-1 0,18-17 15,0 0-15,17 0 16,-18 0-16,1-17 0,0 17 16,-1-35-16,1 17 0,0-17 15,-1-1-15,1 19 0,-18-19 0,18-17 16,-1 36-16,-17-18 0,0-1 15,0 1-15,-35 17 0,17-35 16,-17 53-16,17 0 16,-17-17-16,17 17 0,1 0 0,-1 0 15,1 0-15,17 35 0,-18-35 0,0 35 16,18 1-16,0-19 0,0 1 16,36 0-16,-1-1 0,0-17 15</inkml:trace>
  <inkml:trace contextRef="#ctx0" brushRef="#br0" timeOffset="21122.39">9102 3404 0,'0'0'0,"-36"-17"15,1-1 1,17 18-16,18-18 0,-17 18 16,17 18-1,0 17 1,-18-35-16,18 18 0,0 0 16,0-1-16,0 1 0,0-1 0,0 1 15,0 0-15,0-1 0,0 1 0,0 0 16,0-1-16,0 1 15,18-18-15,-1 0 16,1 0-16,0-35 0,-1 35 16,1-18-16,17-17 0,-17 17 15,0 0-15,-1 1 0,1-1 0,-18-17 16,0 17-16,0-17 0,0 17 16,-18 1-16,18-1 15,-35 18-15,35-18 0,-35 18 0,17 0 16,0 0-16,1 0 0,-1 0 0,0 36 15,1-36-15,-1 17 0,1 19 0,17-19 0,-18 1 16,18 0-16,-18-1 0</inkml:trace>
  <inkml:trace contextRef="#ctx0" brushRef="#br0" timeOffset="21579.1">8696 4057 0,'-18'0'16,"18"18"46,-17-18-62,17 17 0,0 1 16,-18-18-16,18 17 0,0 1 15,0 0-15,0-1 0,35 1 16,-17-18 0,0 0-16,-1 0 15,1 0-15,0-18 0,-1 18 0,-17-17 16,18 17-16,-1-36 0,1 19 15,-18-1-15,18 1 0,-18-1 0,0-17 16,0 17-16,0 0 0,0 1 0,0-1 16,0 0-16,-18-17 0,0 35 15,-17-17-15,18 17 16,-1 0-16,0 35 0,1-35 16,-1 17-16,0-17 0,1 36 0,-1-1 0,0-17 15,18-1-15,-17 1 0,17 0 16</inkml:trace>
  <inkml:trace contextRef="#ctx0" brushRef="#br0" timeOffset="22202.14">7955 4392 0,'-35'0'16,"35"-18"-16,-18 18 16,1 0-16,-1 0 15,0 0 1,1 18-1,17 0 1,-18-18-16,18 53 0,-18-36 16,18 1-16,-17 0 0,17-1 0,0 1 15,0-1-15,0 1 0,0 0 0,0-1 16,0 1-16,35-18 0,-35 18 0,18-18 16,17 0-16,-17 0 15,-1 0-15,1 0 0,-1 0 0,1-18 16,0 18-16,-1-35 0,1 35 0,-18-18 15,18 0-15,-18 1 0,0-1 0,0 1 16,0-1-16,0 0 0,0 1 0,-18-1 16,-17 0-16,-1 1 15,19 17-15,-18 0 16,17 17-16,0 1 16,18 17-16,0-17 0,0 0 15,0 17-15</inkml:trace>
  <inkml:trace contextRef="#ctx0" brushRef="#br0" timeOffset="22681.24">8555 4904 0,'0'0'0,"0"-18"0,-18 0 15,1 18-15,-1 0 32,18 18-17,0 0 1,0 17-16,-18-17 15,18-1-15,0 18 0,0-17 16,0 0-16,0-1 0,0 1 16,0 0-16,0-1 0,18-17 15,-18 18-15,18-18 0,17 0 16,-18 0-16,1 0 0,0-35 16,-1 35-16,1-36 0,0 36 0,-1-35 15,-17 17-15,18 1 0,-18-1 0,0-17 16,0 17-16,0 1 0,0-19 15,0 19-15,-18-1 0,18 0 0,0 1 16,-35-1-16,17 18 0,1 0 16,-1 0-16,0 35 15,1-17-15,17 17 16,0 1-16,0-19 0,0 1 0,0 0 16,35-1-16</inkml:trace>
  <inkml:trace contextRef="#ctx0" brushRef="#br0" timeOffset="23116.83">9525 4674 0,'0'0'0,"-71"0"31,54-17-15,17 52 15,-18-17-31,18-1 16,0 1-16,0-1 0,0 19 15,-17-19-15,17 1 16,0 0-16,0-1 15,35-17-15,-18 0 0,1 0 16,0 0-16,-1-35 16,1 35-16,17-35 0,-35 17 15,18-17-15,0 17 0,-1 1 16,-17-19-16,0 19 0,0-1 16,0 0-16,-35 1 0,17-1 15,18 0-15,-35 18 0,17 0 0,1 0 16,-19 0-16,19 0 0,-1 0 15,1 18-15,-1-18 0,18 18 0,-18-18 16,1 35-16</inkml:trace>
  <inkml:trace contextRef="#ctx0" brushRef="#br1" timeOffset="34321.42">4463 3634 0,'0'0'0,"0"17"15,-18-17-15,18-17 63,18 17-48,-18-18-15,0 0 16,0 1 0,0-1-16,0 0 15,-18 18-15,0-17 16,1 17-16,-1 0 16,0 17-16,18 19 15,-17-36-15,17 17 0,-18 1 16,18 0-16,0-1 0,0 1 0,0 0 15,0-1-15,0 1 16,35-18-16,-35 17 16,18-17-16,17 0 0,-17 0 15,0 0-15,-1 0 0,1-35 16,0 18-16,-1-1 16,-17 0-16,0 1 15,0-1-15,0 0 16,0 1-16,-17 17 0,17-18 15,-18 18-15,0 0 16,1 0-16,-1 35 16,0-35-16,18 18 0,0 0 15,-17-18-15,17 17 0,0 1 16,0 0-16,0-1 16,35 1-16,-17-18 15,-1 0 1,1 0-1,-18-18-15,18 18 0,-18-35 16,17 35-16,-17-18 16,0 1-16,0-1 15,0 0-15,-35 18 0,17 0 16,1 0 0,-1 0-16,18 18 0,-18 17 15,18-17-15,0 0 16,-17-1-16,17 1 0,0-1 15,0 1-15,0 0 16,35-18-16,-17 0 16,-1 0-16,1 0 15,0-18-15,-1 0 16,-17 1-16,18 17 16,-18-35-16,0 17 0,0 0 15,0 1-15,-35-1 16,17 18-16,18-18 15,-18 18-15,1 0 0,-1 36 16,0-19-16,18 1 16,0 0-16,0 17 15,0-18-15,18-17 16,-18 18-16,18-18 0,17 0 16,-17 0-16,-1 0 15,1-18-15</inkml:trace>
  <inkml:trace contextRef="#ctx0" brushRef="#br1" timeOffset="34701.33">4939 3440 0,'0'0'0,"0"-18"0,-18 18 15,18-18-15,0 1 16,-17 17 0,-1 17 15,18 1-15,-18-18-16,18 18 0,-17-18 15,17 35-15,-18-18 0,18 1 0,0 0 16,0-1-16,0 1 0,0 17 0,0 1 15,0-19-15,0 1 0,0 17 0,0-17 16,0-1-16,0 1 0,0 0 16,0-1-16,18 1 0,-18 0 0,17-18 15,19 17-15,-19-17 16,1 0-16,0 0 0,-1 0 16,1-35-16,-1 35 0,-17-18 15,18 18-15,0-17 0,-18-1 0</inkml:trace>
  <inkml:trace contextRef="#ctx0" brushRef="#br1" timeOffset="35216.28">5256 3422 0,'0'0'0,"-17"0"15,17-18 1,0 1-1,-18 17 1,18 17 31,0 1-31,0 17-16,0-17 0,0-1 15,0 1-15,18 0 0,-18 17 0,0-17 16,0 17-16,0-17 0,0 17 0,0 0 15,0-17-15,0-1 0,0 1 0,17 17 16,-17-17-16,0 0 0,0-1 16,18-17-1,0 0 17,-18-17-17,0-1 1,0 0-16</inkml:trace>
  <inkml:trace contextRef="#ctx0" brushRef="#br1" timeOffset="37409.36">9331 1411 0,'-18'18'16,"18"-36"77,18 18-93,-18-18 16,0 1-16,18-1 16,-18 36 30,-18-18-30,18 17-16,0 1 16,-18 0-16,18-1 0,0 1 15,0 0 1,36-18 0,-19 0-1,1 0-15,0 0 16,-18-36-16,17 36 0,1-17 15,-18-1-15,17 18 16,-17-18-16,0 1 0,0-1 16,-35 18-1,18 0-15,-19 0 16,19 18-16,-1-18 0,0 17 16,1 1-16,17 0 15,-18 17-15,18-17 16,0-1-1,18 1-15,17-18 16,-17 0 0,-1 0-16,1 0 0,0 0 15,-1-18-15,1 18 0,-1-17 16,1 17-16,-18-18 0,18 0 16,-18 1-16,0-1 15,0 0-15,0 1 0,-18-1 16,-17 18-1,17 0-15,18 35 16,-35-35 0,35 18-16,0 0 15,0-1-15,0 19 16,0-19-16,0 1 16,18-18-16,-1 0 15,1 0-15,-1 0 16,1-18-16,0 18 0,-1-17 15,-17-1-15,18 18 16,-18-35-16,0 17 0,0 0 16,0 1-1,-18 17-15,1 0 16,-1 0 0,18 35-16,-18-35 0,18 18 15,0-1 1,0 1-1,18-18 1,0 0 0,-1 0-16,1-18 31</inkml:trace>
  <inkml:trace contextRef="#ctx0" brushRef="#br1" timeOffset="37772.58">9931 1076 0,'0'0'0,"-18"-18"31,0 18 1,18 36-32,-17-19 0,17 1 15,-18 35-15,0-36 0,1 19 16,17-1-16,-18 0 0,18 1 16,-17 34-16,17-52 15,0-1-15,0 1 0,0 0 0,0-1 16,0 1-16,0 0 0,0-1 0,35-17 15,-35 18-15,17-18 0,-17 17 16,36-17-16,-19 0 16,1 0-16,0 0 0,-1-35 0,1 35 0,0-17 15,-1-1-15</inkml:trace>
  <inkml:trace contextRef="#ctx0" brushRef="#br1" timeOffset="38200.83">10213 1147 0,'0'0'0,"0"-18"32,0 53-1,0-17-16,18-1-15,-18 19 16,17-19-16,-17 1 0,18 0 16,-18-1-16,0 1 0,0 0 15,0-1-15,0 1 0,-35-1 16,35 1-16,-18 0 0,18-1 16,-18 1-16,18 0 15,-17-18-15,34 0 31,1-18-15,17 0 0,-17 18-16,-1-17 0,19 17 0,-19-18 15,19 18-15,-19-18 0,19 18 0,-19 0 16,18 0-16,-17 0 0,0 0 0,-1-17 16,19 17-16,-19 0 0,1 0 15</inkml:trace>
  <inkml:trace contextRef="#ctx0" brushRef="#br1" timeOffset="39028.89">10283 1129 0,'0'0'0,"-17"0"16,-1 0-16,1 0 31,17-18-31,0 1 47,-18 17-16,18 35-15,0-17-1,-18-18 1,18 17 0,0 1-16,0-1 15</inkml:trace>
  <inkml:trace contextRef="#ctx0" brushRef="#br1" timeOffset="40411.58">9684 4004 0,'-18'0'0,"36"0"0,-36 18 15,18-54 17,0 19-17,0-1-15,18 18 16,-18-35 0,0 17-1,-18 18 1,18 35-1,-18-35-15,1 18 16,17 0-16,-18-1 16,18 1-16,0 0 15,0-1-15,18-17 16,17 0 0,-17 0-1,-18-17-15,17 17 0,1-18 16,-18 0-16,18 1 15,-18-1-15,0 0 0,0 1 16,0-1-16,-36 1 16,19 17-1,-1 0 1,18 17-16,-18-17 0,18 35 0,-17-17 16,17 17-1,0-17-15,0 0 0,0-1 16,17-17-1,1 0 1,0 0-16,17-17 16,-17 17-16,-18-18 0,17 18 15,-17-18-15,0 1 16,0-1-16,0 0 16,-17 18-1,-1 0 1,0 18-16,1 0 15,17-1-15,-18 1 16,18 0-16,0-1 16,0 1-1,18-18-15,17 0 16,-35-35 0,18 35-16,-18-18 0,17 18 0,-17-18 15,0-17-15,18 17 16,-18 1-16,0-1 0,0 1 0,0-1 15,-35 18-15,35-18 16,-18 18-16,0 0 16,18 36-1,0-19-15</inkml:trace>
  <inkml:trace contextRef="#ctx0" brushRef="#br1" timeOffset="40734.14">10231 3704 0,'0'0'16,"-36"-53"-1,19 53 1,-1 18 15,18 17-31,0-17 16,-18-1-16,18 19 0,0-19 0,0 54 15,0-53-15,0 17 0,0-18 16,0 19-16,0-19 0,0 1 0,0 0 16,18-1-16,-18 1 0,0 0 0,18-18 15,-1 17-15,1-17 16,0 0-16,-1 0 0,1-17 15,17-19-15,-17 19 0</inkml:trace>
  <inkml:trace contextRef="#ctx0" brushRef="#br1" timeOffset="41193.67">10477 3704 0,'0'0'0,"-35"-35"31,35 17-31,35 18 31,-17 0-15,0 0-16,17 0 0,-17 0 0,17 18 16,-17 0-16,-1-18 0,1 52 15,-18-34-15,0 0 16,0-1-16,0 1 0,-35 0 15,35-1-15,-36 1 0,36 0 0,-17-18 16,-19 17-16,19-17 0,-1 18 16,0-18-16,54-18 47,-19 18-47,19 0 15,-19 0-15,1 0 16,-18 18-16,18-18 0,-1 17 15,1 1-15,0-18 0,-18 18 16,17-1-16,-17 1 0,18 0 16,-18-1-1,0 1-15,-35 0 0,-1-1 16,19-17-16,-1 18 0,-17-18 16,17 17-16,-17-17 0,-1 0 0,19 18 15,-18-18-15</inkml:trace>
  <inkml:trace contextRef="#ctx0" brushRef="#br1" timeOffset="43049.54">3669 1640 0,'0'0'0,"-18"0"16,1 0-1,17-17-15,-18 17 16,18-18-16,0 0 16,-18 1-16,18-1 15,0 1 1,36 17 15,-19 0-15,1 0-16,17 0 0,-17 0 15,-1 0-15,1 17 0,17-17 0,-17 0 16,0 18-16,-1-18 0,19 17 0,-19 1 16,1-18-16,-18 18 0,17-18 0,-17 17 15,18 1-15,-18 0 0,0-1 16,0 1-16,-35 0 16,17-1-16,1 1 15,-1-18-15,0 0 16,18-18-1,0 1 1,36 17-16,-36-18 16,17 18-16,-17-18 0,18 1 0,17-1 15,-35 0-15,18 18 0,-18-17 16,17-1-16,1 0 0,0 1 16,-1-18-16,-17 17 15,0 0-15,18 1 0,-18-1 0,0 0 16,0 1-16,0-1 0,0 0 15,-18 18-15,18-17 16,-35 17-16,17 0 16,18 17-16,-17-17 15,-1 36-15,18-19 0,-18 1 16,18 0-16,0-1 0,0 1 16,0 0-16,0-1 0,36 1 0,-36-1 15,0 1-15,17 0 0,-17-1 16,18 1-16,-18 0 0,35-18 0,-35 17 15,18 1-15,0 0 0,-18-1 16,17-17-16,-17 18 16,18-18-16,-1 0 15,1 0 1</inkml:trace>
  <inkml:trace contextRef="#ctx0" brushRef="#br1" timeOffset="43279.13">4357 1623 0,'-18'0'32,"18"17"-32,0 1 15,0 0-15,0-1 16,0 1-16,0 0 15,0-1-15,18-17 16,-18 18-16,0 0 0,0-1 16,0 1-16,0-1 15</inkml:trace>
  <inkml:trace contextRef="#ctx0" brushRef="#br1" timeOffset="44357.86">2963 2699 0,'0'0'0,"0"-18"16,0 0-1,0 1 1,36 17-16,-36-18 0,17 18 0,1 0 16,17 0-16,-17 0 15,-1 0-15,1 0 16,0 0-16,-18 18 0,17-18 15,-17 17-15,18-17 0,-18 18 0,18 0 16,-18-1-16,0 1 0,0 0 16,0-1-16,0 1 0,0 0 0,-18-1 15,18 1-15,-35-18 0,35 17 16,0-34 15,0-18-31,0 17 16,17-35-16,-17 35 15,18 1-15,-18-1 0,18 0 16,-18 1-16,17-1 0,1 1 0,-18-1 16,18 0-16,-18 1 0,0-1 15,0 0-15,17 1 16,-17-1 0,0 36 30,-17-18-46,17 17 0,-18 72 32,18-72-32,0 1 0,0-1 15,18 1-15,-18 0 0,0-1 0,35 1 16,-18 0-16,-17-1 16,18-17-16,0 18 0,-1 0 15,1-18-15,-18 17 0,18-17 16,-1 0-16,1 0 15,0 0-15,-1-17 0</inkml:trace>
  <inkml:trace contextRef="#ctx0" brushRef="#br1" timeOffset="44717.42">3510 2663 0,'0'0'0,"-18"-35"31,18 18-15,0-1-1,18 18-15,0 0 16,17 0-16,-17 0 16,-1 35-16,1-17 15,-18 17-15,0-17 16,0-1-16,-35 19 15,35-19-15,-18 1 0,18 0 16,-18-18-16,18 17 0,18-17 47,-18-17-47,18 17 16,17-18-16,-17 18 0,-1 0 15,1 0-15,17-18 0,-17 1 0,-1 17 16,19-18-16,-19 18 0,19-18 0</inkml:trace>
  <inkml:trace contextRef="#ctx0" brushRef="#br1" timeOffset="45839.85">4057 2769 0,'0'0'0,"-18"0"31,18-17-31,0-1 16,0 0-1,18 1-15,17 17 16,-35-18-16,18 18 15,-1 0-15,19 0 16,-19 35-16,1-35 0,-18 18 16,18-18-16,-18 35 0,17-17 15,-17 0-15,0-1 0,18 1 0,-18-1 16,0 1-16,0 0 0,0 17 16,0-17-16,0-1 15,-18-17-15,18-35 31,0 17-15,0 1-16,0-1 16,0 0-16,18 18 0,-18-17 0,18-1 15,17 1-15,-17-1 16,-1 0-16,1 1 16,-1-1-16,-17 0 15,0 1-15,18 17 0,-18-18 0,0 0 16,0 1-1,0-1-15,0 1 16,-18 17 15,1 0-15,17 35-16,0-18 0,-18-17 16,18 18-16,0 0 0,-17-1 15,17 1-15,0 0 0,0-1 0,0 1 16,0 0-16,35-1 0,-35 1 15,17-1-15,-17 1 0,18-18 16,-18 18-16,18-18 0,-18 17 0,35-17 16,-17 18-16,-1-18 15,1 0-15,0 0 0,-1 0 16,1 0 0,-1-35-16,1 17 15,-18 0-15,18 1 16</inkml:trace>
  <inkml:trace contextRef="#ctx0" brushRef="#br1" timeOffset="46298.39">4692 2734 0,'0'0'0,"-35"-18"16,35 1 0,0-1-16,35 0 15,-17 18-15,17-17 16,-18 17-16,1 0 16,0 0-16,-1 35 15,-17-17-15,0-1 16,0 19-16,-35-36 0,35 17 15,0 1-15,-18-18 0,18 18 0,-17-1 16,34-17 31,1 0-31,0 0-16,-1 0 15,-17 18-15,18-1 16,-18 1-1,18-18-15,-18 18 16,0-1-16,0 1 16,-36-18-16,36 18 0,-35-1 15,17 1-15,1-18 0,-1 18 16,1-1-16,-1-17 0,0 18 16</inkml:trace>
  <inkml:trace contextRef="#ctx0" brushRef="#br1" timeOffset="47570.67">4092 5503 0,'18'0'47,"-1"0"-47,-17-17 15,36 17-15,-19 0 0,1-18 16,0 18-16,-1 0 0,1 0 16,0 0-16,-18 35 15,0-17 1,0 0-16,0-1 15,-18-17-15,18 18 0,0 0 0,-18-18 16,18 17-16,-17-17 0,17-17 47,0-1-31,17 0-16,-17 1 15,18 17-15,-18-18 0,18 18 16,-18-18-16,17 1 0,1 17 0,-18-18 15,18 0-15,-1 1 0,1-1 16,-18 0-16,17 1 0,1-1 16,-18 1-16,0 34 47,-18-17-47,18 18 0,0-1 15,0 19 1,0-19-16,0 1 0,0 0 15,0-1-15,0 1 0,18-18 0,-18 18 16,0-1-16,18 1 0,-18 0 16,0-1-16,0 1 15,17-18-15,1 0 32,0 0-32,-1-18 15</inkml:trace>
  <inkml:trace contextRef="#ctx0" brushRef="#br1" timeOffset="48144.38">4657 5468 0,'-18'0'16,"18"18"15,0-1-16,0 1-15,0 0 0,18-1 16,-18 1 0,0 0-1,17-18-15,-17-36 32,0 19-17,0-1-15,-17 18 16,17-18-16,0 1 0,0-1 15,0 0-15,0 1 0,17 17 16,-17-18-16,18 18 0,0 0 16,-1 0-16,1 0 15,-1 0-15,-17 18 0,18-18 16,0 17-16,-1 1 0,-17 17 16,18-17-16,-18 0 15,0-1-15,0 1 16,0-36 31,0-17-47,0 17 15,0 1-15,0-1 0,0 0 16,0 1-16,18 17 31,17 0-31,-17 0 16,-1 17-16,1 1 15,-18 17-15,18-35 0,-18 18 16,0 0-16,0-1 0,0 1 0,0 0 16,0-1-16,-18-17 15,18 18-15</inkml:trace>
  <inkml:trace contextRef="#ctx0" brushRef="#br1" timeOffset="50368.62">7408 423 0,'18'18'110,"-18"0"-110,18-18 0,-1 17 15,-17 19-15,18-36 0,0 17 16,-18 1-16,17-1 16,1-17-16,-18 18 0,17-18 15,1 0-15,0 0 16,-1 0-16,1 0 0,0-35 0,-1 35 15,-17-18-15,18 18 0,0-17 0,-18-1 16,0 0-16,17 1 0,-17-1 0,0 0 16,0 1-16,0-1 0,0 0 0,0 1 15,0-1-15,0 0 16,-17 1-16,-1 17 31,18 17-31,0 1 16,0 17-16,0-17 15,0 0-15,35-1 0,-35 1 16,18 0-16,-18-1 0,0 1 16,0 0-1,0-1-15,0 1 16,0-1 0,-18-17-16,18 18 0,-17 0 15,17-1 1,0 1-16,17-18 31</inkml:trace>
  <inkml:trace contextRef="#ctx0" brushRef="#br1" timeOffset="50652.43">7937 459 0,'-17'0'31,"17"17"1,0 1-17,17 0-15,-17-1 16,0 1-16,18-18 0,-18 17 0,18 1 15,-18 0-15,0-1 16,0 1 0,0 0-1</inkml:trace>
  <inkml:trace contextRef="#ctx0" brushRef="#br1" timeOffset="51785.06">7126 1164 0,'-35'0'0,"35"-17"0,0-1 16,0 0-16,0 1 15,0 34 32,17-17-47,-17 36 0,18-19 16,-18 1-16,18 17 15,-1-17-15,-17 17 0,18 0 16,-18-17-16,18 17 0,-18-17 0,0-1 16,17 1-16,-17 0 0,0-1 0,0 1 15,18-18-15,-18 18 0,18-18 32,-1 0-32,1-18 15,-18-17-15,17 35 0,-17-36 16,18 19-16,-18-1 0,18 1 0,-18-1 15,0 0-15,0 1 0,0-1 0,0 0 16,0 1-16,0-1 16,0 36 31,0-1-47,0 1 15,0 0-15,0-1 16,0 1-16,17 0 15,1-18 1,-18 17-16,18-17 16,-18 18-1,17-18 1</inkml:trace>
  <inkml:trace contextRef="#ctx0" brushRef="#br1" timeOffset="52808.41">7532 1235 0,'0'-36'16,"0"19"0,0-1-16,0 1 31,17 17 16,-17 17-47,0 1 15,18-1-15,-18 1 16,18-18-16,-36 0 62,0 0-46,1 0 0,34 0 77,1 0-77,0 0-16,-1 0 16,1 0-1,-18 18 48,-35-18-48,17 17-15,0-17 16,18 18 0,-17-18-16,-1 0 78,18-18-16,0 1-46,0-1 0,35 18-1,-17 0 1,0 0-16,-1 0 0,1 0 15,0 0-15,-18 18 16,17-18-16,-17 17 16,18-17-16,-18 18 0,0 17 15,0-17-15,0 0 16,0-1-16,0 1 16,0-1-1,0-34 32,18-1-31,17 1-16,-35-1 0,35 0 15,-17 18-15,-1-17 0,1 17 16,0-18-16,-1 18 0,1 0 0,17-18 16,-35 1-16,18 17 0</inkml:trace>
  <inkml:trace contextRef="#ctx0" brushRef="#br1" timeOffset="53337.48">7338 1288 0,'0'-18'78,"17"18"-46,1 35-17,0-35-15,-18 18 16,17-18-16,-17 35 0,0-17 15,18-1-15,-18 1 0,0 0 16,0-1-16,0 1 0,0 0 0,0-1 16,0 1-16,0 17 15,0-17-15,0-1 0,-18-17 16,18 18-16,0 0 16,0-1-1</inkml:trace>
  <inkml:trace contextRef="#ctx0" brushRef="#br1" timeOffset="54845.6">8767 476 0,'-18'0'0,"18"-17"32,0 34 46,0 1-78,0 0 15,0-1-15,35 1 0,-35-1 16,0 1-16,0 0 16,18-1-16,-1 1 0,1 0 15,0-18 1,-1 0-1,1 0-15,0 0 16,-18-18-16,17 18 0,1-18 0,0 18 16,-1-35-16,1 35 0,-18-35 0,17 35 15,-17-18-15,0 1 0,0-1 16,0 0-16,18 1 0,-18-1 0,0 0 16,-35 18-1,35 18 16,-18-18-31,18 18 0,0 17 16,-17-35-16,17 18 0,0-1 16,0 1-16,0-1 0,0 1 15,0 0-15,17-1 16,-17 19-16,18-19 0,-18 1 16,17 0-16,-17-1 0,0 1 15,18-1-15,-18 1 0,0 0 16,0-1-16,0 1 15,0 0-15,-35-18 16,35 17-16,-18-17 16,1 0-16,-1 0 0,0 0 0,1 0 15,-1 0-15,0 0 16,1 0-16,-1 0 16,36 0 15</inkml:trace>
  <inkml:trace contextRef="#ctx0" brushRef="#br1" timeOffset="55317.32">9190 600 0,'0'0'0,"0"-18"31,0 0-31,35 18 16,-17 0 0,17 0-16,-17 0 15,-1 0-15,1 36 0,0-36 16,-18 17-16,17-17 0,-17 18 0,0 17 15,0-17-15,-35 0 16,17-1-16,1 1 16,-1-1-16,0-17 15,18-17 17,18-1-17,17 18-15,-35-17 16,18 17-16,0 0 0,-1 0 15,1 0-15,-18 17 16,18-17-16,-1 18 0,-17-1 16,18-17-16,-18 18 15,0 0-15,-35-18 16,35 17-16,-36-17 16,1 18-16,17-18 0,1 0 15,-19 0-15</inkml:trace>
  <inkml:trace contextRef="#ctx0" brushRef="#br1" timeOffset="56384.48">7761 494 0,'-18'0'31,"1"0"0,17 18-15,0-1 31,0 1-32,0-1 1,17 1-16,-17 0 16,0-1-16,18 1 0,0 17 15,-18-17-15,0 0 16,0-1-16,0 1 15,0-1-15,0 1 16,0 0-16,-18-18 16,18 17-16,-18-17 15,1 0 48,-1 0-32,18 18-15,-17-18-16</inkml:trace>
  <inkml:trace contextRef="#ctx0" brushRef="#br1" timeOffset="57865.55">8714 2028 0,'0'-17'62,"17"17"-30,-17 17-32,0 1 15,18-18-15,-18 18 0,0-1 16,0 1-16,18-18 0,-18 18 15,17-1-15,-17 1 0,18-18 16,-18 18-16,17-18 0,1 0 16,0 0-1,-1 0-15,-17-18 16,18 18-16,-18-35 0,18 35 16,-18-18-16,17 0 0,-17 1 15,0-1-15,0 0 0,0 1 0,0-1 16,0 1-16,0-1 15,0 53 32,0-17-47,0-1 16,0 1-16,0 0 0,0-1 16,0 1-16,0 0 0,0-1 0,0 1 15,0 0-15,0 17 0,0-18 0,18 1 16,-18 17-16,0-17 0,0 0 15,0-1-15,0 1 0,0 0 0,0-1 16,0 1-16,0 0 0,-18-18 16,18 17-16,-35-17 15,17 0 1,1 0 0,-1 0-1,18 18 1</inkml:trace>
  <inkml:trace contextRef="#ctx0" brushRef="#br1" timeOffset="58478.18">9243 2170 0,'0'0'0,"-36"0"32,36 17-1,0 1-31,36-18 16,-36 17-16,17 19 15,-17-19-15,0 1 0,0 0 16,0-1-1,0-52 17,0 17-32,-17 1 15,17-1-15,-18 0 16,18 1-16,0-1 0,0 1 16,0-1-16,0 0 15,18 18-15,17 0 16,-17 0-16,-1 0 0,1 0 15,0 18-15,-1-18 0,-17 18 16,36-1-16,-19 18 16,1-17-16,-18 0 15,-18-54 48,18 19-63,0-18 15,0 17-15,0 0 0,35 18 16,-35-17-16,0-1 0,36 18 0,-19-18 16,1 18-16,0 0 15,-1 0-15,1 0 0,0 0 16,-1 36-16,1-36 0,-18 17 16,17-17-16,-17 36 0,0-19 15,0 1-15,0-1 0,0 1 16,0 17-16,-17-35 0,17 18 0,0 0 15,-35-18-15</inkml:trace>
  <inkml:trace contextRef="#ctx0" brushRef="#br1" timeOffset="61113.08">7497 4815 0,'-18'0'0,"0"0"16,18-17 15,0-1 31,0 0-30,18 18-32,-18-17 0,35 17 15,-17-18-15,-1 18 0,1 0 16,17-17-16,-17 17 16,0 0-16,-1 0 0,1 0 0,0 0 15,-1 0-15,-17 17 0,18-17 16,-18 35-16,0-17 15,0 0 1,0-1-16,0 1 0,-18 0 16,18-1-16,-17 1 15,17 0-15,-36-1 0,19 1 0,-1 0 0,-17-1 16,17 1-16,0-1 0,1 1 0,-1 0 16,1-1-16,17 1 0,-18 0 0,18-1 15,-18-17-15,18 18 16,36-18-1,-19 0 1,1 0 0,-1 0-16,1 0 15,0 0-15,-1-18 16,1 18-16,0 0 0,-1-17 16,1 17-16,0 0 15,-1-18-15,1 18 16,-1 0-16,-17-18 0,18 18 15,-18-17-15,18 17 0,-18-18 16,17 18-16</inkml:trace>
  <inkml:trace contextRef="#ctx0" brushRef="#br1" timeOffset="61409.16">7937 4851 0,'-35'0'16,"35"-18"-16,35 18 47,-35 18-47,0-1 15,0 19-15,18-36 16,-18 17-16,0 1 0,18-18 0,-18 18 15,0-1-15,0 1 0,0-1 16,0 1-16,0 0 16,0-1-16,0 1 15,0 0-15,-18-18 16</inkml:trace>
  <inkml:trace contextRef="#ctx0" brushRef="#br1" timeOffset="62273.38">8714 5292 0,'0'0'0,"-36"0"31,19 0-15,17-18-16,17 18 46,19 0-30,-19 0 0,1 0-16,-18-18 0,18 18 0,-1 0 15,1 0-15,-1 0 0,1 0 16,0 0 0,-18 36-16,0-19 15,0 1 1,0 0-16,-36-1 0,36 1 15,-17-1-15,-1 1 16,18 0-16,0-1 16,-17-17-16,17 18 0,0 0 15,-18-18-15,18 17 0,0 1 16,18-18 31,-1 0-32,18-18-15,-17 18 16,0-17-16,-1-1 0,1 18 16,0-18-16,-1 18 0,19-17 15,-19 17-15</inkml:trace>
  <inkml:trace contextRef="#ctx0" brushRef="#br1" timeOffset="62692.28">9137 5292 0,'-35'0'32,"35"-18"-17,17 18 1,19 0-16,-19 0 15,18 0-15,-17 0 16,0 0 0,-1 18-16,-17-1 15,0 1-15,0 17 16,0-17-16,-17-18 0,17 17 16,-36 1-16,19-18 15,17 18-15,-18-18 0,53 0 63,-17 0-48,0-18-15,-1 18 0,1 0 16,17-35-16,-17 35 0,17-18 0,1 18 16,-19-17-16,18 17 0,1-18 0,-19 0 15,19 18-15</inkml:trace>
  <inkml:trace contextRef="#ctx0" brushRef="#br1" timeOffset="63709.75">9842 4833 0,'-35'-18'31,"53"18"0,17 0-31,-17 0 16,-1 0-16,-17-17 15,18 17-15,0 0 0,-1 0 16,1 0 15,-18 35-31,0-17 16,0-1-16,0 1 15,0 0-15,0-1 0,18-17 16,-18 18-16,0 0 0,0-1 16,0 1-16,0-1 15,-18-17-15,18 18 32,-18-18-32,36 0 93,-18-18-77,0 1 0,18-1-1,-18 1 1</inkml:trace>
  <inkml:trace contextRef="#ctx0" brushRef="#br1" timeOffset="64388.36">9825 4851 0,'0'0'0,"-18"0"16,36 0 46,-1 0-46,19 0-16,-19 0 16,1 0-16,0 0 15,-1 0-15,1 0 0,-18-18 0,35 18 16,-17 0-16,0 0 15,-18-18-15,17 18 0,1 0 16,-18 36 31,0-19-47,0 1 16,-18 0-16,18-1 15,-17 1-15,17 0 0,-18-1 16,0 18-16,1-17 0,17 0 0,-18-1 15,0 1-15,18 0 0,-17-18 0,-1 17 16,18 1-16,-18-18 0,18 18 16,18-18 77,0-18-93,-1 18 0,1 0 16,0-18-16,-1 18 0,1-17 0,35 17 16,-36 0-16,1-18 0,17 0 15,-17 18-15,0 0 0,-1-17 16,1 17-16,0 0 16,-18-18-1</inkml:trace>
  <inkml:trace contextRef="#ctx0" brushRef="#br1" timeOffset="64838.63">10425 4815 0,'-18'0'15,"36"0"17,-1 0-17,18 18-15,-17-18 0,0 0 16,-18 18-16,17-18 0,-17 17 15,0 1-15,0 0 16,0-1-16,-35-17 16,35 18-16,-18-18 0,18 18 0,-17-18 15,17 17-15,-18-17 0,1 0 16,17 18-16,-18-18 0,53 0 31,-17 0-15,-1 0-16,1 0 15,0 0-15,-1 0 0,1 0 16,0 0-16,-1 0 16,1 17-16,-18 1 15,0 0-15,-35-1 16,35 1-16,-18 0 0,-35-1 16,35-17-16,1 18 15,-1-18-15,1 18 0,-1-18 0,0 0 16,1 0-16,-19 0 0</inkml:trace>
  <inkml:trace contextRef="#ctx0" brushRef="#br1" timeOffset="66104.39">7691 3122 0,'0'0'0,"-18"0"16,36-18 46,17 1-62,0 17 16,-17 0-16,17-18 16,0 18-16,-17 0 0,35-17 15,-18 17-15,-17 0 0,-1 0 0,19 0 16,-19 0-16,1-18 0,0 18 15,-36 18 32,0 17-31,18-18-16,0 1 0,-17-18 16,-1 35-16,0-17 15,18 0-15,0-1 0,-17-17 0,17 18 16,0 0-16,0-1 0,0 1 15,0-1-15,0 1 16,0 0-16,0-1 16,17-17 46,1 0-46,0 0-16,-1 0 15,1-17-15,0 17 0,-1 0 16,1-18-16,0 18 16,-1 0-16,1-18 0,-1 18 15,1-17-15,0 17 0,-1 0 16,-17-18-16,18 18 0,0 0 16,-18-17-1,0-1 16</inkml:trace>
  <inkml:trace contextRef="#ctx0" brushRef="#br1" timeOffset="66781.62">8361 3016 0,'0'0'0,"-18"0"16,53 0 31,-35 36-47,18-36 0,0 0 15,-18 35-15,0-18 16,17 1-16,-17 0 0,0-1 16,0 1-16,-17-18 62,17-18-62,0 1 16,0-1-16,0 0 15,0 1-15,0-1 0,0 1 16,17 17-16,1 0 16,0 0-1,-1 0-15,1 17 16,0 1-16,-1-1 16,1-17-16,-18 18 0,17 0 15,-17-1-15,18-17 0,-18 18 16,0-36 31,-18 1-32,18-1-15,0 0 16,0 1-16,0-1 0,0 1 16,18 17-16,-18-18 15,18 18-15,-1 0 0,19 0 16,-19 0-16,36 18 15,-35 17-15,0-18 16,-1-17-16,1 36 0,-18-19 16,0 1-16,0 0 0,0-1 0,-18 1 15,18 0-15,-35-1 0,0 1 16</inkml:trace>
  <inkml:trace contextRef="#ctx0" brushRef="#br1" timeOffset="68366.62">1164 7726 0,'0'-18'0,"0"1"0,0-1 15,0 0-15,0 36 32,0 17-17,0-17-15,0 17 0,0 18 16,-17-18-16,17-17 0,0 17 0,0 0 15,-18 1-15,18-19 0,0 19 0,0-19 16,-18 19-16,18-19 0,0 1 0,0 0 16,0-1-16,18-17 15,0-17 1,17-1 0,-18 18-16,-17-35 0,18-1 0,0 19 15,-1-1-15,1 0 0,0 1 0,-18-1 16,17 18-16,1-18 0,0 18 15,-1 0 1,-17 18-16,18-18 16,-18 18-16,17-18 0,1 17 15,0-17-15,-1 18 0,1 17 16,0-35-16,-1 18 0,1-18 16,0 0-16,-1 18 0,1-18 15,-1 0-15,1 0 0,0 0 0,-1 0 16,1 0-16,0-18 15,-1 18-15,1-18 0,0 18 0,-18-35 16,17 17-16,1 1 0,-18-1 0,18-17 16,-18 17-16,0 1 0,0-19 15,0 1-15,-36 17 0,36 1 0,-35-1 16,17 0-16,18 1 0,-17 17 16,-1 0-16,0 0 15,1 0 1,17 17-16,0 1 15,35-18-15,0 0 16</inkml:trace>
  <inkml:trace contextRef="#ctx0" brushRef="#br1" timeOffset="68718.25">2240 7673 0,'0'0'0,"-53"-53"31,36 53-31,-1 18 47,18 17-47,-18-17 16,18 17-16,-17 0 0,17-17 15,-18 17-15,0-17 0,18 17 0,0-17 16,-17 17-16,17-18 0,0 19 0,0-19 16,0 1-16,0 0 0,17-1 15,-17 1-15,36 17 0,-1-17 16,-17-18-16,17 18 16,-18-18-16,1 0 0,0 0 0,-1 0 15,1 0-15,17 0 0,-17 0 0,0-18 16,-1 18-16,1-18 0</inkml:trace>
  <inkml:trace contextRef="#ctx0" brushRef="#br1" timeOffset="69485.36">2928 7655 0,'0'0'0,"0"-17"0,-18-54 15,-17 53 1,17 18 0,1 0-16,-1 0 0,1 0 0,-1 36 15,0-36-15,1 17 0,-1-17 0,0 36 16,18-19-16,-17 1 0,-1 0 0,18-1 16,-18 1-16,18-1 0,0 1 0,0 0 15,0-1-15,0 1 0,36 0 16,-36-1-16,35 1 15,0 0-15,-17-18 0,0 17 0,-1-17 16,1 18-16,-1-1 0,1 1 16,0-18-16,-18 18 0,17-18 0,-17 17 15,0 1-15,0 0 16,-35-18-16,35 17 0,-18-17 0,18 18 16,-35-18-16,18 0 0,-1 0 0,0 18 15,1-18-15,-1 0 0,0 0 0,1 0 16,34 0 31,19 0-47,-1 0 15,18-36-15,-36 19 16,19 17-16,-19-36 0,19 19 0,-19-1 16,19 0-16,17-17 0,-18 0 15,-18 17-15,1-17 0,0 17 0,-1-17 16,1 17-16,-18 1 0,18-18 15,-18 17-15,0 0 0,0 1 0,-36 17 16,19 0 0,17 17-16,-18-17 15,18 18-15,-35-18 0,35 35 0,0-17 16,0-1-16,0 1 0,0 0 16,0-1-16,17 1 0,-17 0 15,36-18-15,-36 17 0,35 1 0,-17-18 16,-1 18-16,19-18 0,-19 17 0,1-17 15,-1 18-15,1-18 0,0 17 0,-1 1 16,1-18-16,0 18 16,-18-1-1,-36 1-15,1 0 16,17-18-16,-17 17 0,18-17 16,-19 18-16,19 0 0,-19-18 0,19 17 15,-19-17-15,19 18 0,-1 0 16,1-18-16,-1 17 0,0-17 0,18 18 15,-17-1-15</inkml:trace>
  <inkml:trace contextRef="#ctx0" brushRef="#br1" timeOffset="69949.38">3863 7902 0,'0'0'0,"-18"0"16,1 0-1,-1 0-15,36 0 47,17 0-31,-17 0-16,17 0 0,-18 0 0,19 0 15,-1 0-15,0 0 0,1 0 0,-1 0 16,0-17-16,0 17 0,-17 0 0,17 0 16,-17 0-16,17 0 0,-17 0 0,0 0 15,-1 0-15,1 0 0,-1 0 16,-52 0 15</inkml:trace>
  <inkml:trace contextRef="#ctx0" brushRef="#br1" timeOffset="70825.4">3916 8255 0,'0'0'0,"-18"0"0,1 0 15,-1 0-15,18-18 16,-18 18 0,54 0 77,-1 0-77,-18 0-16,19 0 0,-1 0 0,18 0 16,-18 0-16,18-17 0,-18 17 0,18 0 15,0-18-15,35 0 0,-52 18 16,-1-17-16,71 17 15,-89 0-15,1 0 0,0 0 16,-54 17 15,19-17-15,17 18-16,-18-18 0,1 0 16</inkml:trace>
  <inkml:trace contextRef="#ctx0" brushRef="#br1" timeOffset="72681.47">6138 7232 0,'0'-18'0,"0"1"16,0-1-16,0 0 15,0 1 1,18 17 15,-18 17-15,0 1 0,0 0-16,0 17 0,0-17 15,0 17-15,0-18 0,18 19 0,-18-1 16,0 0-16,0 1 0,0-1 0,0 0 15,0 18-15,0-18 0,0 18 0,0-17 16,0 16-16,0 37 0,0-54 16,0 0-16,0 0 0,0 1 15,0-1-15,0 0 0,0-17 0,0 17 16,0-17-16,0 0 0,-18 17 0,18-18 16,0 19-16,0-19 0,-18 1 0,1 53 15,17-54-15,0 36 16,0-35-16,0 17 0,0 18 15,0-18-15,0 0 0,0 1 16,0-19-16,0 1 0,0 0 0,0-1 16,0 1-16,0 0 0,0-1 15,17-17 48,-17-17-16,18 17-32,-18-18-15,18 18 0,-18-18 16,17 18-16,1-17 0,0 17 16,-1 0-16,1 0 31,-1 0-16,-17 17-15,18-17 0,0 0 16,-18 18-16,17-18 16,1 0-16,0 0 15,-1 0 1,-17-18-16,18 18 16</inkml:trace>
  <inkml:trace contextRef="#ctx0" brushRef="#br1" timeOffset="73330.48">6244 7126 0,'-35'0'0,"53"0"141,17 0-141,0 0 15,-17 0-15,-1 0 16,1 0-16,17 0 0,18 0 16,-35 0-16,-1 0 0,1 0 0,0 0 15,-1 0-15,1 0 0,0 0 16</inkml:trace>
  <inkml:trace contextRef="#ctx0" brushRef="#br1" timeOffset="74162.43">7179 7338 0,'-18'-18'16,"1"18"-16,17-18 0,-18 18 15,0 0-15,1 0 0,-1 0 16,1 0-16,-1 0 16,18 36-16,-35-19 0,17 1 15,0 17-15,1-17 16,-1 17-16,0-17 0,18 0 0,-17 17 0,-1-18 15,18 19-15,-17-1 0,-1-17 16,18 17-16,-18 0 0,18 0 0,-17 1 16,17-1-16,0 0 0,-18-17 0,18 17 15,0 0-15,0 1 0,0-19 0,0 19 16,35-19-16,-35 19 0,18-1 16,0 0-16,-18-17 0,35 17 15,-18-17-15,-17-1 0,18 19 16,0-19-16,-1 1 0,1 0 15,0-18-15,-18 17 16,17-17-16,1 0 16,-18 18-16,18-18 0,-1 0 15,1 0 1</inkml:trace>
  <inkml:trace contextRef="#ctx0" brushRef="#br1" timeOffset="75201.64">7285 7708 0,'0'0'0,"-18"0"0,1 0 15,-1 0-15,18-17 16,0-1 0,18 18-16,-18-18 15,35 18-15,0 0 0,-17 0 16,-1 0-16,36 0 16,-35 0-16,0 36 0,-1-36 0,1 17 15,0-17-15,-18 18 0,17-1 0,-17 1 16,0 0-16,0-1 0,0 1 0,0 0 15,0-1-15,0 1 0,0 0 0,-17-1 16,17 1-16,-36-18 16,36 17-16,-17-17 15,-1 0 1,18-17-16,0-18 16,0 17-16,0 0 15,0 1-15,18-1 0,-18 0 16,35 1-16,-35-1 0,18 0 15,-1 1-15,1-1 16,-18 1-16,17-1 0,1 0 16,-18 1-16,18 17 0,-18-18 15,17 18-15,-17 18 47,0-1-47,0 19 16,0-19-16,0 1 15,0-1-15,0 1 0,18 17 16,-18-17-16,18 0 0,-18-1 16,17 1-16,-17 0 0,18-1 15,-18 1-15,0-1 16,0 1 0,18-18-1</inkml:trace>
  <inkml:trace contextRef="#ctx0" brushRef="#br1" timeOffset="75449.58">8008 7867 0,'-18'0'15,"1"0"-15,17 18 31,0-1-15,0 1-16,0 17 16,0-17-16,17-1 15,-17 1-15,0 0 0,0-1 16,0 1-16,-35-18 16,35 18-16</inkml:trace>
  <inkml:trace contextRef="#ctx0" brushRef="#br1" timeOffset="75761.67">8237 7691 0,'0'0'0,"-53"0"32,36 0-32,52 0 31,-17 0-31,-1 0 16,19 0-16,-19 0 0,19 0 0,-19 0 15,18 0-15,1 0 0,-19 0 0,19 0 16,17-18-16,-36 18 0,18 0 15,-17-18-15,0 18 0,-1 0 16</inkml:trace>
  <inkml:trace contextRef="#ctx0" brushRef="#br1" timeOffset="76080.53">8872 7532 0,'-17'-18'16,"-1"18"-16,0 0 16,1 18-1,17-1 1,-18-17-16,18 36 0,-17-19 15,17 1-15,-18 0 0,18-1 0,-18 19 16,18-19-16,-17 1 0,17-1 0,0 1 16,-18 0-16,18-1 0,0 1 0,0 0 15,0-1-15,0 1 0,0 0 0,35-18 16,-35 17-16,18-17 0,17 18 16,-17-18-16,-1 0 15,1 0-15,0 0 0,-1-35 16,1 35-16</inkml:trace>
  <inkml:trace contextRef="#ctx0" brushRef="#br1" timeOffset="76529.25">9049 7479 0,'-18'0'15,"18"18"-15,0-1 16,0 1 0,0-1-16,18 1 15,-18 0-15,0-1 0,17 19 16,-17-19-16,0 1 0,0 17 16,0-17-16,0-1 0,0 1 0,0 17 15,0-17-15,0 0 0,0-1 16,0 1-16,0 0 15,0-36 32,0 0-47,0 1 0</inkml:trace>
  <inkml:trace contextRef="#ctx0" brushRef="#br1" timeOffset="76911.53">9084 7091 0,'-53'-35'16,"106"70"-16,-106-88 15,88 53 1,-17 0-1,17 18-15,-17-18 16,0 35-16,17-35 0,-18 35 16,19 0-16,-19-17 0,19 17 15,-19-17-15,1 17 0,0-17 0,-1 17 16,1 0-16,0 1 0,-1-1 16,1 18-16,-1-18 0,-17 0 0,18 18 15,-18-17-15,0 17 0,0-1 0,0-16 16,0 17-16,0-18 0,-70 88 15,52-87-15,0-1 0,1-17 16,-19 17-16,19-17 0,-1-1 0,0 1 16,1-18-16,-1 0 0,18 17 0,-18-17 15,1 0-15,17-35 0</inkml:trace>
  <inkml:trace contextRef="#ctx0" brushRef="#br1" timeOffset="77405.2">9578 7003 0,'0'0'0,"0"-18"16,0 0-1,18 18 1,34 0-16,-34 0 15,0 0-15,-1 36 0,1-36 0,0 17 16,-1 1-16,1 0 0,-18-1 16,0 18-16,0 1 0,0-19 15,-35 1-15,35 0 0,-36-1 0,1 1 16,17 0-16,1-1 0,17 1 16,-18-18-16,18 17 0,-17-17 0,34 0 46,-17 18-46,18-18 16,17 0-16,-17 0 0,17 0 0,18 0 16,-18 0-16,-17-18 0,52 18 15,-17-35-15,-17 35 0</inkml:trace>
  <inkml:trace contextRef="#ctx0" brushRef="#br1" timeOffset="77946.25">10019 7708 0,'-18'0'16,"18"-17"15,36 17-31,-1 0 15,0 0-15,-17-18 0,17 18 16,0 0-16,1 0 0,-1 0 0,35 0 16,-34 0-16,-1 0 0,0-18 0,0 18 15,-17 0-15,0 0 0,-1 0 0,19 0 16,-36-17 0,-36 17-16,1 0 15</inkml:trace>
  <inkml:trace contextRef="#ctx0" brushRef="#br1" timeOffset="78212.28">10283 7444 0,'0'0'0,"-17"0"16,17 17 15,0 1-16,17 17-15,-17 0 16,0-17-16,18 0 0,-18 17 0,18-17 16,-18 17-16,17-17 0,-17 17 0,0 18 15,0-18-15,0-17 0,0-1 16,18 19-16,-18-19 0,0 1 0,0-1 16,0 1-16,0 0 15</inkml:trace>
  <inkml:trace contextRef="#ctx0" brushRef="#br1" timeOffset="78716.28">11042 7003 0,'0'-18'15,"0"36"-15,-18-36 0,1 18 0,-1 0 16,0 0-16,1 0 16,-1 18-16,0 17 15,1-17-15,17 17 0,-18-18 16,18 19-16,-17-1 0,17 0 15,0 18-15,0-18 0,-18 18 0,18 0 16,0 0-16,0 0 0,0 0 0,0 0 16,0 0-16,0 0 0,0 0 0,0-18 15,18 0-15,-18 1 0,0-1 0,35-18 16,-35 1-16,17 0 0,1-1 16,0 1-16,-1-18 0,19 0 15,-19 0-15,1 0 0,0-35 16,17 17-16,-18 0 0</inkml:trace>
  <inkml:trace contextRef="#ctx0" brushRef="#br1" timeOffset="79313.62">11307 7497 0,'0'0'0,"-36"0"0,36-18 0,-17 18 16,17-18-16,-18 1 0,18-1 16,-18 0-16,18 1 0,0-1 15,36 18 1,-1 0-16,-17 0 0,-1 0 16,1 0-16,17 0 0,-17 0 15,-1 18-15,1-18 0,0 35 0,-1-35 16,-17 18-16,18 17 0,-18-17 0,0-1 15,-18 54-15,18-54 16,-70 36-16,52-53 0,-17 18 16,17 0-16,1-1 0,-1-17 0,0 18 15,1-18-15,-1 0 0,18-18 32,35 18-32,-35-17 0,36 17 0,-19-36 15,1 19-15,-1-1 0,19 0 0,-19 1 16,19-1-16,-19 0 0,1 1 0,0-18 15,-1 17-15,18-35 16,-17 35-16,-18 1 0,18-19 0,-18 19 16,17-1-16,-17 0 0,0 1 0,0-1 15,0 1-15,-17 17 16,-19 35-16,19 0 16,17-17-16,-18-1 0,1 19 15,17-1-15,-18-17 0,0 35 16,18-36-16,0 1 0,0 17 15,0-17-15,0-1 0,0 1 0,36 0 16,-36 17-16,17-17 16,-17-1-16,18 1 0,-18-1 0,0 1 15,0 0-15,17-18 16,-17 17-16,18-17 16,0 0-16</inkml:trace>
  <inkml:trace contextRef="#ctx0" brushRef="#br1" timeOffset="79673.58">11836 7691 0,'-36'-36'32,"36"19"-17,0-1 1,18 18-16,0 0 15,17 0-15,-17 0 0,-1 0 16,1 18-16,0-18 0,-1 0 16,1 53-16,-18-36 15,0 36-15,-35-53 16,35 18-16,-36-1 0,36 1 0,-17 0 16,-1-18-16,0 17 0,1-17 0,-1 0 15,0 18-15,36-18 47,17 0-31,-17 0-16,0 0 15,-1 0-15,1 0 0,0 0 0,-1 0 16,1-18-16,17 18 0,-17-17 0</inkml:trace>
  <inkml:trace contextRef="#ctx0" brushRef="#br1" timeOffset="79944.32">12241 7497 0,'0'0'0,"-35"0"31,35-18-31,35 18 15,1 0 1,-1 0-16,-17 0 16,17 0-16,-18 0 0,19 0 15,-19 0-15,1 0 0,17 0 0,-17 0 16,17 0-16,-17 0 0,17 0 0,0 0 16,-17 0-16,0 0 0,-18-18 0,17 18 15,-17-17-15</inkml:trace>
  <inkml:trace contextRef="#ctx0" brushRef="#br1" timeOffset="80540.52">13282 7091 0,'0'0'0,"-53"0"16,36 0-16,-1 0 15,0 0-15,1 0 0,-1 0 0,0 35 16,1-17-16,-1-1 0,18 1 16,-18 17-16,18-17 0,-17 17 0,17-17 0,-18 17 15,18-17-15,0 17 0,0 0 0,0-17 16,0 17-16,0 1 0,35-1 15,-35-18-15,36 19 0,-36-19 0,35 19 16,-17-19-16,-1 1 0,1 0 0,17-1 16,-17-17-16,-1 18 0,1-18 0,0 0 15,17 0-15,-17 0 0,-1 0 0,1-35 16,0 35-16</inkml:trace>
  <inkml:trace contextRef="#ctx0" brushRef="#br1" timeOffset="80948.73">13688 7444 0,'0'0'0,"-71"-18"31,54 18-31,17-18 0,0 1 31,35 17-31,0 0 0,-17 0 16,-1 0-16,1 0 0,0 0 0,-1 0 16,1 17-16,0-17 0,-18 18 0,17-18 15,-17 35-15,0-17 0,0 0 16,0-1-16,0 1 0,0-1 0,-35 1 16,35 0-16,-18-1 0,1-17 15,-1 18-15,0 0 0,1-18 0,-1 0 16,0 17-16,1-17 0,34 0 47,1 0-47,17 0 15,-17 0-15,0 0 0,-1 0 16,19-17-16,-19 17 0,19 0 0,-1 0 16,-18-18-16,19 18 0,-19 0 0,36-18 15,-17 1-15,-19 17 0</inkml:trace>
  <inkml:trace contextRef="#ctx0" brushRef="#br1" timeOffset="81391.67">13847 6756 0,'0'0'0,"-18"0"15,18-18 1,-18 18-16,54 0 47,-19 0-47,-17 18 15,18-18-15,-18 17 0,35-17 0,-17 36 16,-1-1-16,1-17 0,35 17 16,-35 0-16,-1 0 0,1-17 15,-1 17-15,1 18 0,0-18 0,-1 18 16,1 0-16,-18 0 0,18 0 0,-18 18 16,0-18-16,0 17 0,0-17 15,0 0-15,-36 0 0,36-18 0,-35 18 16,0-18-16,0 18 0,-1-17 15,19-19-15,-1 1 0,0-1 0,1-17 16,-1 18-16,0-18 0,1 0 16,-1 0-16,1-18 0</inkml:trace>
  <inkml:trace contextRef="#ctx0" brushRef="#br1" timeOffset="82277.36">14235 6632 0,'0'0'0,"0"-17"0,0-36 31,17 88 0,-17-17-15,18-1-16,-18 1 15,0-1-15,-18 1 16,1-18 0,-1 0-1,0 0-15,1 0 16,-1-18 0,18 1-1,-18 17-15,18-18 16,0 1 31,0-1-32,-17 18-15,17-18 16,-18 18 0,18-17-16,-18 17 31,54 0 16,-1-18-32,0 18-15,-17 0 0,0 0 16,-1 0-16,18 0 0,-17 0 16,0 0-16,-1 35 0,1-35 15,0 18-15,-18 17 0,17-17 16,-17-1-16,0 1 0,0 0 15,0-1-15,-35-17 0,35 18 16,0 0-16,-18-18 0,1 17 16,-1-17-16,0 0 15,1 0-15,-1 0 16,53 0 46,-17 0-62,17 0 0,-17 0 16,17 0-16,-17 0 0,17 0 0,1-17 16,-1 17-16,-18 0 0,19-18 0,-1 18 15,-17 0-15,-1-18 0</inkml:trace>
  <inkml:trace contextRef="#ctx0" brushRef="#br1" timeOffset="84820.43">13723 7479 0,'18'0'0,"-36"0"0,36-18 0,-1 18 0,1-35 16,0 35-16,-1-18 15,1 1-15,-18-1 16,18 18-16,-18-18 0,0 1 16,0-1-1,0 36 32,0 17-31,0-17-16,17-1 0,-17 1 15,0 0-15,18 35 0,-18-36 16,0 18-16,17 18 0,-17-17 16,0-19-16,0 36 0,0-35 15,0-1-15,0 1 0,0 0 16,0-1-16,0-52 31,0 17-15,0-17-16,-17 0 15,17 0-15,0 17 0,-18-17 16,18 17-16,0-17 0,-17 0 0,17-1 16,0 19-16,0-19 0,-18 1 0,18 17 15,0-17-15,0 17 0,-18 1 16,18-1-16,0 36 47,0 17-47,0-17 15,0-1-15,0 1 0,0 0 0,0-1 16,0 19-16,0-19 16,0 19-16,18-19 0,-18 1 0,0 17 15,0-17-15,0-1 0,0 36 16,0-35-16,0 0 0,0-1 16,0 1-16,0-53 31,0 17-16,0 0-15,0 1 0,0-19 16,0 19-16,0-19 0,0 19 0,0-18 16,0-1-16,0 1 0,0 17 15,0-17-15,0 17 0,0 1 0,0-1 0,18 0 16,-18 1-16,0 52 31,0-17-15,0-1-16,0 19 0,0-19 0,0 1 15,0 0-15,0 17 0,0-17 0,0 17 16,0-18-16,0 19 0,0-19 0,0 1 16,0 17-16,0 1 15,0-19-15,0 1 0,0-1 16,-18-17-16,18 18 16,0-53-1,0 17-15,0-17 16,0 17-16,0 1 15,0-19-15,0 19 0,0-19 0,0 1 16,0 0-16,0 0 0,0 17 0,0-17 16,0-1-16,0 1 0,0 17 0,0 1 15,0-1-15,0 1 0,0 52 32,-18-18-17,18 19-15,0-19 0,0 1 0,0 0 16,-17 17-16,17-17 0,0-1 0,0 19 15,-18-19-15,18 1 0,0 17 0,0-17 16,0-1-16,0 1 0,0 0 0,0-1 16,0 1-16,-18 0 0,18-1 15,0 1-15,0-36 47,18-17-47,-18 0 16,18 17-16,-18 0 0,17-17 0,-17 17 15,0-17-15,18 0 0,-18 0 0,0 17 16,18-17-16,-18-1 0,0 19 16,0-1-16,0 0 0,0 1 0,0-1 15,-36 18 1,36 35-16,-17-17 16,-1 17-1,0-17-15,18 0 0,0 17 16,-17-17-16,17-1 0,0 1 0,0 0 15,0-1-15,0 1 0,0-1 0,0 1 16,0 0-16,0-1 0,0 1 0,0 0 16,0-1-16,17 1 0,-17 0 15,18-18-15,0 0 16,-1 0 0,1 0-1,-18-18-15,0 0 0,18 18 16,-18-35-16,0 17 0,0 1 0,0-19 15,0 19-15,0-18 0,0 17 0,0-17 16,0 17-16,-18-17 0,18 17 0,-18-17 16,18 17-16,0 0 0,-17 1 15,-1 17 1,0 17 0,1 1-16,-1 17 15,18-17-15,-18 0 0,18-1 0,-17 1 16,17 17-16,0-17 0,0 0 0,-18-1 15,18 18-15,0-17 0,0 0 16,0-1-16,0 1 0,0 0 16,0-1-16,0 1 15,18-18 1,-1-35 0,1 17-1,0 0-15,-18 1 0,17-19 16,1 1-16,-18 18 0,0-36 15,18 17-15,-18 19 0,0-1 0,0-17 16,0 17-16,0 0 0,0 1 16,0 34-1,-18-17 1,18 36-16,0-19 0,0 1 0,0 35 16,0-35-16,0-1 0,0 19 15,0-19-15,0 1 16,0-1-16,0 1 0,0 0 0,0-1 15,18 1-15,-18 0 0,0-1 16,0 1-16,0 0 16,0-54 31,0 19-47,0-1 15,0-17-15,0 17 0,-18-35 16,18 36-16,-18-19 0,18 19 15,0-19-15,0 19 0,-17-1 0,17 0 16,0 1-16,0 52 31,0-17-31,0 17 16,0-17-16,0-1 0,0 19 16,0-19-16,0 1 0,0-1 0,0 19 15,0-19-15,0 1 0,17 0 0,-17-1 16,0 1-16,0 0 0,0-1 0,0 1 15,0-1-15,0 1 16,0-53 15,0 17-31,0 1 16,0-1-16,0-17 0,18 17 0,-18 0 16,0-17-16,0 17 0,0-17 0,18 18 15,-18-19-15,0 19 0,0-1 16,0 0-16,0 36 15,0 0 1,-18 17 0,18 0-16,0-17 0,0-1 0,0 1 0,0 0 15,0-1-15,0 1 0,0 0 0,0-1 16,0 1 0,18-18-16</inkml:trace>
  <inkml:trace contextRef="#ctx0" brushRef="#br1" timeOffset="90404.57">14799 7285 0,'-18'0'0,"1"0"47,17-18-15,-18 18-32,18-17 15,-18 17-15,36 0 47,17 0-31,1 0-16,-19 0 15,36 0-15,-18 0 0,1 0 0,17 0 0,0 0 16,-18 0-16,0 0 0,18 0 16,-18 0-16,1-18 0,34 18 15,-52 0-15,-1 0 16,-34 0 31,-1 0-32,18-35-15,-17 35 0</inkml:trace>
  <inkml:trace contextRef="#ctx0" brushRef="#br1" timeOffset="90701.77">15081 7003 0,'0'0'0,"-17"0"0,-19 0 15,36 17 17,0 19-32,18-19 15,-18 18-15,18-17 0,-1 70 16,1-52-16,-18 16 0,18-16 15,-18 17-15,0-18 0,0 0 0,0 1 16,0-1-16,0 0 0,0-17 16,0-1-16,0 1 0,-18 0 0,18-1 15,0 1 1,0-53 0,0 17-16,35-17 15,-35 17-15,18 0 0</inkml:trace>
  <inkml:trace contextRef="#ctx0" brushRef="#br1" timeOffset="90964.37">15681 7461 0,'18'0'63,"-1"0"-47,1 0-1</inkml:trace>
  <inkml:trace contextRef="#ctx0" brushRef="#br1" timeOffset="91169.51">16140 7444 0,'-18'0'15,"53"0"17,-35-18-32,35 18 0,-17 0 0,0-18 15,35 18-15,-36 0 0,1 0 16,0 0-16,-1 0 0</inkml:trace>
  <inkml:trace contextRef="#ctx0" brushRef="#br1" timeOffset="91368.46">16916 7408 0,'-18'0'0,"36"-17"47,17 17-47,-17 0 15,17 0-15,-17-18 16,-1 18-16</inkml:trace>
  <inkml:trace contextRef="#ctx0" brushRef="#br1" timeOffset="91544.83">17445 7391 0,'-35'17'16,"70"-17"31,-35-35-47,17 35 0</inkml:trace>
  <inkml:trace contextRef="#ctx0" brushRef="#br1" timeOffset="91941.4">17621 7091 0,'0'0'15,"-17"0"-15,-1 0 16,36 0 31,17 0-47,-17 0 0,17 0 15,0 0-15,-17 0 0,17 0 16,0 0-16,1 0 0,-1 0 0,18 0 16,-18-18-16,0 18 0,-17 0 15,0 0-15,17 0 0,-18 0 16</inkml:trace>
  <inkml:trace contextRef="#ctx0" brushRef="#br1" timeOffset="92224.57">17886 6862 0,'0'0'0,"-18"0"0,-17-18 16,17 18-1,18 18 16,0-1-31,0 1 0,0-1 16,0 1-16,36 0 0,-36-1 16,0 19-16,17-19 0,-17 1 0,18 17 15,-18 0-15,0-17 0,0 17 0,17 1 16,-17-1-16,0-17 0,0 34 16,18-16-16,-18-19 0,0 1 15,0 0-15,0-1 0,0 1 16</inkml:trace>
  <inkml:trace contextRef="#ctx0" brushRef="#br1" timeOffset="93433.4">18944 6650 0,'0'-18'0,"-17"18"0,-1 0 16,18-17-16,-18 17 15,18 17 17,-17-17-17,17 35-15,-18-35 0,18 18 16,-18 0-16,18 17 0,-17-17 0,-1-1 16,0 19-16,1-19 0,-19 54 15,19-18-15,17-18 0,-18 0 0,1 18 16,17-18-16,0 18 0,-18-17 0,18-1 15,0 18-15,0-18 0,0 0 0,35-17 16,-35 17-16,18-17 0,-18 17 0,35-17 16,0 0-16,-17-18 0,0 17 0,17-17 15,-17 18-15,17-18 0,-17 0 0,34 0 16,-34 0-16,0 0 0,17 0 16,-17 0-16</inkml:trace>
  <inkml:trace contextRef="#ctx0" brushRef="#br1" timeOffset="94034.78">19226 7073 0,'0'0'0,"-17"-17"0,-19-19 31,36 19-31,-17 17 0,17-18 0,0 0 16,35 18-16,-17 0 16,17-17-1,-17 17-15,-1 0 0,1 0 0,0 0 16,-1 0-16,-17 35 0,18-35 16,-18 18-16,0-1 0,17 1 0,-17 0 15,0-1-15,0 1 0,0 17 0,-35-17 16,35-1-16,-17 1 0,17 17 0,-18-17 15,0 0-15,18-1 0,-17-17 16,17 18-16,0-53 31,0 17-31,17 18 16,-17-35-16,18 17 0,-18 0 16,18 1-16,-1-1 0,1 0 0,-1-17 15,1 18-15,0-1 0,35-17 16,-36-1-16,19 19 0,-19-1 0,1 0 15,0 1-15,-1-1 0,-17 1 0,18-1 16,-18 0-16,-18 36 31,1 17-15,-19 0-16,36-17 0,-17 17 16,-1-17-16,0 17 0,18-17 15,-17 0-15,17-1 0,0 18 0,-18-17 16,18 0-16,0-1 0,0 19 15,0-19-15,0 1 0,0 0 0,0-1 16,0 1-16,0-1 0,0 1 16,18 0-16,-18-1 15,17-17-15,19 0 0</inkml:trace>
  <inkml:trace contextRef="#ctx0" brushRef="#br1" timeOffset="94652.33">19844 7197 0,'-53'-18'15,"53"36"32,0-1-47,17-17 16,-17 53-16,18-35 15,-18-1-15,0 1 0,0 0 0,0-1 16,0 1-16,0-36 47,-18 1-31,18-19-16,0 1 15,0 18-15,0-1 0,0-17 0,0 17 16,0 0-16,0 1 0,36 17 15,-36-18-15,17 18 0,1 0 16,0 0-16,-1 35 16,1-17-16,0-18 0,-18 35 15,17-17-15,-17 0 0,18 17 0,-18-18 16,17 1-16,-17 0 0,0-1 0,0 1 16,0 0-16,0-1 15,-17-34 16,17-19-15,0 1-16,0 17 0,0 1 16,0-1-16,0 1 0,0-1 0,0 0 15,35 1-15,-35-1 0,18 18 16,-18-18-16,17 18 0,1 0 0,0 0 16,-1 0-16,1 0 0,0 0 15,-1 0-15,1 18 16,0 17-16,-1-35 0,-17 18 0,18-18 15,-18 35-15,17-17 0,-17-1 16,0 1-16,0 0 0,0-1 16,-35-17-16,35 18 0,-17-18 15</inkml:trace>
  <inkml:trace contextRef="#ctx0" brushRef="#br1" timeOffset="95004.31">20479 7038 0,'0'0'0,"-53"-35"15,35 35 1,53 0 15,-17 0-15,0 0-16,-1 0 0,19 0 0,-19 0 15,1 0-15,17 0 0,-17 0 0,17 0 16,-17 0-16,-1 0 0,1 0 0,17-18 16,-17 18-16,0 0 0,-1 0 15,1 0-15,0 0 16</inkml:trace>
  <inkml:trace contextRef="#ctx0" brushRef="#br1" timeOffset="95382.4">21343 6791 0,'-35'-18'16,"35"1"-16,-18 17 0,18-18 15,-18 18-15,1 0 31,-1 0-15,18 18-16,-17-18 0,17 17 16,-36 19-16,36-19 0,-17-17 15,17 18-15,-18 17 0,18-17 0,-18-1 16,18 1-16,0 0 0,-17 17 0,17-17 16,0-1-16,0 1 0,0 0 15,0-1-15,0 1 0,35-1 0,-35 1 16,18 0-16,-18-1 0,17-17 15,-17 18-15,18-18 0,0 18 16,-1-18-16,1 0 0,-1 0 16,1 0-16</inkml:trace>
  <inkml:trace contextRef="#ctx0" brushRef="#br1" timeOffset="95660.7">21643 6985 0,'-18'0'0,"36"0"0,-53 0 15,17 0 1,18 18 0,0-1-1,0 1-15,0 17 16,0-17-16,0-1 15,0 1-15,0 0 0,0-1 0,18 1 16,-18 0-16,0-1 0,0 1 0,0 0 16,17-1-16,-17 1 15,0-53 1</inkml:trace>
  <inkml:trace contextRef="#ctx0" brushRef="#br1" timeOffset="96036.78">21572 6509 0,'0'0'0,"-17"-18"0,-1 0 0,18 1 15,0-1 1,35 1-1,-17 17-15,0 0 16,-1 0-16,19 35 16,-19-18-16,1-17 0,-18 36 0,17-19 15,19 19-15,-1 17 16,-17-36-16,-1 1 0,1 17 0,17 18 16,-17-18-16,-1 1 0,1-1 15,-18 0-15,0 0 0,18 1 0,-18 52 16,0-35-16,0-18 15,-36 18-15,36 0 0,-35-18 0,18 18 16,-1-18-16,0 1 0,-17-1 0,17-17 16,1 17-16,-1-17 0,0-18 0,1 17 15,-1-17-15,1 0 0,-1-35 16</inkml:trace>
  <inkml:trace contextRef="#ctx0" brushRef="#br1" timeOffset="96604.76">22066 6209 0,'-35'-18'31,"35"1"-31,-18 17 0,36 17 47,-18 1-47,35-18 16,-35 18-16,18-18 0,-18 35 0,18-35 15,-18 17-15,17 1 0,1 0 16,-1-1-16,-17 1 16,0 0-16,18-18 0,-18 35 15,0-17 1,-35-1-16,0 1 15,17-1-15,-17 1 16,17-18-16,0 18 16,18-1 15,18-17-15,0 0-16,17 0 15,-17 0-15,17 0 0,0 0 16,-17 0-16,-1-17 0,36-1 15,-35 18-15,0-35 0</inkml:trace>
  <inkml:trace contextRef="#ctx0" brushRef="#br1" timeOffset="98027.1">22490 6068 0,'0'0'0,"-18"-18"15,18 0 1,0 1 0,18 17 15,-1 0-15,18 0-16,-17 0 15,0 0-15,-1 0 0,1 0 0,0 0 16,17 0-16,-17 0 0,17 0 0,-17 0 15,-1 35-15,18-35 0,-17 0 0,-18 18 16,18-18-16,-1 0 0,1 0 16,-18 17-16,18 1 0,-18 0 15,17-1-15,-17 1 16,18 0-16,-18-1 16,0 1-16,0 0 0,18-1 15,-18 1-15,0-1 0,0 1 0,0 0 16,0 17-16,0-17 0,0-1 15,0 1-15,0 17 0,0-17 0,0-1 16,0 36-16,0-35 0,-18 0 16,18 35-16,0-36 0,0 18 15,0-17-15,0 0 0,-18 17 0,18-17 16,0 17-16,0-17 0,0 17 0,0 0 16,0-17-16,0 17 0,-17 0 0,17-17 15,0 17-15,-18 1 0,18-19 0,0 18 16,-18-17-16,18 17 0,0-17 0,-17 0 15,17 17-15,-18 0 0,18 0 16,-18-17-16,18 0 0,0-1 16,0 1-16,0 0 0,-17-1 0,17 1 15,0 0-15,0-1 0,0 1 16,0 0-16,-18-18 0,18 17 0,0 1 16,0-1-16,0 1 15,-17-36 110,-1 1-109,0 17-1,1 0 1,17-18 15,-18 18 1,0 0-17,1 0-15,-1 0 16,0 0-1,1 0-15,-1 0 16,0 0-16,1 0 0,-1 0 16,1 0-16,-1 0 0,0 0 15,18 18-15</inkml:trace>
  <inkml:trace contextRef="#ctx0" brushRef="#br1" timeOffset="101449.54">5151 9578 0,'0'0'0,"-36"-35"31,36 52 32,36-17-63,-36 18 0,17-18 16,18 0-16,-17 18 0,17-18 15,-17 0-15,0 0 0,17 17 0,0-17 16,-17 0-16,17 0 0,0 0 0,-17 0 15,17 0-15,1 0 0,-19-35 0,19 35 16,-19 0-16,18-18 0,-17 18 0,0 0 16,-1 0-16,1 0 0,-36 0 47,1 0-32,-19 0-15</inkml:trace>
  <inkml:trace contextRef="#ctx0" brushRef="#br1" timeOffset="101849.07">5397 9331 0,'0'0'0,"-35"-18"16,18 18-16,17-17 15,0 52 17,17-35-32,-17 18 0,0-1 15,35 1-15,-35 0 0,18-1 0,-18 18 16,18-17-16,-18 17 0,0 1 0,0-1 16,17 0-16,-17 18 0,0-18 15,0 1-15,0-1 0,0 0 0,0 0 16,0 1-16,0-1 0,0-17 0,0-1 0,0 19 15,0-19-15,0 1 0,0 0 16,0-36 47,0 0-32,18 18-31,-18-17 15</inkml:trace>
  <inkml:trace contextRef="#ctx0" brushRef="#br1" timeOffset="102753.52">6174 9402 0,'0'0'0,"0"-18"0,0 0 15,0 1 1,17 17-16,1 0 31,-18 35-15,18-17-16,-18-1 0,0 1 15,0 35-15,0-36 0,0 1 16,0 17-16,0 1 0,17-1 0,-17 0 16,0 0-16,0 18 0,0-17 0,0 16 15,0-16-15,0 17 0,0-18 0,0 0 16,-35 18-16,35-18 0,0-17 0,0 17 16,0 1-16,0-19 0,-18 1 0,18 17 15,0-17-15,0-1 0,-17-17 0,17 18 16,0 0-16,0-1 15,17-17 1,-17 18 0,18-18-16,0 0 15,-1 0-15,1 0 16,-1 0-16,1 0 16,0 0-16,-1-18 0,1 18 0,0 0 15,-1-17-15,1 17 0,0-18 16,-1 18-16,1-18 0,-1 18 0,1 0 15,0 0-15,-18-17 0,35 17 16,-17 0-16</inkml:trace>
  <inkml:trace contextRef="#ctx0" brushRef="#br1" timeOffset="103157">6121 9402 0,'0'0'0,"0"-18"0,-18 18 0,0 0 16,1 0-16,-1-18 16,18 1-1,18 17 32,-1 0-47,1 0 16,0 0-16,-1 0 0,1 0 0,88 0 15,-71 0-15,18 0 16,35 0-16,-35-18 16,0 18-16,18-18 0,-36 18 15,0 0-15,-17-17 0,-1 17 0,1 0 16</inkml:trace>
  <inkml:trace contextRef="#ctx0" brushRef="#br1" timeOffset="103860.62">7497 9313 0,'0'0'0,"-36"0"0,19 0 16,17-17-16,-18 17 0,0 0 16,18-18-1,-17 18-15,-1 0 16,0 0-16,1 0 16,-1 18-16,0-18 15,18 17-15,-17-17 0,-1 36 0,18-19 16,-17 1-16,-1 0 0,18-1 15,-18 1-15,1 17 0,17 0 0,0-17 16,-18 17-16,18 1 0,0 16 0,0 19 16,0-36-16,0 18 0,0-18 0,0 1 15,18-19-15,-18 19 0,17-1 0,-17-17 16,36-1-16,-36 1 0,35 0 0,-18-1 16,1 1-16,0-1 0,-1 1 15,1-18-15,0 18 0,-1-18 0,1 17 16,0-17-16,-1 18 0,1-18 0,0 0 15,-1 0-15,1 0 0,-1 0 16</inkml:trace>
  <inkml:trace contextRef="#ctx0" brushRef="#br1" timeOffset="105334.1">7691 9525 0,'0'-18'15,"-18"18"1,18-17-16,0-1 16,0 0-16,35 18 15,-35-17-15,0-1 16,18 18-16,-18 18 47,0 17-47,0-17 15,0 17-15,0-17 0,0-1 16,17 1-16,-17 0 0,0-1 0,18 1 16,-18-1-16,18 1 0,-18 0 15,17-1-15,1-17 0,-18 18 0,18-18 0,-1 0 16,1 0-16,17 0 15,-17-18-15,-1 18 0,54-70 16,-53 52-16,-1 1 0,1-1 16,0 0-16,-1 1 0,-17-1 0,18 0 15,-18 1-15,0-1 0,0 0 0,0 1 16,0-1-16,0 1 16,-18 17-1,1 0-15,17 35 16,-18-18-16,18 19 15,0-19-15,-18 1 0,18 0 0,0 17 16,0-17-16,0 17 0,0 0 0,0-17 16,0 17-16,0 0 0,0 1 15,0-19-15,18 54 0,-18-54 16,0 19-16,0-1 0,0-17 0,0-1 16,0 1-16,0 17 0,-18-17 15,18-1-15,0 1 0,-17-18 0,17 18 16,-18-18-16,0 0 0,1 0 15,-1 0-15,0 0 16,1 0-16,-1 0 16,1 0-1,52 0 32,-18 0-47,19-18 16</inkml:trace>
  <inkml:trace contextRef="#ctx0" brushRef="#br1" timeOffset="105641.92">8414 9860 0,'0'0'0,"0"-18"0,0 1 31,0 34 1,0 1-17,0 17-15,0-17 16,0 0-16,-18-1 0,18 1 0,0 0 16,0 17-16,0-17 0,0-1 0,0 1 15,0-1-15,0 1 0,0 0 16,0-1-16,0-52 31,0 17-15,0 1-16,0-18 15</inkml:trace>
  <inkml:trace contextRef="#ctx0" brushRef="#br1" timeOffset="106050.11">8572 9525 0,'0'0'0,"-17"0"16,34 0 62,1 0-78,17 0 16,-17 0-16,0 0 0,-1 0 15,1 0-15,0 0 0,-1 0 0,1 0 16,17 0-16,-17 0 0,-1 0 15,1 0-15,0 0 0,-1 0 16,1 0-16,-18-35 0,18 35 0,-1 0 16,-34 0 15,-19 0-31</inkml:trace>
  <inkml:trace contextRef="#ctx0" brushRef="#br1" timeOffset="106633.43">9243 9349 0,'0'0'15,"0"-18"1,0 0 0,-18 18-1,-17 36 1,17-19-1,1-17-15,-1 36 0,0-19 16,1 1-16,17 17 0,-36 0 16,36 1-16,-17-1 0,-1 18 15,18-18-15,0-17 0,0 17 0,0-17 16,0-1-16,0 1 0,35 0 0,-35-1 16,18 1-16,17-1 0,1-17 15,-36 18-15,17-18 0,1 0 16,-1 0-16,1 0 0,0 0 0,-1 0 15,19 0-15,-19 0 0,1 0 16,0-18-16,-1 1 16,1 17-16</inkml:trace>
  <inkml:trace contextRef="#ctx0" brushRef="#br1" timeOffset="107237.36">9507 9596 0,'0'0'0,"0"17"0,-17-17 0,-1 0 16,18-17 46,18 17-62,17-18 0,-17 18 16,-1 0-16,36 0 16,-35 0-16,-1 0 0,1 0 15,0 18-15,-1-18 0,-17 17 0,0 1 16,0-1-16,0 1 0,0 17 0,0-17 16,0 0-16,-17 17 0,17-17 0,-36-1 15,36 1-15,-35-1 0,18 1 0,-1-18 16,18 18-16,-18-18 0,1 0 15,17 17 1,35-17 15,-17-17-31,-1 17 16,1 0-16,-1 0 16,1 0-16,17 0 0,-17-18 15,0 18-15,-1 0 0,19-18 16,-19 18-16,36-17 15,-35-1-15,-1 18 0,19-35 16</inkml:trace>
  <inkml:trace contextRef="#ctx0" brushRef="#br1" timeOffset="107704.42">9754 9172 0,'0'0'0,"-17"-17"31,17-1-31,-18 18 0,18-18 16,35 18 15,-17 0-31,0 0 16,-1 36-16,1-36 0,35 17 16,-36 1-16,1-1 0,17 1 0,-17 0 15,0 17-15,-1-17 0,1-1 0,0 19 16,-1-1-16,-17-17 0,18 17 0,-18 0 15,17 0-15,-17 1 0,18-1 16,-18 0-16,0 0 0,0 1 0,0-1 16,-35 71-16,35-71 15,-18 0-15,18-17 0,-35 0 0,35 17 16,-18-17-16,1-1 0,-1-17 0,0 18 16,18 0-16,-17-18 0,-1 0 0,18 17 15,-18-17-15,1 0 16</inkml:trace>
  <inkml:trace contextRef="#ctx0" brushRef="#br1" timeOffset="109162.93">10089 9084 0,'0'0'0,"-35"-35"15,35 17 1,18 18 15,-18-18-31,35 18 0,-17 0 16,-1 0 15,-17 36-31,0-19 16,0 1-1,-17-18 17,-1 0-1,18-18-15,-18 18-16,1-17 15,-1 17 470,1 0-454,-1 0 0,18-18 47,18 18-62,-1 0-1,1 0-15,17 0 16,-17 0-16,17 0 16,-17 0-16,-18 18 0,17-18 15,1 0-15,-18 17 0,18-17 0,-1 18 16,1-18-16,-18 18 16,17-1-16,-17 1 15,0 0-15,-35-18 16,35 17-16,-17-17 15,-19 18-15,19-1 0,-1-17 16,0 0-16,1 0 0,17 18 16,-18-18-16,36 18 47,-1-18-32,1 0-15,0 0 16,-1 0-16,1 0 0,0 0 15,-1-18-15,1 18 0,-1 0 16,1-18-16,0 18 0,-1 0 16,1-17-16,0 17 0,-1-18 0,1 18 15,0 0-15</inkml:trace>
  <inkml:trace contextRef="#ctx0" brushRef="#br1" timeOffset="109692.28">10336 9525 0,'0'0'0,"-17"0"0,-1 0 31,18-18-31,0 1 0,35 17 16,1-18-1,-19 18-15,36 0 16,-18 0-16,-17 0 0,17-18 0,1 18 15,-1 0-15,0 0 0,-17 0 0,17 0 16,0-17-16,1 17 0,-19 0 16,19 0-16,-19 0 0,1 0 0,0-18 15,-1 18-15,1 0 0,-1 0 16,-34 0 15</inkml:trace>
  <inkml:trace contextRef="#ctx0" brushRef="#br1" timeOffset="109962.23">10672 9260 0,'0'0'0,"-36"0"31,19 0-31,17 18 16,0 17-1,35-17-15,-17 0 16,-18-1-16,17 1 0,-17 0 0,18 17 16,-1-18-16,-17 19 0,18-19 0,-18 19 15,0-1-15,18 0 0,-18 0 0,0 1 16,0-19-16,0 19 0,0-19 0,0 1 16,0 0-16,0-1 0,0 1 15,17-18 1</inkml:trace>
  <inkml:trace contextRef="#ctx0" brushRef="#br1" timeOffset="110341.18">11501 9049 0,'0'-36'16,"-36"36"-16,36-17 16,-17 17-1,-1 35-15,0 0 16,1-17-16,-1 0 0,0-1 15,1 19-15,-1-1 0,1-18 0,17 19 16,-36 34-16,36-34 0,-17 17 16,17-18-16,-18 0 0,18 0 0,0 18 15,-18-17-15,18-1 0,0 0 0,0 0 16,0 1-16,0 17 16,0-36-16,36 1 0,-36-1 0,17-17 15,-17 18-15,36-18 0,-19 0 0,18 18 16,-17-18-16,17 0 0,-17 0 0</inkml:trace>
  <inkml:trace contextRef="#ctx0" brushRef="#br1" timeOffset="111180.12">11800 9296 0,'-17'-36'31,"-1"36"-15,18 18-1,-18 0 1,18 17-16,0-17 16,0-1-16,0 19 0,0-1 15,0-18-15,36 1 0,-19 17 16,-17-17-16,18-18 0,-18 18 0,35-18 15,-17 17-15,0-17 0,-1 0 0,1 0 16,0 0-16,17 0 0,0-17 0,-17 17 16,17-36-16,0 36 0,-17-17 0,17-1 15,0-17-15,-17 17 0,17-17 16,-35 17-16,0 1 0,0-1 16,0 0-16,-17 1 15,-19 17-15,19 0 16,-1 35-1,1-17-15,17 17 16,0-17-16,-18-1 0,18 18 0,0-17 16,0 17-16,0-17 0,0 17 0,0 1 15,0 16-15,0-16 0,18 17 0,-18 0 16,0-18-16,0 18 0,17 0 0,-17-18 16,0 0-16,0 1 0,0-1 15,0-18-15,0 1 0,0 0 0,0-1 16,-17 1-16,17 0 0,-18-18 15,0 0-15,-17 0 0,17 0 16,1 0-16,-1-18 0,0-17 16,1 35-16,-1-18 0,1 0 15,17 1-15,0-1 16,0 1-16,0-1 16,17 18-16</inkml:trace>
  <inkml:trace contextRef="#ctx0" brushRef="#br1" timeOffset="111564.52">12471 9772 0,'0'0'0,"0"-53"31,17 53-31,-17-18 0,18 1 16,0 17-16,-1 0 0,1 0 0,0 0 15,-1 0-15,1 0 0,35 17 16,-36 1-16,1-18 0,0 53 16,-18-35-16,0 17 0,0-18 15,0 1-15,-36 0 0,36-1 0,-53 36 16,36-53-16,-18 18 0,17 0 16,0-18-16,1 17 0,-1-17 0,0 0 15,1 0-15,-1 0 16,18-17-1,18 17 1,-18-18-16,35 18 0,-17 0 16,17 0-16,-17 0 15,-1 0-15,1 0 0,-1-18 0,19 18 16,-19 0-16,1 0 0,17-17 0,-17 17 16,17 0-16,-17-18 0,-1 0 0,1 1 15</inkml:trace>
  <inkml:trace contextRef="#ctx0" brushRef="#br1" timeOffset="111881.28">12771 9384 0,'0'0'0,"-18"0"15,18-18 1,18 18 15,17 0-15,-18 0-16,1 0 16,17 0-16,-17 0 0,0 0 15,-1 0-15,19 0 0,-1 0 16,0 0-16,-17 0 0,17-17 15,-17 17-15,-1 0 0,1 0 0,0 0 16,-1 0-16,1 0 16</inkml:trace>
  <inkml:trace contextRef="#ctx0" brushRef="#br1" timeOffset="112368.08">13617 9155 0,'0'-18'0,"0"36"0,-17-36 15,17 0 1,-18 18-16,0 0 15,1 0-15,-1 0 16,0 36-16,1-36 0,-1 17 0,0-17 16,1 35-16,-1-17 0,1 0 0,17-1 15,-18 1-15,0 17 0,18-17 0,-17 17 16,17-17-16,0 17 0,0-17 0,0 17 16,0-17-16,35 17 0,-35 0 15,35-17-15,-35 0 0,35-1 0,-17 1 16,0-1-16,17-17 0,0 0 0,-17 18 15,17-18-15,-17 0 0,17 0 0,-17 0 16,17-35-16,-17 35 0</inkml:trace>
  <inkml:trace contextRef="#ctx0" brushRef="#br1" timeOffset="112884.8">13899 9437 0,'0'0'0,"-17"0"15,34 0 48,1-18-63,17 18 15,-17 0-15,0 0 16,-1 0-16,1 0 0,0 0 16,-1 18-16,-17 17 15,0 0-15,0 1 16,-35-1-16,35-17 0,-18-1 16,18 1-16,-53 17 0,36-17 0,-36 17 15,35-17-15,1-18 16,-1 0-16,0 0 15,1 0-15,17-18 0,0 0 16,-18-17-16,18 17 16,0 1-16,18-1 15,17 18 1,-17 0 0,-1 18-16,1 17 15,-1-35-15,1 18 0,0-1 0,-1 1 16,1 0-16,0-18 0,17 35 15,-17-17-15,-1-1 16,1-17-16,-1 0 16,-17-35-16</inkml:trace>
  <inkml:trace contextRef="#ctx0" brushRef="#br1" timeOffset="113257.36">14093 9049 0,'0'0'0,"-35"-53"16,35 35-16,0 1 0,-17 17 16,17-18-16,17 18 31,-17 18-31,35-18 15,-17 35-15,0-35 0,-1 17 16,1 1-16,17 0 0,-17 17 0,0-17 16,-1-1-16,-17 19 0,18-19 0,-1 18 15,1 36-15,0-36 0,-18 54 16,0-54-16,0 18 0,0 0 16,0 0-16,0-1 0,-36 1 0,36-17 15,-17 17-15,17-18 0,-18 0 0,18 0 16,-35 1-16,35-19 0,-18 1 0,-17 17 15,17-35-15,1 0 16,-1-35-16,18 0 16</inkml:trace>
  <inkml:trace contextRef="#ctx0" brushRef="#br1" timeOffset="113733.67">14287 8749 0,'0'0'0,"0"-35"32,0 17-32,18 18 15,0 0 1,-18 18-16,17-18 16,-17 35-16,18-17 0,0-1 15,-18 1-15,0 35 0,17-36 16,-17 1-16,0 0 0,0-1 15,0 1-15,0 0 0,-35-1 0,35 1 16,-35-18-16,35 17 0,-18-17 16,18 18-16,35-18 31,-17 0-15,-18-18-16,35 18 0,-17 0 0,0 0 15,-1-17-15,1 17 0,0 0 0,-1-18 16,18 18-16,-17-17 0,0 17 0,17 0 15,-17-18-15,17 18 0,-17-18 0</inkml:trace>
  <inkml:trace contextRef="#ctx0" brushRef="#br1" timeOffset="114296.46">14958 9278 0,'-18'-18'31,"53"18"0,-17 0-31,17 0 0,-17 0 16,17 0-16,1 0 0,-1 0 0,-18 0 15,19 18-15,-1-18 0,0 0 0,-17 0 16,17 0-16,-17 0 0,17 0 0,-17 0 16,17 0-16,-17 0 0,-1-18 0,1 18 15,0 0-15,-18-17 0,0-1 16,0 0 0</inkml:trace>
  <inkml:trace contextRef="#ctx0" brushRef="#br1" timeOffset="114609.05">15240 9066 0,'0'0'0,"-35"-17"31,17 17-15,18 17-1,0 19 1,0-19-16,35 19 15,-35-1-15,0-18 0,18 19 16,-18-19-16,0 19 0,0-1 0,0-17 16,0 17-16,0-17 0,0-1 0,0 18 15,0-17-15,0 0 0,0-1 16,0 1-16,0 0 16,0-1 15,18-17-31,-1 0 15,1 0-15,0 0 0</inkml:trace>
  <inkml:trace contextRef="#ctx0" brushRef="#br1" timeOffset="114857.76">15963 9384 0,'0'0'0,"0"-18"0,-17 18 0,-1 0 15,53 0 17,-17 0-17,-1 0 1,1 0-16,0 0 15,-1 0-15,-17-17 0,18 17 0</inkml:trace>
  <inkml:trace contextRef="#ctx0" brushRef="#br1" timeOffset="115060.43">16616 9278 0,'-18'0'32,"53"0"-17,18 0 1,-35 0-16,0 0 0,17 0 0,0 0 16,-17 0-16,17 0 0,-17 0 0</inkml:trace>
  <inkml:trace contextRef="#ctx0" brushRef="#br1" timeOffset="115274.08">17445 9243 0,'0'0'0,"-35"-18"15,52 18 16,18 0-31,1 0 16,-19 0-16,1 0 0,0 0 0,-1 0 16,1 0-16,0 0 0,17 0 0,-17 0 15,-1 0-15</inkml:trace>
  <inkml:trace contextRef="#ctx0" brushRef="#br1" timeOffset="115475.29">17868 9137 0,'0'0'0,"0"18"0,-17-18 15,34 0 32,1 0-47,17 0 16,-17 0-16,-1 0 0,1 0 15</inkml:trace>
  <inkml:trace contextRef="#ctx0" brushRef="#br1" timeOffset="116113.56">18080 9013 0,'0'0'0,"-18"0"15,18-17 1,35 17-1,-17-18-15,17 18 16,18 0-16,-17 0 0,17 0 16,17 0-16,-35-17 0,1 17 15,-1 0-15,0 0 0,0-18 0,1 18 16,17 0-16,-36-18 0,1 18 16,0 0-16,-1 0 0,-34 0 31,-19 18-16,1-18-15</inkml:trace>
  <inkml:trace contextRef="#ctx0" brushRef="#br1" timeOffset="116396.2">18468 8767 0,'0'0'0,"-18"-18"15,1 18-15,17-18 0,0 36 47,0 17-47,17 0 16,1 1-16,-18-1 16,18-17-16,17 52 0,-35-52 15,17 17-15,1 36 0,0-54 16,-18 19-16,17 16 0,-17-34 15,18 0-15,-18-1 0,0 1 16,0 0-16,18-18 16</inkml:trace>
  <inkml:trace contextRef="#ctx0" brushRef="#br1" timeOffset="116784.34">19262 8484 0,'0'0'15,"-18"-17"-15,0-1 0,18 0 0,-17 1 16,-1-1-16,0 18 31,18 18-31,0-1 16,-17 36-1,17-17-15,-18-19 0,1 18 0,17 1 16,-18 17-16,0-18 0,1 18 0,-1-18 16,18 18-16,-18 0 0,1-18 0,-19 53 15,36-52-15,-17 17 0,17 0 16,0-18-16,0-18 0,0 19 15,0-19-15,0 1 0,0 0 0,17-1 16,-17 1-16,36 0 0,-19-1 0,36 1 16,-35-18-16,17 0 0,-17 0 15,17 0-15,-17 0 0,17 0 0,0 0 16</inkml:trace>
  <inkml:trace contextRef="#ctx0" brushRef="#br1" timeOffset="117970.17">19579 8784 0,'0'-17'16,"0"-1"0,0 36 31,0-1-47,35 18 15,-35-17-15,0 0 0,0-1 0,0 1 16,0 0-16,0-1 0,0 1 15,0 0-15,18-1 0,0 1 16,-1-18-16,19 17 16,-19-17-16,19 0 15,-19 0-15,1 0 0,35-17 16,-36-18-16,1 35 0,17-36 16,-17 19-16,0-1 0,-1 0 0,-17 1 15,0-1-15,0 0 0,0 1 0,0-1 16,0 1-16,0-1 0,0 0 15,-17 18-15,-1 0 16,18 18 0,-18-18-16,18 35 0,0 0 15,0-17-15,0 0 0,0 17 0,0-17 16,0 17-16,0-17 0,0 17 16,0 0-16,0 18 0,0-18 0,0 1 15,0-1-15,0 0 0,0 0 0,0 1 16,0-1-16,-17-17 0,17 17 0,0-17 15,-36-1-15,36 1 0,-17-1 16,-1-17-16,0 0 16,1 0-1,-1-17-15,1 17 0,-1-18 0,0 1 16,1-1-16,17 0 16,-18 1-1,53 17 1</inkml:trace>
  <inkml:trace contextRef="#ctx0" brushRef="#br1" timeOffset="118585.43">20267 9190 0,'0'0'0,"-18"-18"16,1 18-1,17 18 1,0-1 0,0 19-16,0-19 15,0 1-15,0 17 16,0-17-16,0 17 16,0-17-16,0-53 31,0 17-16,0-17-15,0 17 16,17 18-16,-17-18 0,0 1 0,18-1 16,-18 0-16,18 1 0,-18-1 0,17 18 15,1-17-15,0-1 0,-1 18 16,1 0-16,0 0 16,-1 18-16,1-18 15,-18 35-15,17-35 0,1 17 0,-18 1 16,18 0-16,-18-1 0,0 1 0,17 0 15,-17-1-15,0 1 0,0 0 16,0-54 15,0 19-15,0-19-16,0 19 16,0-1-16,0 0 0,18-17 15,-18 18-15,18 17 0,-18-18 16,35 18-16,-17 0 0,-1 0 0,-17-18 15,18 18-15,-1 0 0,1 0 0,17 0 16,1 0-16,-19 36 0,1-36 16,0 17-16,-1-17 0,1 18 0,0-1 15,-18 1-15,0 0 16,0-1-16,-18 1 0,-17 0 16,17-18-16,-17 17 15,17-17-15,18-35 16</inkml:trace>
  <inkml:trace contextRef="#ctx0" brushRef="#br1" timeOffset="118905.01">20902 8855 0,'0'0'0,"0"-18"0,-35 18 15,17 0-15,1 0 16,17-18-16,17 18 47,18 0-47,-17 0 16,0 0-16,17 0 15,-17 0-15,-1 0 0,19 0 0,-19 0 16,18 0-16,-17-17 0,0 17 0,17 0 15,-17 0-15,-1-18 0,1 18 16,0 0-16,-36 0 31</inkml:trace>
  <inkml:trace contextRef="#ctx0" brushRef="#br1" timeOffset="119296.19">21643 8555 0,'0'0'0,"0"-18"0,-18 18 15,18-17-15,-17 17 16,-1 0 0,0 0-1,18 17-15,-17-17 0,17 18 0,-18-18 16,18 35-16,0-17 0,-18 17 16,1-17-16,17-1 0,0 19 15,-18-19-15,18 19 0,0-19 0,0 18 0,-17-17 16,17 17-16,0-17 0,0 0 0,0 17 15,0 0-15,35 0 16,-35-17-16,17-18 0,1 18 16,0-18-16,-1 17 15,19-17-15,-19 0 16,36-35-16,-35 35 0</inkml:trace>
  <inkml:trace contextRef="#ctx0" brushRef="#br1" timeOffset="119570.37">21996 8802 0,'-18'0'0,"0"0"31,18 17-15,-17 1-16,17 0 15,0-1-15,0 1 0,0 17 16,0-17-16,0 0 16,0 17-16,0-18 15,0 1-15,0 0 16,17-18-16</inkml:trace>
  <inkml:trace contextRef="#ctx0" brushRef="#br1" timeOffset="119956.73">22013 8237 0,'0'0'0,"-17"-53"31,-1 53-31,53 0 47,-35 18-47,18-18 0,-18 18 0,35-18 0,1 35 16,-19 0-16,1-17 15,-1 35-15,1-18 0,0-17 16,-1 17-16,-17 18 0,18-18 0,-18 18 15,18-18-15,-18 18 0,0-17 0,0 17 16,0-1-16,0-16 0,0 17 0,0 0 16,0-18-16,-18 18 0,18-18 0,-18 0 15,18 1-15,-53 34 0,36-35 16,-1-17-16,1 17 0,-1-17 16,0 0-16,1-18 0,-1 17 0,0-17 15,1 0-15,-1 0 0,18-17 16</inkml:trace>
  <inkml:trace contextRef="#ctx0" brushRef="#br1" timeOffset="120477.69">22331 8290 0,'0'0'0,"0"-17"0,0-19 15,0 19-15,0-1 0,0 0 16,17 18-16,-17-17 15,18 17 1,0 35 0,-18-17-16,17 17 15,-17-17-15,18-1 16,-18 36-16,18-35 0,-18 17 16,0-17-16,0-1 15,-36 36-15,36-35 16,-17 0-16,-1-1 0,0-17 31,18-17-15,36 17-16,-19-36 15,1 19-15,17 17 16,-17 0-16,0 0 0,-1-18 16,1 18-16,-1 0 0,1 0 15,0 0-15,-1 0 0,1 0 16,0 0-16,-1 0 0,1 0 0,0-18 15,-1 18-15,1 0 0</inkml:trace>
  <inkml:trace contextRef="#ctx0" brushRef="#br1" timeOffset="121257.29">22789 8184 0,'0'0'15,"0"-17"-15,-17 17 0,-1 0 0,18-18 16,18 18 15,17 0-31,-17 0 16,17 0-16,-17 0 0,17 0 0,-17 0 15,17 0-15,0 0 0,0 0 0,-17 0 0,17 0 16,-17 0-16,17 0 0,-17 0 16,-1 0-16,1 0 0,0 0 15,-1 0-15,1 0 16,-18 18-1,0 17-15,18-35 16,-18 18-16,0-1 0,0 1 0,0 0 16,17-18-16,-17 17 0,0 1 0,0 17 15,0-17-15,0-1 0,0 19 0,0-1 16,-17 0-16,17 1 0,0-1 0,-36 0 16,36 0-16,-17 54 15,-19-54-15,36 0 0,0 0 0,-17 1 16,-1-1-16,18 0 0,0 1 0,0-1 15,-17-18-15,17 19 0,0-19 0,0 1 16,0 17-16,0-17 0,0 0 0,0-1 16,0 1-16,0-1 0,0 1 0,0 0 15,0-1-15,-18 1 0,18 0 16,0-1-16,-18-17 16,18 18-16,-17-36 93,-1 18-77,0 0-16,1 0 16,-1 0-16,18-17 0,-18 17 0,1 0 15,-1 0-15,1 0 0,-1 0 16,0 0-16,1 0 0,-1 0 15,0 0-15,1 0 16,-1 0-16,0 0 16,1 17-16</inkml:trace>
  <inkml:trace contextRef="#ctx0" brushRef="#br1" timeOffset="123167.01">4780 11465 0,'0'0'0,"-18"-17"31,18-1-31,18 18 15,-18-18-15,35 18 16,-17 0 0,0 0-16,-1 0 15,19 0-15,-19 0 0,19 0 0,-19 0 16,18 0-16,1 0 0,-1 18 0,0-18 16,1 0-16,-1 0 0,0 0 0,0 0 15,-17 0-15,17 0 0,1 0 0,16 0 16,-34 0-16,17 0 0,-17 0 15,-18-18-15,18 18 0,-36 0 47,0-17-47,-17 17 16,35-18-16,-18 18 0</inkml:trace>
  <inkml:trace contextRef="#ctx0" brushRef="#br1" timeOffset="123425.43">5115 11130 0,'0'0'0,"-53"-18"31,36 18-31,17 36 16,0-1-1,0-17-15,35-1 0,-35 19 16,0-19-16,18 1 0,-18 17 0,17 0 15,-17-17-15,18 17 0,0 1 0,-18-19 16,0 19-16,17-1 0,-17-18 0,0 19 16,0-19-16,0 1 0,18 0 0,-18-1 15,0 1-15</inkml:trace>
  <inkml:trace contextRef="#ctx0" brushRef="#br1" timeOffset="124233.05">6138 11060 0,'-17'-18'0,"17"0"16,0 1-16,-18 17 15,18-18-15,0 53 47,0 1-47,0-19 16,0 18-16,0 1 0,0-1 0,0 0 16,-18 1-16,18 17 0,0-18 0,0 18 15,0-18-15,0 18 0,0-18 0,0 18 16,0-18-16,0 1 0,0 17 15,0-18-15,-17 0 0,17 0 0,0-17 16,0 17-16,0-17 0,-18 17 0,18-17 16,0 0-16,0 17 0,-18-18 0,18 1 15,0 0-15,0-1 0,-17 1 16,17 0-16,0-1 0,0 1 16,17-18 30,1 0-30,0 0-16,-1 0 16,1 0-16,0 0 15,-1 0-15,19-18 16,-19 18-16,19-35 0,-19 17 16,1 18-16,17-17 0,-17 17 0,-1 0 15,1 0-15,0-18 0,-1 18 0,-17-18 16,18 18-16,0 0 15,-18-17-15</inkml:trace>
  <inkml:trace contextRef="#ctx0" brushRef="#br1" timeOffset="124615.28">6121 11112 0,'0'0'0,"0"-17"0,-18-18 16,18 17-1,-18 18-15,18-18 0,0 1 16,36 17 15,17 17-15,-18-17 0,-17 18-16,-1-18 0,1 0 0,17 0 15,-17 0-15,-1 0 0,19 0 0,-19 0 16,1 0-16,17 0 0,-17 0 0,17-18 15,-17 18-15,-1-17 16</inkml:trace>
  <inkml:trace contextRef="#ctx0" brushRef="#br1" timeOffset="126981.43">7197 11201 0,'0'0'0,"0"-18"16,0 0-1,0 1 1,0 34 47,-18-17-48,18 18-15,0 0 0,-35-1 0,17 36 16,18-35-16,-18 0 0,1 34 15,17-34-15,-18 17 0,18 1 16,0-1-16,0-17 0,0-1 16,0 1-16,0 17 0,0-17 0,0-1 15,18 19-15,-18-19 0,0 1 0,35 0 16,-35-1-16,18 1 0,-18-1 0,17 19 16,-17-19-16,0 1 0,18 0 15,-18-1-15,18-17 0,-18 18 0,17 0 16,1-18-1,0 0-15,-1 0 0,1 0 0</inkml:trace>
  <inkml:trace contextRef="#ctx0" brushRef="#br1" timeOffset="127948.87">7497 11395 0,'0'0'16,"-36"0"-1,19 0-15,17-18 16,0 0 15,17 18-31,-17-17 16,36 17-16,-19-18 0,1 18 15,-1 0-15,1 0 0,0-17 16,-1 17-16,1 0 0,0 0 16,-1 0-16,1 0 0,0 35 15,-1-35-15,-17 17 16,18 1-16,-18 0 0,0-1 15,0 1-15,0 0 0,0-1 16,-35 1-16,35 0 16,-18 17-16,-17-35 0,17 17 15,0 1-15,1 0 0,-1-18 0,18 17 16,-18-17-16,1 18 0,-1 0 16,18-1-1,0 1 1,18-18 31,-1 0-32,1 0-15,0 0 0,-1 0 16,1-18-16,0 18 0,17 0 0,-17 0 16,-1-17-16,18 17 0,-17 0 0,0 0 15,17 0-15,-17-18 0,-1 18 0,1 0 16,17 0-16,-17-18 0,-1 18 0,1 0 15,0 0-15,-1 0 0,1 0 16,0 0-16,-36 0 63,0 0-48</inkml:trace>
  <inkml:trace contextRef="#ctx0" brushRef="#br1" timeOffset="128289.39">8290 11518 0,'0'0'0,"-17"0"0,17-17 32,0 52 15,17-35-47,-17 17 0,0 1 15,0 0-15,0-1 0,18 1 16,-18 17-16,0-17 0,0 0 15,0-1-15,0 1 0,0-1 0,0 1 16,0 0-16,0-1 0,-35 1 0,35 0 16,0-1-1</inkml:trace>
  <inkml:trace contextRef="#ctx0" brushRef="#br1" timeOffset="128869.75">8502 11395 0,'0'0'0,"0"-18"16,0 0-1,0 1 17,18 17 14,-1 0-46,18 0 16,1 0-16,-19 0 16,19 0-16,-1 0 0,-17 0 0,17 0 0,0 0 15,-17 0-15,-1 0 0,19-18 0,-19 18 16,1 0-16,0 0 0,-1 0 0,1 0 16,0-17-16,-1 17 0,1 0 15,-18-18-15,17 18 16,-52 0 15</inkml:trace>
  <inkml:trace contextRef="#ctx0" brushRef="#br1" timeOffset="129861.06">9613 11060 0,'0'0'0,"-17"0"0,-1-18 15,18 0 1,-18 18-16,18-17 16,-17 17 31,-1 17-32,0-17-15,1 18 0,-1-18 0,0 35 16,-17 0-16,18-17 0,17 0 0,-18 17 15,0 0-15,18-17 0,-17 17 0,17 1 16,0-19-16,0 18 0,0 18 16,17 0-1,-17-35-15,18 0 0,17-1 16,-17-17-16,-1 0 0,1 18 16,0-18-16,-1 0 15,1 0-15,0 0 0,-1 0 0,19 0 16,-19 0-16,1 0 0,17 0 15,-17-18-15,-1 18 0,1 0 0,0-17 16</inkml:trace>
  <inkml:trace contextRef="#ctx0" brushRef="#br1" timeOffset="130469.65">9860 11412 0,'0'-17'15,"-18"17"-15,18-18 16,0 0 0,0 1-16,0-1 15,0 1 1,18 17-1,0 0-15,-18-18 16,17 18-16,1 0 0,0 0 16,-1 0-16,1 0 15,0 35-15,-18-17 16,17-1-16,-17 1 0,0 0 16,0-1-16,0 1 0,0 0 15,-17-18-15,17 17 0,-36 1 16,19-18-16,-1 18 15,0-18-15,1 0 16,17-36 0,35 36 15,-17 0-31,-1 0 16,1 0-16,0 0 0,-1 0 15,1 0-15,0 0 0,-1 0 0,1 36 16,-1-36-16,1 17 0,0-17 0,-1 18 15,1-1-15,-18 1 0,0 0 16,0-1-16,0 1 0,-35 0 16,17-1-16,-17-17 0,17 18 15,1-18-15,-1 0 0,0 18 0,-35-18 16,36 0-16,-1 0 0,0 0 16,1 0-16,-1 0 15,18-18-15,0 0 16</inkml:trace>
  <inkml:trace contextRef="#ctx0" brushRef="#br1" timeOffset="130880.04">10107 10742 0,'0'0'0,"-18"-18"16,54 18 15,-19 0-15,1 18-16,0-18 15,-1 35-15,1-17 0,0 17 0,-1-17 16,18 35-16,-17-18 0,0 0 16,35 71-16,-36-71 15,-17 1-15,18-1 0,-18 18 0,18-18 16,-18 18-16,0 35 16,0-35-16,0-17 0,0 16 0,-36-16 15,36-1-15,-35 0 0,35 1 0,-18-1 16,18-18-16,-35 1 0,35 0 15,-18-1-15,1 1 0,-1 0 0,1-18 16,-1 0 0,18-36-16</inkml:trace>
  <inkml:trace contextRef="#ctx0" brushRef="#br1" timeOffset="131368.22">10389 10583 0,'0'-17'0,"0"34"0,-17-52 16,17 17-16,0 1 15,35 17 1,0 0-16,-17 0 16,-1 0-16,-17 17 0,36-17 0,-36 18 15,17 17-15,-17-17 0,18 0 16,-18-1-16,0 1 0,0 0 0,0-1 15,-35 1-15,35-1 0,-36 1 0,36 0 16,-35-1-16,18 1 0,17 0 16,-36-1-16,19 1 0,34-18 47,1-18-32,17 18-15,0-17 16,-17 17-16,17-18 0,-17 18 15,17 0-15,1 0 0,-1-18 0,0 1 16,0 17-16,1 0 0,-19-18 0</inkml:trace>
  <inkml:trace contextRef="#ctx0" brushRef="#br1" timeOffset="131828.25">10866 11236 0,'-18'0'0,"36"0"0,-36-18 0,18 1 16,18 17-1,34-18 1,1 18-16,-17 0 16,-1 0-16,88 0 15,-87 0-15,34 0 0,-34 0 0,-1 0 16,0 0-16,-17 0 0,17 0 16,-17 0-16,-1 0 0,1-18 15</inkml:trace>
  <inkml:trace contextRef="#ctx0" brushRef="#br1" timeOffset="132081.17">11165 10971 0,'0'0'0,"-53"0"31,36 0-31,17 36 31,0-19-31,0 19 0,17-19 16,-17 1-16,18 17 0,-18 0 0,35 1 16,-35-19-16,18 19 0,-18-1 0,18 0 15,-18 0-15,0 18 0,0-35 16,0 17-16,0 1 0,0-19 16,0 1-16,0-1 15</inkml:trace>
  <inkml:trace contextRef="#ctx0" brushRef="#br1" timeOffset="132649.34">11977 10601 0,'0'-18'0,"-18"18"16,1 0 15,-1 0-31,18 18 16,-35 17-16,17-17 0,0 17 15,1-17-15,-19 17 0,19 0 0,-1 1 16,0 17-16,1-1 0,-18 54 16,17-53-16,0 53 15,18-35-15,0-18 0,0 35 0,0-53 16,36 0-16,-36 1 0,17-1 0,-17-18 15,53 1-15,-35 0 0,-1-1 0,1 1 16,0 0-16,-1-18 0,1 17 16,0-17-16,17 0 0,-17 0 0,-1 0 15,1 0-15,-1 0 0</inkml:trace>
  <inkml:trace contextRef="#ctx0" brushRef="#br1" timeOffset="133615.44">12136 11077 0,'0'0'0,"0"-17"0,-36 17 15,19-18 1,17 0-16,0 1 31,17 17 0,1 0-31,0 0 16,-1 0-16,1-18 16,-1 18-16,19 0 0,-19 0 0,1 0 15,17 0-15,-17 0 0,0 0 0,17 0 16,-18 0-16,1 0 0,0 0 0,-1 0 16,1 0-16,-18 18 15,0-1 1,-18-17-16,18 18 15,-17 0-15,-19-1 16,1 1-16,18-1 0,-1 1 16,0 0-16,1-1 0,-1-17 15,0 18-15,1 0 0,-1-1 0,0 1 16,18 0-16,-17-1 0,-1 1 0,18 0 16,-17-1-16,17 1 0,-18-1 0,18 1 15,0 0-15,-18-18 0,18 17 0,-17 1 16,17 0-1,-18-18 48,18 17-32,18-17 47,-1 0-78,1 0 16,0 0-16,-1 0 0,18-17 16,-17 17-16,17 0 0,1 0 0,-19-18 15,19 18-15,-1 0 0,0-18 0,0 18 16,1 0-16,-1-17 0,0 17 0,18 0 15,-35 0-15,-1 0 16,1 0-16,-18-18 0,-18 18 47,1 0-31,17 18-16,-18-18 0,1 0 15,52 0 16</inkml:trace>
  <inkml:trace contextRef="#ctx0" brushRef="#br1" timeOffset="134132.37">12912 11307 0,'-18'0'15,"36"0"48,-1 0-48,1 0-15,0 0 16,-1 0-16,1 17 16,-18 1-16,17-18 0,-17 17 15,0 1-15,0 0 0,0-1 0,0 1 16,-35 0-16,18-1 15,17 1-15,-36 0 0,36-1 0,-35-17 16,35 18-16,-18-18 0,18 17 16,-17-17-16,-1 0 15,53 0 17,-17 0-17,0 0-15,-1-17 0,1 17 16,0 0-16,-1 0 0,18 0 0,-17 0 15,0 0-15,17-18 0,-17 18 16,-1 0-16,19 0 0,-19-17 0,1 17 0,0-18 16,-1 18-16</inkml:trace>
  <inkml:trace contextRef="#ctx0" brushRef="#br1" timeOffset="134533.41">13247 11042 0,'0'0'0,"-18"0"0,1 0 15,17-18-15,-18 18 16,53 0 15,-35-17-31,18 17 16,17 0-16,0 0 0,-17 0 15,0-18-15,17 18 0,0 0 0,-17 0 16,17-18-16,0 18 0,-17 0 0,17 0 16,-17-17-16,0 17 0,17 0 0,-18 0 15,-17-18-15,18 18 0,0 0 0,-18-18 16</inkml:trace>
  <inkml:trace contextRef="#ctx0" brushRef="#br1" timeOffset="135172.26">14287 10724 0,'0'-17'0,"18"17"16,-18-18-1,-35 18 17,17 18-32,1-18 0,-1 17 15,-17 1-15,17 0 0,0 17 0,1-17 16,-1 17-16,0-17 0,18 17 0,-17 0 16,-1 36-16,18-36 0,0 0 15,0-17-15,0 17 0,0 0 0,0-17 16,0 17-16,18-17 0,-18 0 0,17-1 15,-17 1-15,36 0 0,-36-1 0,35-17 16,-35 18-16,18-18 0,-1 17 0,1-17 16,0 18-16,-1-18 15,1 0-15,-1 0 0,1 0 16,0 0-16,-1-18 0</inkml:trace>
  <inkml:trace contextRef="#ctx0" brushRef="#br1" timeOffset="135909.28">14517 11095 0,'0'0'0,"0"-18"0,0 1 16,0-1 0,17 18-16,1 0 15,0 0 1,-1 18-16,1-1 15,-18 1-15,18-18 0,-18 35 16,0-17-16,0-1 16,0 1-16,0 0 0,-18-1 15,0 1 1,1-18-16,-1 0 16,36 0 30,17 0-46,-17 0 16,-1 0-16,1 0 16,17 0-16,0 0 0,-17 35 0,17-17 15,-17-18-15,-18 18 0,18-1 16,-1 1-16,-17-1 16,0 1-16,0 0 15,-35-1-15,17 1 0,-17-18 16,0 18-16,17-18 0,1 0 15,-1 0-15,0 0 0,1 0 0,-1 0 16,0 0-16,1 0 0,-1 0 16,0-18-16,18 0 15</inkml:trace>
  <inkml:trace contextRef="#ctx0" brushRef="#br1" timeOffset="136324.41">14781 10548 0,'0'0'0,"-17"-35"16,17 17-1,17 0 1,1 18 0,17 0-16,-17 0 0,0 0 0,17 0 15,-18 36-15,1-36 16,0 17-16,-1-17 0,1 36 16,0-19-16,-1 19 0,1-19 0,17 36 15,-17-18-15,0 1 0,-1-1 0,1 18 16,-18-18-16,17 18 0,-17 0 0,0 0 15,18 0-15,-18 0 0,0 17 0,0-34 16,0 17-16,-35-1 0,35 1 0,-18-17 16,18-1-16,-35 18 0,17-18 0,1 0 15,-1-17-15,-17 35 16,-1-18-16,1 0 16,0-35-16,17 0 15,1 0-15,17-17 0,-18 17 0</inkml:trace>
  <inkml:trace contextRef="#ctx0" brushRef="#br1" timeOffset="136797.49">15222 10389 0,'36'-35'31,"-36"17"-31,17 18 0,19 0 15,-19 0-15,1 0 0,-1 0 16,1 0-16,0 36 0,-1-19 16,1-17-16,-18 36 0,0-19 15,0 1-15,0-1 0,0 1 0,-18 0 16,18-1-16,-35 1 0,0 0 16,17-1-16,1 1 0,-1-18 0,-17 18 15,17-1-15,0-17 0,18 18 0,-17-18 0,-1 0 16,53 0 15,1 0-31,-19-18 0,19 18 16,-19-17-16,1 17 0,52-18 15,-52 18-15,17 0 0,1 0 16,-19-18-16,18 1 0,1 17 0</inkml:trace>
  <inkml:trace contextRef="#ctx0" brushRef="#br1" timeOffset="137228.24">15610 10989 0,'0'-18'32,"36"-17"-32,-1 35 15,-17 0-15,17-18 0,-17 18 16,17-17-16,0 17 0,18 0 16,-18 0-16,1 0 0,-1 0 0,35 0 15,-52 0-15,0 0 0,17 0 16,-17 0-16,-18 17 0,17-17 0</inkml:trace>
  <inkml:trace contextRef="#ctx0" brushRef="#br1" timeOffset="137497.81">15928 10689 0,'0'0'0,"-35"0"15,35 18 1,0-1 0,0 1-16,0 17 0,17 1 15,-17-19-15,0 19 0,18-1 0,-18 18 16,0-18-16,18 0 0,-18 18 16,0-18-16,0 1 0,0-1 0,0 0 15,0 1-15,0-19 0,0 1 0,0 0 16,0-1-16,0 1 0,0-36 31</inkml:trace>
  <inkml:trace contextRef="#ctx0" brushRef="#br1" timeOffset="137760.74">16757 11060 0,'0'-18'31,"35"18"-15,-17 0-1,17-18-15,-17 18 0,-1 0 16,1 0-16,0 0 0,-1 0 16,-17-17-16</inkml:trace>
  <inkml:trace contextRef="#ctx0" brushRef="#br1" timeOffset="137953.4">17233 10813 0,'0'0'0,"35"-18"31,-17 18-31,17 0 16,1 0-16,-19 0 0,1 0 15,0 0-15,17 0 0,-18 0 0</inkml:trace>
  <inkml:trace contextRef="#ctx0" brushRef="#br1" timeOffset="138156.9">17939 10777 0,'35'0'47,"0"0"-47,-17 0 0,0 0 15,17 0-15,-18 0 0,36 0 16</inkml:trace>
  <inkml:trace contextRef="#ctx0" brushRef="#br1" timeOffset="138306.21">18274 10795 0</inkml:trace>
  <inkml:trace contextRef="#ctx0" brushRef="#br1" timeOffset="139035.59">18574 10619 0,'-53'0'15,"35"0"1,53 0 15,-17 0-15,0 0-16,17 0 16,-17 0-16,-1 0 15,19 0-15,-19 0 0,89 0 16,-71-18-16,18 18 0,18-18 15,-36 18-15,0 0 0,1-17 16,-1 17-16,0 0 0,-17 0 0,-1 0 16,1 0-16,0 0 0,-54 0 31</inkml:trace>
  <inkml:trace contextRef="#ctx0" brushRef="#br1" timeOffset="139325.26">18874 10407 0,'0'0'0,"-18"18"16,18-1 0,0 1-1,35-18-15,-35 17 0,18 1 16,-18 17-16,18-17 0,-1 35 15,-17-35-15,0 17 0,0 18 16,0-18-16,0 0 0,0 1 0,0-19 16,0 19-16,0-19 0,0 18 0,0-17 15,0 0-15,0-1 16,35-17 15,-35-17-31,18 17 0,0-36 0</inkml:trace>
  <inkml:trace contextRef="#ctx0" brushRef="#br1" timeOffset="139743.99">19650 10178 0,'0'-18'16,"-18"-35"0,18 35-16,0 1 15,18 17 1,-18 17 0,-18-17-1,18 36-15,-18-19 0,18 19 16,-35-19-16,18 1 0,-1 17 0,0 0 15,1-17-15,-1 17 0,0 1 0,-17-1 16,0 53-16,35-53 0,-18 18 16,0 36-16,1-54 15,17 18-15,0-18 0,0 0 0,0 1 16,0 16-16,0-16 0,0-1 0,0-17 16,17 17-16,-17-17 0,0 17 0,0-18 15,18 1-15,-18 0 0,0-1 0,18 1 16,-18 0-16,17-1 0,1 1 0,0 0 15,-1-1-15,1-17 16,0 0-16</inkml:trace>
  <inkml:trace contextRef="#ctx0" brushRef="#br1" timeOffset="141472.41">19685 10530 0,'18'0'93,"52"0"-77,-35 0-16,-17 0 16,35-17-16,-35 17 0,17 0 15,-17-18-15,17 18 0,-18 0 0,1 0 16,0 0-16,-1 0 0,1 0 16,-18 18-1,0-1 1,-18-17-16,18 18 15,-17-18-15,17 18 0,-36-1 16,19-17-16,-1 18 0,1-18 0,17 18 0,-18-1 16,0 1-16,-17-18 0,17 18 0,1-1 15,-1 1-15,0-18 0,1 17 0,-1 1 16,1 0-16,-1-1 0,0 1 0,1 0 16,-1-1-16,0 1 0,1 0 15,17-1-15,0 1 0,0-1 16,-18-17-16,18 18 15,0 0 17,18-18 46,17 0-78,-17 0 15,-1 0-15,-17-18 0,18 18 16,0 0-16,-1 0 0,1-18 16,-1 18-16,1 0 0,0 0 15,-1-17-15,1 17 0,0 0 0,-1 0 16,1-18-16,0 18 0,17 0 0,-18 0 16,1 0-16,0-17 0,17 17 0,-17 0 15,-1 0-15,1 0 0,-18-18 0,18 18 16,-1 0-16,-34 0 62,-1 18-46,0-1 0,36-17 30</inkml:trace>
  <inkml:trace contextRef="#ctx0" brushRef="#br1" timeOffset="142205.54">20408 10742 0,'0'0'31,"0"-18"-31,0 36 47,0 17-47,0-17 15,0 0-15,18-1 0,-18 1 0,0 0 16,0 17-16,0-18 0,0 1 16,0 0-16,0-1 0,0 1 0,0 0 15,0-1-15,-18-17 0,18 18 16,0-36 0,-17 18-1,17-35-15,0 0 0,0 17 16,0 0-16,0 1 0,0-1 0,0-17 15,0 17-15,0 1 0,0-1 0,17 0 16,-17 1-16,35-1 0,1 18 16,-19 0-1,1 18-15,0 17 16,-1-35-16,1 18 0,-18-1 0,18 1 16,-18 0-16,17-1 0,-17 1 15,18-1-15,-18 1 0,0 0 16,0-1-16,0 1 15,0 0-15,-18-18 16,18-18 15,-17 0-31,17-17 16,0 17-16,0 1 0,0-1 16,0 1-16,0-1 0,0 0 0,35 1 15,-35-1-15,17 18 0,-17-18 16,36 18-16,-19 0 0,19 0 15,-19 0-15,1 0 16,0 18-16,-1-18 0,1 18 16,0-18-16,-1 35 0,-17-17 15,18-1-15,-18 1 0,0-1 16,0 1-16,0 17 16,0-17-16,-18 0 0,18-1 0,-35-17 15,35 18-15,-18-18 16</inkml:trace>
  <inkml:trace contextRef="#ctx0" brushRef="#br1" timeOffset="142632.2">21008 10548 0,'-18'0'0,"36"0"0,-53 0 16,17 0-16,53 0 62,1 0-46,-19 0-16,1-18 16,-1 18-16,19 0 0,17 0 15,-18 0-15,0 0 0,-17-17 0,17 17 16,0 0-16,1 0 0,-19 0 0,19 0 16,-19 0-16,1 0 0,0-18 0,-1 18 15,1 0-15,-36 0 47,-17 0-47,17 0 16</inkml:trace>
  <inkml:trace contextRef="#ctx0" brushRef="#br1" timeOffset="143020.01">21890 10301 0,'0'0'0,"0"-18"0,0 1 15,-18 17 1,1 0-1,17 17 1,-18-17-16,0 36 0,1-36 0,-1 17 16,0 1-16,-17 17 0,17-17 0,1 0 15,-1-1-15,1 1 0,-1 17 0,0-17 16,1 17-16,-1 0 0,18-17 16,0 17-16,0-17 0,0 0 15,18 17-15,-18-18 16,35-17-16,0 18 15,-17-18-15,-1 0 0,1 0 0,0 0 16,17 0-16,-17 0 0,17 0 16,-17-18-16,17 18 0,0-35 15,-17 35-15</inkml:trace>
  <inkml:trace contextRef="#ctx0" brushRef="#br1" timeOffset="143689.15">22207 10566 0,'0'-18'0,"0"36"0,-17-36 16,17 0-16,-18 1 15,18-1 1,35 18-1,1 0-15,-1 0 16,-17 0-16,-1 0 0,1 0 16,-1 18-16,1-18 0,-18 17 15,0 1-15,0 0 16,0-1-16,-18 1 0,18 0 16,-17-1-16,-18 1 0,17 0 15,-17-1-15,17-17 0,0 18 16,1-18-16,-1 0 15,53 0 17,-35-18-32,18 18 15,0 0-15,17 0 16,-17 0-16,-1 18 16,1-18-16,-18 35 0,17-35 15,1 18-15,0-1 0,-18 1 16,17 0-16,-17-1 15,0 1-15,0 0 16,-35-1-16,0 1 0,17-18 16,-17 17-16,17-17 0,-17 18 15,17-18-15,1 0 16,-1 0-16,18-35 16</inkml:trace>
  <inkml:trace contextRef="#ctx0" brushRef="#br1" timeOffset="144089.21">22490 10142 0,'0'0'0,"-18"-17"0,18-1 16,-18-35 15,18 36-31,18 17 0,0 0 16,17 0-16,-18 0 0,1 35 16,0-35-16,-1 17 0,-17 1 0,18 0 15,17 35-15,-17-36 0,-18 1 16,35 17-16,-17 0 15,0-17-15,-18 0 0,17-1 0,1 19 16,-1-19-16,-17 1 0,0 17 0,18-17 16,-18 17-16,0 0 0,0 18 15,0-17-15,0-1 0,-18 35 16,18-17-16,-52-17 0,-1 34 16,17-17-16,19-18 0,-19 1 15,1-1-15,0 0 0,0-17 0,-1-1 0,1 1 16,0 0-16,17-18 0</inkml:trace>
  <inkml:trace contextRef="#ctx0" brushRef="#br1" timeOffset="145337.04">21907 8908 0,'-17'0'62,"17"-18"-15,17 18-31,-17-18 0,18 1-1,0 17-15,-1 0 0,1 0 16,0 0-1,-1 0-15,1 35 16,-18-17-16,0 17 16,0-17-16,0-1 15,0 1-15,-18-1 0,18 1 0,0 0 16,-35-1-16,35 1 0,-18 0 16,1-1-16,17 1 0,-18-18 15,0 18-15,1-18 0,17 17 0,-35-17 16,35 18-16,-18-18 0,0 0 15,18 17-15,-17-17 16,-1 0 15,36 0 16,17 0-31,-17 0-1,-1-17-15,1 17 0,-1 0 0,1 0 16,17 0-16,-17 0 0,0 0 0,17 0 16,-17-18-16,17 18 0,-17 0 15,-1 0-15,18 0 0,1 0 0,-19 0 16,1-17-16,0 17 0,-54 0 31,19 0-15</inkml:trace>
  <inkml:trace contextRef="#ctx0" brushRef="#br1" timeOffset="146245.5">22913 9860 0,'-18'0'0,"18"-18"0,-17 18 15,17-17-15,-18 17 0,18-18 16,0 1-1,18 17 17,17 0-32,-17 0 15,-1 0-15,1 17 0,-1-17 0,1 18 16,0-18-16,-18 17 0,17 1 16,-17 0-16,18-1 0,-18 1 0,0 0 0,0-1 15,0 19-15,0-19 0,-35 1 16,35 0-16,-36-1 0,19 1 0,-1-1 15,-17 1-15,17 0 0,1-18 0,-1 0 0,18 17 16,-18-17-16,36 0 31,-18-17-15,35 17-16,-17-18 0,0 18 16,-1 0-16,1 0 0,-1-18 0,19 18 15,-19 0-15,1 0 0,0 0 0,17 0 16,-17 0-16,-1 0 0,18 0 0,-17 0 15,0 0-15,-1 18 0,1-18 0,0 0 16,-1 0-16</inkml:trace>
  <inkml:trace contextRef="#ctx0" brushRef="#br1" timeOffset="147328.96">23424 9684 0,'0'-36'31,"-17"19"-31,17-1 16,35 18 46,0 0-46,-17 18-16,35-18 0,-35 17 16,17-17-16,-18 0 0,1 0 0,17 18 15,1-18-15,-19 18 0,19-18 16,-19 0-16,1 0 0,-1 0 0,1 0 15,0 0-15,-1 0 16,1 0-16,-18 17 16,18-17-16,-18 18 15,0 0 1,0-1-16,0 1 0,0 0 16,0-1-16,0 1 0,0-1 15,0 1-15,0 0 0,-18 17 16,18 0-16,0-17 0,0 0 0,-18 17 15,18 0-15,-17-17 0,17 17 0,0 0 16,-18 1-16,18-1 0,-18-17 0,18 17 16,0 0-16,0 0 0,-17 1 0,17-1 15,0 0-15,0 0 0,-18 1 0,18-1 16,0 0-16,-17-17 0,17 17 0,0 1 16,0-19-16,-18 1 0,18 17 0,0 0 15,0-17-15,0 0 0,0-1 16,0 1-16,0 0 0,0-1 15,-18 1-15,18-1 0,0 1 16,0 0-16,0-1 0,0 1 0,0 0 16,0-1-16,0 1 0,0 0 15,0-1-15,-17-17 0,17 18 16,-18-18 46,18-18-62,-18 18 16,18-17-16,-17 17 16,17-18-16,-18 0 0,0 18 15,1-17-15,-1 17 16,1 0-16,-1 0 0,0 0 0,1 0 16,-19 0-16,19 0 0,-1 0 0,0 17 15,1-17-15,-1 0 0,1 18 16,-1-18-16,0 0 15,18 18-15,18-18 94,0 0-94</inkml:trace>
  <inkml:trace contextRef="#ctx0" brushRef="#br1" timeOffset="149079.26">24095 6720 0,'-18'0'0,"0"0"47,54 0 15,-19 0-62,1 0 16,17 0-16,-17 0 0,17 0 0,18 0 15,-18 0-15,1 0 0,69 0 16,-52 0-16,0 0 0,0 0 0,0 0 16,18 0-16,-18 0 0,-18 0 0,18 0 15,-18 0-15,18-17 0,-18 17 0,-17 0 16,17 0-16,-17 0 0,-1-18 0,1 18 16,-53-18 124,17 1-124</inkml:trace>
  <inkml:trace contextRef="#ctx0" brushRef="#br1" timeOffset="149480.34">25100 6421 0,'0'0'0,"0"-18"16,0 36 31,18-1-31,-1 1-16,19 17 15,-19-35-15,1 18 16,0-18-16,-1 17 0,36 19 15,-18-36-15,-17 17 0,17 1 16,-17 0-16,0-1 0,-1 1 16,1-1-16,-18 1 0,18 0 15,-18-1-15,0 1 0,-36 0 16,1-1-16,17 1 16,-17-18-16,17 18 0,1-1 0,-18-17 15,17 18-15,0-18 0,1 0 16,-1 18-16,0-18 0,1 17 0,-1-17 0,0 18 15</inkml:trace>
  <inkml:trace contextRef="#ctx0" brushRef="#br1" timeOffset="151210.54">26564 6403 0,'0'-18'32,"0"1"-32,-17-1 15,-1 18 17,0 35-32,1-35 15,17 18-15,-18-18 0,0 35 0,1-17 16,-1-1-16,18 1 0,-18 0 15,1-1-15,17 1 0,-18 35 0,18-35 16,0-1-16,0 18 16,0-17-16,0 0 0,18-1 0,-18 1 15,35 0-15,-35-1 0,35 1 0,-17-18 16,17 18-16,-17-18 0,17 0 0,0 17 16,1-17-16,-19 0 0,19 0 0,-1 0 15,0 0-15,0-35 0,1 35 0,-1-35 16</inkml:trace>
  <inkml:trace contextRef="#ctx0" brushRef="#br1" timeOffset="151532.28">27111 6015 0,'0'0'0,"-18"-18"0,-17 1 16,17 17-16,18-18 15,-17 18-15,17 35 16,0 0 0,0-17-16,0 0 0,0 17 15,0-17-15,0 17 0,0 0 0,17 1 16,-17-1-16,0 0 0,18 0 0,-18 18 0,0-17 16,18-1-16,-18 0 0,0 18 0,0-18 15,17 1-15,-17-19 0,0 18 0,0-17 16,0 0-16,0-1 0,0 1 15,0 17-15,0-17 16,18-18-16,17 0 16,-17 0-16,0 0 0,-1-35 0,1 35 15,35-53-15,-36 35 0,19 0 16</inkml:trace>
  <inkml:trace contextRef="#ctx0" brushRef="#br1" timeOffset="152208.73">27446 6438 0,'0'0'0,"0"-17"16,-35 17-1,35 17-15,-18 1 16,18 17 0,-17-35-16,17 35 0,0-17 0,0 0 15,0-1-15,0 1 0,35 0 16,-35-1-16,17 1 0,19-1 16,-19 1-16,1-18 0,0 18 15,-1-18-15,1 0 0,17 0 0,-17 0 16,-1 0-16,1 0 0,0 0 0,17-36 15,-17 19-15,-1 17 16,-17-18-16,18 1 0,0-1 0,-1-17 16,-17-1-16,0 19 0,18-1 15,-18 0-15,0 1 0,0-1 0,0 1 16,0-1-16,18 18 0,-18-18 16,0 54-1,0-1 1,0-18-16,0 19 0,0-1 15,0-17-15,0-1 0,17 1 0,-17 0 16,35-1-16,-35 1 0,18-1 0,0 1 16,-1-18-16,1 0 0,17 18 15,-17-18-15,0 0 0,17 0 0,-18 0 16,19 0-16,-1-36 0,-17 36 0,35-52 16,-36 34-16,18 0 0,-17-17 15,0 17-15,-18-17 0,17 0 0,-17 17 0,18-17 16,-18 17-16,0-17 0,0 17 15,0 1-15,0-1 0,-35 18 16,35-18-16,-18 18 0,0 0 16,1 36-16,17-19 0,-18 1 15,18 17-15,0 1 0,0-19 16,0 1-16,0-1 0,35 19 0,-35-19 16,36 1-16,-36 0 0,17-1 0,-17 1 15,36 0-15,-19-1 0,-17 1 16,18-1-16,-18 1 15,-35 0-15,-1-18 16,36 17-16,-35-17 0,17 0 16,1 0-16,-1 18 0,1-18 0,-1 0 15,0 0-15,1 0 16,34 0 15,19 0-31,-36-18 0,35 18 16,-18-17-16</inkml:trace>
  <inkml:trace contextRef="#ctx0" brushRef="#br1" timeOffset="152464.49">28663 5980 0,'0'0'0,"0"-89"15,-17 89 16,17 18-31,0 35 16,0-35-16,0 17 0,0 0 0,0 0 16,0 1-16,0-1 0,35 0 0,-35 1 15,17-1-15,-17 18 0,18-18 16,-18 0-16,18 1 0,-18-19 0,0 18 16,17 1-16,-17-19 0,0 1 0,0 0 15,0-1-15,0 1 0,-35 0 0,17-18 16</inkml:trace>
  <inkml:trace contextRef="#ctx0" brushRef="#br1" timeOffset="152913.21">28522 6279 0,'0'0'0,"-18"-17"16,18-1-16,36 1 15,-1 17-15,0-18 16,1 18-16,-1-18 0,18 18 0,0-17 15,0-1-15,-18 18 0,18 0 0,-18-18 16,0 18-16,-17 0 0,17 0 16,-17 0-16,0 18 0,-1-18 0,-17 35 15,18-17-15,-18 0 0,0-1 0,0 1 16,0-1-16,0 1 0,0 0 0,0-1 16,0 1-16,0-36 46,0 1-46,0-19 16,0 19-16,0-1 16,0-17-16,0 17 0,0 1 0,0-1 15,0 0-15,-18 18 32,18 36-32,-17-1 0,-1-17 15,18 17-15,-18-18 0,18 19 0,0-1 16,0-17-16,0 17 0,0-17 0,0 17 15,36-18-15,-36 1 0,17 0 0,-17-1 16,18 1-16,-18 0 0,35-18 0,-17 0 16,-1 0-16,1 0 0,0 0 15,-1 0-15,1-18 0,0 18 16,-1-35-16,1 17 0</inkml:trace>
  <inkml:trace contextRef="#ctx0" brushRef="#br1" timeOffset="153229.41">29475 6227 0,'0'0'0,"0"-18"15,-36 18 1,36 35-16,0-17 16,-17-18-16,17 35 0,0-17 0,0-1 15,0 1-15,0 0 0,0-1 0,35 1 16,-35 0-16,0-1 0,18 1 0,-18-1 16,0 1-16,0 0 0,17-18 0,-17 17 15,0 1-15,-35-18 31,17-18-31,1-17 16,17 17-16,-18 1 16,18-18-16,0 17 0,0-17 15,0 17-15,0-17 0,0-1 0,0 19 16,18-18-16,-18 17 0,0 0 0,35 1 0,-35-1 16,18 18-16,-18-18 0,17 18 0,1 0 15,-1 0-15,1 0 16,0 18-16,-1 17 0,1-35 15,0 0-15,-1 0 0</inkml:trace>
  <inkml:trace contextRef="#ctx0" brushRef="#br1" timeOffset="154232.44">29968 6121 0,'0'17'16,"-17"-17"-16,17-17 31,0-1 0,-18 18 94,18 35-125,-17-35 0,17 18 0,-18 0 16,0-1-16,1 1 0,-1 0 0,0-1 15,1 1-15,17-1 0,-18-17 0,18 18 16,-18 0-16,36-36 31,17 0-15,-17-17 0,0 35-16,-1-17 0,1-1 0,0 0 15,-18 1-15,17 17 0,-17-18 0,18 18 16,-18-18-16,17 18 0,-17-17 15,0 52 32,0-17-47,0-1 16,0 1-16,18 0 0,-18-1 0,0 1 16,0-1-16,0 1 0,18 0 15,-18 17-15,0-17 0,0-1 0,0 19 16,0-19-16,0 1 0,0-1 0,0 19 15,0-19-15,0 1 0,0 0 0,0-1 16,-18 1-16,18 0 0,0-1 16,-18-17-16,18 18 0,-17-1 15,17 1 1,-18-18 0,1 0-1,17-35 1,-18 35-16,0 0 0,1 0 15,-1 0-15,0 0 16,1 0-16,-1 0 31,18 17-15,35-17 0,1 0-1,-19 0-15,19 0 0,-1 0 0,0 0 16,0 0-16,1 0 0,-1-17 0,0 17 15,0 0-15,1-18 0,-19 18 0</inkml:trace>
  <inkml:trace contextRef="#ctx0" brushRef="#br1" timeOffset="155245.29">24730 8661 0,'-18'0'15,"36"0"-15,-54 0 0,19-18 16,-1 18-1,18-18 1,-17 18-16,-1 0 31,0 0-15,1 0-16,-1 18 16,53-18 30,1 0-46,-1 0 0,0 0 16,0 0-16,18-18 0,-17 18 16,16 0-16,1-17 0,0 17 0,0-18 15,0 18-15,0-18 0,0 18 0,18 0 16,-19-17-16,1 17 0,-17 0 0,17 0 16,-18 0-16,0-18 0,-17 18 0,-1 0 15,1 0-15,0 0 0,-54 0 31,19 0-31,-19 0 16</inkml:trace>
  <inkml:trace contextRef="#ctx0" brushRef="#br1" timeOffset="155532.4">25576 8308 0,'0'0'0,"-35"-18"31,17 18-31,1 0 16,17 18-1,0 0-15,0 17 16,0-18-16,17 1 0,-17 0 0,0-1 16,36 19-16,-36-19 0,17 1 15,-17 17-15,18-17 0,-18 17 0,18-17 16,-18-1-16,0 19 0,0-19 0,0 19 15,0-19-15,0 1 0,-18 0 16,18-1-16,-35 1 0,-1-1 16,19-17-16,-1 18 15,1-18-15,-1 0 0</inkml:trace>
  <inkml:trace contextRef="#ctx0" brushRef="#br1" timeOffset="156282.25">27199 8378 0,'0'0'0,"0"-17"0,0-36 31,-35 53-31,17 0 16,-17 0-16,17 0 16,1 0-16,-19 0 15,19 18-15,-1-18 0,0 35 0,1-18 16,-1 1-16,1 17 0,-19-17 0,36 0 16,-17 17-16,-1-17 0,18 17 0,0-18 15,0 19-15,0-19 0,0 19 0,0-19 16,35 19-16,-35-19 0,36 1 15,-19 0-15,1-1 0,-1-17 0,19 18 16,-19-18-16,19 0 0,-1 0 0,-17 0 0,17 0 16,0 0-16,18-18 0,-18 18 15,1-53-15,17 36 0,-18-19 0,0 1 16</inkml:trace>
  <inkml:trace contextRef="#ctx0" brushRef="#br1" timeOffset="157178.37">27799 8008 0,'0'0'0,"0"-106"31,-18 89-31,1 17 16,-1 35-1,0-18-15,18 1 0,-17 0 16,17 17-16,0-17 0,0-1 0,0 19 16,0-1-16,0-17 0,35 17 0,-35 0 15,18 0-15,-18 1 0,17 17 16,-17-18-16,18 0 0,-18 0 0,18 18 15,-18-17-15,17-1 0,-17 0 0,0-17 16,0-1-16,0 1 0,0 0 0,0-1 16,0 1-16,35-53 15,-17-1 1,-18 19-16,35-19 0,-17 1 16,0 0-16,-1 0 0,1-1 0,0 1 15,-18 17-15,17-17 0,-17 18 0,0-1 16,18 0-16,-18 1 0,0 34 31,-18 19-31,18-19 16,0 1-16,0 17 0,0-17 0,0 17 15,0-17-15,0-1 0,35 19 16,-35-19-16,18 1 0,-18-1 0,18-17 16,-18 18-16,35-18 0,-17 0 0,-1 0 15,1 0-15,0-18 0,17 18 16,-18-35-16,1 18 0,0-1 15,-1-17-15,1 17 0,0-17 0,-18 17 16,17-17-16,-17 17 0,18 1 0,-18-1 0,0 0 16,0 1-16,0-1 15,0 53 17,0-17-32,0 0 0,0-1 15,0 36-15,0-35 0,0-1 16,0 1-16,0 0 0,18-1 0,-18 1 15,17-18-15,-17 18 0,36-18 0,-19 0 16,1 0-16,-1 0 0,1 0 16,17-18-16,-17 18 0,0-35 0,17 17 15,-17-17-15,17 17 0,-18-17 0,19 17 16,-19-17-16,1 17 0,0-17 0,-1 17 16,-17 1-16,0-1 0,18 18 15,-18-18-15,-35 18 16,17 0-16,18 18 15,-35-18-15,35 18 0,-18-18 0,18 35 16,-18-17-16,18-1 0,0 1 0,0 0 16,0-1-16,18 1 0,-18-1 15,35 1-15,-35 0 0,53-1 0,-35-17 16,0 18-16,-1 0 0,1-18 0,35 35 16,-36-17-16,1-1 15,-18 1-15,0-1 0,0 1 16,-35 0-16,35-1 0,-53 1 15,35-18-15,1 0 0,-19 18 0,19-18 16,-1 0-16,0 0 0,-17 17 0,17-17 16,1 0-16,17-35 31,17 17-31,-17 1 16,36-1-16</inkml:trace>
  <inkml:trace contextRef="#ctx0" brushRef="#br1" timeOffset="157425.26">29192 7885 0,'0'0'0,"-53"-53"32,36 53-32,17 35 31,0-17-31,35 17 15,-35-18-15,18 1 0,-18 17 0,17-17 16,1 35-16,-18-18 0,18 1 16,-18-19-16,0 18 0,0 1 0,0-19 15,0 19-15,0-19 0,0 1 0,0 0 16,-18-1-16,0-17 16</inkml:trace>
  <inkml:trace contextRef="#ctx0" brushRef="#br1" timeOffset="157588.31">29087 8043 0,'-18'0'15,"53"0"1,0 0 0,1 0-16,-1 0 0,0 0 0,1 0 15,-1-17-15,0 17 0,0 0 0,1-18 16,-1 18-16,-17 0 0</inkml:trace>
  <inkml:trace contextRef="#ctx0" brushRef="#br1" timeOffset="158204.97">29598 8008 0,'0'0'0,"-18"18"31,18-36 16,0 0-32,-35 18 17,17 18-32,1 17 15,-1-17-15,1 0 0,-1-1 16,18 1-16,-18 0 0,18-1 0,0 1 16,-17-1-16,17 1 0,0 0 15,0-1-15,0 1 0,35 0 0,0-18 16,-17 17-16,-1-17 0,19 0 15,17 0-15,-36 0 0,19-17 16,17-19-16,-18 36 0,-18-17 16,19-1-16,-1 0 0,-17 1 0,-1-18 15,1 17-15,0 0 0,-1 1 0,-17-1 16,0 0-16,0 1 0,0-1 0,0 0 16,-17 18-1,-1 0 1,18 36-16,0-19 15,0 1-15,0 0 16,0-1-16,0 1 0,35 0 16,-35-1-16,0 1 0,18-1 0,-18 19 15,17-19-15,-17 1 16,0 0-16,0-1 0,0 1 16,-35-18-1,18 0-15,-1 0 16,18-35-16,-18 35 0,18-18 15,0-17-15,0 17 0,0 0 0,0-17 16,0 18-16,0-1 0,18-17 0,-18 17 16,35-35-16,0 35 15,-35 1-15,18 17 0,0-18 0,-1 18 0,1-18 16,0 18-16,-1 0 16,1 0-16,0 0 0,-1 0 0,1 0 15,-1 18-15,1-18 0</inkml:trace>
  <inkml:trace contextRef="#ctx0" brushRef="#br1" timeOffset="158652.34">30462 8061 0,'0'0'0,"0"-35"0,-17 35 0,17-18 16,-18 18-16,18-18 16,0 1-1,35 17-15,-17 0 16,0 0-16,-1 0 16,1 0-16,0 0 0,-18 17 15,17-17-15,1 18 0,-18 0 16,17-1-16,-17 1 15,0 0-15,0-1 16,-35 1-16,0 0 0,17-1 16,1 1-16,-19-18 0,19 17 0,-1-17 15,18 18-15,-18-18 0,1 18 16,-1-18-16,36 0 47,-18 17-47,35-17 0,-17 0 0,-1 0 15,19 0-15,-19 0 0,19 0 0,-19 18 16,18-18-16,-17 0 0,17 0 0,1 0 16,-19 0-16,19 0 0,-19 0 15,18 0-15,-17 0 0,0 0 0</inkml:trace>
  <inkml:trace contextRef="#ctx0" brushRef="#br1" timeOffset="159433.23">24730 10160 0,'0'0'0,"0"18"0,17-18 31,-17-18-15,18 18-16,17-35 0,-17 35 15,0 0-15,-1 0 0,1-18 0,17 18 16,0-18-16,1 1 0,-19 17 15,54 0-15,-54 0 0,19 0 16,34 0-16,-34 0 0,-1 0 16,0 0-16,0 0 0,1 0 0,-1 0 15,0 0-15,1 0 0,-1 0 0,-18 0 16,1 0-16,0-18 0,-1 18 0,1-17 16,0 17-16,-18-36 0</inkml:trace>
  <inkml:trace contextRef="#ctx0" brushRef="#br1" timeOffset="159736.66">25435 9790 0,'0'0'0,"-17"0"16,-1 0-16,18 17 31,18-17-15,-18 18-16,17-18 0,-17 17 0,36 1 15,-19 0-15,1-1 0,17 1 0,-17 0 16,-1-18-16,1 35 0,0-17 0,-1-1 16,1 1-16,0 0 0,-18-1 15,17 1-15,-17-1 0,0 1 0,0 0 16,0-1-16,0 1 0,-17 0 16,17-1-16,-36-17 0,36 18 0,-35-18 15,17 0-15,1 18 0,-1-18 0,0 0 16,1 0-16,-1 17 0,1-17 15,-1 0-15,18 18 0</inkml:trace>
  <inkml:trace contextRef="#ctx0" brushRef="#br1" timeOffset="160116.93">27076 9913 0,'0'0'0,"-18"-18"16,0 18-1,1 36-15,-1-36 16,18 17-16,-18-17 0,-17 53 16,18-35-16,-1 0 0,0 17 15,1-18-15,17 19 0,-18-19 0,18 1 16,0 0-16,0 17 0,0-17 0,0-1 16,35 1-16,-35-1 0,18 19 0,17-19 15,-17 1-15,-1 0 0,1-18 16,0 17-16,17-17 0,-17 0 0,-1 0 15,19 0-15,-19 0 0,19 0 0,34-35 16</inkml:trace>
  <inkml:trace contextRef="#ctx0" brushRef="#br1" timeOffset="161076.84">27817 9560 0,'0'0'0,"-71"-17"15,53 17 1,1 0-16,-1 17 16,18 1-16,0 0 15,0 17-15,0-18 0,0 19 16,0-19-16,0 19 0,18-1 0,-18 18 16,17-18-16,-17 0 0,18 1 0,-18-1 15,0 18-15,18-18 0,-18 0 0,0 1 16,0-1-16,0 0 0,0 1 0,-18-1 15,18-18-15,0 1 0,-35 0 0,35-1 16,53-17 0,-53-17-1,35 17-15,0-36 0,-17 1 0,17 18 16,0-19-16,1 1 0,-19 17 0,19-17 16,-1-35-16,-18 34 0,1 1 15,0 17-15,-18-17 0,17 17 0,-17 1 16,0-1-1,-17 18 1,17 35-16,-18-35 0,18 36 16,0-19-16,-18 1 0,18 17 0,0-17 15,0 0-15,0 17 0,0 35 16,0-52-16,0 0 0,18-1 16,-18 1-16,0 0 0,18-18 0,-18 17 15,35-17-15,-17 0 0,-1 0 16,19 0-16,-19 0 0,1-35 0,17 35 15,-17-18-15,17-17 0,-17 17 0,17 1 16,-17-19-16,17 1 0,-17 0 0,34-18 16,-34 18-16,0-1 0,17 1 15,-35 17-15,18 18 16,-18-17-16,0 52 16,-36-35-1,36 35-15,0-17 0,0 0 0,-17 17 16,17-17-16,0-1 0,0 19 0,0-19 15,0 1-15,0-1 0,0 19 0,0-19 16,35 1-16,-35 0 16,35-18-16,-17 0 0,0 17 0,17-17 15,-18 0-15,19 0 0,-1 0 0,0-35 16,18 35-16,-18-35 0,54-36 16,-72 36-16,19 0 0,-19-36 15,1 53-15,-18-17 0,0 0 16,0 17-16,0 1 0,-18 17 15,1 0-15,-19 0 16,36 35-16,-35-35 0,17 17 16,1 19-16,17-19 0,0 1 15,0 0-15,0-1 0,0 1 0,35 0 16,-35-1-16,18 1 0,-18 0 0,35-1 16,-17 1-16,-18-1 0,17 1 15,-17 0-15,18-18 0,-18 17 0,0 1 16,18 0-16,-18-1 15,0 1-15,-36-18 16,19 18-16,-19-1 16,19-17-16,-19 18 0,19-18 0,-19 0 15,1 0-15,18 17 0,-19-17 16,19 0-16,-1 0 0,0 18 16,54-18-1,-36-35-15,35 35 0</inkml:trace>
  <inkml:trace contextRef="#ctx0" brushRef="#br1" timeOffset="161325.51">29492 9472 0,'0'0'0,"-35"-18"15,17 18-15,18-17 16,0 52-1,0 0 1,0-17-16,0 17 0,18 1 0,-18-1 16,18 0-16,-18 0 0,17 18 15,-17 0-15,0-18 0,18 18 0,-18-17 16,0 17-16,0-18 0,-18 0 0,18 0 16,-35-17-16,35 0 0,-18-1 0,1-17 15,-1 0-15</inkml:trace>
  <inkml:trace contextRef="#ctx0" brushRef="#br1" timeOffset="161489.01">29281 9701 0,'0'-17'16,"35"-1"-1,0 18-15,-17 0 0,17 0 16,0 0-16,1-18 0,-1 18 15,0 0-15,18 0 0,-18 0 0,1 0 16,-1-17-16</inkml:trace>
  <inkml:trace contextRef="#ctx0" brushRef="#br1" timeOffset="161821.29">29863 9807 0,'0'0'0,"-18"18"31,36-18-15,-1-18-16,19-17 0,-19 35 16,1-18-16,-1 1 0,1-1 0,-18 0 15,18 18-15,-18-17 0,0-1 0,0 0 16,0 1-16,-36-1 16,1 18-16,18 0 0,-1 0 15,0 0-15,-17 35 0,17-35 0,1 36 16,-19-1-16,19-17 0,-1 17 0,1-17 15,17 17-15,-18-18 0,18 19 0,-18-1 16,18-17-16,0 17 0,0-17 16,0-1-16,0 1 0,36 0 0,-36-1 0,35 1 15,-35-1-15,35-17 0,18 0 16,-35 0-16,17 0 0,0 0 16,18 0-16,-18-17 0,18 17 0,0-35 15,-18 17-15,1-17 0</inkml:trace>
  <inkml:trace contextRef="#ctx0" brushRef="#br1" timeOffset="162135.16">30321 9701 0,'0'0'0,"-17"0"31,17 18-15,17 0-16,1 17 16,-18-17-16,35-1 0,-35 1 15,18 17-15,-1-17 0,-17-1 16,18 36-16,-18-17 0,0-19 15,0 1-15,0 0 0,0-1 16,0 1-16,0-1 0,-18-17 0,18 18 16,-17-18-16,17-35 15,0 0 1,0 17-16,0-17 0,0-36 16,0 36-16,17-1 0,-17 1 15,36-18-15,-36 18 0,17 17 0,-17-17 0,18 0 16,-18 17-16,18 1 0,-1-1 0,1 18 15,0 0-15,-1 0 16,1 0-16,-1 0 0,1 18 16</inkml:trace>
  <inkml:trace contextRef="#ctx0" brushRef="#br1" timeOffset="162620.46">30956 9666 0,'0'0'0,"0"-35"16,18 35 15,0 0-15,-18 17-16,17-17 15,18 18-15,-17 0 16,-18-1-16,18-17 0,-18 18 0,0 0 15,0-1-15,0 1 16,0 0-16,0-1 0,-18-17 0,18 18 16,-35-1-16,17 1 0,-17-18 15,35 18-15,-18-18 0,36 0 47,-18-18-47,35 18 16,-17 0-16,-1 0 15,1 0-15,0 0 16,-18 18-16,17-18 0,1 35 0,0-17 16,-18-1-16,0 1 15,17 0-15,-17-1 0,0 1 16,-53 0-16,18-1 16,17 1-16,1-18 0,-36 17 15,35-17-15,-17 18 0,17-18 16,1 18-16,-1-18 0,0 0 0,1 0 0,-1 0 15</inkml:trace>
  <inkml:trace contextRef="#ctx0" brushRef="#br1" timeOffset="162800.67">31574 10142 0,'-18'18'16,"18"0"15,-18-18-15</inkml:trace>
  <inkml:trace contextRef="#ctx0" brushRef="#br1" timeOffset="170881.31">13564 741 0,'-17'0'0,"17"-18"16,-18 18 0,18-17-16,35 17 47,-35 17-47,0 1 0,18 17 15,-18-17-15,0-1 0,18 19 16,-18-1-16,0 0 0,0-17 15,0 17-15,0-17 0,0-1 0,17 19 16,-17-19-16,0 1 0,0 0 0,0-1 16,18 1-16,-18 0 15,17-18 1,-17-36 0,18 36-16,-18-17 0,18-1 0,-1 0 15,-17 1-15,18-19 0,0 19 0,-1-1 16,1-17-16,0 17 0,-1 1 0,-17-19 15,18 19-15,0 17 0,-18-18 0,17 18 16,-17-18-16,0 54 16,0-19-1,18-17-15,-18 36 0,0-19 16,17 1-16,-17-1 0,18 1 0,-18 0 16,18-1-16,-18 1 0,17-18 0,-17 18 15,18-18-15,-18 17 0,18-17 0,-1 0 16,1 0-16,0 0 15,-1 0-15,1 0 0,-1-35 0,1 35 16,0-18-16,-1 1 0,1-1 0,17-35 16,-35 18-16,18 17 0,-18-17 15,18 17-15,-18-17 0,0 17 0,0 1 16,0-1-16,0 1 0,0-1 16,-18 18-16,0 0 15,-17 0 1,35 18-16,0-1 0,0 1 15,0-1-15,35 1 16,-35 0-16,18-18 0,-18 17 0,35-17 16,-17 0-16</inkml:trace>
  <inkml:trace contextRef="#ctx0" brushRef="#br1" timeOffset="171073.34">14517 829 0,'0'35'31,"0"-17"-31,0 0 16,0-1-16,0 1 0,0-1 15,0 1-15,0 0 0,0-1 0,17-17 16,-17 18-16,0 0 0,18-18 31</inkml:trace>
  <inkml:trace contextRef="#ctx0" brushRef="#br1" timeOffset="171238.29">14482 653 0,'0'0'0,"-71"-36"32,53 36-32,54 0 31,-36-17-31,35 17 0,0 0 15,0 0-15,1 0 0,-1-18 0,-17 18 16</inkml:trace>
  <inkml:trace contextRef="#ctx0" brushRef="#br1" timeOffset="171439.12">14887 512 0,'0'35'47,"0"-18"-47,0 1 15,0 0-15,0 35 0,0-36 16,0 1-16,0 17 0,18 0 0,-18-17 16,17 17-16,-17 1 0,18-1 0,-18 0 15,18-17-15,-18 17 0,17-17 0,-17-1 16,0 1-16,0 0 0,18-18 16</inkml:trace>
  <inkml:trace contextRef="#ctx0" brushRef="#br1" timeOffset="172141.51">14852 723 0,'0'0'0,"-18"35"16,54-35 15,16-35-31,-34 35 16,17-17-16,54-1 0,-54 18 15,71-53 1,-71 35-16,-17 18 0,17-35 16,-35 17-16,18-17 0,-18 18 15,0-1-15,-18 18 16,0 0 0,1 18-16,-1 17 15,18-18-15,0 1 0,0 0 16,0-1-16,0 19 0,0-19 0,0 19 15,0-1-15,0-18 0,0 19 0,18 70 16,-18-71 0,0 35-16,0-52 0,0 0 0,17-1 15,-17 1-15,0 0 0,18-18 32,-18-18-32,18 0 15,-1-17 1,1 0-16,-18 17 0,17 0 0,1 1 15,-18-1-15,18 1 0,-1-19 16,1 19-16,0 17 16,-1 35-1,1-17-15,-18-1 0,18 1 16,-18 17-16,17-17 0,-17-1 0,18-17 16,-1 18-16,-17 0 0,0-1 15,18-17-15,-18 18 0,18-18 16,-1 0-16,1 0 15,0 0-15,17-18 0,-17 18 0,17-17 16,-17-19-16,-1 19 0,18-54 16,-35 54-16,0-1 15,18 0-15,-18 1 0,0-1 16,0 0-16,-18 18 31,18 36-31,0-19 0,0 19 16,0-19-16,0 1 0,0-1 15,0 1-15,0 0 0,18-18 32,-18-18-17</inkml:trace>
  <inkml:trace contextRef="#ctx0" brushRef="#br1" timeOffset="172625.26">15840 635 0,'-36'0'31,"36"18"-15,36-18-1,-36 17-15,17-17 0,1 0 16,0 0-16,-1 18 0,1-18 0,0 0 16,-1 0-16,1 18 0,-1-18 0,1 0 15,0 17-15,-1-17 16,1 18-16,-18-1 0,18-17 15,-18 18-15,0 0 0,17-1 16,-17 1-16,0 0 0,0-1 0,0 1 16,0 0-16,0 17 0,0-18 15,0 1-15,0 0 0,0-1 0,0 1 16,0 0-16,0-36 47,0-17-32,0 17-15,0 0 0,0 1 0,0-36 16,0 35-16,0 1 0,0-1 16,36-17-16,-19 35 0,-17-18 15,18 18-15,-1-18 0,1 18 16,0 0-16,-1 0 0,-17 18 16,18-18-16,0 35 0,-1-35 0,1 36 15,0-19-15,-18 1 0,17 0 0,-17-1 16,0 36-16,0-35 0,0-1 15,0 36-15,0-35 0,-17 0 16,17-1-16</inkml:trace>
  <inkml:trace contextRef="#ctx0" brushRef="#br1" timeOffset="173488.21">17604 547 0,'-18'-18'16,"-17"1"0,17 17-1,0-18-15,1 18 16,-1 0-16,0 35 0,1-35 15,-1 35-15,1-17 0,-1 0 0,0-1 16,1 19-16,-1-19 0,18 19 0,-18-1 16,18-18-16,-17 19 0,17-1 0,0 0 15,0 1-15,0-1 0,0 0 0,0 0 16,35 1-16,-35-19 0,18 19 0,-18-19 16,17 1-16,1 0 0,17-1 0,-17 1 15,-1-1-15,1-17 0,17 0 16,-17 0-16,17 0 0,1-17 0,34-36 15,-35 35-15,1 1 0,-1-19 16,0 1-16</inkml:trace>
  <inkml:trace contextRef="#ctx0" brushRef="#br1" timeOffset="173769.45">18133 512 0,'0'0'0,"-53"0"15,35 0 1,1 0-16,-1 17 15,0 1-15,18 17 16,0-17-16,0-1 0,0 1 0,0 17 16,0-17-16,0 0 0,18 17 15,-18-18-15,0 19 0,35-19 0,-35 19 16,18-19-16,-18 19 0,17-1 0,-17 0 16,0-17-16,0-1 0,18 19 0,-18-19 15,0 19-15,0-19 0,0 1 16,0 0-16,0-1 0,0 1 0,18-18 31,-18-18-31,35 18 0,-17-35 16,-1 17-16,1-17 0,0 17 0,-1 1 0,1-19 15</inkml:trace>
  <inkml:trace contextRef="#ctx0" brushRef="#br1" timeOffset="174164.44">18362 882 0,'-53'70'0,"106"-140"0,-53 35 16,18 35-16,-18-18 0,0 0 15,-18 54 16,18-19-15,0 19-16,0-19 16,0 1-16,0-1 0,18 1 0,-18 0 15,0-1-15,35 1 0,-35 0 0,18-18 16,-18 17-16,17 1 0,1-18 0,0 0 16,-1 0-16,1 0 0,-1 0 0,1 0 15,0 0-15,-1-18 0,1 18 16,17-17-16,-17 17 0,0-36 0,-1 19 15,1-1-15,-1 0 0,1 1 0,-18-18 16,18-18-16,-18 35 0,17-17 16,-17 17-16,0 0 0,0 1 15,0-1-15,0 53 32,-17-35-32,17 18 0,0 0 0,0-1 15,0 19-15,0-19 0,0 1 0,0 17 16,17-17-16,-17-1 0,0 1 0,18 0 15,-18-1-15,35 1 0,-35 0 0,18-18 16,0 17-16,-1-17 16,1 0-16,0 0 15,-1 0 1,-17-17-16</inkml:trace>
  <inkml:trace contextRef="#ctx0" brushRef="#br1" timeOffset="174521.11">19209 741 0,'0'0'0,"0"-35"16,0 17-1,-18 0-15,0 18 32,18 18-17,-17 17-15,17 0 16,-18 1-16,18-19 0,0 1 15,0 17-15,0-17 0,0 0 0,35-1 16,-35 1-16,18 17 0,-18-17 0,18-1 16,17 1-16,-17 0 0,-1-18 15,1 17-15,0-17 16,-18 18 0,-18-18-16,-17 0 15,17 0-15,-17 0 16,17 0-16,0 0 0,1 0 0,-1 0 15,1 0-15,-1 0 0,36 0 32,17-35-17</inkml:trace>
  <inkml:trace contextRef="#ctx0" brushRef="#br1" timeOffset="174761.73">19650 512 0,'0'0'0,"-36"0"16,19 0 15,17 17-31,0 1 0,0 17 16,0-17-16,0-1 16,0 1-16,0 17 0,0-17 0,0 0 0,0 17 15,0-18-15,35 19 0,-35-19 0,0 19 16,18-19-16,-18 19 0,0-1 15,0-18-15,0 19 0,0-19 0,0 19 16,0-19-16,0 1 0,0 0 0</inkml:trace>
  <inkml:trace contextRef="#ctx0" brushRef="#br1" timeOffset="175213.43">19579 811 0,'0'0'0,"-17"0"0,-1 36 16,36-36 15,34 0-31,-34-36 16,17 36-16,18 0 0,-17 0 16,-1-35-16,18 35 0,35-18 15,-53 18-15,0-17 0,18-1 0,-35 18 16,17 0-16,-17-17 0,0 17 15,-1 0-15,-17-18 0,18 18 16,-18-18 0,0 1-1,-18-1 17,1 18-32,-1 0 15,0 0-15,1 35 0,-1 1 16,0-19-16,1 1 0,-1-1 0,0 19 15,18-19-15,-17 1 0,17 17 0,0-17 16,0 0-16,0-1 0,0 1 0,0-1 16,0 1-16,17-18 0,-17 18 15,36-18-15,-1 17 0,-17-17 16,-1 0-16,19 0 0,-19 0 0,19-35 16,-19 35-16,18-18 0,1 18 0,-1-35 15,0 18-15,71-54 16,-88 53-16,-1-17 0</inkml:trace>
  <inkml:trace contextRef="#ctx0" brushRef="#br1" timeOffset="175525.16">20549 653 0,'0'53'0,"0"-106"0,-17 53 16,-19 0-16,19 17 15,17 19 1,0-19 0,0 1-16,0-1 0,17 1 15,-17 0-15,36-1 0,-19 1 16,1 17-16,0-17 0,-18 17 15,17 0-15,1-17 0,-18 0 16,0-1-16,0 1 0,0 0 16,-18-18-1,1 0 1,-1 0-16,0-18 0,1 18 16,17-35-16,0 17 0,-18 0 0,18-17 15,0 18-15,0-36 0,0 17 16,0 19-16,35-36 15,-17 35-15,-18 1 0,35 17 16,-17-18-16,-1 18 0,1-18 0,0 18 16,-1 0-16,19 0 0,-19-17 0,1 17 15,17 0-15,-17 0 0</inkml:trace>
  <inkml:trace contextRef="#ctx0" brushRef="#br1" timeOffset="176220.36">22066 900 0,'-17'0'0,"34"0"0,-34-36 0,17 19 16,0-19-16,0 19 15,0-1-15,0 0 0,0 1 0,0-1 16,0 1-16,0-1 0,0 0 0,0 1 16,0-1-16,-36 18 15,1 0 1,0 0-16,17 0 0,-17 18 0,17-18 15,-17 35-15,17-35 0,1 35 0,17-17 16,-18 17-16,18-17 0,0 35 16,35-36-16,-35 19 0,36-19 15,-1 1-15,-18 17 0,19-17 0,-1-1 16,-17 1-16,17 0 0,-17-1 0,-1 1 16,1 0-16,0-18 0,-1 17 0,-17 1 15,0 0-15,-35-18 16,35 17-16,-35-17 15,17 0-15,-17 0 0,-1 0 0,19 0 16,-19 0-16,1 0 0,0-35 16,-18 35-16,35-18 0,-17 18 15,17 0-15,1 0 16,52 0 0,0 18-16,-17-18 15,0 0-15,17 0 0,0 0 0,0 0 16,18-18-16,-17 18 0,17-17 0,0 17 15</inkml:trace>
  <inkml:trace contextRef="#ctx0" brushRef="#br1" timeOffset="177157.01">22454 882 0,'36'-18'15,"-72"36"-15,72-53 0,-36 17 0,0 0 16,-18 18 0,-17 0-1,35 18-15,-18-18 0,18 35 0,0 1 16,0-19-16,0 1 0,0-1 15,0 19-15,0-19 0,0 1 0,18 0 16,-18 17-16,17-17 0,-17-1 0,18 1 16,-18 0-16,35-1 0,0 1 15,1-18-15,-19 0 0,19 0 16,-19-35-16,1 35 0,17-36 0,-17 19 16,0-1-16,-1-17 0,1 17 0,-1 0 15,1-17-15,-18 17 0,18-17 0,-18 18 16,0-1-16,0 0 0,0 1 15,0-1-15,0 0 0,-18 36 32,18 17-17,0-17-15,0 0 0,0-1 0,0 36 16,0-35-16,0-1 0,0 1 16,35 0-16,-35-1 0,0 1 0,18 0 15,17-18-15,-17 0 0,0 0 16,17 0-16,-18 0 0,19-18 0,-1 18 15,0-35-15,1 35 0,-19-36 0,18 19 16,-17-1-16,17 0 0,-17-17 0,0 18 16,-18-19-16,17 19 0,-17-1 15,0 0-15,0 1 0,0-1 16,-35 18-16,17 0 16,18 18-1,0 17-15,0-17 16,0-1-16,0 1 0,0 17 0,0-17 15,0-1-15,0 1 0,0 0 16,0-1-16,18 1 0,-18 0 0,0-1 16,18-17-16,-1 0 15,1-17 1,-18-19 0,18 19-16,-18-1 0,17 0 15,-17-17-15,0 18 0,18-1 0,0 0 16,-18 1-16,17-1 0,1 0 15,-1 18-15,1 0 16,0 0-16,-18 18 16,17-18-16,1 35 0,0 1 15,-1-19-15,-17 1 0,18 17 0,-18-17 16,18-1-16,-18 19 0,0-19 0,17 1 16,-17 0-16,0 17 15,0-17-15,0-1 0,0-52 31,0 17-31,0 1 16,-17-19-16,17 19 0,0-1 0,0 0 16,0-17-16,0 17 0,0 1 0,35-1 15,-35-17-15,0 17 0,17 18 0,-17-17 16,18 17-16,-18-18 0,18 18 16,-1 0-16,1 0 0,0 0 0,17 35 15,-17-35-15,-1 18 0,1 0 16,-1-1-16,1 1 0,0-1 0,17 19 15,-35-19-15,18 1 0,-18 17 16,17-17-16,-17 0 0,0-1 16,18 1-16,-18 0 0,0-1 15,0 1-15</inkml:trace>
  <inkml:trace contextRef="#ctx0" brushRef="#br1" timeOffset="178057.97">24589 917 0,'0'0'0,"-36"-53"32,19 53-17,17 18 1,-18-18-16,18 35 0,0-17 0,-18-1 15,18 19-15,0-19 0,0 1 0,0 17 16,0 18-16,0-17 0,36-19 16,-36 18-16,17 1 0,-17-19 0,36 1 15,-19 17-15,1-35 0,0 0 16,-1 18-16,1-18 0,17 0 0,-17 0 16,-1-35-16,1 35 0,17-18 0,-17 0 15,0 1-15,-1-1 0,-17-17 0,18 17 16,-18-17-16,0 17 0,0 1 0,0-1 15,-35-17-15,-1 17 0,19 0 16,-19 18-16,1-17 0,-53-1 16,53 18-16,-1 0 0,-17 0 15,36 0-15,-19 18 0,19-18 0,17 17 16,-18-17-16,18 18 0,-17-18 0,17 18 16,35-1-1,18-17-15,-36 0 0,19 0 16,34 0-16,-17 0 0,18-35 15,-18 35-15,-18-18 0,0-17 16,0 17-16,18 1 0,-35-18 0,17 17 16,1-17-16,-19 17 0,1-17 15,-1 17-15,1-17 0,-18 17 0,18 1 16,-18-1-16,0 0 0,0 1 0,-18 17 31,18 17-31,-18-17 0,18 18 16,-17 35-16,17-36 0,0 1 15,0 17-15,0-17 0,0 17 16,0 1-16,0-1 0,0 0 0,0 0 16,0 1-16,17 17 0,-17 0 0,0-1 15,0 19-15,0 0 0,0-19 0,0 19 16,0 0-16,-17-19 0,17 19 0,-18 35 16,18-53-16,0-18 0,0 0 15,-17 1-15,17-19 0,0 1 0,0 0 16,0-1-16,17-34 15,18-19 1,1-17-16,-19 18 0,1 0 16,0 17-16,-1-17 0,-17 0 0,18-1 15,-18-34-15,0 34 0,0 19 16,0-18-16,0 17 0,-35 0 0,35 1 16,-18-1-16,18 0 0,-35 18 0,17-17 15,0 17-15,1-18 0,-1 18 0,1-18 16,-1 18-16,0 0 15,18-17 1,0-1 0,18 18-1,17-17-15,-17-1 0,17 0 0,0 18 16,-17-17-16,17-1 0,1 0 0,-1 1 16,0-19-16,0 19 0</inkml:trace>
  <inkml:trace contextRef="#ctx0" brushRef="#br1" timeOffset="178756.1">26458 988 0,'0'0'0,"-35"-36"32,35 19-32,35 17 0,-35-35 0,18 35 15,17-18-15,-17 0 0,0 1 16,-1-1-16,1 0 0,-1 1 0,1-1 15,-18 0-15,18 1 0,-18-1 16,0 1-16,-53 17 0,18 0 16,-1 0-16,-17 35 15,18-35-15,17 35 0,-17-17 16,17-1-16,1 1 0,17 17 0,0-17 0,0 17 16,0-17-16,0 17 0,0-17 0,0 17 15,0-17-15,35 17 0,-35 0 0,35-17 16,1 17-16,-19 0 0,1 1 0,0-1 15,-1 0-15,1-17 0,0 17 0,-1 18 16,-17-35-16,18-18 0,-18 17 16,0 1-16,-35-18 15,-1 0-15,19 0 0,-1 0 16,-35 0-16,18 0 16,-1-18-16,19 18 0,-18 0 0,17-17 15,0 17-15,1 0 0,-1-18 0,0 18 16,1 0-16,34 0 31,36 0-31,-35 0 16,17 0-16</inkml:trace>
  <inkml:trace contextRef="#ctx0" brushRef="#br1" timeOffset="179365.22">27358 1058 0,'0'0'0,"-159"-35"16,142 35-16,-19-18 15,19 18-15,-19 0 0,19 0 0,-19 0 16,1 36-16,17-36 0,-17 17 16,0 19-16,35-19 15,-18 19-15,18-19 0,-17 1 0,17 17 0,0-17 16,0 17-16,0-17 0,0-1 15,0 1-15,0 0 0,17-1 0,1 1 16,17-18-16,-17 0 16,-1 0-16,19 0 0,-19 0 15,19-18-15,-1 18 0,-17-35 0,17 35 16,-17-35-16,17 17 0,0 0 0,0-35 16,-17 36-16,0-1 0,-18 1 0,17-19 15,-17 19-15,0-1 0,0 0 16,0 1-1,0 52 1,-17-35-16,17 35 0,0-17 16,0 17-16,0-17 0,0 35 15,0-18-15,0 18 0,0-18 0,0 18 16,0 0-16,0 0 0,0 0 0,0 0 16,0 0-16,0 0 0,0 35 15,0-53-15,0 18 0,0-35 16,0-1-16,0 1 0,17-36 31,19-17-15,-19 35-16,1-35 0,17 17 0,-17 0 15,17 1-15,-17-1 0,17-17 16,-17 17-16,17 1 0,-18-1 0,1 0 16,0 1-16,-18-1 0,17 18 0,1-18 15,-18 1-15,18 17 0,-18-18 0,17 18 16,-17-18-16,18 18 0,-18-17 15,0-1-15,18 18 16,-18-17-16</inkml:trace>
  <inkml:trace contextRef="#ctx0" brushRef="#br1" timeOffset="179848.23">27781 1058 0,'0'0'0,"-17"-35"16,-1 35 0,18-18-16,0 54 31,0-19-15,0 19-16,0-19 0,0 1 0,0 17 15,0-17-15,0 17 0,18-17 0,-18-1 16,0 1-16,17 17 0,-17-17 0,18-18 15,-18 18-15,18-18 0,-18 17 0,17-17 16,1 0 0,-1 0-16,1-35 0,0 35 0,-1-53 15,1 35-15,0 1 16,17-36-16,-17 18 0,-18 17 16,17-17-16,-17 17 0,18 0 0,-18-17 15,0 17-15,17 18 0,-17-17 0,0-1 16,0 0-16,0 54 31,0-19-31,0 19 16,0-19-16,0 1 0,0 0 15,0 17-15,0-17 0,18 17 0,-18-18 16,0 1-16,35 0 0,-35-1 0,0 1 16,18 0-16,0-18 0,-1 17 15,1-17-15,17 0 0,-17-35 16,-1 35-16,19-35 0,-1 17 0,36-17 15</inkml:trace>
  <inkml:trace contextRef="#ctx0" brushRef="#br1" timeOffset="180221.21">28716 917 0,'0'-17'0,"0"34"0,18-34 0,-18-1 16,-36 18-16,1 0 16,-18 0-16,36 0 0,-1 35 15,-17-35-15,17 18 0,-17-18 0,17 35 16,-17 0-16,17-17 0,1 17 15,-1-17-15,0 0 0,18 17 16,0-17-16,-17-1 0,17 36 16,0-35-16,0-1 0,35-17 15,-35 18-15,18-18 0,17 0 16,-17 0-16,-1 0 0,1-35 16,-1 35-16,19-36 0,-19 19 0,19-36 15,-19 35-15,1-17 0,0 17 16,-18 1-16,17-19 0,1 19 0,-18-1 0,17 0 15,-17 1-15,18-1 0,-18 53 32,0-17-17,0 0-15,0-1 0,0 1 0,0 17 16,0-17-16,0 0 0,0 17 16,35-17-16,-35-1 0,0 1 0,18-1 15,-18 1-15,18-18 0,-1 0 16,1 0-16,0 0 0,-1-18 15</inkml:trace>
  <inkml:trace contextRef="#ctx0" brushRef="#br1" timeOffset="181096.23">29016 970 0,'0'0'0,"0"-18"16,0 36 15,0 17-31,0 1 16,0-19-16,0 1 0,0 0 0,0-1 15,0 19-15,35-19 0,-35 18 0,18 1 16,17-19-16,-35 1 0,18 0 16,-18-1-16,0 1 0,17-18 15,-17 18-15,0-54 32,-17 1-32,17 0 0,0 17 15,0-17-15,-18 0 0,18 17 0,0-17 16,0 17-16,0-17 0,0 17 15,0-17-15,35 17 0,-35 0 0,18 1 16,0-1-16,-1 18 16,19 0-16,-19 0 15,1 0-15,0 18 0,-1 17 16,1-35-16,-1 18 0,19 17 16,-19-35-16,1 18 0,0-1 15,-1-17-15,1 0 0,0 18 0,-1-18 16,1 0-16,-1 0 0,1 0 0,0 0 15,-1 0-15,1 0 0,0 0 0,-18-18 16,17 18-16,1 0 0,0-35 0,-1 17 16,-17 1-16,18-1 15,-18 0-15,0 1 0,0-1 16,-35 18 0,17 0-16,18 18 15,-35-18-15,17 35 0,0-17 0,1-1 16,-1 1-16,0 0 0,18-1 0,-17 19 15,17-19-15,0 1 0,-18 0 0,18 17 16,0-18-16,0 1 0,0 0 16,35-1-16,1 1 0,-19-18 15,1 0-15,35 0 0,-18 0 16,1-35-16,16 35 0,-16-18 16,-1 0-16,0 1 0,18-18 0,-18 17 15,1 0-15,-19 1 0,19-19 0,-19 19 16,1-1-16,-18 0 0,0 1 15,0-1-15,-35 18 0,-1 0 16,19 0-16,-1 0 0,-35 18 16,36-18-16,-1 17 0,0 1 15,1 17-15,17-17 16,0 0-16,0-1 0,0 1 16,35 52-16,-35-52 0,18 0 15,17 35-15,-18-36 0,1 1 16,0 0-16,-1-18 0,1 17 0,0 1 15,-1-1-15,1 1 0,0-18 16,-1 18-16,-17-1 0,18-17 0,-18 18 16,0 0-16,0-1 15,-18-17-15,18 18 0,-53-18 0,36 18 16,-19-18-16,1 0 0,-18 17 16,18-17-16,17 18 0,-17-18 15,17 17-15,1-17 0,34 0 31</inkml:trace>
  <inkml:trace contextRef="#ctx0" brushRef="#br1" timeOffset="181262.92">30551 1623 0,'0'0'0,"0"-36"31</inkml:trace>
  <inkml:trace contextRef="#ctx0" brushRef="#br1" timeOffset="-120778.66">13564 1464 0,'18'0'47,"-18"-18"-47,18 18 203,-18 18-203,17-18 0,18 0 16,-17 18-16,0-18 15,-1 0-15,1 0 0,0 0 0,17 17 16,-17-17-16,-1 0 0,36 0 15,-35 0-15,17 0 0,18 0 16,-35 0-16,-1 0 0,36 0 16,18 0-16,-1-17 15,-34 17-15,-19 0 16,54-18-16,-54 18 0,19-18 16,-1 18-16,0 0 0,-17 0 0,17-17 15,18 17-15,-18 0 0,-17 0 16,35-18-16,-18 18 0,-17 0 15,35 0-15,-18 0 16,0 0-16,-17-18 0,17 18 0,-17 0 16,17 0-16,-17 0 0,52 0 15,-34 0-15,-19 0 0,54 0 16,-36-17-16,-17 17 0,35 0 16,-18 0-16,-17 0 0,17 0 0,53 0 15,-70 0-15,17 0 16,-17 0-16,-1 0 0,36 0 15,-35 0-15,17 0 0,-17 0 0,35 0 16,-36 0-16,19 0 16,-1 0-16,0 0 0,-17 0 0,17 0 0,0 0 15,18 0-15,-35 0 16,35 0-16,-18 0 0,-17 0 16,35 0-16,-36 0 0,1 0 15,52 0-15,-34 0 16,-19 0-16,36 0 0,-35 0 15,17 0-15,18 0 16,-35 0-16,17 0 0,18 0 16,-18 0-16,-17 0 0,70-18 15,-70 18-15,52 0 16,-52 0-16,17 0 16,-17 0-16,-1-17 0,1 17 0,0 0 15,-1 0-15,1 0 0,0 0 0,-1 0 16,19 0-16,-19 0 0,1 0 0,35 0 15,-18-18-15,-17 18 0,35 0 16,-18 0-16,-18 0 0,19 0 16,-19 0-16,19 0 0,-1 0 0,18 0 15,-18 0-15,-17 0 0,17 0 16,0 0-16,1 0 0,-1 0 0,71 0 16,-71 0-16,0 18 15,1-18-15,-1 0 0,0 0 0,0 0 16,1 0-16,-1 0 0,0 0 0,-17 0 15,17 0-15,0 0 0,-17 0 0,17 17 16,1-17-16,-19 0 16,1 0-16,17 0 0,-17 0 0,-1 0 15,1 18-15,0-18 0,17 0 0,-17 0 16,-1 0-16,1 0 0,17 0 16,0 0-16,-17 0 0,17 17 15,-17-17-15,0 0 0,-1 0 16,1 0-16,0 0 0,-1 0 0,1 18 15,-1-18-15,1 0 0,0 0 0,-1 0 0,1 0 16,0 0-16,-1 18 0,1-18 0,0 0 16,-1 0-16,1 0 0,0 0 0,-1 0 15,1 0-15,-1 17 0,1-17 16,0 0-16,17 0 0,-17 0 0,-1 0 16,1 0-16,0 0 0,-1 18 0,1-18 15,17 0-15,-17 0 0,-1 18 16,1-18-16,0 0 0,-1 0 0,1 0 15,0 0-15,-1 0 0,18 17 0,-17-17 16,0 0-16,-1 0 0,19 0 0,-19 0 16,1 0-16,17 0 0,-17 18 0,0-18 15,-1 0-15,1 0 0,17 0 0,-17 0 16,-1 0-16,19 18 0,-1-18 16,-17 0-16,-1 0 0,18 0 15,-17 0-15,0 17 0,17-17 0,0 0 16,1 0-16,-19 0 0,18 18 15,-17-18-15,17 0 0,-17 0 0,17 0 16,-17 0-16,17 0 0,1 17 0,-1-17 16,-18 0-16,19 0 0,-1 0 0,0 0 15,-17 0-15,17 0 0,0 0 0,18 18 16,-17-18-16,-1 0 0,-17 0 16,17 0-16,0 0 0,-17 0 0,17 0 15,0 0-15,-17 0 0,17 0 16,36 0-16,-36 0 0,-17 18 15,17-18-15,-17 0 0,17 0 0,-17 0 16,34 0-16,-16 0 16,-19 0-16,1 0 0,17 0 0,-17 0 15,0 0-15,-1 0 0,1 0 0,-1 0 16,1 0-16,17 0 0,-17 0 0,0 0 16,-1 0-16,1 0 0,17 0 15,-17 0-15,0 17 0,-1-17 0,18 0 16,-17 0-16,0 0 0,52 0 15,-52 0-15,17 0 0,-17 0 0,-1 0 16,1 0-16,17 0 0,-17 0 0,0 0 16,-1 18-16,1-18 0,17 0 0,-17 0 15,-1 0-15,1 0 0,0 0 16,17 0-16,-17 0 0,17 0 0,-17 0 16,17 0-16,-17 0 0,17 18 0,-18-18 15,19 0-15,-1 0 0,-17 0 0,-1 0 16,1 0-16,17 0 0,0 0 15,1 0-15,-19 17 0,19-17 16,-19 0-16,1 0 0,0 0 0,-1 0 16,18 0-16,-17 0 0,0 0 0,-1 0 15,19 0-15,-19 0 0,19 0 0,-19 0 16,1 0-16,17 0 0,-17 0 0,-1 0 16,19 0-16,-19 0 0,1 0 0,17 0 15,-17 0-15,0 0 0,-1 0 16,1 0-16,17 0 0,-17 0 0,-1 0 15,1 18-15,0-18 0,35 0 16,-36 0-16,1 0 0,-1 0 16,1 0-16,0 0 0,-1 0 0,19 0 15,-19 0-15,1 0 0,17 0 0,-17 0 16,0 0-16,-1 0 0,18 0 0,-17 0 16,17 18-16,-17-18 0,17 0 0,-17 0 15,0 0-15,17 0 0,-18 0 0,1 0 16,0 0-16,-1 0 0,1 17 0,0-17 15,17 0-15,-17 0 0,-1 0 16,71 0-16,-70 0 16,17 0-16,-17 0 0,35 18 15,-18-18-15,18 0 0,-18 0 16,1 0-16,-19 0 0,19 0 0,-1 0 16,-18 0-16,19 0 0,-19 0 0,19 0 15,-1 18-15,-17-18 0,17 0 0,-18 0 16,19 0-16,-19 0 0,19 0 15,-19 0-15,19 0 0,-19 0 0,19 0 16,-19 0-16,1 0 0,-1 0 0,36 0 16,-35 0-16,0 0 0,17 0 15,0 0-15,-17 0 0,-1 0 0,1 0 16,0 0-16,-1 0 0,1 0 16,0 0-16,-1 0 0,1 0 15,0 0-15,-1 0 0,1 0 16,-1 0-16,1 0 0,0 0 0,-1 0 15,36 0-15,-35 0 0,0 0 16,-1 0-16,1 0 0,0 0 0,-1 0 16,36 0-16,-35 0 0,-1 0 15,19 0-15,-19 0 0,19 0 0,-1 0 16,-18 0-16,19 0 0,-1 0 0,0 0 16,1 0-16,-1 0 0,0 0 15,0 0-15,1 0 0,34 0 16,-34 0-16,-1 0 0,35 17 15,-34-17-15,-1 0 0,0 0 0,0 0 16,1 0-16,-1 0 0,0 0 0,1 0 16,-1 0-16,0 0 0,0 0 0,36 18 15,-36-18-15,1 0 0,-1 0 16,0 0-16,-17 0 0,17 0 0,36 17 16,-36-17-16,0 0 0,18 0 15,-18 0-15,1 0 0,-19 0 16,18 0-16,-17 0 0,17 0 0,1 0 15,-1 0-15,-17 0 0,17 0 16,0 0-16,0 0 0,1 0 0,-1 0 16,18 0-16,-18-17 0,-17 17 0,17 0 15,71 0 1,-88 0-16,17 0 0,-18 0 0,19 0 0,-19 0 16,1 0-16,17 0 0,-17 0 0,0 0 15,-1 0-15,19 0 0,-19 0 0,1 0 16,17 0-16,-17 0 0,-1 0 15,19 17-15,-19-17 0,1 0 0,0 0 16,-1 0-16,1 0 0,17 18 0,-17-18 16,-1 0-16,1 0 0,0 0 0,-1 0 0,19 0 15,-19 0-15,18 18 0,36-18 16,-36 0-16,1 0 16,-1 0-16,-17 0 0,17 0 0,0 17 15,0-17-15,1 0 0,17 0 0,-18 0 16,0 0-16,0 0 0,18 0 0,0 0 15,35 18-15,-35-18 0,-17 0 16,17 0-16,-1 0 0,-16 0 0,17 0 16,-18 0-16,0 0 0,18 18 0,-18-18 15,1 0-15,17 0 0,-18 17 16,18-17-16,-18 0 0,53 0 16,-52 18-16,16-18 0,-16 0 0,17 0 15,-18 0-15,18 18 0,35-18 16,-53 0-16,1 17 0,-1-17 15,0 0-15,0 0 0,-17 18 0,17-18 0,-17 0 16,0 0-16,-1 0 0,1 0 0,0 0 16,-18 17-1,0-52 298</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2T07:25:14.463"/>
    </inkml:context>
    <inkml:brush xml:id="br0">
      <inkml:brushProperty name="width" value="0.05292" units="cm"/>
      <inkml:brushProperty name="height" value="0.05292" units="cm"/>
      <inkml:brushProperty name="color" value="#00B050"/>
    </inkml:brush>
  </inkml:definitions>
  <inkml:trace contextRef="#ctx0" brushRef="#br0">6526 10530 0,'-17'0'15,"17"-17"-15,-18-1 32,18 0-17,-18 18 48,54 0 15,-19 0-78,1 0 15,0 0-15,-1 0 0,36 0 16,-35 0-16,17 0 0,53 0 16,-70 0-16,17 0 15,-17 0-15,17 0 0,-17 0 0,17 0 16,-17 0-16,-1 0 0,19 0 0,-19 0 16,1 0-16,0 0 0,17 0 0,-18 0 15,1 18-15,0-18 0,-1 0 0,1 0 16,0 0-16,17 0 0,-17 0 0,17 0 15,18 0-15,-18 0 0,0 0 16,18 0-16,-35 0 0,17 0 16,18 0-16,-35 0 0,17 0 15,-17-18-15,17 18 0,0 0 0,-17 0 16,17 0-16,-17 0 0,17 0 0,-17 0 16,-1 0-16,19 0 0,-19 0 0,1 0 15,17 18-15,-17-18 0,-1 0 16,19 0-16,-1 0 0,-17 0 0,17 0 15,-17 0-15,17 0 0,0 0 0,18 0 16,-35 18-16,17-18 0,-17 0 16,-1 0-16,18 0 0,-17 0 0,0 0 15,-1 0-15,1 0 0,0 0 0,-1 0 16,1 0-16,17 0 0,-17 0 0,-1 0 16,19 0-16,-19 0 0,1 0 0,17 0 15,-17 0-15,17 0 0,-17 0 0,17 0 16,-17 0-16,-1 0 0,1 0 15,0 0-15,-1 0 0,1 0 16,17 0-16,-17 0 0,0 0 16,-1 0-16,1 0 0,-1 0 15,19 0-15,-19 0 0,1 0 0,0 0 16,17 0-16,-17 0 0,-1 0 0,18 0 16,1 0-16,-19 0 0,19 0 0,-19 0 15,19 0-15,-19 0 0,19 0 0,-1 0 16,-18 0-16,19 0 0,-19 0 0,19 0 15,-19 0-15,19 0 0,-1 0 0,-18 0 16,19 0-16,-19-18 0,54 18 16,-53 0-16,17 0 0,18 0 15,-18 0-15,0 0 0,18 0 16,-17-18-16,-1 18 0,-18 0 16,19 0-16,-19 0 0,1 0 0,0 0 15,-1 0-15,19 0 0,-19 0 0,1 0 16,-1-17-16,1 17 0,17 0 0,-17 0 15,17 0-15,-17 0 0,17 0 0,-17 0 16,17 0-16,-17 0 0,17 0 16,-17 0-16,52 0 0,-52 0 0,17-18 15,18 18-15,-18 0 0,1 0 16,-1 0-16,-17 0 0,17 0 0,0 0 16,0 0-16,-17 0 0,17 0 0,1 0 15,-1 0-15,-18 0 0,19 0 0,-1 0 16,0 0-16,-17 0 0,17 0 15,1 0-15,-1 0 0,-18 0 0,19 0 16,-1 0-16,0 0 0,-17 0 16,17 0-16,-17 0 0,-1-17 0,19 17 0,34 0 15,-34 0-15,16 0 16,-34 0-16,17 0 0,-17 0 16,17 0-16,-17 0 0,17 0 0,-17 0 15,17 0-15,-17 0 0,17 0 0,18 0 16,-18 0-16,-17 0 0,17 0 15,0 0-15,1 0 0,-1 0 0,0 0 16,-17 0-16,17 0 0,0 0 16,1 0-16,-1 0 0,0 0 0,-17 0 15,53 0-15,-36 0 0,-18 0 16,19 0-16,-19 0 0,19 0 0,-19 0 16,19 0-16,-1 0 0,-18 0 0,19 0 15,-19 0-15,19 0 0,-19 0 0,1 0 16,17 0-16,-17 0 0,17 0 0,-17 0 15,17 0-15,-17 0 0,17 0 0,-17 0 16,17 0-16,-17 0 0,17 17 16,-18-17-16,19 0 0,-1 0 0,-17 0 15,17 0-15,-17 0 0,17 0 0,53 18 16,-53-18-16,18 0 16,-18 0-16,1 0 0,-1 17 15,-17-17-15,17 0 0,0 0 0,1 0 16,-19 0-16,18 0 0,1 0 0,-1 0 15,-17 18-15,17-18 0,0 0 0,0 0 16,-17 0-16,17 0 0,-17 0 0,17 0 16,-17 0-16,0 0 0,17 0 0,-18 0 15,1 0-15,0 0 0,17 0 0,-17 18 16,35-18-16,0 0 16,-36 0-16,18 0 0,-17 0 15,0 0-15,-1 0 0,19 0 0,-19 0 0,1 0 16,0 0-16,-1 0 0,1 0 0,-1 0 15,19 0-15,-19 0 16,1 0-16,0 0 0,-1 0 0,1 0 16,0 0-16,-1 0 0,1 0 15,-1 0-15,1 0 16,0 0 15,-18-18 94,-53 18-125,35 0 0</inkml:trace>
  <inkml:trace contextRef="#ctx0" brushRef="#br0" timeOffset="3733.75">3951 11536 0,'0'0'0,"-18"0"15,18-18 1,-17 18-16,34 0 141,1 0-126,-18 18-15,35-18 16,-17 17-16,0-17 0,-1 18 16,1-18-16,-18 18 0,18-1 0,-1 1 15,1-18-15,-1 18 0,1-1 0,0 1 16,-1 0-16,1-1 0,0 1 0,-1-1 15,1 1-15,0 0 16,-18-1-16,17-17 16,1 0-1,0-17 1,-1-19-16,1 19 16,-1-1-16,1 1 0,0-19 0,17 19 15,-17-19-15,17 19 0,0-19 0,0 19 16,1-1-16,-1-17 0,0 17 0,1-17 15,-1 17-15,0-17 0,-17 17 0,17 1 16,0-1-16,-17 1 0,17-19 0,-17 36 16,17-17-16,-17-1 0,-1 0 0,1 18 15,0-17-15,-1-1 16,1 18-16,-36 0 125,18 18-109,0-1-16</inkml:trace>
  <inkml:trace contextRef="#ctx0" brushRef="#br0" timeOffset="12054">8467 14023 0,'0'-18'47,"17"18"-47,-17-17 15,18 17 1,-18-18 0,0 0 15,-18 18-15,18-17-16,-17 17 0,-1 0 15,18-18-15,-18 18 0,1 0 16,-1 0-16,0 0 15,1 0-15,-1 0 0,1 18 0,-19-1 16,1-17-16,17 18 0,-17 17 16,17-17-16,18 0 0,-17-18 15,-1 35-15,1-18 16,17 19-16,0-19 0,0 1 16,0 0-16,0-1 0,17 1 15,-17 0-15,35-18 16,-17 0-16,0 0 0,-1 0 15,1 0-15,0-36 0,-1 36 0,19-35 16,-19 17-16,18 1 0,-17-1 0,0 0 16,-1 1-16,1-1 0,0-17 0,-18 17 15,17 18-15,-17-17 0,18-1 16,-18 0-16,0 36 47,0 0-47,-18-18 0,18 53 15,0-36-15,0 1 0,-17 35 16,17-36-16,0 19 0,0-19 16,0 19-16,0-19 0,0 18 0,17 1 15,-17 17-15,0-18 0,36 0 0,-36 18 16,17 35-16,-17-52 0,0 17 16,18 17-16,-18-35 0,17 1 15,-17 17-15,0-18 0,0-18 16,0 1-16,0 0 0,-17-1 15,-18-17 1,-1 0-16,19 0 16,-1-35-16,-17 35 0,-1-35 0,1 35 15,18-35-15,-19 17 0,1 0 0,17 18 16,1-17-16,-1-1 0,-17 0 16,17 18-16,36 0 46,17 0-46,-17 0 16,-1 0-16,1-35 0,17 35 16,-17-18-16</inkml:trace>
  <inkml:trace contextRef="#ctx0" brushRef="#br0" timeOffset="12486.52">8837 14164 0,'0'0'0,"-35"-18"16,17 18-1,18-17-15,-17 17 16,17 35 15,0-17-31,0-1 0,35 19 16,-35-1-16,17-18 0,-17 1 15,18 0-15,-18-1 0,18 1 0,-1 0 16,-17-1-16,18-17 16,0 18-16,-1-18 0,1 0 15,0 0-15,-1-35 0,1 35 0,-1-36 16,1 1-16,-18 17 0,18 1 0,-18-18 16,0-1-16,0 1 0,0 17 0,0-17 15,-18-18-15,18 36 16,-35-1-16,0 0 0,17 1 0,0 17 15,-17 0-15,17 0 0,1 0 16,-1 35-16,0-35 16,18 18-16,-17-1 0,17 1 15,0-1-15,0 1 16,35-18-16,-17 0 16,17 0-16</inkml:trace>
  <inkml:trace contextRef="#ctx0" brushRef="#br0" timeOffset="12827.44">9225 14005 0,'0'0'0,"18"0"15,-18 18 1,0 0 0,0 17-16,-18-18 15,18 1-15,0 0 0,0-1 0,0 1 16,0 17-16,0 1 15,18-1-15,-18-18 0,35 19 0,-35-19 16,18 1-16,-1-18 0,1 18 16,0-18-16,-1 0 0,1 0 15,0 0-15,-1-36 0,1 36 16,-18-35-16,17 17 0,-17 1 0,0-18 16,0 17-16,0 0 0,0-17 15,0 17-15,-17-17 0,17 17 0,-18 1 16,18-1-16,-35 18 0,35-17 0,-18 17 15,-17 0-15,17 0 16,1 17-16,17 18 16,-18-35-16,18 18 0,0 0 0,35-1 15,1 1-15</inkml:trace>
  <inkml:trace contextRef="#ctx0" brushRef="#br0" timeOffset="13309.66">9984 14093 0,'0'0'0,"-53"-35"15,17 35 1,1 0-16,17 0 16,1 0-16,-1 18 0,1-18 15,17 35-15,-18-35 0,0 35 0,18-17 16,-17 0-16,17 17 0,0-17 0,0-1 0,0 18 15,0-17-15,0 0 0,17 17 16,-17-17-16,18-1 0,17 1 16,-17 0-16,-1-18 15,1 0-15,0 0 0,-1 0 0,1-36 16,17 36-16,-17-35 0,0 17 0,-1-17 16,19 17-16,-19-17 0,1 0 0,-1 0 15,1-1-15,-18-17 0,18 18 0,-18-18 16,0 18-16,0-18 0,0 0 0,0 0 15,-36 18-15,36-18 0,-35 18 0,35-1 16,-17 19-16,-1-18 16,18 17-16,-18 0 0,1 18 15,17 36-15,0 16 16,0-34-16,0 17 0,0 1 16,0-1-16,0 0 0,17 1 0,-17-1 15,36 0-15,-36 0 0,35 1 16,-18-1-16,1 0 0,-18 0 0,18 1 15,-1-19-15,-17 1 0,18 0 0,-18-1 16,18 1-16,-18 0 0,17-1 16</inkml:trace>
  <inkml:trace contextRef="#ctx0" brushRef="#br0" timeOffset="14128.35">11536 14005 0,'0'0'0,"17"0"0,-17-17 15,0-1-15,0 0 16,0 1-16,0-1 15,-17 18 1,-18 0 0,17 0-16,0 18 0,1-18 15,-19 35-15,19-17 0,-36 17 16,18 0-16,17-17 0,-17 35 16,17-18-16,0-17 0,1-1 0,17 19 15,0-19-15,0 1 0,0-1 0,0 1 16,17 0-16,19-18 15,-1 0-15,-17 0 0,-1 0 16,18-18-16,-17 18 0,17-35 0,-17 17 16,0-17-16,17 17 0,-17 1 0,-1-1 15,-17-17-15,18 17 0,-18 0 0,0-34 16,17 52-16,-17-18 0,0 0 16,-35 18-1,35 18 1,-17-18-16,17 35 0,-18-17 0,18-1 15,-18 1-15,18 17 0,0 1 0,0-1 16,0 0-16,0 0 0,0 18 0,0 0 16,-17 18-16,17-18 0,0 0 15,0 0-15,0-18 0,0 18 0,0-18 16,0 0-16,0-17 0,0 35 16,0-35-16,0-1 0,0-34 31,17-19-16,-17 19-15,18-1 0,-18 0 16,18-17-16,-18 17 0,35 1 0,-35-1 0,17 1 16,1-1-16,0 0 0,-1 1 0,1-1 15,0 0-15,-1 18 0,1-17 16,0 17-16,-1-18 0,1 18 0,-1 0 16,1-18-16,0 18 0,-1-17 15,-17-1 1</inkml:trace>
  <inkml:trace contextRef="#ctx0" brushRef="#br0" timeOffset="15384.26">11818 14058 0,'0'0'0,"-35"-53"31,17 53-31,18-17 0,-18 17 16,18 35 0,0-17-1,36 17-15,-36-18 0,0 1 16,0 0-16,17 17 0,-17-17 0,0-1 16,0 1-16,18 0 0,-18-1 0,18 1 15,-18 17-15,17-35 0,-17 18 16,18-18-16,0 0 0,-1 0 15,1 0-15,0 0 0,-1-18 16,18 18-16,-17-35 0,0 17 16,-1 1-16,19-19 0,-19 19 15,-17-1-15,18 0 0,-18 1 0,0-19 16,18 19-16,-18-1 0,0 1 16,0-1-16,0 0 15,0 54 1,0-1-1,0-18-15,0 1 0,17 35 16,-17-35-16,0-1 0,18 1 0,-18 0 16,17-1-16,-17 1 0,18-18 0,0 17 15,-1-17-15,1 0 0,0 0 16,-1 0-16,1 0 0,0 0 0,-1-17 16,18 17-16,-17-35 0,17 17 0,1 0 15,-19 1-15,19-1 0,-1-17 0,-17 17 16,34-35-16,-34 36 0,0-1 15,-1 0-15,-17 1 0,0-1 16,-35 18 0,17 0-16,-17 0 0,18 0 15,-1 0-15,0 35 0,1-35 0,-19 18 16,19-18-16,-1 18 0,18-1 0,-18 1 16,1-1-16,17 1 0,-18 0 15,18-1-15,0 1 0,-18 35 16,18-35-16,0 17 15,36-18-15,-19 1 16,19-18-16,-19 0 0,1 0 16,0 0-16,-1 0 0,19-35 0,-19 35 15,18-35-15,-17 17 0,0 0 0,17-17 16,-17 17-16,-1 1 0,1-1 16,-18 0-16,18 1 0,-18-1 0,0 1 15,0-1-15,0 53 31,0 0-31,-18-17 0,18 0 16,0 17-16,0-17 16,18-1-16,-18 1 0,17 0 0,18-18 15,-35 17-15,18-17 0,0 0 16,-1 0-16,1 0 16,-18-35-16,18 35 0,-18-35 0,17 17 15,1 0-15,0 1 0,-1-19 16,1 1-16,-18 0 0,17 17 0,1-35 15,-18 18-15,0 0 0,0-18 0,0-18 16,0 36-16,0 0 0,0-1 16,-18 19-16,18-1 0,0 1 0,-17 17 15,-1 0 1,18 17-16,0 36 16,0-35-16,0 17 0,0 0 0,0 1 15,0 17-15,0-18 0,0 0 0,18 18 16,-18-18-16,0 1 0,35-1 0,-35 0 15,18 18-15,-18-35 0,0 17 0,0 0 16,35 18-16,-17-35 16,-18-1-16,17-17 0,1 0 0,0 0 15,-1 0-15,1 0 0,0-35 0,-1 35 16,18-35-16,-17 17 0,0-17 0,-1 17 16,1-17-16,0 17 0,-1-17 15,-17 17-15,18 1 0,-18-1 0,0 1 16,0-1-16,-18 36 31,18 17-31,-17-18 16,17 1-16,0 0 0,0-1 15,0 1-15,0 0 0,0-1 16,0 1-16,0 0 0,17-18 16,-17-18-1,18 18-15,-18-53 16,0 35-16</inkml:trace>
  <inkml:trace contextRef="#ctx0" brushRef="#br0" timeOffset="15534.95">13388 13758 0,'0'0'0,"-18"0"32,54 0-1,-19 0-16,18 0-15</inkml:trace>
  <inkml:trace contextRef="#ctx0" brushRef="#br0" timeOffset="16266.74">13705 13600 0,'-35'0'15,"17"0"1,18 17-16,-17-17 0,17 18 15,0 17-15,0-17 16,0-1-16,0 1 0,0 0 16,0-1-16,0 1 0,17 17 0,-17-17 15,18 35-15,-18-18 0,0 0 16,0-17-16,18 53 0,-18-36 16,0-18-16,0 1 0,0 17 15,0-17-15,0 0 0,17-18 0,-17 17 16,18-17-1,0-35-15,-1 35 0,1-18 16,0 18-16,-1-35 0,1 17 0,0-17 16,-1 18-16,1-1 0,-18-17 0,17 17 15,1 0-15,-18 1 0,18 17 0,-18-18 16,0 53 0,0 1-1,0-19-15,-18 1 0,18 0 0,0 17 16,0-18-16,0 1 0,0 0 0,0-1 15,0 19-15,0-19 0,0 1 16,18-18-16,-18 18 0,35-18 0,-35 17 16,18-17-16,-1 0 0,1 0 0,0 0 15,17 0-15,-18 0 0,19-35 0,-19 35 16,19-18-16,17-17 16,-36 0-16,1 17 0,17-17 15,-17 17-15,-18 1 0,17-19 0,-17 19 16,0-1-16,-35 18 15,17 18 1,1 17 0,17-17-16,0-1 15,-18 18-15,18-17 0,0 17 0,0-17 16,0 17-16,0 1 0,0-1 0,0 18 16,0 0-16,0-18 0,0 0 15,0 36-15,0-18 0,0-18 16,0-17-16,0 17 0,0-17 0,0-1 15,0 1-15,0-1 0,0 1 0,-35 0 16,17-18-16,1 0 16,-1 0-16,0 0 0,1 0 15,-19-18-15,19 18 0,-18-18 0,17 18 16,-17-17-16,17 17 0,-17-35 0,17 35 16,0-18-16,-17 0 15,18 18-15,-1 0 0,0-35 16,1 35-16,17-18 0,0 1 0</inkml:trace>
  <inkml:trace contextRef="#ctx0" brushRef="#br0" timeOffset="16523.66">13652 13847 0,'0'0'15,"-52"-36"1,52 19-16,35 17 16,18 0-1,-18 0-15,0 0 0,18 0 16,-17 0-16,16 0 0,-16 0 0,17 0 16,-18 0-16,0 0 0,18 0 0,-35 0 15,17 0-15,18 0 16,-35-18-16,-1 18 0,1-18 0,-1 1 15,-17-1-15</inkml:trace>
  <inkml:trace contextRef="#ctx0" brushRef="#br0" timeOffset="18119.62">15222 14111 0,'0'0'0,"0"-18"16,0-17-1,0 18-15,0-1 16,0 0-16,-17 18 15,-1 0 1,0 0-16,1 0 16,-1 18-16,1-18 0,-1 35 15,0-17-15,1-1 0,-1 1 0,0 17 16,18-17-16,-17 17 0,17 1 0,-18-19 16,18 18-16,0 1 0,0-19 0,0 19 15,35-19-15,-35 19 0,36-19 0,-19 1 16,1-18-16,17 18 0,0-18 0,1 0 15,-1 0-15,0 0 0,18-36 0,-18 36 16,89-88-16,-89 53 16,18-36-16,-18 36 0,-17 0 15,0-18-15,-1 17 0,-17-16 0,18 16 16,-18 1-16,0-18 0,0 18 0,0 0 16,0-1-16,0 1 0,-18 17 0,18-17 15,0 17-15,-17 1 16,-1 17-16,18 35 15,-18-35-15,18 35 16,0-17-16,-17 17 0,17 18 16,0-18-16,0 1 0,0 34 15,0-34-15,35-1 0,-35 0 0,0 0 16,0 1-16,18-1 0,-18 0 0,0 0 16,0-17-16,0 17 0,0-17 0,0 0 15,17-1-15,-17 1 0,0 0 0,18-18 16,-18 17-16,18-17 15,-1-35-15,1 35 0,0-35 16,17 17-16,-18 0 0,1 1 16,17-36-16,-17 35 0,0-17 15,-1 17-15,1-17 0,0 17 16,-18 1-16,17-1 0,-17 0 16,18 18-16,-18 18 31,-35 17-31,35-17 15,0 0-15,0-1 0,0 1 16,0 0-16,0-1 0,0 1 16,0-1-16,0 1 0,35-18 0,-18 35 15,19-35-15,-1 18 16,-17-18-16,-1 0 0,1 0 16,0 0-16,17 0 0,-18-35 0,1 35 15,17-36-15,-17 19 0,17-1 0,-17 1 16,0-1-16,-1-17 0,1 17 0,0 0 15,-18 1-15,0-1 0,0 0 0,17 1 16,-17-1-16,-35 36 31,35 17-15,-18-17-16,18-1 0,0 19 16,0-19-16,0 1 0,0 0 0,0-1 15,0 1-15,0-1 0,36 1 16,-36 0-16,17-1 0,1 1 15,-1-18-15,1 0 0,0 0 16,-1 0-16,1 0 0,17 0 0,-17-35 16,17 35-16,0-18 0,1 0 15,-19-17-15,19 18 0,-1-19 0,0 19 16,0-54-16,-17 36 0,0 17 0,-1 1 16,1-19-16,-18 19 0,0-1 15,-18 18 1,-17 0-16,17 35 15,-17-17-15,18 17 16,-1-17 0,18-1-16,0 1 0,0 0 0,0-1 15,0 1-15,0 0 0,0-1 0,35 1 16,-35 17-16,0-17 0,18-1 16,-18 1-16,0 0 0,17-18 15,-17 17-15,0 1 16,-35-18-1,18 0 1,-19 0 0,19 0-16,-1 0 0,0 0 15,18-18 17,0 1-32,18-19 15,17 36-15</inkml:trace>
  <inkml:trace contextRef="#ctx0" brushRef="#br0" timeOffset="18398.07">17233 13864 0,'0'0'0,"-53"-123"32,36 105-32,-1 0 15,0 18-15,18 18 47,0 17-47,18-17 0,-18 0 16,18 17-16,-18-17 0,17 52 15,1-35-15,-18 1 0,0-1 0,0 0 16,0 0-16,18 1 0,-18-1 0,0-17 16,0 17-16,0-17 0,0-1 15,0 1-15,0-53 16,0-18-1</inkml:trace>
  <inkml:trace contextRef="#ctx0" brushRef="#br0" timeOffset="18567.5">17057 13829 0,'0'0'0,"-35"18"31,70-18-15,0 0-1,0-18-15,1 18 0,-1 0 0,18-35 16,-18 35-16,0-18 0,18 18 16,-17-18-16,-19 18 0,18-17 0,1 17 15,-19-18-15</inkml:trace>
  <inkml:trace contextRef="#ctx0" brushRef="#br0" timeOffset="19400.91">17533 14005 0,'-71'71'32,"107"-71"-17,-1-35 1,-17 35-16,-1-18 0,19 18 0,-19-35 16,36-1-16,-35 19 0,-1-1 15,-17-17-15,18 17 0,-18 1 16,0-1-16,0 0 15,-35 18-15,0 0 0,-1 0 16,19 36-16,-1-36 0,0 35 16,-17-18-16,17 1 0,18 17 15,-17-17-15,-1 17 0,18-17 0,-18 35 16,18-18-16,0-17 0,0-1 0,0 1 16,36 0-16,-36-1 0,17 1 0,1-18 15,17 0-15,1 0 16,-19 0-16,19 0 0,-19 0 0,54-18 15,-36-17-15,-17 17 16,52-17-16,-52 17 0,17 1 0,0-36 16,-17 35-16,-18 1 15,18-1-15,-18 0 0,0 1 16,-36 17 0,36 17-1,0 19 1,0-19-16,36 1 15,-36 0-15,53 34 16,-53-34-16,17 17 16,1-17-16,-18 0 0,17-1 0,-17 1 15,18 0-15,-18-1 0,0 1 16,-18-53 15,18 17-31,-17 0 0,17-17 16,0 17-16,-18 1 0,18-19 0,0 19 15,0-1-15,0-17 0,0 17 0,18-17 16,-1 35-16,-17-18 16,36 18-16,-19 0 0,1 0 15,0 0-15,-1 0 0,1 0 0,0 0 16,-1 18-16,1-18 0,0 0 16,17 18-16,-18-18 0,19 0 15,-1 0-15,0 0 16,-17 0-16,0 0 0,-1 0 0,1 0 15,-18 17 17,0 1-32,0 17 15,-18-35-15,18 18 0,0 17 16,0-17-16,0-1 0,0 1 16,0 0-16,0-1 0,0 1 0,0 0 15,0-1-15,0 1 0,0-53 16,35 17-1,-35-17-15</inkml:trace>
  <inkml:trace contextRef="#ctx0" brushRef="#br0" timeOffset="19536.79">18591 13723 0,'-35'35'15,"17"-17"1,18 0-1,18-1-15,17-17 16</inkml:trace>
  <inkml:trace contextRef="#ctx0" brushRef="#br0" timeOffset="20556.59">18874 14005 0,'0'0'0,"0"18"0,0 0 16,-36-1-16,36 1 0,-17-1 15,17 1-15,0 0 0,-18-1 0,18 1 16,0 0-16,0-1 0,-18 1 0,18 0 16,0-1-16,0-34 31,0-19-15,18 36-16,-18-35 0,0 17 0,18 1 15,-1-36-15,-17 35 16,36 1-16,-19-36 0,1 35 0,0 0 15,-18 1-15,17 17 16,1 0-16,-1 0 16,1 35-16,-18-17 15,18 17-15,-18-17 16,0-1-16,0 1 0,0 35 16,0-36-16,0 1 15,17 0-15,1-18 0,0 17 0,-1-17 0,19 0 16,-1 0-16,0 0 0,0 0 0,1 0 15,-1-35-15,0 35 0,0-18 16,1 1-16,-1-1 0,0-17 0,1 17 16,-1 1-16,-17-1 0,-1 0 0,-17 1 15,18-1-15,-18 0 16,-35 18-16,-18 0 16,35 0-16,-53 0 0,54 18 15,-19-18-15,19 35 0,-18-35 0,17 18 16,0 0-16,1-1 0,-1 1 0,18-1 15,-18 1-15,18 0 0,-17-1 0,17 1 16,0 0-16,0-1 0,0 1 0,35 0 16,-17-1-16,-18 1 15,35-18-15,-17 0 0,17 0 16,-18 0-16,1 0 0,17-35 16,1 17-16,-19 18 0,1-35 0,17-1 15,-17 19-15,0-1 0,-1 0 16,1 1-16,-18-1 0,0 1 0,17-1 15,-17 0-15,0 36 32,0 17-17,0-17-15,0-1 0,0 19 16,-17-19-16,17 19 0,0-1 0,-18 35 16,-17-17-16,35-17 0,-18 17 15,-17 70-15,17-70 16,1 0-16,-1 70 0,18-70 15,0-17-15,-18 16 0,18-16 0,0-1 16,0-17-16,0 17 0,0-17 0,0-1 16,36-17-16,-36-17 31,-36 17-31,36-36 0,-17 19 16,17-1-16,-36-17 0,-34-36 15,52 54-15,1-19 0,-19 1 16,19 0-16,17 17 0,-18 0 0,18 1 15,0-1-15,0 1 16,0-1-16,0 0 0,18 1 0,-18-1 16,17 0-16,19 1 0,-19-1 15,1 0-15,0 1 0,17-1 0,-18 1 16,19-1-16,-1 0 0,-17 1 0,17 17 16,18-36-16,-18 36 0,-17-17 15,35 17-15,-53-18 0,17 18 16,1 0-16,0 0 0,-1 0 15</inkml:trace>
  <inkml:trace contextRef="#ctx0" brushRef="#br0" timeOffset="20746.78">20038 14323 0,'-36'-18'16,"36"36"31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06:29.617"/>
    </inkml:context>
    <inkml:brush xml:id="br0">
      <inkml:brushProperty name="width" value="0.05292" units="cm"/>
      <inkml:brushProperty name="height" value="0.05292" units="cm"/>
      <inkml:brushProperty name="color" value="#FF0000"/>
    </inkml:brush>
  </inkml:definitions>
  <inkml:trace contextRef="#ctx0" brushRef="#br0">5838 2769 0,'0'0'0,"0"-17"15,0-1-15,0 0 16,0 1-16,0-1 16,0 0-1,0 1 16,0 34 32,0 19-63,0-19 0,0 1 16,0 0-16,0 17 0,0-17 0,0 17 15,0-18-15,0 19 0,0-1 16,0-17-16,0 52 15,0-34-15,0-19 0,0 18 0,0 18 16,0-17-16,0-19 0,0 19 0,0-1 16,0-18-16,0 1 15,0 0-15,0-1 0,0 1 16,0 0 0,0-1-1,0-52 48,18 17-63,0 1 15</inkml:trace>
  <inkml:trace contextRef="#ctx0" brushRef="#br0" timeOffset="504.84">6350 3140 0,'-71'-36'32,"54"36"-32,17-17 15,-35 17-15,17 0 0,0 0 16,1 0-16,-1 0 15,0 0-15,18 17 0,-17-17 0,-19 53 16,19-35-16,-1 0 16,0 17-16,18-17 0,0-1 15,-17 36 1,17-35-16,35 17 16,-17-35-16,-1 18 15,19-18-15,-19 0 0,1 0 16,0-36-16,-1 19 15,1-19-15,-18 19 0,18-1 16,-18 1-16,17-1 0,1-17 16,-18 17-16,0 36 47,0-1-47,0 1 15,0 17-15,17-17 16,-17-1-16,36 1 15,-19-18-15,-17 18 16,18-18-16,0 0 0,-1 0 16,1-36-1,0 1-15</inkml:trace>
  <inkml:trace contextRef="#ctx0" brushRef="#br0" timeOffset="867.81">6526 2681 0,'0'-18'0,"0"36"0,-17-36 0,-1 18 32,18 18-32,-18-18 0,18 53 15,-17-35-15,17-1 0,0 36 16,0-35-16,0-1 0,0 72 16,0-54-16,17 53 15,-17-70-15,18 17 16,-18 0-16,35-17 0,-35 17 0,18-17 15,0 17-15,-18-17 0,17 17 0,1-17 16,-18-1-16,18 1 0,-1-18 0,-17 18 16,35-18-16,-17 0 15,0 0-15,-1 0 0,1-36 0,0 19 16,-1-1-16,-17-17 0,18 17 16,-18 1-16,0-54 15,0 53-15,-18-17 16,-17 35-16,17-18 0,18 1 15,-35 17-15,17 0 16,1 0-16,-1 0 0,18 17 16,-17-17-16</inkml:trace>
  <inkml:trace contextRef="#ctx0" brushRef="#br0" timeOffset="2294.12">7161 3263 0,'0'0'0,"-17"0"16,17-35-1,0 17-15,0-17 16,0 17-16,0 1 0,0-1 16,0 0-16,17-17 15,-17 18-15,0-1 0,-17 18 31,-1 18-31,-17 17 16,35 0-16,-35-17 16,35-1-16,-18 1 0,18 0 0,0-1 15,0 1-15,0 0 0,0-1 0,0 1 16,0-1-16,18 1 0,17 0 16,0-18-16,0 17 15,-17-17-15,0 0 0,35 0 16,-36-35-16,18 35 0,36-70 15,-53 52-15,17-17 16,-17-1-16,-1 19 0,1-19 16,-18 1-16,18 18 0,-18-19 0,0 1 15,0 0-15,0-1 0,0 1 0,0 17 16,0-17-16,0 18 0,-18 17 16,18-18-16,-18 18 15,-17 35-15,17 0 16,18-17-16,-17 0 15,17-1-15,0 19 0,0-19 0,0 36 16,0-35-16,53 88 16,-36-53-1,19-36-15,-36 1 0,35 0 16,-18-1-16,1-17 0,17 18 16,-17-18-16,0 0 0,17 0 15,-17-35-15,-1 35 0,1-36 0,17 1 16,-17 0-16,-1 17 0,1-88 15,-18 53 1,0-70-16,0 70 0,0-18 16,-18 54-16,18-19 15,0 19-15,-17-1 0,-1 18 16,0 35 0,18 1-16,0-1 0,0-17 15,0 17-15,0-17 0,0 17 0,0 0 16,0 0-16,18 18 0,-18-17 15,0-1-15,35 35 16,-17-17-16,-18 0 16,0-17-16,0-19 0,18 71 15,-18-70-15,17 0 0,1-1 16,0-17-16,-1 0 16,1 0-16,17 0 0,-17-17 0,52-19 15,-34 19-15,-19-19 0,36-16 16,-35 34-16,-1-17 0,1-18 15,-18 35-15,18 0 0,-18-34 16,0 34-16,0 0 16,-36 18-16,19 0 15,-1 18 1,1 0-16,-1 17 16,18-18-16,0 1 15,0 0-15,0-1 16,0 1-16,0 0 0,18-1 0,17 1 15,0 0-15,-17-18 16,-1 0-16,19 17 0,-1-17 0,0 0 16,18 0-16,-18 0 0,71-35 15,-71 35-15,89-53 16,-89 35-16,1 1 0,16-19 16,-34 19-16,-18-1 0,18 1 15,-18-1-15,-36 18 0,1 0 16,18 0-16,-1 0 0,-17 0 15,17 0-15,-17 0 0,17 18 16,0-18-16,1 35 0,-1-35 0,0 17 16,-17 19-16,18-1 15,17 18-15,0-35 16,35-1-16,-35 1 0,35-1 16,-17 1-16,-1-18 0,1 0 15,0 0-15,-1 0 0,1 0 0,0 0 16,17-18-16,0-17 0,-17 18 15,-1-1-15,1-35 0,0 18 16,-18-1-16,17-52 16,-17 53-16,0-18 0,0 0 0,0 18 15,0-71-15,-35 0 16,17 71-16,1 0 16,-1 17-16,1 18 15,17 35 1,0 1-1,0-19-15,0 18 0,0 1 0,17-1 16,-17 0-16,18 36 0,-18-36 16,0 0-16,17 1 0,-17-1 0,0 0 15,0 36-15,0-54 16,0 19-16,0-1 0,18-17 16,-18-1-16,18 1 0,-1-18 15,1 0-15</inkml:trace>
  <inkml:trace contextRef="#ctx0" brushRef="#br0" timeOffset="2883.84">10213 3069 0,'0'0'0,"0"-35"16,0 17 0,0 1-16,-18-1 15,-17 0 1,0 18-16,-18 0 16,-35 36-16,52-36 15,1 35-15,17-17 0,-17-1 0,17 1 16,1-1-16,-1 1 0,1 0 0,-1 17 15,0-17-15,18-1 0,0 1 0,0 0 16,0-1-16,36 1 0,-19-18 16,-17 17-16,53-17 15,-35 0-15,17 0 0,18-35 16,-18 35-16,-17-35 0,17 17 0,0 1 16,18-54-16,-35 36 0,17-53 15,-17 52-15,0-17 0,-1-70 16,-17 52-16,0 18 0,0-52 15,0 69-15,0-17 0,-35 18 16,35 18-16,0-1 0,-18 18 16,1 53-1,17-36-15,-18 1 0,18 17 0,0 1 16,-18 52-16,18-35 0,0-18 16,0 53-16,0-35 15,0-18-15,18 89 16,0-106-16,-18 52 0,0-52 15,17-1-15,-17 19 0,0-19 0,18-17 16,-18 18-16,18 0 0,-1-18 0,1 0 16,-1 0-16,1 0 0,35 0 15,-18-18-15,18 18 0,-18-35 0</inkml:trace>
  <inkml:trace contextRef="#ctx0" brushRef="#br0" timeOffset="3519.59">10760 3052 0,'0'0'0,"0"-18"16,0 0-16,-36 1 15,-87 17 17,105 0-32,1 17 0,-1-17 0,0 36 15,-17-1-15,17-18 0,1 1 16,17 0-16,-18-1 0,18 19 0,0-19 16,0 19-16,0-19 0,0 1 15,18-1-15,17-17 16,-17 18-16,17-18 0,-17 0 15,17 0-15,-17 0 0,-1-35 16,1 35-16,0-35 0,17 17 0,-35 0 16,17 1-16,1-19 15,-18 19-15,0-1 0,0 36 47,0 17-47,-18-17 16,18-1-16,0 1 0,0 0 15,0-1-15,36 1 16,-1-1-16,-17-17 16,-1 0-16,1 0 0,17-35 15,-17 35-15,-1-35 0,19 17 16,-19-17-16,19 17 0,-19-17 0,1 0 16,0 0-16,-1-18 0,1 17 0,-18-17 15,17-52-15,-17 69 0,0-17 16,0-17-16,0 52 15,0 1-15,-17-19 16,-1 36 0,1 18-16,17 17 15,-18-17-15,18-1 16,0 19-16,0-19 0,0 19 0,0 34 16,0-52-16,0 17 0,0 36 15,0-36-15,0 0 0,18 53 16,-18-52-16,0-19 15,17 19-15,1 17 16,52-1 0,-17-34-16,-17-18 0,-19 0 15,54 0-15,-36-35 0,0 35 16,1-35-16</inkml:trace>
  <inkml:trace contextRef="#ctx0" brushRef="#br0" timeOffset="3864.4">11536 3122 0,'0'-18'15,"0"36"-15,17-53 0,-17 17 0,0 1 16,-35 17-1,35-18-15,-17 18 0,-1 0 16,0 0-16,1 35 16,-1-35-16,-17 53 0,35-35 15,-18 17-15,18 0 16,-18-17-16,18 0 0,0-1 16,0 1-16,36-18 0,-36 17 0,17-17 15,19 0-15,-19 0 0,1 0 16,0 0-16,-1 0 0,1-17 0,17-18 15,-17 35-15,-18-18 0,17-17 16,1 17-16,-18 0 0,0-17 16,-18 35 15,18 18-15,0 17-16,0-17 15,0-1-15,0 1 16,0 0-16,0-1 0,0 1 15,18-1-15,-18 1 0,18 0 16,-1-18-16,1 0 16,0 0-16</inkml:trace>
  <inkml:trace contextRef="#ctx0" brushRef="#br0" timeOffset="4119.14">11042 2875 0,'-124'-18'16,"248"36"-16,-300-53 0,140 35 0,-52-18 15,70 1-15,1 17 16,-1 0-16,53 0 16,1 0-1,34 0-15,-34 0 0,-1 0 16,0 0-16,18 0 0,-18 0 0,1 0 15,16 0-15,-16 0 0,-1 0 0,0 0 16,1 0-16,-1 0 0,-17 0 0,17 0 16,-18 0-16,36 0 15</inkml:trace>
  <inkml:trace contextRef="#ctx0" brushRef="#br0" timeOffset="4388.62">12012 3316 0,'0'0'0,"-18"18"16,18-36 31</inkml:trace>
  <inkml:trace contextRef="#ctx0" brushRef="#br0" timeOffset="23885.91">1587 4339 0,'0'0'0,"-17"0"16,-1 0-16,1 0 16,-1-17-1,18-1 1,-18 18 0,1 0-1,-1 0 1,0 0-16,1 0 0,-19 0 0,19 18 15,-1-18-15,-17 35 0,17-35 0,-17 17 16,17 1-16,-17 17 0,17-17 16,-17 17-16,18-17 0,-19 52 15,36-34-15,0-19 16,0 19-16,0-19 0,0 19 0,36-19 16,-1 1-16,-18-1 0,36 1 15,-35 0-15,0-18 16,35 0-16,-18 0 0,-18 0 15,36 0-15,-35 0 0,0-18 16,-1 18-16,19-18 0,-19 18 16,1-17-16,17-1 0,-17 18 15,-18-17-15</inkml:trace>
  <inkml:trace contextRef="#ctx0" brushRef="#br0" timeOffset="24242.48">1729 4516 0,'0'0'16,"-36"-18"0,54 18 15,17 0-31,1 0 16,-19 0-16,1 18 0,-1-18 15,19 17-15,-36 1 0,17-1 16,1 19-16,0-36 0,-18 17 15,0 19-15,0-19 16,0 1-16,0 0 0,-18-18 16,-17 0-1,17 0 1,18-18-16,-18-17 16,18-1-16,0 19 0,0-19 15,0 19-15,18-36 16,-18 35-16,35 18 0,-17-17 15,0-1-15,-1 18 0,1 0 0,0 0 16,17 0-16,-18 0 0,1 0 0,0 0 16,17 0-16,-17 0 0,-1 0 0</inkml:trace>
  <inkml:trace contextRef="#ctx0" brushRef="#br0" timeOffset="24598.99">2258 4427 0,'-71'0'31,"54"18"-15,-1 17-16,18-17 16,-18 0-16,18-1 15,0 1-15,0 17 0,36-17 16,-36-1-16,52 19 16,-34-36-16,17 17 15,-17 1-15,0-18 0,35 0 16,-36 0-16,1 0 0,0 0 15,-1-35-15,1 35 0,17-18 16,-35-17-16,0 17 0,0 0 16,0 1-16,-18-1 0,-17-17 15,18 17-15,-1 1 0,-35-1 16,35 18-16,1-18 0,-1 18 16,-17 0-16,17 0 15,0 36-15,18-19 16,0 1-16,36 0 15,-1-1-15,-17-17 0,17 0 16,-17 0-16</inkml:trace>
  <inkml:trace contextRef="#ctx0" brushRef="#br0" timeOffset="25250.49">2805 4374 0,'-36'0'16,"19"0"-1,-1 0 1,0 18-16,1 0 16,-1 17-16,18-17 15,0-1-15,0 1 0,35 0 16,-17-1-16,-18 1 0,35-18 16,-17 17-16,-18 1 0,18 0 0,17 17 15,-18-17 1,1-1-16,-18 1 0,0 17 15,0-17 1,-35-18-16,17 0 16,1 0-1,17 17-15,-18-17 0,0 0 16,54-35 15,-1 18-31,-18 17 16,19-18-16,-19 18 0,36-35 15,-17 17-15,-19 0 0,19 1 16,-1-1-16,0 0 0,-17 1 0,35-36 16,-36 35-16,1-17 0,17 0 15,-35 17-15,0 0 0,0 1 16,0-1-16,-17 18 16,-19 0-1,19 0-15,17 35 0,-18-35 16,18 18-16,-18 0 0,18-1 15,0 1-15,0 0 16,18-1-16,-18 1 0,18-18 16,17 18-16,-17-18 0,-1 17 15,36-17-15,-35 0 0,-1 18 16,1-18-16,0 0 0,-1 0 16,1 17-16,0-17 15,-18 18-15,0 0 16,0-1-16,-18 1 15,-17 0-15,-1 17 0,-17 0 16,18-17-16,-71 52 16,71-34-16,0-19 0,-36 36 15,18-35-15</inkml:trace>
  <inkml:trace contextRef="#ctx0" brushRef="#br0" timeOffset="26413.6">459 4480 0,'-18'0'15,"18"18"32,35-18-47,-35 35 16,0-17-16,0-1 0,0 1 15,18 17-15,-18-17 16,18 17-16,-18-17 16,0 0-16,17-1 15,-17 1-15,0-1 0,0 1 16,-35-18 0</inkml:trace>
  <inkml:trace contextRef="#ctx0" brushRef="#br0" timeOffset="26714.92">388 4251 0,'-18'0'16,"1"0"15,52 0-31,0 0 15,-17 0-15,17 0 0,-17 0 16,35 18-16,-36 17 0,19-17 16,-1 17-16,-17-18 15,-1 19-15,19 17 0,-36-18 16,17 0-16,-17 53 0,0-35 16,0 0-16,0 53 0,-35 0 15,0 17 1,35-87-16,-18 34 15,18-52-15,-18 17 0</inkml:trace>
  <inkml:trace contextRef="#ctx0" brushRef="#br0" timeOffset="27336.35">776 5627 0,'0'0'16,"0"17"-16,-18-17 15,1 0 1,-1 0-16,1 0 16,-1-17-16,0 17 0,1-18 15,-1 18-15,0-17 0,18-1 16,-17 0-16,17 1 16,35-1-1,0 18 1,1 0-16,-19 0 0,1 0 15,-1 35-15,1-35 0,0 18 16,-18 0-16,0-1 0,17 1 16,-17-1-16,0 1 0,0 0 0,0 17 15,-35-17-15,35-1 0,-35 19 16,17-19-16,-35 36 0,36-35 0,-19-1 16,1 1-16,17-18 15,1 0-15,-18 0 0,17 0 16,0 0-16,1-18 15,52 18 17,-35-17-32,18 17 0,17 0 15,-18 0-15,19-18 0,-1 18 16,-17 0-16,-1 0 0,1 0 16,0 0-16,-1 35 0,1-35 15,-18 18-15,0 0 0,0-1 16,0 1-16,0 0 15</inkml:trace>
  <inkml:trace contextRef="#ctx0" brushRef="#br0" timeOffset="27678.41">600 5274 0,'0'0'0,"17"0"47,19 18-47,17-1 16,-36-17-16,36 36 15,-35-19-15,-1 1 0,1-1 0,17 36 16,1-35-16,-19 17 0,1 36 15,-1-36-15,1 0 0,-18 36 16,0 17 0,-35 0-16,35-35 0,-18 0 15,18 0-15,-17 35 0,-19-52 16,19-1-16,-1 0 0,18 0 0,-18 1 16,18-19-16,-17 19 0,-1-19 15,0-17-15,18 18 0</inkml:trace>
  <inkml:trace contextRef="#ctx0" brushRef="#br0" timeOffset="28079.72">1358 5503 0,'0'0'16,"0"-17"-16,-17 17 0,-1-18 16,0 18-16,-17 0 15,17 0-15,1 0 16,17 35-16,-18-35 0,18 18 15,-18 0-15,1 17 16,-1 0-16,1 0 0,-1 18 0,0-17 16,1-1-16,17 35 15,0 1-15,35 0 16,-35-54-16,35 1 0,18-1 16,-18 1-16,1-18 0,-1 0 15,0 0-15,0 0 0,1 0 0,17-35 16,-18 17-16,-17 1 0,17-1 15,-18 0-15</inkml:trace>
  <inkml:trace contextRef="#ctx0" brushRef="#br0" timeOffset="28284.79">1676 5697 0,'0'0'0,"-18"0"16,18 18-1,-18-18-15,18 18 16,0-1-16,0 1 15,0 17-15,18-35 0,-18 18 16,0-1-16,18-17 0,-1 18 16,-17 0-16,18-18 0,-18 17 15,0 1-15,18-18 16,-18 18-16,0-54 16</inkml:trace>
  <inkml:trace contextRef="#ctx0" brushRef="#br0" timeOffset="28431.2">1570 5592 0,'0'0'16,"0"-18"-16,-18 0 0,18 1 15,18 17 1,17 0 0,-17 0-16,-1 17 15,19 1-15,-19-18 0</inkml:trace>
  <inkml:trace contextRef="#ctx0" brushRef="#br0" timeOffset="28699">1799 5662 0,'71'18'15,"-71"-1"-15,17-17 16,1 0-16,-18 18 0,18 0 0,17-1 16,-35 1-16,18 0 15,-1-1-15,-17 1 0,18-1 16,-18 19-16,0-19 0,0 1 15,0 0 1,-18-18-16,18-36 16,-17 19-16,17-19 0,0 19 15,-18-1-15,18-17 0,0 17 16,0-17-16,0 17 0,0-35 16,0 36-16,18-18 0,-1 17 15,18 18-15,-35-18 16,18 18-16,17 0 0,-17 0 15</inkml:trace>
  <inkml:trace contextRef="#ctx0" brushRef="#br0" timeOffset="29747.21">2399 5592 0,'-18'0'15,"1"-18"1,-1 18-1,0 0-15,1 35 16,17-17 0,-18-18-16,18 35 0,0-17 0,-18-1 15,18 19-15,0-19 0,0 1 16,0 17-16,0-17 0,0-1 16,36 19-16,-36-19 0,17 1 15,19 0-15,-19-1 16,36 1-16,-35-18 15,17 0-15,53-35 16,-70-1-16,17 1 0,18-18 16,-35 18-16,-1 0 0,19-54 15,-36 37-15,0-1 0,0-53 16,0 53-16,0 0 0,0 18 0,-18-18 16,18 17-16,0 1 0,-18 18 0,18-19 15,0 19-15,-17 17 0,17-18 0,-18 18 16,0 35-1,18 1 1,0-19-16,0 1 0,0 17 0,0 18 16,0-18-16,18 1 15,-18 34-15,35-35 0,-35 1 0,18 34 16,0-34-16,-18-19 16,17 18-16,-17 1 0,18-19 0,0 19 15,-18-19-15,35 19 0,-35-19 16,17 1-16,19-1 0,-19-17 15,1 0-15,70 0 16,-70-35-16,70 18 16,-70-19-16,17 1 15,-35 17-15,18 1 0,-18-19 16,0 19-16,0-1 0,0 1 0,0-1 16,-18 0-16,18 1 0,-18 17 15,18-18-15,-17 18 16,-1 0-1,18 18-15,-18 17 16,18-17-16,0-1 16,0 18-16,0-17 0,0 0 15,18-1-15,-18 1 0,35 0 16,-17-1-16,-18 1 0,35-18 16,1 0-16,-19 0 0,1 0 15,35-18-15,-18 1 0,-17 17 16,17-36-16,0-17 0,-17 36 15,-1-1-15,1-35 0,-18 36 16,18-54 0,-1 53-16,-17-35 15,0 36-15,-35 17 16,17 0-16,1 0 16,17 35-16,-18-35 0,18 18 0,-17-1 15,17 1-15,0 0 0,0-1 16,0 1-16,0 0 0,17-1 15,-17 1-15,18 0 0,17-1 16,-17 1-16,-1-1 0,36 1 16,-35 0-1,0-1-15,-1 1 16,-17 0 0,-35-1-1,17-17-15,18 18 16,-17-18-16,-19 0 0,36 18 15,-17-18-15,-1 17 0,0-17 16,1 18-16</inkml:trace>
  <inkml:trace contextRef="#ctx0" brushRef="#br0" timeOffset="29910.88">3969 5733 0,'-36'0'0,"19"0"16,17-18 15</inkml:trace>
  <inkml:trace contextRef="#ctx0" brushRef="#br0" timeOffset="32279.91">3669 4198 0,'0'0'0,"-18"-18"15,1 18-15,17-17 0,-36-1 16,19 18-16,-1-18 15,18 1-15,0-1 0,0 1 16,0-1 0,18 18-16,-1 0 15,19 0-15,-19 0 16,1 0-16,17 0 0,-17 0 0,17 18 0,36 17 16,-54-18-16,19 1 15,34 17-15,-52 1 0,17-19 16,0 36-16,-17-17 0,0-19 15,-18 18-15,17 1 0,-17-1 0,0 0 16,0 1-16,0-1 0,0 0 0,0 18 16,-53 70-1,53-70-15,-35-17 0,17 52 16,18-53-16,-17 0 0,17 54 16,0-72-16,0 19 15,0-19-15,0 1 0,0-1 0,17 1 16,-17 0-16,18-1 0,17 1 15,-17-18-15,0 0 0,-1 0 0,18 0 16,1 0-16,-19 0 0,19-35 16,-19 17-16,1 18 0,35-53 15,-35 36-15,-1-36 16,-17 35-16,0-17 16,0 17-16,-17 0 15,-19 18 1,19 0-1,17 36-15,-18-19 16,18 1-16,0 0 16,0-1-16,0 1 0,0 0 15,0 17-15,0-18 16,0 1-16,0 0 0,18 35 16,-18-36-16,0 1 0,17 35 15,-17-18-15,0 0 0,18 18 16,-18-17-16,0-1 0,18 35 15,-18-34-15,0-1 0,17 0 0,-17 36 16,18-36-16,-18 0 0,0 18 16,17-17-16,-17-1 0,0 0 0,0 18 15,0-18-15,18 1 0,-18-1 16,0 53-16,0-53 0,0-17 16,0 35-16,-35-18 0,35-17 15,-18 17-15,18-17 0,-17-1 16,-19 1-16,19 0 0,-1-1 15,0-17-15,1 0 0,-1 0 16,0 0-16,1 0 0,-1 0 16,0 0-16,1 0 0,-1 0 15,1 0-15,-1 0 16,0 0 0</inkml:trace>
  <inkml:trace contextRef="#ctx0" brushRef="#br0" timeOffset="33345.54">4674 4762 0,'0'0'0,"0"-17"15,-17 17-15,17-18 16,-18 18 15,18 18-15,0-1-16,0 19 15,18 52-15,-18-53 16,17 89-16,-17-71 16,0 0-16,0-1 0,0 1 0,18 0 15,-18 0-15,18 18 0,-18-36 16,0 0-16,17-17 0,-17 17 16,18-17-16,-1 0 0,-17-1 15,18-17-15,-18 18 0,18-18 16,-1 0-16,1 0 15,-18-35-15,18 35 0</inkml:trace>
  <inkml:trace contextRef="#ctx0" brushRef="#br0" timeOffset="33795.25">5098 5239 0,'-18'0'0,"36"0"0,-71-18 0,17 18 15,19-18-15,-1 18 0,1 0 16,-1 0 0,0 0-16,18 18 15,-17-18-15,17 53 0,-18-18 16,18-17-16,-18 17 0,18 0 16,0-17-16,0 0 0,0-1 0,0 1 15,0 0-15,0-1 0,36 19 16,-19-36-16,19 0 15,-19 0-15,1 0 0,17-18 16,-17 18-16,-1-35 0,19-1 16,-19 19-16,-17-1 0,0-17 15,0 17-15,0-35 16,0 36-16,0-1 16,-17 18-16,17 35 31,0-17-16,17 0-15,-17-1 0,0 1 16,36-1-16,-19 1 0,1 0 16,17-1-1,-17-17-15,-1 0 0,1 0 16,0 0-16,-1-17 16,1 17-16,-18-36 0,18 1 0,-1 18 15</inkml:trace>
  <inkml:trace contextRef="#ctx0" brushRef="#br0" timeOffset="34143.97">5380 4851 0,'0'-36'0,"0"72"0,0-107 0,-18 36 16,1 17-16,17 1 15,-18 17-15,0 35 16,18-18 0,0 1-16,0 17 0,0 18 15,0-17-15,36-1 0,-36 0 16,35 0-16,-35 1 0,17 17 0,19 17 15,-36-17-15,17-18 0,-17 1 16,18 34-16,0-35 0,-18-17 16,0 35-16,17-35 15,-17-1-15,18-17 16,0 0-16,17-17 16,-17-19-16,-1 19 15,-17-1-15,18-17 0,-18 17 0,0-35 16,0 36-16,0-19 0,-35 1 15,17 17-15,18 1 0,-35 17 16,17 0-16,0 0 16,1 0-16,17 17 0,-18 19 15,0-36-15,18 17 0</inkml:trace>
  <inkml:trace contextRef="#ctx0" brushRef="#br0" timeOffset="34895">5803 5362 0,'0'0'32,"35"-17"-32,-17-1 15,0-35-15,-1 35 16,19-70 0,-36 71-16,0-1 15,0 0-15,0 1 0,-18 17 16,-17 0-16,17 17 15,0 19-15,18-19 16,0 1-16,0-1 0,-17 36 16,17-35-16,0 0 0,0-1 0,0 36 15,0-35-15,35-1 16,-35 1-16,18-18 0,-18 18 0,35-18 16,-17 0-1,-1 0-15,1 0 0,-18-36 0,35 36 0,0-70 16,-17 35-1,0-18-15,-1 17 0,-17-16 16,18-37-16,-18 36 0,0 1 0,0-1 16,0 0-16,0 17 0,0-17 15,-35 18-15,35-18 0,-18 18 16,18 17-16,-18 18 0,18-17 16,-17 17-16,-1 35 15,18 0 1,0-17-16,0 17 0,0 36 15,0-36-15,35 0 0,-35 54 16,36-37-16,-36-16 0,17 52 16,1-35-16,-18-18 0,35 36 15,-35-36-15,0-17 0,18 34 16,0-34-16,-1 0 0,19-1 16,-19-17-16,1 0 0,70-70 15,-17-18 1,-54 52-16,36-87 15,-53 88 1,0-1-16,0 19 0,0-1 16,-35 18-1,17 0-15,1 18 16,-1-1-16,18 19 16,0-19-16,0 19 15,0-19-15,0 1 0,18 52 16,-18-34-1,17-19-15,1 54 16,-18-54-16,0 1 0,0 0 16,0-1-16,-35 1 0,-1 17 15,19-17-15,-1-18 0,-17 18 0,-1-1 16,1 1-16,-18 0 0</inkml:trace>
  <inkml:trace contextRef="#ctx0" brushRef="#br0" timeOffset="37509.68">23971 7708 0,'0'0'0,"0"-17"15,0-1-15,0 0 16,0 1-16,18-1 16,-18 0-1,0 54 16,0-1-31,0-17 16,18-1-16,-18 18 0,0 54 16,0 16-1,0-69-15,0-1 0,0 36 16,-18-54-16,18 19 0,0 16 16,0-16-16,0-19 0,0 1 0,0 0 15,0-1-15,0 1 0,0 0 16,0-1-1,0-34 17,0-1-17</inkml:trace>
  <inkml:trace contextRef="#ctx0" brushRef="#br0" timeOffset="37758.91">23724 8132 0,'-17'0'0,"34"0"0,-52 0 0,17 0 15,36 17 17,17-17-17,-35 35-15,18-35 0,17 36 16,-17-36-16,-1 17 0,19 1 15,-19 0-15,1-18 0,0 17 16,-1 1-16,1 0 0,0-18 16,-1 35-16,1-18 15,0-17-15</inkml:trace>
  <inkml:trace contextRef="#ctx0" brushRef="#br0" timeOffset="37995.33">24377 8202 0,'0'0'16,"-35"0"-16,35-18 0,-18 1 15,0 17-15,1 0 16,-1 17 15,0 19-31,18-19 0,-17 19 16,-1-19-16,18 1 15,-17 17-15,17-17 0,-18-1 0,18 1 16,-18 35-16,1-35 0,17-1 16,-18 1-16,18 0 15</inkml:trace>
  <inkml:trace contextRef="#ctx0" brushRef="#br0" timeOffset="44263.05">21925 6632 0,'0'0'0,"0"-17"15,-18 17-15,18-18 0,0 0 16,0 1 0,0-1-16,0 0 15,0 36 32,0 17-47,0-17 16,0 35-16,0-36 0,0 19 15,0-1-15,0 0 0,0-17 16,0 17-16,0 36 0,0-36 16,-17-17-16,17 35 0,0-18 15,0-17-15,0 17 0,0-18 16,0 1-16,17 0 15,1-18 1,0 0 0,-1 0-16,1 0 0,-18-18 15,18 18-15,-1 0 0,1-18 0</inkml:trace>
  <inkml:trace contextRef="#ctx0" brushRef="#br0" timeOffset="44745.92">22490 6844 0,'0'-18'0,"0"36"0,-18-36 0,18 1 0,-18-1 16,1 0-16,-1 18 16,0-17-16,1 17 15,-1 0-15,-17 0 16,17 35-16,-17-17 15,17-18-15,1 35 0,-19 0 16,19-17-16,-1-1 0,0 1 0,18 17 16,-17-17-16,17 0 0,0 17 15,0-17-15,35-18 16,-17 0-16,17 0 0,0 0 16,-17 0-16,0 0 0,-1-18 15,1 0-15,-1 18 0,19-70 16,-19 70-16,-17-18 15,0-17-15,18 17 0,-18 1 16,0-1-16,0 0 16,0 54 15,0-19-31,18-17 16,-18 35-16,0-17 0,17 0 15,-17-1-15,18 1 0,0 0 16,-1-1-16,1 1 15,-1-18-15,1 0 16,0 0-16,17-18 16,-35-17-16,18 0 0,-1 17 15</inkml:trace>
  <inkml:trace contextRef="#ctx0" brushRef="#br0" timeOffset="45084.42">22719 6473 0,'0'-17'0,"0"34"0,0-52 0,0 0 16,0 17-16,-18 1 15,18 52 17,0 0-32,0-17 0,0-1 15,0 19-15,0-19 0,0 19 0,18-1 16,-18 18-16,35-18 0,-35 0 16,0 1-16,18-1 0,-18 0 0,0 1 15,0-19-15,17 36 0,-17-18 16,18-17-16,0 17 0,-18-17 15,17 0-15,1-1 16,0-17-16,17 0 16,-17-35-16,-1 35 0,18-18 15,-17-17-15,-18 17 0,18-35 16,-18 36-16,0-1 0,0-17 0,-36 0 16,19 17-16,17 0 0,-35-17 15,-1 35-15,19 0 0,-1-18 16,0 18-16,1 0 15,17 36-15</inkml:trace>
  <inkml:trace contextRef="#ctx0" brushRef="#br0" timeOffset="45919.33">23142 6950 0,'18'0'0,"-36"0"0,53 0 16,-17-18-1,0 18-15,-18-35 0,35 17 16,-17 18-16,-1-35 0,1 0 16,0 17-16,-18-17 15,0 17-15,0 0 16,-18 18-16,-17 0 16,17 36-16,0-19 15,1 19-15,17-19 16,-18 1-16,18 17 0,-18-17 15,18-1-15,0 1 0,0 0 0,0-1 16,0 1-16,71 17 16,-18-17-16,-35-18 15,35 0-15,-18-18 0,0 18 16,18-53-16,-18 18 0,1 17 16,-1-34-16,-18 16 0,1 1 15,0 0-15,-18-1 0,17 1 0,-17 0 16,0 0-16,0-54 15,0 54-15,0 0 0,-17-18 16,17 35-16,0 1 0,0-1 16,-18 0-16,0 18 15,18 36-15,-17-1 16,17 0-16,0-17 0,0 17 0,-18-17 16,18 52-16,0-34 0,0-1 15,35-18-15,-35 19 0,0-1 0,18 36 16,-18-36-16,0-17 0,18 52 15,-18-52-15,0 17 0,0-17 16,17-1-16,-17 1 0,18 0 0,0-18 16,-1 0-16,-17 17 0,36-17 15,34-35-15,-35 35 0,54-106 16,-54 88 0,0-17-16,18-35 0,-35 34 15,-1 1-15,1-18 0,0 35 16,-18 1-16,0-18 0,-18 35 31,-17 17-31,17 1 16,0 17-16,1 0 15,17 1 1,0-1-16,0-17 0,17 17 16,-17-17-16,18-1 15,-18 1-15,35-1 0,-17 1 16,17 0-16,-17-1 15,0-17 1,-18 18-16,-36-18 16,36 18-16,-35-18 15,-53 35-15,53-17 16,-1-18-16,-34 17 0,34 1 16,-69 17-1,69-35-15</inkml:trace>
  <inkml:trace contextRef="#ctx0" brushRef="#br0" timeOffset="46962.07">20232 6879 0,'0'-17'0,"0"-19"31,0 72 0,35-19-15,-35 18-16,0 1 0,18-1 16,-18 0-16,0 18 0,0-18 15,0 54-15,0-54 16,0-17-16,-36 17 0,36 0 15,0-17-15,0-36 32,0-17-32,0 0 15,0 17-15,0-17 0,0-36 16,0 36-16,0 0 0,0-18 16,0 17-16,18 19 0,0-19 15,-18 19-15,17-1 0,19 1 16,-19 17-16,36-18 15,-35 18-15,-1 0 16,1 0-16,0 35 0,-1-35 0,1 35 16,0-35-16,-1 18 0,1 0 0,0 17 15,-1 0-15,1-17 0,-18 0 16,17 17-16,-17-18 0,0 1 16,0 0-16,0-1 0,0 1 15,-17 0-15,17-1 16</inkml:trace>
  <inkml:trace contextRef="#ctx0" brushRef="#br0" timeOffset="47314.03">20955 6967 0,'0'-17'0,"0"34"0,-18-34 31,18 52-15,-17-17-16,-1-1 0,0 19 16,18-19-16,0 1 15,0 35-15,0-36 0,0 1 16,0 35-16,18-35 0,-18 17 16,0-18-16,18-17 0,-18 18 0,0 0 15,35-18-15,-17 17 0,-1-17 16,1 0-16,0 0 0,-1-35 15,1 35-15,-1-53 16,19 0-16,-19 0 16,-17 18-16,0 0 0,0 17 0,0-35 15,-35 36-15,35-1 0,-18 0 16,18 1-16,-35-1 0,18 18 0,-36 0 16,35 0-16,0 0 0,-17 35 15,17-35-15,1 36 0,-18-19 0,-1 36 16,19-18-16</inkml:trace>
  <inkml:trace contextRef="#ctx0" brushRef="#br0" timeOffset="50182.09">23812 8132 0,'-17'0'15,"17"17"126,17 1-125,19-1-16,-36 1 15,53 17-15,17 18 16,-52-35-16,0 0 16,17-1-16,-18 1 0,1-1 15,0 19-15,-1-19 0,1-17 16,0 18-16,-18 0 0,17-18 15,-17 17-15,0 1 16,18-18-16,-18 18 47,18-18-47,-1 0 47,-17 17-16,-17-17 32,17-35-48,-18 17-15,18 1 16</inkml:trace>
  <inkml:trace contextRef="#ctx0" brushRef="#br0" timeOffset="50646.93">24306 8202 0,'0'0'16,"0"-18"-16,0 1 31,0-1-31,-17 36 47,-1-1-31,0 19-16,1-36 15,-1 17-15,1 19 16,-1-19-16,0 19 0,1-19 15,-1 1-15,0 17 0,1 0 16,17-17-16,-18 35 0,0-35 0,1-1 16,-1 18-16,18-17 15,-17 0-15,17-1 16,-18 1-16,18-36 125,18 18-125,-18-17 0</inkml:trace>
  <inkml:trace contextRef="#ctx0" brushRef="#br0" timeOffset="51831.56">24941 6932 0,'-17'0'15,"17"-18"-15,-18 1 32,18-1-32,0 1 15,0-1 16,35 18 48,-17 0-64,35 0-15,-35 0 0,17 18 16,35-18-16,-17 0 0,-17 0 15,52 0-15,-53-18 0,18 18 16,18-18-16,-54 18 0,18 0 16,1-17-16,-19 17 15,-34 0 32,-1 0-31</inkml:trace>
  <inkml:trace contextRef="#ctx0" brushRef="#br0" timeOffset="52858.67">26335 6685 0,'0'-18'0,"0"36"0,0-53 15,0 17-15,0 1 16,0-1-16,0 0 16,-35 18-1,-1 0-15,19 0 16,-1 0-16,-17 0 0,-18 18 15,18 0-15,-1-18 0,-34 52 16,34-34-16,19 17 0,-36 1 16,35-19-16,1 1 0,-1 17 15,18-17-15,0 0 16,0-1-16,35-17 0,-35 18 0,71-18 16,-54 0-16,72 0 15,-54-18-15,-17 18 16,17-17-16,0 17 0,-17-36 0,-1 19 15,36-19-15,-35 19 0,-18-1 16,18-17-16,-18-1 0,0 19 16,0-18-16,0 17 15,0 0-15,-18 18 0,0 0 32,18 18-17,0 17-15,-17-17 16,17-1-16,0 1 0,35 53 15,-35-54-15,18 19 16,-18-19-16,17 1 0,1 0 16,-18-1-16,17-17 0,1 0 0,0 18 15,17-18-15,-17 0 0,-1 0 16,19-35-16,-19 35 0,19-36 0,-19 19 16,1-19-16,17 19 0,-17-19 0,-1-52 15,1 53-15,-18-177 16,0 159-16,0-52 15,-18 69-15,18 1 16,-35-36-16,17 36 0,1 35 16,-1 18-1,1-18-15,17 35 16,-18 0-16,0 18 0,18 0 16,0-18-16,0 1 0,0-1 0,0 0 15,0 18-15,0-18 0,36 36 16,-19-53-16,1 87 15,17-87-15,-17 17 0,-1-17 16,1 0-16,0-1 0,-18 1 0,17 0 16,1-1-16,0-17 15,-1 0-15,18 0 0,1-35 16,-19 0-16,19-1 0,17-17 16,-36 18-16,18-18 0,-35 18 15,18-18-15,0 0 0,-18 0 0,17-105 16,-17 122-16,0 1 15,-35-18-15,35 35 0,-18 1 16,18-1-16,-17 18 0,17 35 16,-18-35-16,18 36 0,-17-1 15,17 0-15,-18 1 0,18-1 0,0 0 16,0 0-16,0 36 0,0-36 16,35 0-16,-35 1 0,0-1 0,18 0 15,-18-17-15,17 17 16,-17 0-16,0-17 0,18 0 15,0-1-15,-18 1 0,17 0 16,1-18-16,17 0 16,1 0-16</inkml:trace>
  <inkml:trace contextRef="#ctx0" brushRef="#br0" timeOffset="54023.28">27975 6456 0,'0'0'0,"-17"-18"0,-19 1 0,36-1 15,-17 18-15,-1-35 0,-17 17 16,17 18-16,1 0 16,-1 0-1,0 0-15,1 18 0,-19 17 16,19-17-16,-1-1 0,-35 71 15,35-70-15,1 35 16,-1 0-16,18-36 0,0 19 16,0-19-16,35 1 15,-17-18-15,35 0 16,-35 0-16,-1-18 0,19 18 0,17-53 16,-36 36-16,18-18 0,-17-1 15,17 1-15,-17 0 0,0-18 0,17 18 16,-35-18-16,18 0 0,-18 0 0,17-18 15,-17-52-15,0 70 0,0 0 16,-35-18-16,17 18 16,1 18-16,-1 35 15,0 0-15,18 35 16,-17 1-16,17-1 0,-18 0 16,18 1-16,0 16 0,0 1 0,0 0 15,0-17-15,35 17 0,-35-1 16,18 1-16,-18 0 0,18 18 15,17-36-15,-17 0 0,-1 36 16,1-53-16,-1-1 0,19 18 16,-19-17-16,36-18 15,-17 0-15,69-35 16,-69 17-16,-1 18 0,0-35 16,1 35-16,-1-18 0,0 1 0,0-19 15,-35 19-15,18-1 16,-18-17-16,0 17 0,0 1 15,0-1-15,-35 18 0,35-18 16,-18 18-16,0 0 16,1 0-16,-1 0 0,1 0 15,-36 53-15,35-18 16,0 1-16,1-19 16,17 1-16,0 17 0,0-17 15,0 0-15,0 17 0,17-35 16,-17 17-16,18-17 0,17 0 15,-17 0-15,17 0 0,-17 0 0,-1 0 16,1-17-16,0 17 0,17-18 16,-17-17-16,-1 17 0,1-17 15,-18 0-15,18 17 0,-18-35 16,0 36-16,0-1 0,0 0 16,0 1-16,0 52 31,0-17-31,-18-1 15,18 1-15,0 17 0,0-17 0,0-1 16,0 19-16,35-19 0,-35 1 0,0 0 16,18-1-16,-1 1 0,19-1 15,-19-17-15,1 0 16,0 0-16,35-35 16,-36 35-16,36-70 0,-35 34 0,-1 1 15,19-53-15,-19 35 16,1 0-16,-18 0 0,0 0 0,0-17 15,0 17-15,0 0 0,0-35 16,0 52-16,-35 1 0,35 0 16,-18 17-16,0 18 15,1 0-15,17 35 16,0 1-16,-18-1 0,18 88 16,0-87-16,0 70 15,0-53-15,35 88 16,-17-88-16,-18-18 15,0 35-15,18-52 0,-18 0 16,0 17-16,0-17 0,17-1 0,1-17 16,0 0-16,-1 0 15,19 0-15,34-35 0,-35 0 16,18 17-16,-17 0 0,16-17 0</inkml:trace>
  <inkml:trace contextRef="#ctx0" brushRef="#br0" timeOffset="54362.42">29492 6350 0,'18'-18'0,"-124"124"16,194-194-16,-70 53 0,-18 17 0,-18 18 15,-17 0-15,17 0 16,-17 35-16,17-35 16,1 18-16,-1 0 0,0-1 0,1 1 15,17 0-15,-18 17 0,1-18 0,17 19 16,0-19-16,0 1 0,0 17 16,0-17-16,0 0 0,17-1 15,1-17 1,17 0-16,-17-35 0,-1 35 15,19-35-15,-19 17 0,1-17 16,17-1-16,-35 1 0,18 18 16,-18-19-16,0 19 0,17-1 15,-17 36 17,0-1-32,0 19 15,0-19-15,0 1 0,0 35 16,0-36-16,0 54 15,0-53-15,0-1 0,18 1 16,-18-1-16,18-17 16,-18-35-16</inkml:trace>
  <inkml:trace contextRef="#ctx0" brushRef="#br0" timeOffset="54558.17">28822 6050 0,'-53'-18'0,"106"36"0,-141-53 0,52 35 0,1-18 16,-35-17-16,52 17 15,53 18 1,-17-17-16,70 17 0,-35-18 16,18 18-16,52-18 0,-52 18 15,17 0-15,35 0 0</inkml:trace>
  <inkml:trace contextRef="#ctx0" brushRef="#br0" timeOffset="55559.07">30409 5927 0,'0'-18'0,"0"36"0,0-54 15,-17 36-15,17-17 0,-18-1 16,18 0-16,0 54 31,0-19-31,18 54 16,-18-36-16,0 0 0,17 107 15,1-89 1,-18 52-16,0-69 0,18 17 16,-18 17-16,0 1 15,0-1-15,0-52 16,0 17-16,0-17 16,17-54-1,19 1 1</inkml:trace>
  <inkml:trace contextRef="#ctx0" brushRef="#br0" timeOffset="55906.95">30797 6244 0,'0'0'0,"-35"0"0,18 0 16,17-17-1,-18 17-15,0 0 16,18 35-16,-17-35 0,17 35 0,-18 0 15,18 1-15,-18-19 0,18 36 16,0-35-16,0 17 0,0-17 16,0 17-16,36-17 0,-19-1 15,-17 1-15,36-18 16,-1 0-16,35 0 16,-52 0-16,35-35 0,-35-1 0,-1 19 15,19-36-15,-36 35 16,17 1-16,-17-54 0,0 53 15,-53-17-15,36 17 0,-19 1 16,1-1-16,17 1 0,-52-1 0,35 18 16,17 0-16,-35 0 15,35 35-15,18-17 0,0-1 16,0 1-16,89 17 16</inkml:trace>
  <inkml:trace contextRef="#ctx0" brushRef="#br0" timeOffset="56291.01">31380 6262 0,'-106'-18'32,"88"18"-32,0 0 0,1 0 0,-1 18 15,1-18-15,-1 35 0,0 0 16,18-17-16,0 0 0,0-1 0,0 19 15,0-19-15,0 36 0,0-35 16,36-1-16,-19 19 16,-17-19-16,71 19 15,-36-36-15,-17 0 0,-1 0 0,19 0 16,-1 0-16,-18-18 0,36-17 16,-35 35-16,0-36 0,-1-17 15,-17 18-15,0 18 0,-35-72 16,0 72-16,-18-36 15,18 53-15,-1-18 0,-17 18 16,36 0-16,-19 0 0,19 0 16,-1 0-16,18 18 0,-17-18 0,17 17 15,0 1-15,17 0 16,18-1-16,1-17 16,-1 0-16,0 0 15</inkml:trace>
  <inkml:trace contextRef="#ctx0" brushRef="#br0" timeOffset="56559.92">31715 5697 0,'0'0'16,"0"-17"-16,-36 17 0,19-18 16,-1 18-16,1 35 15,17 1-15,0-1 16,0 0-16,0 89 15,35-71-15,-35-1 16,17 1-16,-17 0 0,18 0 0,-18 0 16,0 0-16,18 0 0,-18-18 0,0 1 15,0 34-15,0-35 0,0-17 16,0 17-16,0-17 0,0-36 31,35-17-31,-35 17 0</inkml:trace>
  <inkml:trace contextRef="#ctx0" brushRef="#br0" timeOffset="57157.67">32050 5980 0,'0'0'0,"-53"0"32,18 0-32,35 35 0,-18-35 0,0 35 15,1-17-15,-1-1 0,0 19 0,-17-1 16,18 18-16,-19-18 15,36-17-15,-17-1 0,-1 1 16,18 0-16,18-18 47,-1 0-31,19 0-16,-19 0 15,18 35-15,-17-17 16,0-18-16,-1 17 0,19 19 15,17-1 1,-36-18-16,18-17 16,-17 0-16,0 0 0,-1 0 0,1 0 15,0 0-15,17 0 0,0-17 16,1-18-16,-19 17 0,1 0 16,17 1-16,-17-19 0,-1 1 0,19-35 15,-19 34-15,1 1 0,0-18 16,-1 35-16,-17-17 0,0 17 15,0 1 1,-35 17-16,17 35 16,18-17-16,-17-1 0,-1 36 15,18-35-15,0 0 0,0 17 16,0 18-16,0-36 0,0 1 16,18 35-16,-18-35 0,35-1 15,-17 19-15,-18-19 0,35 1 16,-18-1-16,-17 1 0,36-18 15,-36 18-15,0-1 16,0 1-16,-36-18 16,36 18-16,-52-1 15,16-17-15,19 18 0,-36 0 0,17-18 16,19 17-16,-36-17 16,35 0-16,1 0 0</inkml:trace>
  <inkml:trace contextRef="#ctx0" brushRef="#br0" timeOffset="58190.87">26670 7743 0,'0'0'0,"18"0"31,17 0-31,-35-17 15,18 17-15,17-35 0,-18-1 16,1 19-16,0-1 0,-1 0 0,1-17 16,0 17-16,-1-17 0,-17 0 15,0 17-15,0-17 0,-35 35 16,35-18-16,-88 18 16,53 0-16,-1 0 0,-34 18 15,52 17-15,-17 1 0,0-1 16,17-18-16,0 1 0,18 35 15,0-35-15,0-1 0,36 19 16,-36-19-16,35 1 0,18 17 16,-18-17-16,0-1 0,-17 1 15,17-18-15,0 18 0,-17-1 0,17-17 16,-17 18-16,0-18 0,-1 0 0,1 18 16,0-1-16,-54 1 15,-17-18 1,18 17-16,0-17 0,0 0 0,-1 18 15,-52-18-15,35 0 0,18 18 16,-36-18-16,54 0 0,-1 0 16,-17 0-16,17 0 0,53 0 31,1 0-15,-19 0-16,72-18 15,-54 18-15,35-18 16,-52 18-16,17-17 0</inkml:trace>
  <inkml:trace contextRef="#ctx0" brushRef="#br0" timeOffset="58636.28">27252 7602 0,'0'-17'32,"0"34"-1,0 1-15,0 17-16,18-17 15,-18 0-15,17 17 16,1-18-16,0 54 15,-18-53 1,17-1-16,-17 1 0,0 0 0,18-18 16,-18 17-16,0 1 0,18-18 0,-18 17 15,0-52 17,0 18-17,0-1-15</inkml:trace>
  <inkml:trace contextRef="#ctx0" brushRef="#br0" timeOffset="59236.18">27323 7497 0,'0'0'16,"0"17"-16,35-17 46,-17-35-46,17 17 16,-18-17 0,-17 17-16,18-17 0,-18 17 15,0 1-15,0-36 16,-35 35-16,17 1 0,1 17 16,-19 0-16,19 17 15,17 18-15,-18-17 16,18 17-16,0-17 15,0 0-15,0-1 0,35-17 16,-17 18-16</inkml:trace>
  <inkml:trace contextRef="#ctx0" brushRef="#br0" timeOffset="60052.68">27675 7567 0,'-17'0'0,"34"0"0,-34 18 16,17-1-1,0 1 1,0 0-16,0-1 0,17 1 16,-17 0-16,18-1 0,0 36 15,-1-53-15,-17 18 0,18 17 16,0-35-16,-18-18 31,0-17-31,0 17 16,0 1-16,-18-1 0,18-70 15,-18 70-15,18-52 16,-17 52-16,17 1 16,35 34-1,-17 18 1,-18-17-16,35 0 0,-17-1 15,34 54-15,-34-36 16,17 0-16,-17-17 0,0 0 16,-1-1-16,-17 1 15,18-18 1,-18-18 0,0 1-16,0-36 15,0 35-15,0-17 0,0-18 16,0 18-16,0 17 0,18-17 15,-18 17-15,0 1 0,17 17 16,1 0 0,-1 35-16,1-35 0,17 35 15,-17-17-15,0-1 0,35 54 16,-36-53 0,1-18-16,-1 35 0,1-18 15,0 1-15,-1-18 16,1 0-16,0 0 15,-1 0-15,1 0 0,0-18 16,-1 18-16,19-17 0,-19-18 16,1 17-16,-1-17 0,1 17 0,0 0 15,17-70-15,-35 71 16,18-36 0,-18 70-1,0 19 1,0-19-16,0 18 15,0 1-15,0-19 0,35 36 16,-17-35-16,-18 0 0,17 34 16,1-34-16,17 0 15,-35-1-15,0 1 0,18-18 16,-1 0 0,-17-35-16,0-18 15,0 35-15</inkml:trace>
  <inkml:trace contextRef="#ctx0" brushRef="#br0" timeOffset="60350.2">28575 7267 0,'0'0'16,"-18"18"-16,1-1 16,-1-17-16,53 0 31,-17 0-31,-18-35 15,18 35-15,-18-17 0,35-19 16,-17 19-16,-18-1 0,0-17 16,0 17-16,0 0 0,-36 18 15,36-17-15,-17 17 0,-1 0 16,-17 0 0,17 35-16,0-17 0,18 17 15,-17-35-15,17 35 16,0 1-16,35-19 15,-17-17-15,17 0 16,-17 0-16</inkml:trace>
  <inkml:trace contextRef="#ctx0" brushRef="#br0" timeOffset="60585.62">28787 7073 0,'0'0'0,"17"-17"0,1-1 16,-18 0-16,0 1 15,18 17 1,-18 17-1,0 19 1,0-19-16,17 1 0,-17 17 0,18 18 16,-1-18-16,1 1 0,0 52 15,-1-35-15,-17-18 0,36 53 16,-36-53-16,0 1 0,17 34 16,-17-52-16,0 0 0,18-1 15,-18 18-15,0-17 16,18-18-16,-1 0 15,19-35-15</inkml:trace>
  <inkml:trace contextRef="#ctx0" brushRef="#br0" timeOffset="61383.42">29457 7320 0,'-35'-18'15,"70"36"-15,-88-53 0,18 35 16,17 0-16,-35 0 15,36 0-15,-1 17 0,-53 36 16,54-35-16,-19 35 16,19-35-16,-1 17 0,18-17 0,0 17 15,-17-18-15,17 1 0,0 17 0,0-17 16,0 0-16,35-18 0,-35 17 0,17 1 16,1 0-16,17-18 15,-17 0-15,0 0 0,-1 0 0,36 0 16,-35-18-16,-1 18 15,1-35-15,17-18 16,-17 0-16,-18 35 16,18-17-16,-18 17 0,0 1 15,0-1-15,0 53 32,0 1-17,0-19-15,0 1 16,17-1-16,-17 19 0,18-19 0,-18 1 15,35 17-15,-35-17 0,18 0 0,-1 17 16,1-18-16,17 19 16,-17-36-16,17 0 15,-17 0-15,0-18 0,35-17 16,-18 0-16,-18 17 0,54-53 16,-53 36-16,17-18 0,-17 18 15,-1-18-15,1 18 0,-1-1 0,-17 1 16,18 0-16,-18 0 0,0 17 0,0 0 15,-18 18 1,18 18 0,-35 17-16,18-35 0,17 35 15,0 1-15,0-19 16,0 1-16,0 0 0,0-1 0,0 1 16,0 0-16,17-1 15,1 1-15,-1-18 16,-17 18-16,36-18 15,-19 0-15,1 0 16,0 0-16,-18 17 0,17-17 16,-17 18-16,0-1 15,0 1-15,0 0 16,0-1-16,0 1 0,0 0 16,0-1-16,0 1 15,0 0 1,18-1-1,0-17 17,-1 0-17,-17-35-15,18 35 0</inkml:trace>
  <inkml:trace contextRef="#ctx0" brushRef="#br0" timeOffset="61527.41">30480 7620 0,'0'0'15,"0"18"17,18-18-1,-1 0-15</inkml:trace>
  <inkml:trace contextRef="#ctx0" brushRef="#br0" timeOffset="67472.48">7937 11201 0,'-17'0'0,"17"-18"31,0 36 110,17-18-141,1 17 16,0-17-16,35 0 15,-36 0-15,54 0 16,-36 0-16,0 0 0,1 0 15,-1-17-15,0 17 0,1 0 0,52-18 16,-53 0-16,0 18 0,18-17 16,-18 17-16,1 0 0,-1 0 0,53-18 15,-52 18-15,-19-18 0,54 18 16,-36 0-16,0 0 16,18 0-16,-18-17 0,1 17 15,-1 0-15,0 0 0,1 0 16,-1 0-16,88 0 0,-70-18 15,-17 18-15,16 0 0,-16 0 0,-1 0 16,18 0-16,17-17 0,-34 17 16,17 0-16,-18 0 0,-17 0 0,17 0 15,0 0-15,0 0 16,1 0-16,-19 0 0,1 0 0,17 0 16,-17 0-16,0 0 0,-1 0 0,36 0 15,-35-18-15,52 18 16,-52 0-16,0 0 0,34 0 15,-34 0-15,17 0 0,1 0 16,-1 0-16,-17 0 0,17 0 16,-18 0-16,1 0 0,0 0 15,-1 0-15,19 0 0,-19 0 0,19 0 16,34 0-16,-17 0 0,0 0 16,-18-18-16,18 18 0,0 0 0,0-17 15,53 17-15,-71-18 0,18 18 16,53 0-1,-71 0-15,-17 0 0,35 0 16,-36 0-16,36 0 0,-35 0 0,0 0 16,34 0-16,-34 0 15,17 0-15,-17 0 0,17 0 0,1 0 16,-1 0-16,0 0 0,18 0 16,-18 0-16,1 0 0,17 0 15,-18 0-15,0 0 0,18 0 16,-18 0-16,-17 0 0,17 0 15,18 18-15,-18-18 0,54 0 16,-54 0-16,0 0 0,0 0 16,18 0-16,-17 0 0,-1 0 15,18 0-15,-18 0 0,0 0 0,1 0 0,52 0 16,-53 0-16,-17 0 0,52 0 16,-34 0-16,-19 0 15,18 0-15,1 0 0,-1 0 0,0 0 16,1 0-16,34 0 0,-35 0 15,89 0-15,-89 0 16,18 0-16,35 0 16,-35 0-16,0 0 0,35 17 0,-52-17 15,-1 0-15,53 0 16,-53 0-16,1 0 0,-1 18 0,0-18 16,-17 0-16,17 0 0,-17 0 0,35 0 15,-18 0-15,-17 0 0,-1 0 16,18 0-16,-17 0 0,17 0 0,18 0 15,-17 0-15,52-18 16,-53 18-16,0 0 0,18 0 16,-17 0-16,-19 0 0,36 0 15,-35-17-15,17 17 0,-17 0 16,17 0-16,-17 0 0,17 0 0,0 0 16,0 0-16,-17 0 0,17 0 0,1 0 15,34-18-15,-35 18 0,1 0 16,34 0-16,-52 0 0,17 0 15,18 0-15,-35 0 0,-1 0 16,54 18 0,-53-18-16,52 0 15,-52 0-15,35 0 0,-18 0 16,0 0-16,1 0 0,-1 0 16,0 0-16,0 0 0,1 0 0,34 0 15,-35 0-15,1 0 0,-1 0 16,0 0-16,-17 0 0,0 17 15,-1-17 1,1 0-16,17 0 16,-17 0-16,-1 0 0,19 0 15,-19 0-15,1 0 16,35 0-16,-35 0 0,-1 0 16,18 0-16,-17 0 0,0 0 15,-1 18-15,1-18 0,0 18 16,-1-18-16,1 0 15,0 0-15,-1 0 0,1 0 16,-1 0-16,36 0 0,-17 0 16,-1 0-16,35 0 15,-34 0-15,-1 0 16,-17 0-16,-1 0 16</inkml:trace>
  <inkml:trace contextRef="#ctx0" brushRef="#br0" timeOffset="75054.48">22013 17462 0,'0'-17'93,"-17"17"-93,-1 0 16,0 0 15,36 0 94,0 0-125,17 0 16,-17 0-16,35 0 0,-18 0 16,-18 0-16,36 0 0,-35 0 15,17 0-15,18-18 16,-35 18-16,17 0 0,-17 0 0,17 0 15,18-17-15,-18 17 0,18 0 16,-35 0-16,17 0 0,0 0 16,1 0-16,-19 0 0,36 0 15,-35 0-15,17 0 0,0 0 16,1 0-16,-19-18 0,54 18 16,-36 0-16,0 0 0,1 0 15,-1 0-15,0 0 0,0 0 0,71 0 16,-70 0-16,-1 0 15,35 0-15,-52 0 16,17 0-16,18 0 0,-17 0 0,-19 0 16,18 0-16,1 0 0,-19 0 15,19 0-15,-19 0 0,19 0 16,-1 0-16,0 0 0,-17 0 16,-1 0-16,19 0 0,-1 0 15,-17 0-15,17 0 16,-17-18-16,17 18 0,18 0 15,-36 0-15,19-17 0,17 17 16,-18 0-16,0 0 0,53 0 16,-70 0-16,17 0 0,-17 0 15,17 0-15,-17 0 0,17 0 16,-17 0-16,-1 0 0,1 0 0,0 0 16,-1 0-16,1 0 0,17 0 0,18 0 15,-35 0-15,17 0 0,36 0 16,-54-18-16,18 18 0,18 0 15,-35 0-15,0-18 0,-1 18 16,1 0-16,0 0 0,-1 0 16,36 0-16,-35 0 15,-1 0-15,1 0 0,0 0 16,-1 0-16,19 0 0,-19 0 16,1 0-16,17 0 0,-17 0 15,-1 0-15,19 0 0,-19 0 16,1 0-16,0 0 0,-1 0 15,1 0-15,17 0 0,-17 0 0,-1 0 16,1 0-16,0 0 0,-1 0 0,19 0 16,17 0-16,17 0 15,-52-17-15,35 17 16,-36 0-16,19 0 0,-1 0 16,0 0-16,-17-18 0,17 18 15,-17 0-15,-1 0 0,19 0 16,-19 0-16,1 0 0,0 0 0,-1 0 15,18 0-15,-17 0 0,0 0 0,-1 0 16,36 0-16,-35 0 0,0 0 16,17 0-16,0 0 15,0-18-15,-17 18 16,0 0-16,-1 0 0,1 0 0,0 0 16,-1 0-16,1 0 0,0 0 15,-1-17-15,18 17 0,-17 0 0,0 0 16,-1 0-16,1-18 0,0 18 0,-1 0 15,1 0-15,0 0 0,17 0 16,-18-17-16,1 17 0,0 0 16,-1 0-16,1 0 0,0 0 15,-1 0-15,36 0 16,-35 0-16,-1 0 0,19-18 16,-1 18-16,-17 0 0,17 0 15,-17 0-15,-1 0 0,1 0 16,0-18-16,-1 18 15,1 0-15,-1 0 16,1 0 0,0 0-16,-1 0 15,1 0-15,0 0 16,-1 0-16,1 0 16,0 0-16,-1 0 15,-17 18 16,18-18-31,-1 0 32,-34 0 218,-1 0-219,1 0-15,17-18 327,0 1-327,0-1 0,0 0-16,0 1 0,0-1 15,0 0 1,0 1-16,0-1 15,0 1-15,0-19 16,0 19-16,0-1 16,0 0-16,0 1 0,0-1 0,0-17 15,0 17-15,17 0 0,-17-17 16,0 18-16,0-1 0,18 0 16,-18 1-16,0-1 0,0 0 0,0 1 15,0-1-15,17 0 0,-17 1 0,0-18 16,0-1-1,0 19-15,0-1 0,18 0 16,-18 1-16,0-1 0,0 0 16,0 1-1,0-1-15,0 1 16,0-1-16,0 0 16,0 1-1,-18 17-15,18-18 16,-17 18-1,17-18-15,0 1 16,-18 17-16,18-18 16,-17 18-16,17-18 15,-18 18-15,0 0 16,1-17-16,-1 17 16,0 0-16,1 0 0,-1 0 0,-17-18 15,0 18-15,17 0 0,-35 0 16,18 0-16,17 0 0,0 0 15,-35 0-15,-35 0 16,71-18-16,-1 18 16,-17 0-16,17 0 15,-17 0-15,17 0 0,1 0 16,-19 0-16,19 0 0,-1 0 16,-17 0-16,17 0 15,-17 0-15,0 0 0,-1 0 16,19-17-16,-36 17 0,35 0 15,0 0-15,-17 0 0,0 0 16,17 0-16,-52 0 16,52 0-16,0 0 0,-17 0 15,17 0-15,1 0 0,-18 0 16,17 0-16,0 0 0,-17 0 16,17 0-16,1 0 0,-19 0 15,1 0-15,18 0 0,-19 0 0,1 0 16,17 0-16,-17 0 0,0 0 0,-36 0 15,54 0-15,-19 0 0,-17 0 16,18 0-16,-35 0 16,52 0-16,0 0 15,-35 0-15,18 0 0,0 0 16,-18 0-16,18 0 0,-1 0 16,1 0-16,17 0 0,-17 0 0,0 0 15,17 0-15,-17 0 0,17 0 0,1 0 16,-1 0-16,-35 0 0,35 0 15,1 0-15,-36 0 0,35 0 16,-17 0-16,17 0 0,1 0 16,-19 0-16,1 0 0,-35 0 15,34 0-15,-70 17 16,89-17-16,-18 0 0,-1 0 16,19 0-16,-19 0 0,19 0 0,-36 0 15,35 0-15,1 0 0,-36 0 16,35 0-16,0 0 0,-35 0 15,36-17-15,-18 17 0,-18 0 16,35 0-16,-17 0 0,-18 0 16,35 0-16,-17 0 15,-36 0-15,54-18 0,-1 18 16,-17 0-16,17 0 16,-35-17-16,36 17 0,-1 0 15,-17 0-15,17-18 16,0 18-16,-35 0 0,36 0 15,-1 0-15,-17 0 0,17 0 0,-17 0 16,0 0-16,17 0 0,-53 0 16,54 0-16,-18 0 0,-18 0 15,35 0-15,-53 0 16,54 0-16,-18 0 16,17 0-16,0 0 0,-17 0 15,17 0-15,1 0 0,-19 0 16,19 0-16,-18 18 0,17-18 0,-35 0 15,35 17-15,-17-17 16,-18 18-16,35-18 0,1 0 16,-36 0-16,35 0 0,1 0 15,-1 0-15,0 0 0,1 0 16,-1 0-16,0 0 16,1 0-16,-1 0 15,1 0-15,-1 0 0,0 0 16,1 0-16,-1 0 0,0 0 15,1 0-15,-19 0 0,19 17 16,-1-17-16,1 0 0,-1 0 16,0 0-1,18 18-15,-17-18 0,-1 0 16,0 18-16,1-18 16,-1 0-16,0 0 0,1 17 15,-1-17-15,0 0 16,1 0-16,-1 0 15,1 0 48,-1 0-47,0 0-1,1 0-15,-19 0 16,19 0-16,-19 0 15,19 0-15,-1 0 0,1 0 16,-1 0-16,0 0 16,1 0-1,17 18-15,-18-18 16,0 0 0,18 18-1,0-1 1,-17-17-16,17 18 31,-18-18-15,18 18-16,-18-18 15,18 17 1,0 1 0,0 0-1,0-1 1,18 1-16,-18-1 0,18-17 15,-18 18-15,17 0 16,-17-1-16,0 1 0,18 0 0,-18-1 16,0 1-16,18-18 15,-18 18-15,0-1 0,0 1 16,0-1-16,0 1 0,17 0 16,-17-1-16,0 1 0,0 0 15,0-1-15,18-17 0,-18 36 16,18-19-1,-18 1-15,17-18 0,-17 53 16,18-36-16,-18 19 16,0-19-16,17 1 0,-17 0 15,0-1-15,0 1 0,0 0 16,0-1-16,0 1 0,0-1 16,0 1-16,0 0 15,0-1-15,0 1 0,0 0 16,-17 17-1,17-17-15,-18-1 16,18 1-16,0 17 16,-17-35-16,17 18 0,0-1 15,0 1-15,0 0 16,0-1 0,0 1-16,0 0 15,0-1-15,0 1 16,0-1-16,0 1 15,0 0 1,0-1-16,0 1 16,0 0-1,17-18 1,-17 17 0,0 1-1,0 0 1,18-18-1,-18 17-15,17-17 47,1 0-15,-18-17-32,18 17 15,-18-18 1,17 18-16,1 0 15,0 0-15,17-18 16,0 1 0,-17 17-16,-1 0 15,1-18-15,0 18 16,-1 0 0,1 0 30,0 0-46,-1 0 16,1 0-16,0 0 16,-1-18-16,19 18 15,-19 0-15,1 0 16,-1 0 0,1 0-1,0 0 32,-36 0 31</inkml:trace>
  <inkml:trace contextRef="#ctx0" brushRef="#br0" timeOffset="77899.52">7832 9878 0,'0'0'0,"0"-18"15,0 0 17,-18 18-32,0 0 15,18-17-15,-17 17 16,17-18-16,0 36 94,17-1-94,-17 1 0,0 0 15,0-1-15,18 36 16,-18-35-16,18 0 0,-18 35 16,0-36-16,17 1 0,-17 35 15,0-36-15,18 19 0,-18-1 16,0-17-16,18-1 0,-18 1 0,17 17 15,-17-17-15,0-1 0,18 19 16,-18-19-16,0 36 16,17-35-1,-17-1-15,0 1 0,0 0 0,0 17 16,0-17 0,0-1-16,0 1 0,0 0 15,18 17-15,-18-17 16,0-1-16,0 1 0,0-1 15,0 19 1,0-19-16,0 1 0,18 0 0,-18-1 16,0 36-16,0-35 15,17-1-15,-17 1 0,0 0 0,18-1 16,-18 1-16,18 35 16,-1-18-16,-17 18 15,18-35-15,-18-1 0,18 54 16,-18-53-16,0 17 15,0-17-15,0-1 0,0 18 16,0-17-16,-18 17 16,18-17-16,0 0 15,-18-18-15,18 17 16,0 1 0,0-53 46,18 35-62,-18-18 0,18 18 16,-18-18-16,17-17 0,-17 17 15,0 1-15,0-18 0,0 17 16,0-17-16,0-18 0</inkml:trace>
  <inkml:trace contextRef="#ctx0" brushRef="#br0" timeOffset="80474.56">7602 9613 0,'18'0'46,"0"0"-30,-1 0 0,1 0-16,0 0 15,-1 0-15,1 0 16,-1 0-16,19 18 0,-19-18 0,19 17 16,-1-17-16,-17 0 15,34 0-15,-16 18 0,-1-18 16,36 0-16,-1 18 15,54-18-15,-71 0 16,-18 0-16,18 0 0,0 0 16,0 0-16,52 0 0,-52-18 0,-17 18 15,17 0-15,35 0 0,-35 0 16,0 0-16,-1 0 0,1 0 0,0 0 16,0 0-16,53 0 15,-53 0-15,-18 0 0,18 0 0,0 0 16,0 0-16,0 0 0,88 0 15,-106 0-15,18 0 0,35-18 16,-52 18-16,87 0 16,-88 0-16,-17 0 0,53 0 15,-54 0-15,19 0 0,16 0 16,-16-17-16,-1 17 0,0 0 16,1 0-16,16 0 0,-16 0 0,52 0 15,-53 0-15,1 0 0,52-18 16,-35 18-16,-18 0 0,0 0 15,53 0-15,-17 0 16,-1 0-16,-34 0 0,-19 0 16,72 0-16,-54 0 15,18 18-15,-18-18 0,-17 0 16,17 0-16,18 0 16,-18 0-16,-17 0 0,17 0 0,-17 0 15,17 0-15,53 0 16,-53 0-16,1 0 0,17 0 15,-18 0-15,0 0 0,36 0 16,-36 0-16,0 0 0,18-18 16,-17 18-16,-1 0 0,71 0 15,-89 0-15,19 0 0,-1 0 16,0 0-16,0 0 0,1 0 0,-1 0 16,-17 0-16,17 0 0,0 0 15,36 0-15,-36 0 0,-17 0 16,52 18-16,-52-18 0,-1 0 15,19 17-15,-19-17 0,1 0 16,0 18-16,-1-18 0,1 0 0,35 0 16,0 18-16,-36-18 15,72 0-15,-54 0 16,-17 0-16,34 0 0,-16 0 16,-19 0-16,36 0 15,-17 0-15,-19 0 0,18 0 0,-17 0 16,0 0-16,-1 0 0,19 0 15,-19 0-15,1 0 16,0-18-16,-1 18 0,1 0 0,35 0 16,0 0-16,0-18 15,-18 1-15,0 17 0,36 0 16,-36 0-16,0 0 0,18 0 16,-18 0-16,-17 0 0,17 0 15,-17 0-15,0 0 0,17 17 0,-17-17 16,-1 0-16,1 0 0,-1 0 0,19 0 15,17 0-15,-18 18 0,0-18 16,18 0-16,-18 0 0,1 0 16,34 0-16,1 0 15,-18 0-15,-18 0 0,36 18 16,-36-18 0,-18 0-16,19 0 0,-19 0 0,19 0 15,-1 0-15,53 0 16,-35 0-16,-18 0 0,36 0 15,-36 0-15,0 0 0,18 0 16,-17 0-16,-19 0 0,19 0 16,-1 0-16,-18 0 0,1 0 15,17 0-15,18 0 16,-35 0-16,0 0 0,35 0 16,-18 0-16,-18 0 15,36 0-15,-17 17 0,-19-17 16,36 0-16,-35 0 0,-1 0 15,1 18-15,0-18 0,-1 0 16,1 0-16,0 0 16,-1 0-1,1 0-15,0 0 16,17 0-16,-18 0 16,1 0-16,17 0 15,-17 0-15,0 0 0,-1 0 16,1 0 15,0 0-15,-1 0-16,1 0 0,17 18 15,-17-18-15,-1 0 0,19 0 16,-1 0-16,-17 17 16,-1-17-16,1 0 15,0 0 16,-18 18-31,17-18 16,1 0-16,-1 18 0,19-18 16,-1 0-16,-17 0 0,17 17 15,0-17-15,-17 0 16,-1 18-16,1-18 0,0 0 16,-1 17-1,1 1-15,-18 0 16,0-1-1,-35-17-15,35 18 0,0 0 16,-18-18 0,18 17-16,0 1 15,0 0 1,0-1 0,0 1-1,0 0-15,35-18 16,-35 35-16,0-18 15,18 1-15,-18 0 16,0-1-16,18-17 0,-18 18 16,0 0-16,0-1 0,0 1 15,0 0-15,0-1 16,0 1-16,0-1 16,0 1-16,0 0 0,0-1 15,0 1-15,0 0 16,0 17-1,0-17-15,0-1 0,0 1 16,0-1-16,-18-17 16,18 18-16,0 0 0,0-1 15,0 1-15,0 0 16,0-1 0,0 1-16,0 0 15,0-1-15,-18-17 0,18 18 0,0 0 16,0-1-16,-17 1 15,17-1-15,-18-17 16,18 18-16,0 0 0,0-1 16,-18-17-16,18 18 0,0 0 15,0-1-15,0 1 16,-17 0-16,17-1 16,0 1-1,0-1 1,0 1-1,0 0-15,0-1 16,0 1 0,0 0-1,0-1 17,17-17-1,-17 18-16,0 0 1,0-1 0,18-17-1,-53 0 79</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2T07:26:34.143"/>
    </inkml:context>
    <inkml:brush xml:id="br0">
      <inkml:brushProperty name="width" value="0.05292" units="cm"/>
      <inkml:brushProperty name="height" value="0.05292" units="cm"/>
      <inkml:brushProperty name="color" value="#00B050"/>
    </inkml:brush>
  </inkml:definitions>
  <inkml:trace contextRef="#ctx0" brushRef="#br0">10213 9066 0,'-18'0'94,"1"0"-79,-1 0 17,0 0-17,1 0 1,-1 0-16,0 0 16,1 0-16,-1 0 15,18 18 1,-17-18-16,52 0 78,-18 0-78,19 0 16,-19 0-16,1 0 0,0 0 15,-1 0-15,19 0 0,-19 0 0,1 0 16,-1 0-16,19 0 0,17-18 15,-36 18-15,19-17 16,-19 17-16,-17-18 16,-17 18 15,-19 0-15,19 0-1,-1 0-15,0 0 0,1 0 0,-1 0 16,0 0-16,1-18 0,-1 18 0,1 0 15,-19 0-15,19 0 16,-1 0-16,0 0 0,1 0 16,-1 0-16,18 18 47,18 0-16,-1-18-16,19 0-15,-19 0 16,1 0-16,0 0 0,-1 0 16,1 0-16,-1 0 0,1 0 15,-18-18-15,18 18 0,-1 0 16,1 0-16,-53 0 31,17 0-15,-17 0-16,17 0 0,1 0 15,-19 0-15,19 0 0,-19 0 0,19 0 16,-54 0 0,54 18-16,-1-18 0,0 0 0,1 0 15,17 17 32,17-17-47,1 0 16,0 0-1,17 0-15,-18 0 16,1 0-16,0 0 0,17 0 16,-17 0-16,17 0 15,-17 0-15,-18-17 0,17 17 0,1 0 16,-1 0 0,-52 0 15,18 0-16,-19-18-15,19 18 0,-1 0 16,0 0-16,1 0 0,-1 0 0,0 0 16,-17 0-16,18 0 0,-1 0 15,0 18-15,1-18 16,17 17-16,0 1 31,17-18-15,19 0-16,-19 0 15,1 0-15,-1 0 0,19 0 0,-19 0 16,1 0-16,0 0 0,-1 0 16,1 0-16,0 0 0,-1 0 15,1 0-15,-1-18 0,1 18 16,-36 0 15,-17 0-15,18 0-16,-19 0 15,19 18-15,-1-18 0,0 0 16,1 0-16,17 18 0,-18-18 16,36 0 62,-1 0-78,19 0 15,-19 0-15,-17-18 16,18 18-16,0 0 16,-18-18-16</inkml:trace>
  <inkml:trace contextRef="#ctx0" brushRef="#br0" timeOffset="1119.06">10125 9137 0,'17'0'63,"1"0"-63,0 0 16,-1 0-1,-17 18 79,-17-18-78,17 17 30</inkml:trace>
  <inkml:trace contextRef="#ctx0" brushRef="#br0" timeOffset="5047.26">12629 10530 0,'-17'0'62,"17"-17"-46,-18 17 0,1 0-1,-1 0 1,0 0-16,1 0 16,-1 0-16,0 0 15,1 0 1,-1 0-16,18 17 15,-18-17-15,1 0 32,17 18-17,35-18 32,-17 0-31,-1 0-16,1 0 15,0 0-15,-1 0 0,1 0 16,0 0-16,-1 0 0,1 0 0,-1 0 16,19 0-16,-19-18 15,1 18-15,-18-17 16,18 17 0,-54 0 46,19 0-62,-19 0 16,19 0-16,-1 0 0,1 0 15,-1 0-15,0 0 0,1 0 16,17 17-16,-18-17 0,0 0 16,18 18-1,18-18 32,0 0-31,-1 0-16,1 0 0,0 0 15,-1 0-15,1 0 0,-1 0 0,1 0 16,0 0-16,-1 0 0,19-18 16,-19 18-16,19-17 15,-19 17-15,1 0 16,-53 0 15,17 0-15,-17 0-1,17 0-15,0 0 0,1 0 16,-1 0-16,0 0 0,1 0 0,-1 0 16,1 0-16,-1 0 0,0 0 0,1 0 15,-1 0-15,18 17 16,18-17 31,-1 0-32,19 0-15,-19 0 16,1 0-16,-1 0 0,1 0 0,0 0 16,-1 0-16,1 0 15,0 0-15,-18-17 0,17 17 16,1 0-16,0 0 0,-36 0 47,0 0-32,1 0-15,-1 0 16,0 0-16,1 0 0,-1 0 0,0 0 16,1 0-16,-1 0 0,1 0 15,-1 0-15,0 0 0,1 0 16,-1 0-16,18 17 15,18 1 17,-1-18-17,1 0-15,17 0 16,-17 0-16,-1 0 16,1 0-16,0 0 0,-1 0 15,1 0-15,0 0 0,-1 0 16,1 0-16,-36 0 47,-17 0-32,17 0 1,1 0-16,-1 0 0,0 0 0,1 0 16,-1 0-16,1 0 15,52 0 32,-18 0-31,1 0-16,0 0 15,-1 0-15,1 0 0,0 0 16</inkml:trace>
  <inkml:trace contextRef="#ctx0" brushRef="#br0" timeOffset="20204.24">5274 5574 0,'0'0'0,"0"-35"0,-18 35 0,1 0 16,-1 0-16,0-18 0,1 18 16,17-18-16,-18 18 0,1 0 31,-1 0 31,0 0-46,1 0-16,-1 0 16,18 18-1,18-18 79,-1 0-78,1 0-16,0 0 0,-1 0 0,18 0 15,1 0-15,-1 0 0,18 0 0,-18 0 16,18 0-16,0 0 0,-18 0 15,18 18-15,0-18 0,0 0 0,18 0 16,-18 0-16,-1 0 0,1 17 0,0-17 16,0 0-16,0 0 0,35 0 15,-52 0-15,-1 0 0,71 0 16,-71 0-16,0 18 0,1-18 16,-1 0-16,0 0 0,-17 0 0,17 0 15,0 0-15,-17 0 0,17 0 0,0 0 16,-17 0-16,17 0 0,-17 0 0,17 0 15,-17 0-15,0 0 0,-1 0 0,19 0 16,-19 0-16,1 0 0,-1 0 0,1 0 16,0 0-16,-1 0 0,1 0 0,0 0 15,-1 0-15,1 18 16,0-18-16,-1 0 0,1 0 16,-1 0-1,1 0 1,0 0-16,-1 0 15,1 0 1,0 0 0,-1 0-1,1 0 1,-53 0 140,17 0-140</inkml:trace>
  <inkml:trace contextRef="#ctx0" brushRef="#br0" timeOffset="33200.01">29016 1147 0,'0'-18'16,"0"0"0,0 1-16,-18 17 15,18-18-15,-17 18 47,17 18 94,17-18-141,-17 35 0,0-17 0,18 17 15,-18-18-15,0 19 0,0-19 16,0 19-16,0-19 0,0 19 0,18 16 16,-18-34-16,0 17 0,0 1 15,0-19-15,0 1 16,0 17-16,0-17 0,0-1 0,17 1 15,-17 0-15,0-1 0,0 1 16,0 0-16,0-1 16,0-52 31,0 17-47,0 1 15,0-19-15,-17 19 0,17-18 16,0 17-16</inkml:trace>
  <inkml:trace contextRef="#ctx0" brushRef="#br0" timeOffset="33619.68">28840 1058 0,'0'0'0,"-89"-17"15,72 17 1,17-18-16,-18 18 0,53 0 31,1 0-15,-19 0-16,19 0 0,-19 0 15,18 0-15,18 18 16,-17-18-16,-19 17 0,19-17 0,-19 36 16,1-19-16,0 1 0,-1 0 0,1 17 15,-1-18-15,1 19 0,0 17 16,-18-36-16,0 19 0,0-1 15,0-18-15,0 19 0,0-19 0,-36 1 0,36 17 16,-17-17-16,17 0 0,-35-1 0,17 1 16,0-1-16,1 1 0,-1 0 15,0-18-15,18 17 0,-17-17 16,-1 0-16,0 0 0,1 0 0,-1 0 16,0 0-16,1 0 0,-1 0 0,1 0 15,-1 0-15,0 0 16,54 0 15,-36-17-31,17 17 16</inkml:trace>
  <inkml:trace contextRef="#ctx0" brushRef="#br0" timeOffset="33895.18">29404 1270 0,'0'0'0,"-18"0"0,18-18 15,-17 18 1,17 36 0,0-1-16,0-17 15,0-1-15,0 1 0,0-1 0,0 1 16,0 0-16,17 17 0,-17-17 0,0-1 15,18 1-15,-18 0 0,0-1 0,18 1 16,-18-1-16,0 1 16,0-36-1</inkml:trace>
  <inkml:trace contextRef="#ctx0" brushRef="#br0" timeOffset="34544.74">29316 1041 0,'0'0'0,"-18"0"0,36 0 47,17 0-32,-35 17-15,18-17 0,-1 0 0,1 0 0,17 18 16,-17-18-16,0 0 15,-1 18-15,1-18 0,-1 0 16,-17 17-16,18-17 0,0 18 0,-1-18 16,-17 18-16,18-1 0,0 1 0,-18-1 15,17 1-15,-17 0 0,18-1 0,0 19 16,-18-19-16,17 1 0,-17 17 0,18-17 16,-18 17-16,18 0 0,-18-17 15,17 0-15,-17-1 0,18 1 0,-18 0 16,0-1-16,17-17 15,-17 18-15,18-18 16,-18-35 0,18 35-16,-18-36 0,17 19 15,-17-19-15,18 19 0,0-19 0,-18-34 16,17 35-16,-17-1 0,0-17 16,18 18-16,-18 18 0,0-1 15,0 36 16,0 17-31,0-18 16,18-17-16,-18 18 0,35-18 0,-35 18 16,17-18-16,1 17 0,0-17 0,-1 0 15,1 0-15,0 0 0,-1 0 0,1 0 16,0 0-16,-18-17 16,0 34 30,0 1-46,0 0 16,17-1-16,-17 1 0,0 17 0,35-17 0,-35-1 16,0 1-16,0 0 0,18-18 0,-18 17 15,0 1-15,18-18 0,-18 18 0</inkml:trace>
  <inkml:trace contextRef="#ctx0" brushRef="#br0" timeOffset="34695.15">30110 988 0,'-18'0'16,"18"17"-16,0 1 16,53-18-16,-53 18 0,35-18 0,0 17 15,-17 1-15,17-18 0</inkml:trace>
  <inkml:trace contextRef="#ctx0" brushRef="#br0" timeOffset="35371.98">30709 1164 0,'-53'18'16,"0"-18"0,36 17-16,-1 1 0,-17 17 15,17-17-15,-17 0 0,17-1 16,1 1-16,-1 35 0,0 17 15,18-52-15,0 0 16,0-1-16,0 1 0,0 0 0,18-18 16,-18 17-16,35-17 0,-35 18 0,18-18 15,17 0-15,-17 0 0,0 0 16,-1-18-16,1 18 0,17-35 16,-17 17-16,-1 1 0,1-19 0,0 1 0,-1 0 15,1 0-15,0-1 0,-18 1 16,17-18-16,-17 18 0,0-18 15,0 18-15,0-18 0,0 17 0,-35 1 0,35 0 16,-18 0-16,18-1 0,-35 1 16,17 17-16,1 1 0,-1 17 15,0 0 1,18 17-16,0 19 16,0-19-16,0 1 0,0 0 15,36 17-15,-36-18 0,17 19 0,-17-1 16,18 0-16,-18 18 0,35-17 0,-35-1 15,18 53-15,0-35 0,-18-18 16,17 36-16,1-36 0,-18-17 16,17-1-16,-17 1 0,18 0 0,-18-1 15,18-17-15,-1 0 0,-17 18 0,18-18 16,0 0-16,17 0 0,-17 0 0,-1-35 16,19 35-16,-1-36 0,-18 19 0,19-19 15,-19 19-15,36-54 0,-35 54 16,0-19-16,-18 1 0,17 17 15,-17 1-15,0-1 0,0 0 0,0 1 16,-17 17-16,-19 0 0,1 0 16,17 17-16,1-17 15,-1 36-15,0-1 0,18-17 16,-17-1-16,17 1 0,0 0 0,0 17 16,0-18-16,0 1 0,0 0 0,0 17 15,17-17-15,-17-1 0,36 1 16,-36 0-16,17-18 0,-17 17 15,18-17-15,0 0 0,-1 0 0,1 0 16,17 0-16,18 0 16,-35-17-16</inkml:trace>
  <inkml:trace contextRef="#ctx0" brushRef="#br0" timeOffset="36143.72">32015 1005 0,'0'0'0,"-18"-17"16,0 17-1,1 0 1,-1 17-1,0-17-15,18 18 16,-35 17-16,17-35 0,18 18 16,-35 17-16,18-17 15,-1 17-15,18-17 16,0-53 15,18 35-31,-18-18 16,17 18-16,18-53 0,1 35 15,-36 1-15,17-1 16,1 18-16,-18-18 0,18 18 0,-18-17 16,0 34 15,0 19-15,0-19-1,0 1-15,0 0 0,0-1 0,35 19 16,-35-1-16,0-18 0,0 19 15,0-19-15,0 19 0,0-19 0,0 19 16,0-19-16,0 18 0,0-17 0,0 17 16,0-17-16,0 17 0,-18-17 0,18 0 15,0 17-15,0 0 16,0-17-16,0-1 16,0 1-1,-17-18 1,-1 0-16,-17 0 15,17 0-15,0-18 16,1 18-16,-1 0 16,18-17-16,-17 17 0,34 0 62,18 17-46,-17-17-16,0 0 0,-1 0 15,19 0-15,-19 0 0,1 0 0,17 0 16,18-17-16,-35-1 0,17 18 16,-17-18-16,-1 18 0,1-17 0,0-1 15,-1 18-15,-17-17 0</inkml:trace>
  <inkml:trace contextRef="#ctx0" brushRef="#br0" timeOffset="36783.78">29333 2311 0,'0'0'0,"0"-18"16,18 18-16,-18-18 16,18 1-16,-18-1 15,0 0 1,0 1-16,0-1 15,-18 18-15,0 0 16,-17 0-16,18 0 16,-19 18-16,19-18 0,-1 17 15,0-17-15,1 36 0,-1-19 0,0 1 16,1 17-16,17-17 0,0 0 0,0 17 16,0 0-16,0-17 0,0 17 0,0-17 15,35 17-15,-17 0 0,-18 1 16,88-1-16,-70-18 15,-1-17-15,18 18 16,-17-18-16,0 0 0,17 0 0,-17 0 16,17-35-16,-17 35 0,17-35 0,0 17 15,-17-17-15,17-1 0,0 1 0,-17-18 16,0 18-16,17-18 0</inkml:trace>
  <inkml:trace contextRef="#ctx0" brushRef="#br0" timeOffset="37687.92">29845 1958 0,'0'0'0,"18"-53"15,-54 88 17,36-17-32,0 0 15,0-1-15,0 18 0,0-17 0,0 0 16,0 17-16,0-17 0,0 17 16,0-17-16,18 17 0,-18 0 0,0 0 15,18 1-15,-18-1 0,17 0 0,-17 1 16,18-1-16,-18 0 0,0-17 0,0-1 15,18 1-15,-18 17 16,17-35-16,1 0 0,-1 0 16,1-35-16,0 35 15,-1-35-15,1-1 0,0 19 0,-1-18 16,1-1-16,0 19 0,-1-19 0,-17 19 16,18-19-16,-18 19 0,17-1 0,1 0 15,-18 1-15,0 34 31,0 19-31,0-19 16,0 1-16,0 0 0,0-1 0,0 1 16,0 0-16,0 17 0,18-17 0,-18-1 15,0 1-15,35-1 0,-35 1 0,18-18 16,-1 18-16,1-1 0,0-17 16,-1 0-16,1 0 0,0 0 0,-1-17 15,1 17-15,-1-36 0,1 19 0,0-1 16,-1-17-16,1 17 0,0 1 0,-1-19 15,-17 19-15,18-36 16,-18 35-16,0 0 0,18 1 16,-18-1-16,0 53 31,-36-35-31,36 18 16,0 17-16,0-17 0,0 0 15,0-1-15,0 1 0,36 0 0,-36-1 16,17 1-16,-17 0 0,18-1 0,-18 1 15,17-18-15,1 0 0,0 17 0,-1-17 16,1 0-16,0 0 0,-1 0 0,1-35 16,0 35-16,-1-17 0,1-19 0,17 19 15,-17-1-15,-1-17 0,1 17 0,0-17 16,-18 17-16,17-17 0,-17 17 0,0 1 16,0-1-16,0 0 0,0 1 15,-17 17 1,-1 17-16,-17 19 15,17-1-15,18-18 16,0 1-16,0 0 0,0 17 16,0-17-16,53 52 15,-53-52-15,35 0 0,-17 17 16,-18-18-16,18-17 0,-18 18 16,17-18-16,-17 18 0,0-1 0,18-17 15,-18 18 1,-35-18-16,17 18 0,-17-18 15,-1 0 1,19 0-16,17 17 0,-18-17 0,0 0 16,1 0-16,-1 18 15,36-53 17,-1 17-32,-17 0 15,36-17-15</inkml:trace>
  <inkml:trace contextRef="#ctx0" brushRef="#br0" timeOffset="37924.08">31203 2046 0,'0'0'0,"0"-35"16,0 70 15,0-17-15,0-1-16,0 19 0,18-19 15,-18 1-15,17 0 0,-17-1 0,53 36 16,-53-35-16,18 17 0,-18-17 16,18-1-16,-18 19 0,0-19 0,0 19 15,0-19-15,0 1 0,0-1 0,0 1 16,-36-18 0,36-35-16</inkml:trace>
  <inkml:trace contextRef="#ctx0" brushRef="#br0" timeOffset="38652.11">31150 2240 0,'-53'0'16,"53"18"-16,18-18 31,35 0-15,-35 0-16,17 0 0,-18 0 15,19 0-15,-1 0 0,-17 0 0,17-18 16,0 18-16,-17 0 0,17-18 0,-17 18 16,-1 0-16,1-17 0,17 17 0,-17-18 15,0 18-15,-1-17 0,1 17 0,0-18 16,-1 0-16,1 18 0,-1-17 16,-17-1-16,18 18 0,-18-18 0,0 1 15,0-1 1,-18 18-16,-17 0 15,18 0-15,-1 35 0,0-35 16,1 18-16,-19 17 0,19-17 16,-1 0-16,0-1 0,1 36 15,17-35-15,0-1 0,0 19 0,0-19 16,0 1-16,0 0 0,17-1 0,19 1 16,-19-18-16,19 0 0,17 0 15,-18 0-15,0 0 0,0-18 16,1 18-16,-19-35 0,19 35 0,-1-18 15,-18 1-15,19-19 0,-19 19 0,19-19 16,-36 19-16,0-1 0,17-17 16,-17 17-16,0 1 15,-35 17-15,17 0 32,18 35-32,0-17 0,0 17 15,0-18-15,0 1 16,0 17-16,36-17 0,-36 0 0,0-1 15,17 1-15,-17 0 0,0 17 0,18-17 16,-18-1-16,0 1 0,0-1 16,-18-34 15,1-18-31,17-1 16,-18 19-16,18-1 0,-18-35 15,1 18-15,17 17 0,0-35 16,0 36-16,0-1 0,35-17 15,0 35-15,-35-18 0,18 18 16,17-18-16,-17 18 0,-1 0 16,1 0-16,0 0 0,-1 36 15,-17-19 1</inkml:trace>
  <inkml:trace contextRef="#ctx0" brushRef="#br0" timeOffset="39140.35">31080 2028 0,'0'-17'16,"0"-1"15,17 18 0,1 0-15,0 0-16,-1 0 16,1 18-16,0-18 0,-1 35 15,-17-17-15,18-1 0,-1 1 16,-17 0-16,18 17 0,-18-17 0,18 17 16,-18 0-16,0-17 0,0 17 0,0 18 15,0-18-15,0 1 0,0-1 0,0 0 16,0 0-16,0 1 0,0-19 0,-18 36 15,18-35-15,0-1 0,0 1 16,35-18 0,-17-35-16,0 35 15</inkml:trace>
  <inkml:trace contextRef="#ctx0" brushRef="#br0" timeOffset="40323.75">28875 3281 0,'0'0'0,"-18"0"0,-17 17 31,35-34 1,0-1-17,18 18-15,-1 0 32,1 18-17,-1-18-15,-17 17 0,18 1 16,-18 0-16,18-1 0,-1 1 0,-17 0 15,18-1-15,-18 1 0,0 0 0,18-1 16,-18 1-16,0-1 0,0 1 16,0 0-16,0-1 0,17-17 15,-17 18-15,0-53 16,0 17 0,0-17-16,0 17 15,0-17-15,0 17 0</inkml:trace>
  <inkml:trace contextRef="#ctx0" brushRef="#br0" timeOffset="40723.11">29139 3193 0,'0'0'0,"18"0"31,-18 17-15,0 19-1,0-19-15,0 1 0,0-1 16,0 1-16,0 0 0,0 17 0,35-17 15,-35-1-15,0 1 0,0 0 0,0-1 16,0 1-16,0-1 0,18 1 16,-18 0-16,18-54 31,-18 19-31,0-18 16,0 17-16,0 0 0,17-17 15,-17 17-15,0 1 0,0-1 0,0 0 16,18 1-16,-18-1 0,18 18 0,-18-17 15,17 17-15,1 0 0,-1-18 16,1 18-16,0 0 0,-1 0 16,36 35-16,-35-35 0,0 18 15,-1-18-15,1 35 0,-1-17 0,1-1 16,0 19-16,-18-19 0,17 1 0,-17 0 16,18 17-16,-18-18 0,0 1 0,0 0 15,0-1-15,0 1 0,-35 0 16,17-1-16,-17-17 15,17 0-15,1-53 0</inkml:trace>
  <inkml:trace contextRef="#ctx0" brushRef="#br0" timeOffset="40914.91">28928 2963 0,'0'0'0,"-88"-17"31,70 17-31,18-18 0,35 18 16,18 0-1,-35 0-15,-1 0 0,19 0 16,-19 0-16,19 0 0,-19 0 0,1 18 16</inkml:trace>
  <inkml:trace contextRef="#ctx0" brushRef="#br0" timeOffset="41204.28">29898 2893 0,'0'17'31,"-18"-17"-31,18 18 0,0 0 16,0-1-16,0 1 0,0 0 15,0-1-15,0 1 0,0 0 0,0 17 16,0-18-16,0 19 0,18-19 0,-18 36 16,18-17-16,-18-19 0,17 18 15,-17-17-15,18 0 0,-18-1 0,0 1 16,0 0-16,17-18 0,-17 17 0,18 1 16,-18-53-1,0-1 1</inkml:trace>
  <inkml:trace contextRef="#ctx0" brushRef="#br0" timeOffset="41646.93">29757 3140 0,'0'0'0,"-18"0"0,1 0 0,-1 0 16,53 0 15,18 0-31,-18 0 15,1 0-15,-1 0 0,35 0 16,-34 0-16,17-18 0,-18 18 0,0-18 16,0 18-16,-17 0 0,17-17 0,1 17 15,-19 0-15,1-18 0,0 18 16,-1 0-16,1 0 0,-53 18 31,17-1-31,0 19 16,18-19-16,-17 1 0,17 0 15,-18-1-15,18 1 0,-18 0 0,18-1 16,0 1-16,0-1 0,0 1 16,0 0-16,18 17 15,0-35-15,17 0 0,-17 0 16,-1 0-16,1 0 0,0 0 0,-1-18 16,1 18-16,17-35 0,-17 17 15,-1 1-15,1-18 0,0 17 16,-18 0-16,0 1 0,0-1 0,0 0 15,0 1-15,-36-1 0,36 0 0,-35 18 16,35-17-16,-18 17 0,18-18 0,-35 18 16,18 0-16,-1 0 15,18 35-15</inkml:trace>
  <inkml:trace contextRef="#ctx0" brushRef="#br0" timeOffset="42239.05">31256 3052 0,'-35'-18'16,"17"18"-1,18-18-15,0 1 0,0-1 16,35 18-16,-17-18 16,17 18-16,-17-17 15,0 17-15,-1 0 16,19 0-16,-19 0 16,1 0-16,-18 35 0,17-35 0,-17 18 15,0 17-15,18-17 0,-18-1 16,0 36-16,0-18 0,-35-17 15,35 17-15,-35 1 0,17-1 0,-17 0 16,17-17-16,-17 17 0,-1-17 0,19 17 16,-18-17-16,-1-18 0,19 17 0,-19-17 15,19 18-15,-19-18 0,19 0 16,-1 0-16,-35-35 16,36-1-16,-1 19 0,18-1 15,0 0-15,-18 1 0,18-1 0,0 0 16,0 1-16,36-1 15,-19 18-15,19 0 16,-19 0-16,1 0 0,-1 35 16,19-35-16,-19 18 0,19-18 0,-19 35 15,1-35-15,0 18 0,-1 0 0,1-1 16,-1 1-16,19 0 0,-19 17 16,1-18-16,-18 1 15,18-18 1,-1 0-1,1 0 1,0-18-16</inkml:trace>
  <inkml:trace contextRef="#ctx0" brushRef="#br0" timeOffset="42432.38">31768 3422 0,'0'0'0,"17"0"0,1 0 15,0 0 1</inkml:trace>
  <inkml:trace contextRef="#ctx0" brushRef="#br0" timeOffset="85623.42">794 13652 0,'0'18'0,"0"-36"78,0 36 78,0-36 126</inkml:trace>
  <inkml:trace contextRef="#ctx0" brushRef="#br0" timeOffset="86114.33">794 13600 0,'0'17'15,"17"-17"-15,-17-17 125,-17 17-125,17-18 16</inkml:trace>
  <inkml:trace contextRef="#ctx0" brushRef="#br0" timeOffset="87084.17">794 13264 0,'0'0'16,"0"-17"-16,0-1 15,0 1-15,0 34 63,0 1-63,0-1 0,0 1 15,0 17-15,0 1 0,0-1 16,0-17-16,0 17 0,0 18 0,0-18 16,0 18-16,0 0 0,0-18 0,0 18 15,0 0-15,0 0 0,0-18 0,0 18 16,0-18-16,0 1 0,0-1 16,0-17-16,0 17 0,0-18 0,0 19 15,0-19-15,0 1 0,0 17 16,0-17-16,0 0 0,0-1 15,0 1-15,0-1 16,0-34 15,0-18-15,35 17-16,-35 0 0,18 1 0,-18-1 16,17 0-16,-17 1 0,18-1 0,-18-17 15,18 17-15,-18 1 0,0-1 16,0-17-16,0 17 0,0-35 15,0 35-15,0-17 0,-36 18 0,36-1 16,-17 0-16,17 1 0,-36-1 0,19 0 16,-1 18-16,0-17 0,1 17 0,-18 0 15,17 0-15,-35 0 0,18 0 16,17 0-16,0 0 0,1 17 0,-1-17 16,18 18-1,18-18 1,17 0-1,-17 0-15,17 0 0,53-35 16,-70 35-16,17-36 0,36 1 16,-54 17-16,19 1 0,-19-1 15,18 1-15,-17-1 0,0 0 0,-1-17 16,1 17-16,-18 1 0,18 17 0,-18-18 16,0 0-16,0 1 0,-18 17 31,18 17-16,-35 1-15,35 17 16,-18-17-16,18 0 16,0-1-16,0 1 0,0 0 0,0-1 15,18 1-15,-1-18 16,-17 17-16,36-17 16,-19 0-16,-17 18 0,18-18 15,0 0-15,-1 18 0,1-18 16,0 17-16,-1 1 15,-17 0 1,0-1-16,0 1 0,0 0 16,0-1-16,0 1 0,0 0 15,0-1-15,-17-17 16,17 18-16,35-18 16,-35-35-1,35 35-15,-17-36 0,-1 19 16,1-1-16,17 0 0,-17 1 0</inkml:trace>
  <inkml:trace contextRef="#ctx0" brushRef="#br0" timeOffset="87861.65">1482 13564 0,'17'-17'0,"-34"34"0,34-52 15,-34 35 17,-1 18-17,0-1-15,1 19 16,17-19-16,-18 1 0,18-1 15,0 1-15,0 0 0,0-1 16,0 1-16,0 0 0,0-1 0,18 1 16,-1 0-16,19-1 15,-19-17-15,1 0 16,0 0 0,-18-17-16,17 17 0,-17-18 0,18-17 15,-18 17-15,0 0 0,0 1 16,0-1-16,0-17 0,0 17 0,0-17 15,-35-18-15,35 35 0,0 1 16,0-1-16,0 0 0,0 1 0,0-1 16,35 18-1,-18 0-15,19 18 16,-19 17 0,1-35-16,0 18 0,-1-1 0,1 1 15,0 0-15,-1-1 0,1 1 16,0 0-16,-1-1 0,-17 1 0,18-18 15,-18 17-15,0 1 0,17 0 16,-52-18 0,35-36-1,-17 36-15,17-17 0,-36-18 16,19 17-16,17 0 0,0 1 16,0-1-16,0 0 0,0 1 15,0-1-15,17 18 0,19-18 16,-1 18-16,-18 0 15,1 0-15,0 0 0,-1 36 16,1-36-16,0 17 0,-1-17 0,1 36 16,-18-19-16,18 1 0,-1 0 0,-17-1 15,0 1-15,18-18 0,-18 35 16,0-17-16,0-1 16,-18-17-1,18-35-15,-17 35 16,17-35-16,-18 17 0,18 1 15,0-1-15,0 0 0,0 1 0,0-19 16,0 19-16,18-1 0,-18 0 16,35 18-16,-35-17 0,17 17 0,1 0 15,0 0-15,-1 0 0,1 0 0,17 0 16,-17 17-16,17-17 0,18 53 16,-35-53-16,-1 18 15,1 0-15,0-1 0,-18 1 0,17 0 16,-17-1-16,0 1 0,0-1 15,0 1-15,-35-18 0</inkml:trace>
  <inkml:trace contextRef="#ctx0" brushRef="#br0" timeOffset="88482.84">2910 13300 0,'0'0'0,"-17"0"0,-36-53 15,53 35 1,0 1-16,0-1 0,0 0 16,35 1-16,0-1 15,-17 18-15,17 0 16,1 0-16,-19 0 0,1 0 0,17 18 15,-17-18-15,-1 35 0,1-17 0,0 17 16,-1 0-16,-17 0 0,18 1 0,-18-1 16,0 0-16,0 0 0,0 1 0,-53-1 15,53 0-15,-35 1 0,17-1 0,-35 18 16,18-36-16,17 1 0,-17 0 16,17-18-16,1 17 0,-1-17 0,0 0 15,1 0-15,-1 0 0,1 0 0,-19-35 16,19 17-16,-1-17 15,18 17-15,0 1 0,0-1 16,0 1-16,35 17 0,-35-18 0,18 18 16,17 0-16,-17 0 0,-1 0 15,19 0-15,-19 0 0,19 35 0,-19-35 16,19 18-16,-19-1 0,19 1 16,-19 0-16,18-1 0,-17 19 0,0-19 15,-1 1-15,1 0 0,0 17 16,-1-17-16,1 17 15,0-35-15</inkml:trace>
  <inkml:trace contextRef="#ctx0" brushRef="#br0" timeOffset="89232.4">776 14746 0,'0'0'0,"0"-18"0,-35 18 16,35-17-16,-18 17 0,18-18 15,-17 18-15,-1-17 16,0 17-1,18 35 1,-17 0-16,-1-17 0,18-1 16,-35 36-16,35-17 0,-18-19 15,18 36-15,0-35 0,0-1 16,0 1-16,0 0 0,0-1 0,0 1 16,18 0-16,-1-1 0,19-17 15,-19 0-15,1 0 0,17 0 16,-17 0-16,35-17 0,-18-36 15,18 35-15,-18-17 0,0-1 16,1 1-16</inkml:trace>
  <inkml:trace contextRef="#ctx0" brushRef="#br0" timeOffset="90010.1">1199 14305 0,'0'0'0,"-70"-53"15,35 53-15,17 0 16,18 35-1,-18-35-15,18 36 0,0-19 0,0 1 16,0 0-16,0 17 0,0-17 0,36 17 16,-36 0-16,17 0 0,-17 1 15,53 87-15,-53-88 16,18 1-16,-1 17 0,1-18 16,0-17-16,-18 17 0,0-18 0,17 1 15,1 0-15,-18-1 0,18-17 16,-1 0-16,1 0 15,0-35-15,-1 17 16,1-17-16,-1 18 0,1-1 16,0-17-16,-1-1 0,1 19 0,0-54 15,-1 54-15,-17-19 0,18 1 16,0 17-16,-18 36 31,0 17-31,0-17 16,0 17-16,0-17 0,0-1 15,0 19-15,0-19 0,17 1 0,-17 0 16,0-1-16,18 1 0,-18 17 0,17-35 16,1 18-16,-18-1 0,18 1 0,-1-18 15,1 18-15,0-18 0,-1 0 16,1 0-16,0 0 0,-1 0 0,19-18 16,-19 18-16,36-53 0,-35 36 15,-1-1-15,19-17 0,-19-1 0,1 19 16,0-19-16,17-34 0,-35 35 15,17-1-15,-17 1 0,18 17 16,-18-17-16,0 18 0,0-1 16,-35 18-1,35 18-15,-18-18 16,18 35-16,-35-18 0,17 54 16,1-53-16,17-1 0,0 1 15,0 17-15,0-17 0,0-1 0,0 1 16,0 0-16,35-1 0,-35 1 0,18 0 15,17-1-15,-35 1 0,35-18 16,-35 18-16,18-1 0,-1-17 0,1 18 16,0-18-16,-1 17 0,-17 1 15,0 0 1,-17-1 0,-19-17-16,1 18 15,0-18-15,17 0 16,1 18-16,-1-18 15,0 0-15,18-36 32,0 19-32,36-1 15</inkml:trace>
  <inkml:trace contextRef="#ctx0" brushRef="#br0" timeOffset="90276.81">2346 14252 0,'0'0'0,"-18"-53"32,18 71-1,0 0-31,0 17 16,0-18-16,36 19 0,-36-1 15,17 0-15,-17 1 0,18 69 0,0-69 16,-18 17-16,17-18 0,1 0 0,-18 0 15,0 1-15,0-19 0,17 1 0,-17 0 16,0-1-16,0-52 31,0 17-31,0-17 0</inkml:trace>
  <inkml:trace contextRef="#ctx0" brushRef="#br0" timeOffset="90476.16">2293 14552 0,'0'0'0,"-35"18"16,70-36-1,0-17 1,1 17-16,-19 1 0,19-1 16,-1 0-16,0 1 0,0-1 15,1 0-15,17 18 0,-36 0 16,1 0-16,-1 0 0,1 0 15,-18 18-15</inkml:trace>
  <inkml:trace contextRef="#ctx0" brushRef="#br0" timeOffset="91287.67">1729 14746 0,'17'-18'16,"-17"1"0,0-1-16,0 1 31,18 17-31,-18-18 31,0 0-15,0 1-1,0-1 1,0 0 0,0 1 15,0 52 16,0-17-47,0-1 15,18 19-15,-18-19 0,17 18 16,-17 1-16,18-1 0,-18-17 16,0-1-16,17 19 0,-17-19 0,0 1 15,0-1-15,0 1 0,0 0 0,0-1 16,0 1-16,0 0 0,0-1 15,18-17-15,-18-17 47,18-1-31,-18-17-16,17 17 0</inkml:trace>
  <inkml:trace contextRef="#ctx0" brushRef="#br0" timeOffset="92532.48">2910 14605 0,'18'18'31,"0"-18"-15,-1-36-1,1 19-15,-18-1 16,18 0-16,-18 1 0,0-18 16,0 17-16,-36-17 15,36 17-15,-17 18 0,17-18 16,-18 18-16,0 0 0,1 36 15,-1-36-15,18 35 0,-18 18 16,1-18-16,17 0 0,0 1 16,0-1-16,0 0 0,0 0 0,0-17 15,35 17-15,-35-17 0,35 0 0,-35-1 16,36-17-16,-19 18 0,1-18 16,53 0-16,-54 0 15,18 0-15,-17-18 0,17 18 0,-17-35 16,0 35-16,17-35 0,-17 17 0,-18 0 15,17 1-15,-17-18 0,18 17 0,-18-17 16,0 17-16,0-17 0,0 17 0,0-17 16,0 17-16,0 1 0,-35 17 0,35-18 15,0 0-15,35 18 32,-35 36-32,17-19 15,19 1-15,-19 17 0,19 0 16,-19-17-16,1 17 0,0 1 15,-1-1-15,-17-18 0,18 1 16,-18 0-16,0-1 0,0-34 47,-18 17-47,18-36 0,0 19 0,-35-18 16,35 17-16,0-17 0,0-1 0,0 19 15,0-36-15,0 18 0,0 17 16,18 0-16,-1 1 0,18 17 15,-17-18-15,0 18 0,-1 0 16,19 0-16,-19 0 0,1 0 16,17 0-16,-17 0 0,17 0 0,-17 0 15,-1 0-15,19 0 0,-19 0 16,1-18-16,17 18 0,-17-17 0,17-1 16,-17 0-16,-1 1 0,-17-1 0,18 18 15,-18-18-15,0 1 0,0-1 16,0 1-16,-35 17 0,17 0 15,1 0-15,17 35 16,-36-35-16,19 17 0,-1 19 16,18-19-16,-18 1 0,18 0 0,0 35 15,0-18-15,36-17 0,-36 17 16,17 0-16,-17-17 0,36 17 16,-36-17-16,35-1 0,-35 1 0,35 0 15,-35-1-15,18 1 0,-1-1 0,1 1 16,-18 0-1,-35-18 1,-1 17-16,19 1 16,-18-18-16,-1 18 0,1-1 0,0-17 15,-1 18-15,1 0 0,-18-1 16,0-17-16,18 18 0</inkml:trace>
  <inkml:trace contextRef="#ctx0" brushRef="#br0" timeOffset="93276.08">811 15575 0,'-17'-18'16,"17"1"-16,0 34 31,17-17-15,-17 36-16,0-19 0,36 1 0,-36 17 15,17 1-15,-17-19 0,18 19 0,-18-1 16,18-18-16,-18 19 0,17-19 0,-17 1 15,0 0-15,0-1 0,0 1 0,0 0 16,0-1 0,0-52-1,0 17-15,-17-17 0,17 0 0,-18-1 16</inkml:trace>
  <inkml:trace contextRef="#ctx0" brushRef="#br0" timeOffset="93406.88">794 15293 0,'0'18'16,"17"-18"-1,19 0-15,-1 0 16,-17 0-16</inkml:trace>
  <inkml:trace contextRef="#ctx0" brushRef="#br0" timeOffset="93623.55">1252 15240 0,'0'0'0,"0"18"31,0-1-31,0 19 16,0-19-16,18 1 0,-18-1 0,18 1 16,-18 17-16,35-17 0,-35 17 0,18 1 15,-18-1-15,17 0 0,-17 0 0,0 1 16,0-1-16,0 0 0,0 1 0,0-19 15,0 1-15,0 17 0,0-17 16,-17-18-16,17-18 16</inkml:trace>
  <inkml:trace contextRef="#ctx0" brushRef="#br0" timeOffset="93791.7">1147 15557 0,'0'0'0,"-36"0"15,72 0 17,-1 0-32,0 0 15,0-17-15,1 17 0,-1-18 0,0 18 16,18-35-16,71 0 16</inkml:trace>
  <inkml:trace contextRef="#ctx0" brushRef="#br0" timeOffset="94275.76">1976 15434 0,'17'18'15,"-17"-1"-15,0 1 16,0 0 0,0-1-16,0 1 0,0-1 15,18 19-15,-18-1 0,0-17 16,17-1-16,-17 1 0,18 17 0,-18-17 15,18-18-15,-18 18 0,17-1 0,1-17 16,0 0-16,-1 0 16,1-17-16,0 17 0,-18-36 15,17 19-15,18-36 0,-35 35 16,18 0-16,0-35 0,-18 36 16,0-1-16,17 1 15,-17-1-15,0 53 31,0-17-15,18-1-16,-18 1 16,35 0-16,-35-1 0,18-17 15,-18 18-15,18-18 0,-1 18 16,1-18-16,0 0 16,-1-36-16,1 19 0,-1 17 15,1-53-15,0 35 0,-18 1 16,0-1-16,0 0 0,0 1 0,0-1 15,0-17-15,-36 17 0,36 0 16,-17 18-16,17-17 16,35 17 15</inkml:trace>
  <inkml:trace contextRef="#ctx0" brushRef="#br0" timeOffset="94459.17">2663 15381 0,'0'35'31,"0"-17"-15,0 0-16,0-1 15,0 1-15,0 0 16,0-1-16,0 1 0,0-1 0,0 1 16,18 0-1,0-18 1,-1-36-16</inkml:trace>
  <inkml:trace contextRef="#ctx0" brushRef="#br0" timeOffset="94954.88">2752 15205 0,'-18'-18'0,"36"36"0,-36-54 16,18 19 0,18 17-1,-1 0 1,1 0-16,0 0 15,-1 0-15,1 35 16,-1 0 0,-17-17-16,0 0 0,0-1 0,0 19 15,0-19-15,0 18 0,0 1 16,0-1-16,0-17 0,0-1 16,0 19-16,0-19 0,0 1 15,0-1-15,0 1 0,18-18 16,17 0-16,-17 0 15,17 0-15,-17-35 0,17 35 16,1-35-16,-19-1 16,1 19-16,17-36 0,-17 17 15,-1 1-15,1 18 0,-18-19 0,0 19 16,0-19-16,0 19 0,0-19 0,0 19 16,0-1-16,0 1 0,-18-1 15,18 0 1,-17 18-16,17 36 15,0-1-15,0-18 16,0 1-16,0 0 0,0-1 0,0 19 16,0-19-16,0 19 0,0-19 0,0 18 15,0 1-15,0-19 0,0 19 0,0 34 16,0-52-16,0 17 16,0-17-16,0-1 0,0 1 0,0 0 15,17 17-15,-17-17 0,18-18 16</inkml:trace>
  <inkml:trace contextRef="#ctx0" brushRef="#br0" timeOffset="95800.02">952 16245 0,'0'0'0,"0"-35"0,0 17 15,0 1-15,0-1 0,0 1 16,0-1-16,-35 18 0,18-18 16,-1 18-16,0 0 0,1 0 15,-1 0-15,18 36 16,-18-36-16,18 17 0,-17-17 0,17 35 16,0-17-16,0 0 0,-18-1 0,18 1 15,0 0-15,0-1 0,0 1 16,0 0-16,0-1 15,18-17-15,17 0 16,-17 0-16,-1-35 0,19 35 16,-19-18-16,1 18 0,-1-35 0,1 17 15,0-35-15,-1 36 16,-17-1-16,0 1 0,0-1 16,0 36 15,-17 17-31,17-18 15,0 1-15,0 17 0,0-17 0,0 17 16,0-17-16,0 17 0,0 1 0,0-1 16,0 0-16,0 18 0,0-18 0,0 1 15,0 16-15,0-16 0,0-1 16,0 36-16,0-54 0,0 18 0,0-17 16,0 0-16,0-1 0,-18-17 15,0 0-15,18-17 16,-17 17-16,-1-36 0,1 1 15,-1 18-15,0-1 0,1 0 0,-1 18 16,0-35-16,1 35 16,17-18-16,17 18 47</inkml:trace>
  <inkml:trace contextRef="#ctx0" brushRef="#br0" timeOffset="96137.29">1393 16245 0,'-52'-17'16,"16"52"-1,1-17-15,17 17 16,18-17-16,-17-1 0,17 1 0,-18 0 15,18 17-15,0-18 0,0 1 0,0 0 16,0-1-16,18 1 0,-18 0 0,35-18 16,-35 17-16,18-17 0,-18 18 0,35-18 15,-17 0-15,-1 0 0,1 0 0,-1 0 16,1-18-16,0 18 0,-1-35 0,1 17 16,0 1-16,-1-36 15,1 35-15,-18 1 0,0-1 0,0-17 16,0 17-16,-35 0 0,17 1 15,18-1-15,-35 18 0,17-18 0,0 18 16,1 0-16,-1 0 0,1 0 0,-1 0 16,18 36-16</inkml:trace>
  <inkml:trace contextRef="#ctx0" brushRef="#br0" timeOffset="96647.4">1958 15946 0,'0'0'0,"0"-18"16,0 0-16,-18 18 16,18 36-1,0-1 1,0-18-16,0 1 0,18 53 15,-18-36-15,35 18 0,-35 0 16,0-18-16,0 18 0,0 0 0,18 17 16,-18-17-16,0 18 0,0-18 0,0 0 0,0-18 15,0 18-15,0-18 0,17 0 0,-17 1 16,18-1-16,-18-17 0,18-1 16,-18 1-16,35-18 0,-17 0 15,-1-35-15,1 17 0,-18-17 16,35-18-16,-35 18 0,18-1 15,-18-34-15,0 52 0,0-17 16,0-18-16,-35 18 0,35 17 16,-36 0-16,36 1 0,-17 17 0,-1-18 15,0 18-15,1-18 0,-1 18 0,0 0 16,1 0-16,-1 0 0,1 0 16,-1 0-16,53 0 31,0 0-16,-17 0-15,0-17 0,-1 17 16,19-35-16,-19 35 0,1-18 0,0 0 16,-1 1-16,18-1 0,-17 0 0,0 1 15,17-1-15,-17 0 0,-1 1 0</inkml:trace>
  <inkml:trace contextRef="#ctx0" brushRef="#br0" timeOffset="96978.99">2522 16104 0,'0'0'0,"36"-17"16,-72 52 15,19 0-31,17-17 16,-36-1-16,36 1 0,-17 17 0,17-17 15,-18 17-15,18-17 0,-17 0 0,17-1 16,0 19-16,0-19 0,0 1 0,0-1 16,0 1-16,35-18 0,-35 18 0,0-1 15,17-17-15,1 0 0,17 0 16,-17 0-16,0-17 15,-1 17-15,1-36 0,0 1 16,-1 18-16,-17-1 0,18-35 16,-18 35-16,0-17 0,0 17 15,0 1-15,-35-19 0,35 19 0,-18 17 0,18-18 16,-35 18-16,17 0 0,0 0 16,1 0-16,-1 0 0,0 18 0,1-18 15,-1 17-15,1-17 0,-1 36 0,18-19 16,-18-17-16,18 18 0,0 0 15</inkml:trace>
  <inkml:trace contextRef="#ctx0" brushRef="#br0" timeOffset="97290.67">2805 16175 0,'0'0'0,"17"0"16,1 0-1,-18 17-15,17 1 0,1 0 16,0-1-16,-18 1 0,17 0 16,1-1-16,-18 1 0,0 0 15,18-1-15,-18 1 0,0 0 16,0-36 15,0-17-15,0 17-16,0-17 0,0 17 15,35-17-15,-35-1 0,18 19 0,-18-18 16,35-1-16,-17 1 0,-1 17 0,1-17 16,17 0-16,-17 17 15,-1 1-15,19-1 0,-36 0 16,17 18-16,1 0 0,0 0 16</inkml:trace>
  <inkml:trace contextRef="#ctx0" brushRef="#br0" timeOffset="98070.43">1058 17180 0,'0'0'0,"0"-17"16,18 17 0,0 0-16,-1 0 0,1-18 15,17 18-15,-17 0 0,-1 0 0,19 0 16,17 71-16,-36-54 16,-17 1-16,18 17 0,-18 0 15,0-17-15,-53 17 0,53-17 16,-35 0-16,35-1 0,-36-17 15,19 0-15,-1 18 0,1-18 0,-1 0 16,0 0-16,18-18 16,0-17-1,36 35-15,-19 0 16,18 0 0,-17 0-16,0 0 0,-1 18 0,1-18 15,17 17-15,-17 18 0,0-35 16,-18 18-16,17 0 0,-17-1 0,0 1 15,0 0-15,0-1 0,-35 1 16,35 0-16,-18-18 0,-17 17 16,17-17-16,1 18 0,-1-18 0,0 0 15,-17 0-15,18 0 0,-1 0 16,0 0-16,1 0 0,17-18 0,-18 18 16,0 0-16,18-35 0,0 17 15</inkml:trace>
  <inkml:trace contextRef="#ctx0" brushRef="#br0" timeOffset="99236.01">1940 17251 0,'0'0'0,"-17"-18"0,-1 1 16,0 17-16,18-18 0,-17 18 15,-1 18 17,18 17-32,0-18 0,0 1 15,-18 0-15,18 17 0,0-17 0,0-1 16,0 19-16,0-19 0,0 18 0,0-17 16,0 0-16,0-1 0,18 19 15,0-36-15,17 17 16,-17-17-16,-1 0 0,1 0 0,0 0 15,-1-35-15,18 35 0,-17-35 0,17-1 0,-17 19 16,0-18-16,-1-1 0,1 1 16,0 0-16,-1-1 0,1-16 0,-18 16 15,17-17-15,-17 18 0,0-18 0,0 18 16,0 0-16,0-18 0,0 35 0,-17-17 16,17 17-16,0 0 0,-35 1 0,35 34 31,-18 19-31,18-19 15,0 19-15,0-1 0,0 0 0,0 1 16,0-1-16,0 18 0,0-18 0,0 18 16,35-18-16,-35 18 0,0-18 0,18 18 15,-18-17-15,17-1 0,-17-18 0,18 19 16,0-1-16,-1-17 0,-17-1 16,18-17-16,-18 18 0,18-18 0,-1 0 15,1 0-15,0 0 0,-1-35 16,1 35-16,17-71 15,0 36-15,-17 0 0,0-1 0,17-34 16,-17 34-16,-1 1 0,1 18 0,-18-1 16,18 0-16,-18 1 0,0-1 0,0 36 31,0-1-15,-18-17-16,18 36 0,0-1 0,0-18 15,0 1-15,0 0 0,0-1 0,0 1 16,0 0-16,0 17 0,18-17 15,-18-1-15,35 1 16,0-18 0,-17 0-16,-1 0 0,1-18 15,17 18-15,-17-35 0,0 35 16,17-35-16,-18 17 0,1 0 0,0 1 16,-1-19-16,1 19 0,-18-18 0,0 17 15,18 0-15,-18-17 0,0 17 16,0 1-16,0 52 31,-18 0-31,18-17 16,0 0-16,0-1 0,0 18 15,0-17-15,0 17 0,0-17 0,0 0 16,0 17-16,18-17 0,-18-1 0,35 1 16,0-1-16,-17-17 0,17 0 15,0 0-15,-17 0 0,17 0 16,1-17-16,-1 17 0,0-53 0,-17 35 15,17-17-15,0 0 0,-17-1 0,35-69 16,-53 69-16,0 1 16,18-18-16,-18 36 0,0-1 15,0 0-15,-36 18 0,19 0 16,-1 0-16,18 18 16,-35-18-16,35 18 0,-18-18 0,18 35 15,0-18-15,0 1 0,-18 0 0,18-1 16,0 19-16,0-19 0,0 1 15,0 0-15,36-1 0,-36 1 16,17-1-16,-17 1 0,53 35 16,-35-35-16,0-1 0,-1 1 15,-17 0-15,18-1 0,-18 1 16,0-1-16,-35 1 16,17-18-16,-17 0 15,17 0-15,0 0 0,1 0 16,-1 0-16,0 0 0,1 0 15,-1 0-15,18-18 0,-17 18 16,17-17-16</inkml:trace>
  <inkml:trace contextRef="#ctx0" brushRef="#br0" timeOffset="99500.65">3651 16669 0,'0'0'0,"-53"-36"32,36 36-32,17 36 31,0-19-31,0 19 0,0-19 16,0 19-16,17-1 0,-17 0 0,36 71 15,-36-53-15,0-18 0,0 18 16,0 0-16,0 0 0,0-18 0,0 0 15,0 1-15,0-19 0,0 1 0,-18-18 16,18 18-16,-35-18 16,35-36-16</inkml:trace>
  <inkml:trace contextRef="#ctx0" brushRef="#br0" timeOffset="100402.57">3404 16969 0,'36'0'31,"-19"0"-31,1 0 16,-1 0-16,19 0 0,-1-18 0,0 18 16,1-35-16,-1 35 0,18-18 15,-18 18-15,0-18 0,1 1 0,17-1 16,-18 18-16,-18 0 0,1-18 0,0 18 16,-18-17-16,0-1 31,-18 18-16,0-17-15,1 17 16,-18 0-16,17 0 0,0 0 16,18 17-16,-17-17 0,17 35 15,-18-17-15,18 17 0,-18-17 16,18 0-16,0 35 0,-17-18 16,17-17-16,0 17 0,0-18 0,0 1 15,35 0-15,-35-1 0,35 1 0,-17 0 16,17-18-16,-17 0 0,-1 0 15,1 0-15,35-36 0,-35 36 16,-1-35-16,19 0 0,-19 0 16,1 17-16,-18-17 0,17-1 15,-17 1-15,0 17 0,0-17 0,0 0 16,0 17-16,0 1 0,0-1 16,-17 18-1,17 18 1,0-1-16,0 1 0,0-1 15,0 19-15,0-19 0,35 19 0,-35-19 16,0 19-16,18-1 0,-18-17 0,0 17 16,17 0-16,-17-17 0,0 17 0,0-17 15,0-1-15,0 1 0,0 0 16,0-54 0,0 1-1,0 17-15,0-17 0,0 0 0,0 0 16,0-1-16,0 1 0,0 0 15,0-1-15,0 19 0,0-19 0,0 19 16,0-1-16,18 18 0,-18-17 16,35 17-16,-17 0 0,0 0 15,-1 0-15,1 0 0,17 35 16,-17-35-16,-1 17 0,36-17 16,-35 18-16,0-18 0,35 0 15,-36 0-15,1-35 0,17 35 0,-17-18 16,-1 18-16,1-35 0,-18 17 0,18 1 15,-18-1-15,17 0 0,-17 1 0,0-1 16,0 0-16,-17 18 31,-1 18-15,18 17-16,-18-17 0,18 0 16,0-1-16,0 1 0,0 0 0,0 17 15,18 35-15,-18-52 16,35 17-16,-35 1 0,18-1 15,-18-17-15,0-1 0,0 1 0,0-1 16,0 1-16,0 0 0,-35-1 16,35 1-16,-53 0 0,0-1 15,18 1-15,-1 0 0,1-18 0,-18 17 16,0-17-16</inkml:trace>
  <inkml:trace contextRef="#ctx0" brushRef="#br0" timeOffset="-172261.07">29739 13917 0,'-17'0'171,"-1"0"-155,18 18 0,-18-18-16,1 0 15,-1 0-15,0 0 16,18 17-16,-35 1 16,17-18-1,1 0-15,-1 18 0,0-18 16,1 0-16,-1 0 15,18 17 1,-17-17 0,-1 0 171,0 0-187,1 0 0,-1 0 16,-17 18-16,17-18 15,-17 0-15,17 0 0,1 0 0,-1 18 16,-17-18-16,17 0 16,0 0-16,1 0 0,-1 0 0,0 0 15,1 0-15,-1 0 0,1 0 16,-1 0-16,0 0 0,1 0 16,-1 0-16,36 0 437</inkml:trace>
  <inkml:trace contextRef="#ctx0" brushRef="#br0" timeOffset="-170390.02">29228 13935 0,'0'-18'16,"17"18"-1,-17-18-15,0 1 0,18 17 16,-18-18 0,18 1-16,-18-1 15,17 18-15,-17-18 16,18 18-1,-18-17-15,0-1 47,-18 18-31,1 0 31,-1 0-47,0 18 15,1-18-15,-19 17 16,19 1-16,-1 0 0,-35 17 16,18-35-16,17 17 0,-17 1 0,0 0 15,17-18-15,0 17 0,-17-17 0,17 18 16,1-18-16,-18 18 0,17-18 0,0 17 16,1-17-16,-1 18 15,0-18-15,36 0 94,0 0-94,-1 0 16,1 18-16,0-1 0,-1-17 15,1 18-15,-1-1 0,1-17 16,0 18-16,-1 0 0,1-18 0,-18 17 15,18 1-15,-1-18 0,-17 18 0,0-1 16,18-17-16,-18 18 0,0 0 16,18-1-16,-18 1 15,0-1-15,17 1 0,-17 0 16,18-1 0,-18 1 15,18-18-31,-1 0 94</inkml:trace>
  <inkml:trace contextRef="#ctx0" brushRef="#br0" timeOffset="-168777.01">21255 13529 0,'0'0'0,"-18"-18"31,53 18 47,1 0-62,-19 0-16,19 0 0,-19-17 15,54 17-15,-18-36 0,-18 36 16,0 0-16,1 0 0,17-17 15,-18 17-15,0 0 0,0 0 0,1-18 16,-1 18-16,-17 0 0,17 0 0,-18 0 16,1 0-16,0 0 0,-1 0 15,1 0-15,-36 0 63,-17 0-48</inkml:trace>
  <inkml:trace contextRef="#ctx0" brushRef="#br0" timeOffset="-168257.17">21396 13053 0,'0'0'15,"-18"-36"1,18 19 0,0 34 30,-17 19-46,-1-19 16,18 1-16,-35 17 0,17-17 0,0 0 16,1 17-16,-1 0 0,1-17 0,-1 17 15,18 0-15,-18-17 0,1 17 0,-1-17 16,0 35-16,1-36 0,-1 1 16,18 0-16,-18-18 15,18 17-15,-17-17 16,17 18 15,0 0-15,0-1-1,0 1-15,0 0 0,0-1 16,0 1 0,17-1-1,19-17-15,-19 18 16,1-18-16,0 0 0,-1 0 0,19 18 15,-19-18-15,1 0 0,-1 0 16,1 17-16,17-17 0</inkml:trace>
  <inkml:trace contextRef="#ctx0" brushRef="#br0" timeOffset="-166961.18">27552 15593 0,'0'-18'0,"18"0"16,-18 1-1,0-1-15,0 1 16,-36 17 31,36 17-47,-35-17 15,17 18-15,1-18 0,-19 35 0,1-35 16,18 18-16,-19-1 0,1 1 0,0 17 16,-1-17-16,-16 17 0,16-17 15,19 0-15,-19-1 0,19 1 0,-19-1 16,19 1-16,-19 17 16,19-17-16,-1 0 0,1-1 15,-1-17-15,18 18 0,-18-18 0,1 0 16,-1 0-1,18-18 48</inkml:trace>
  <inkml:trace contextRef="#ctx0" brushRef="#br0" timeOffset="-166516.21">27093 15575 0,'-53'-35'31,"36"35"-15,17-18-16,-18 18 31,0 35-15,1-35-1,17 18-15,-18 0 0,1-1 16,17 1-16,-18 0 0,0-1 0,1 1 16,-1 35-16,0-35 0,1 17 15,-19 18 1,36-18-16,0-17 15,-17-18-15,17 17 16,0 1 0,35-18-16,-17 18 15,17-1-15,-17-17 16,-1 18-16,1-18 0,0 17 0,-1-17 16,18 0-16,-17 18 0,0-18 15,17 0-15,-17 18 0,35-18 16,-36 17-16,1-17 0,0 18 15,-1-18-15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2T07:33:24.073"/>
    </inkml:context>
    <inkml:brush xml:id="br0">
      <inkml:brushProperty name="width" value="0.05292" units="cm"/>
      <inkml:brushProperty name="height" value="0.05292" units="cm"/>
      <inkml:brushProperty name="color" value="#00B050"/>
    </inkml:brush>
  </inkml:definitions>
  <inkml:trace contextRef="#ctx0" brushRef="#br0">2646 11324 0,'0'0'0,"0"-17"0,0-1 16,0 0-16,0 1 0,0-1 16,0 0-16,0 1 0,0-1 15,0 0-15,0 1 0,0-1 16,0 0-16,0 1 0,0-1 15,0 1 1,-18 17-16,18-18 16,0 36 31,0 17-32,0-18-15,0 1 16,0 0-16,0-1 0,0 1 0,0 0 15,0-1-15,0 1 0,0 0 0,0 17 16,0-17-16,0-1 0,0 1 0,0-1 16,0 1-16,0 0 0,0 17 0,0-17 15,0-1-15,0 1 0,0 17 0,0-17 16,0-1-16,-17 1 0,17 0 0,0 17 16,0-17-16,-18-1 0,18 1 0,0 0 15,0-1-15,0 1 0,0-1 16,-18 1-16,18 17 0,0-17 0,0 0 15,0-1-15,0 1 0,0 35 16,0-35-16,0-1 0,0 71 16,0-70-16,0 17 0,0 1 15,0-1-15,0 0 0,0-17 0,0 17 16,0 0-16,0 1 0,0-19 0,0 18 16,0-17-16,0 17 0,0 1 0,0-19 15,0 1-15,0 17 0,0-17 0,0 17 16,0-17-16,0-1 0,18 19 0,-18-19 15,0 1-15,0 0 0,0 17 0,0-17 16,0-1-16,0 18 0,0-17 16,0 0-16,0-1 0,0 19 0,0-19 15,0 1-15,0 17 0,0-17 0,0-1 16,0 19-16,0-19 0,0 1 0,0 17 16,0-17-16,0 17 0,0-17 0,0 17 15,0 0-15,0 1 0,0-19 0,0 19 16,0-1-16,0 0 0,0-17 15,0 17-15,0 0 0,0-17 0,0 17 16,0-17-16,0 17 0,0-17 0,0 17 16,0 0-16,0 1 0,0-1 15,0 0-15,0-17 0,0 17 16,0 0-16,0-17 0,0 0 16,0-1-16,-18 1 0,18 0 0,0-1 15,0 1-15,0 17 0,0-17 0,0-1 16,0 1-16,-17 0 0,17-1 0,0 19 15,0-19-15,0 1 0,0 0 0,-18 17 16,18-18-16,0 1 0,0 0 0,0 17 16,0-17-16,0 17 0,0-17 0,0 17 15,-18-17-15,18 17 0,0 0 0,0 0 16,0-17-16,0 17 0,0-17 0,0 17 16,0 0-16,0-17 0,0 17 0,0-17 15,-17 17-15,17-17 0,0 17 0,0-17 16,0 17-16,0-17 0,0-1 15,0 1-15,-18 17 0,18-17 0,0 0 16,0-1-16,0 1 0,0 17 16,0-17-16,0-1 0,0 1 0,0 0 15,-18-1-15,18 1 0,0 35 16,0-35-16,0-1 0,0 1 16,0-1-16,0 1 0,0 0 15,0-1-15,0 1 0,0 0 0,-17-1 0,17 19 16,0-19-16,0 1 0,0-1 0,0 19 15,0-19-15,0 1 16,0 0-16,0 17 0,0-17 0,0-1 16,0 19-16,0-19 0,0 1 0,-18-1 15,18 1-15,0 0 0,0 17 16,0-17-16,0-1 0,0 1 16,0 0-16,0-1 0,0 1 15,0-1-15,0 1 16,0 0-16,0-1 15,0 1-15,0 0 16,0-1-16,0 1 16,18 0-1,-18-1 1,0 1 31,17-18 15,-17-35-46,0 17 0,18 0-16</inkml:trace>
  <inkml:trace contextRef="#ctx0" brushRef="#br0" timeOffset="1465.02">1587 15593 0,'0'0'0,"-17"0"0,-1 0 16,-17 17-16,17-17 16,36 0 62,17 0-63,-17 0-15,-1 0 16,19 0-16,-19 0 0,19 0 0,-1 0 16,0 0-16,1 0 0,-1 0 0,35 0 15,-17 0-15,-17 0 0,52 0 16,-53 0-16,0 0 0,18 0 15,-18 0-15,18 0 0,0 0 0,0 0 16,0 0-16,0 0 0,0 0 0,0 0 16,0-17-16,17 17 0,-17 0 0,0 0 15,0 0-15,0 0 0,0 0 0,0 0 16,53 0-16,-53 0 0,-18-18 16,18 18-16,0 0 0,-18 0 0,18 0 15,-18 0-15,0 0 0,18 0 16,-17 0-16,52-18 0,-35 18 15,0 0-15,0 0 0,52 0 16,-52 0-16,-17 0 0,17 0 16,-1 0-16,1 0 0,-17 0 0,70 0 15,-71 0-15,18 0 0,-18 0 0,18 0 16,-18 0-16,0 0 0,18 18 0,0-18 16,-17 0-16,-1 0 0,0 0 0,18 0 15,-18 0-15,18 0 0,-17 0 0,-1 0 16,0 0-16,18 0 0,-18 0 0,53-18 15,-52 18-15,-1 0 0,36 0 16,-36 0-16,0 0 16,36 0-16,-36 0 0,0 0 15,1 0-15,16 0 0,-16 0 0,-1 0 16,18 0-16,-18 0 0,18 0 0,-18 0 16,18 0-16,0 0 0,-18-17 0,18 17 15,-17 0-15,17 0 0,-18 0 0,0 0 16,18 0-16,18-18 0,-36 18 15,0 0-15,53 0 16,-52 0-16,-1 0 0,53-17 16,-53 17-16,1 0 0,17 0 0,-18 0 15,18 0-15,-18-18 0,18 18 0,-18 0 16,18 0-16,-18 0 0,18 0 0,-17 0 16,17 0-16,-18 0 0,18 0 0,17-18 15,-34 18-15,17 0 0,-18 0 16,0 0-16,0 0 0,1 0 0,-1-17 15,0 17-15,18 0 0,-18 0 0,36 0 16,-18 0-16,-18 0 0,0 0 16,1 0-16,-1 0 0,0 0 0,1 0 15,-1 0-15,0-18 0,18 18 0,-18 0 16,1 0-16,52 0 0,-53 0 16,18 0-16,0 0 0,0 0 15,0 0-15,-18 0 0,18 0 0,0 0 0,0 0 16,-18 0-16,18 0 0,-18 0 15,0 0-15,18 0 0,-17 0 16,-1 0-16,0 0 0,0 0 0,36 0 16,-53 0-16,17 0 0,0 0 0,-17 0 15,17 0-15,0 0 0,36 0 16,-36 0-16,1 0 0,16 0 0,-16 0 16,17 0-16,-18 0 0,18 0 0,0 0 15,0 0-15,-18 0 0,18 0 0,-18 0 16,18 0-16,-18 0 0,1 0 0,-1 0 15,0 0-15,0 0 0,-17 0 16,53 0-16,-36 0 0,-17 0 16,17 0-16,18 0 15,-18 0-15,53 0 0,-70 0 16,52 0-16,-34 0 0,-19 0 16,19 0-16,-1 0 0,-17 0 0,17 0 15,-18 0-15,1 0 0,17-18 0,-17 18 16,0 0-16,-1 0 0,19 0 15,-19 0-15,1 0 0,-1 0 16,1 0-16,0 0 16,-1 0-16,1-17 15,0 17-15,-1 0 0,1 0 0,0 0 16,-1 0-16,1 0 0,0 0 16,-1 0-1,-52 0 32,17 0-31,1-36-16</inkml:trace>
  <inkml:trace contextRef="#ctx0" brushRef="#br0" timeOffset="1845.92">11095 15117 0,'0'0'0,"-18"0"32,1 0-32,17 17 46,17-17-46,-17 18 0,35-18 0,-35 17 0,36 1 16,-19-18-16,1 18 0,0-18 16,-1 17-16,1 1 0,0-18 0,-1 18 15,1-1-15,0 1 0,-18 0 16,0-1-16,17 18 0,-17-17 16,0 0-16,-35-1 0,35 1 15,-35 17-15,17-17 0,-17 0 0,-1-1 16,19 1-16,-19-1 0,1 1 0,0 0 15,0-1-15,-1-17 0,1 18 0,17 0 16,-17-1-16,18 1 0,-1-18 0,0 18 16,1-18-16,17 17 0,-18-17 15,18 18-15,-18-18 0</inkml:trace>
  <inkml:trace contextRef="#ctx0" brushRef="#br0" timeOffset="3633.69">2628 10724 0,'0'-17'47,"0"-1"-32,0 1-15,18-1 16,-18 0-1,0 36 48,0 0-63,-18 17 16,18-18-16,0 19 0,0-19 15,0 1-15,0 0 0,0 17 0,18 0 16,-18-17-16,0 17 0,0-17 0,0 17 15,17 0-15,-17 1 0,0-1 0,0 18 16,0-18-16,0 0 0,0 18 16,0-17-16,-17-19 0,17 18 15,0 1-15,-18-19 16,18 1-16,0 0 0,-17-1 0,17 1 16,0 0-16,0-1 15,0 1-15,0-1 16,-18-17-16,18 18 15,0 0-15,0-1 16,-18-34 47,18-19-48,-17 19-15</inkml:trace>
  <inkml:trace contextRef="#ctx0" brushRef="#br0" timeOffset="4176.91">2611 10619 0,'-18'0'47,"18"17"-47,-18-17 0,-17 53 16,17-35-16,18-1 0,-17 1 15,-1 17-15,0-17 0,1 17 0,-1-17 16,1 17-16,-1 0 0,0-17 0,1 0 15,-1 17-15,0-17 0,1-1 16,17 1-16,-18-18 0,18 18 16,-18-18-16,18-36 15,0 19 1,0-1-16,36 0 0,-36-17 16,53 0-16,-36 17 15,1-17-15,0 17 0,-1 1 0,18-1 16,-17 0-16,0 1 0,-1-1 0,1 18 15,17-18-15,-17 1 0,0 17 0,-1-18 16,1 18-16,17-17 0,-17 17 16,-1 0-16,1 0 15,0 0-15,-18 17 0,17 1 16,1 17-16,-18-17 16,0-1-16,18 1 0,-1 17 15,-17-17-15,18 0 0,-1-1 16,1 1-16,-18-1 0,35 1 15,-17-18-15,-18 18 0</inkml:trace>
  <inkml:trace contextRef="#ctx0" brushRef="#br0" timeOffset="5292.02">3440 12347 0,'0'-17'0,"17"-1"16,-17 0-16,0 1 16,0-1-16,0 0 15,0 54 17,0-19-17,-17-17-15,17 36 0,0-19 0,0 1 16,0-1-16,0 1 0,0 0 15,0-1-15,0 19 0,0-19 16,0 19-16,0-19 16,17 1-16,1-18 15,-1 0 1,-17-35-16,18 35 16,-18-18-16,18-17 0,-18 17 15,0 0-15,0-17 0,0 17 16,0 1-16,0-1 0,0 1 0,-36-1 15,36 0-15,0 1 0,-17-1 16,-1 18-16,1 0 16,-1 0-16,18 35 15,-18-17-15,18 0 16,0-1 0,0 1-16,18-18 15,-18 17-15,18-17 16,-1 0-1</inkml:trace>
  <inkml:trace contextRef="#ctx0" brushRef="#br0" timeOffset="5746.09">3528 12347 0,'-18'0'32,"18"18"-32,0-1 15,0 1 1,0 0 0,0-1-16,-18 1 15,18 0 1,18-18 15,17 0-15,-35-18-16,18 0 15,0 1-15,-18-1 16,0 0-16,0 1 16,0-1-16,-36 18 0,19 0 15,-1 0 1,0 0-16,18 18 0,0-1 15,0 1 1,0 0-16,0-1 16,0 1-16,0 0 15,18-18 1,0 0-16,17 0 16,0 0-16</inkml:trace>
  <inkml:trace contextRef="#ctx0" brushRef="#br0" timeOffset="6527.85">4216 12488 0,'0'-17'15,"-36"17"-15,36-18 16,-17 18-16,17-18 0,-18 18 15,0 0 1,1 0 0,17 18-16,-18-18 15,18 18-15,-17-18 0,17 35 0,-18-17 16,18-1-16,0 1 16,0 0-16,0-1 15,0 1-15,35-18 16,-35 17-16,18-17 0,-1 0 15,19 0-15,-19-35 16,1 35-16,0-17 0,-1-1 16,-17-17-16,0 17 15,0 0-15,0 1 0,0-1 16,-17 18-16,-1 0 16,0 0-16,-17 0 15,35 18-15,-18-18 0,18 17 16,-17-17-16,17 18 0,0 17 15,0-17-15,0 0 0,0-1 16,17 1 0,1-18-1,0 0-15,-1 0 16,1 0-16,-18-18 16,18 18-16,-1-17 0,-17-1 15,0 0-15,0 1 16,0-1-16,-17 18 15,-19 0 1,19 18 0,-1-18-16,18 17 0,-18 1 15,18 0 1,0-1-16,0 1 16,36-18-1</inkml:trace>
  <inkml:trace contextRef="#ctx0" brushRef="#br0" timeOffset="7645.82">3545 13282 0,'0'0'0,"0"-18"78,0 1-63,-35 17-15,17 0 16,1 0 0,17 17-16,0 1 15,-18-18-15,18 35 0,-17 1 0,-1-19 16,18 1-16,0 0 15,0-1-15,0 1 0,0-1 16,0 1-16,0 0 16,18-18-16,-1 0 15,1 0 1,-18-18-16,17 0 16,1 18-16,-18-35 0,18 18 15,-18-1-15,17 0 0,-17 1 0,0-1 16,0 0-16,0 1 0,0-1 15,-17 18 1,-1 0-16,18 18 16,-35-18-16,35 17 15,0 19-15,-18-36 0,18 17 0,0 1 16,0 0-16,-17-1 0,17 1 16,0-1-16,0 1 15,0 0 1,35-18-16,-18 0 15,1-36 1,0 19-16,-1-1 16,1 18-16,-18-17 0,18-19 15,-18 19-15,0-1 16,0 0-16,-36 18 16,19 0-1,-1 0-15,18 18 16,-18-18-16,18 35 0,0-17 15,-17 0-15,17-1 16,0 1-16,0-1 0,0 1 16,35-18-1,-17 0 1,-1-18-16,1 18 16,-18-17-16,0-1 15,18 18-15,-18-17 16</inkml:trace>
  <inkml:trace contextRef="#ctx0" brushRef="#br0" timeOffset="8517.06">4604 13317 0,'0'-35'16,"0"53"31,-36 17-47,36-17 15,-17-1-15,17 1 0,0 0 16,0 17-16,0-18 0,0 1 16,0 0-1,35-18-15,-17 0 0,17 0 16,-17 0-16,-1 0 15,1-18-15,0 18 0,-1-18 0,1-17 16,-1 35-16,-17-17 0,0-1 16,0 0-16,0 1 0,0-1 0,0 0 15,0 1-15,-17 17 0,-18 0 16,17 0 0,-17 17-16,17 1 15,0 0-15,18 17 16,-17-35-16,17 18 0,0-1 0,0 1 15,0-1 1,17-17-16,19 0 16,-19 0-1,1 0-15,0 0 16,-1-17-16,1 17 0,-18-18 16,17 1-16,-17-1 15,0 0-15,0 1 16,-17-1-1,-1 18-15,1 0 16,-1 35-16,0-17 16,1 0-16,17-1 15,0 1-15,0-1 16,0 1-16,0 0 0,17-1 16,1-17-1,17 0-15,-17 0 16,-1-35-16,1 35 0,-18-18 15,18 18-15,-1-17 0,-17-1 16,18 1-16,-18-1 16,0 0-16,-35 18 31,17 18-31,0-18 16,18 35-16,-17-35 15,17 18-15,-18-18 0,18 17 0,0 1 16</inkml:trace>
  <inkml:trace contextRef="#ctx0" brushRef="#br0" timeOffset="9361.77">4163 14058 0,'-18'0'16,"18"-17"-16,0-1 15,-18 18-15,1 0 31,-1 35-31,1-35 16,17 18-16,-18-18 0,18 17 16,-18 1-16,1 0 0,17-1 15,0 1-15,0 0 0,0-1 16,0 1 0,17-18-16,1 0 15,17 0-15,-17 0 16,-1-35-16,1 35 0,0-18 0,-1 18 15,-17-18-15,18 1 0,0-1 16,-18 0-16,0 1 0,0-1 16,0 1-16,-18 17 15,-17 0 1,17 0-16,18 17 16,-35 1-16,35-1 15,-18-17-15,18 18 0,0 0 16,0-1-16,0 1 0,0 0 15,35-18 1,-17 0 0,0 0-16,17-36 15,-17 36-15,-18-17 0,17 17 16,-17-18-16,0 0 0,0 1 16,0-1-1,0 1-15,-17 17 16,-1 0-16,0 0 15,1 0-15,-1 17 16,0-17-16,18 35 0,-17-35 16,17 18-16,0 0 0,0-1 15,0 1 1,0 0-16,35-18 0</inkml:trace>
  <inkml:trace contextRef="#ctx0" brushRef="#br0" timeOffset="10329.76">5415 14323 0,'0'0'0,"-35"0"15,35 17 1,-18-17-16,1 18 16,17 0-16,-18-1 0,18 1 15,-18 0-15,18-1 0,0 1 0,-17 0 16,17-1-16,0 1 0,-18-1 15,18 1 1,35-18 0,-35-35-1,18 17-15,0-17 16,-18 17-16,0 1 0,0-1 16,0 0-16,0 1 0,0-1 15,0 0-15,-18 18 16,18-17-16,-18 17 0,1 0 15,-1 0-15,0 35 16,1-35-16,17 18 0,-18-18 0,18 17 16,-18 19-16,18-19 0,0 1 15,0 0-15,0-1 16,0 1-16,18-18 16,17 0-1,-17 0-15,0-18 16,-1 18-16,-17-17 0,18 17 0,-18-36 15,18 36-15,-18-17 16,0-1-16,0 0 0,0 1 0,0-1 16,-18 18-1,0 0 1,1 18-16,-1-1 16,0 1-16,18 17 15,0-17-15,0 0 16,0-1-1,18-17-15,0 0 16,17 0-16,-17 0 16,-1-17-16,1 17 15</inkml:trace>
  <inkml:trace contextRef="#ctx0" brushRef="#br0" timeOffset="11441.27">7796 12982 0,'-17'0'16,"17"18"0,0-1 15,0 1-15,17-18-16,1 18 15,0-18 1,-1 0-16,1-36 15,0 36-15,-1-17 16,-17-1-16,18 1 16,-18-1-16,0 0 15,-35 18 1,17 0-16,0 0 16,-17 18-16,17 0 15,18 17-15,-17-35 0,17 17 16,0 1-16,0 0 15,0-1-15,0 1 16,35-18-16,-17 0 16,17 0-1,-17 0-15,-1-18 16,1 18-16,-1-17 0,1-1 16,-18 0-16,0 1 0,0-1 15,-35 18-15,35-17 16,-18 17-16,1 0 0,-19 0 15,36 35-15,-35-18 16,17-17-16,18 18 0,0 0 16,0-1-16,0 1 15,0 0-15,18-18 16,-18 17-16,35-17 16,-17 0-16,0 0 15,-1 0-15,1-17 0,-1 17 16,-17-36-16,0 19 15,0-1-15,0 0 16,-17 1-16,17-1 16</inkml:trace>
  <inkml:trace contextRef="#ctx0" brushRef="#br0" timeOffset="12257.58">8731 12347 0,'-17'0'15,"17"18"17,-18-18-32,18 17 0,0 1 15,-18 0-15,18-1 0,0 1 16,0 0-16,0-1 16,0 1-16,0 0 15,18-18 1,0 0-16,-1 0 15,1 0-15,-18-18 16,18 18-16,-18-18 0,0 1 16,0-1-16,0 0 0,0 1 0,0-1 15,0 0-15,0 1 0,-18-1 16,18 1-16,-18 17 16,1 0-16,-1 0 15,0 0-15,18 17 0,-17-17 16,17 18-16,-18 17 0,18-17 15,0-1-15,0 1 16,0 0-16,0-1 16,18 1-16,17-18 15,-17 0-15,-1 0 16,1 0-16,0 0 0,-18-35 16,17 17-16,1 18 0,-18-18 15,0 1-15,0-1 0,0 0 16,0 1-16,-18 17 0,18-18 15,-35 18-15,17 0 16,-17 0-16,0 18 16,35-1-16,-18-17 15,18 18-15,0 17 0,0-17 16,0 0-16,35-18 16,-17 17-16,17-17 15</inkml:trace>
  <inkml:trace contextRef="#ctx0" brushRef="#br0" timeOffset="13119.13">8714 12947 0,'0'-18'16,"0"54"46,-36-36-62,36 17 0,-17-17 16,17 18-16,0-1 16,0 1-16,-18 0 15,18-1-15,0 1 16,35-18 0,1 0-1,-19-18 1,1 18-16,-18-17 0,18 17 0,-18-18 15,17-17-15,-17 17 16,0 1-16,0-1 16,-35 18-1,17 0 1,1 35-16,-1-35 16,18 18-16,0-1 0,-18-17 15,18 18-15,0 0 0,0-1 16,0 1-1,18-18-15,17 0 16,-17 0-16,0 0 16,-1-18-16,1 18 0,-18-17 15,0-1-15,0 0 16,0 1-16,0-1 16,-18 18-16,18-17 0,-35 17 15,17 0-15,1 0 16,-1 0-16,0 0 0,18 17 15,-17-17-15,-1 18 0,18-1 16,0 1-16,0 0 16,0-1-16,18-17 15,-18 18-15,35-18 0,-17 0 16,-1 0-16,1 0 0,0 0 0,-1 0 16</inkml:trace>
  <inkml:trace contextRef="#ctx0" brushRef="#br0" timeOffset="14367.84">10636 12471 0,'0'17'0,"18"-17"32,-18-35-32,18 35 0,-1-18 15,-17 1-15,18-1 16,-18 0-16,0 1 15,0-1 1,-35 18 0,17 0-16,0 18 15,1-1-15,-1 19 16,18 17 0,0-36-16,0 1 15,0 0-15,35-1 0,-17 1 16,17 0-16,-17-18 0,-1 0 15,1 0-15,0 0 0,-1 0 0,1 0 16,0 0-16,-18-18 0,17 18 0,1-18 16,0-17-16,-18 17 15,0 1-15,0-1 0,0 0 16,0 1-16,-18-1 0,0 0 16,-17 18-16,35-17 0,-18 17 15,1 0-15,-19 0 0,19 35 16,17-17-16,-18-1 15,18 19-15,0-19 16,35 1-16,-35 0 16,18-18-16,17 17 15,-17-17-15,0 0 16,-1 0-16,1 0 0,0 0 16,-1-35-16,1 35 0,-18-18 15,0 1-15,0-1 16,0 0-16,0 1 0,-35-1 15,17 0-15,18 1 0,-35 17 16,17 0-16,0 0 0,1 0 16,-1 0-16,18 17 0,-18-17 0,18 36 15,0-19-15,0 1 16,0 0-16,0 17 0,18-17 0,-18-1 16,35 1-16</inkml:trace>
  <inkml:trace contextRef="#ctx0" brushRef="#br0" timeOffset="14966.08">10901 13000 0,'0'-35'47,"0"17"-47,0 0 15,0 1 1,0-1 0,0 0-1,-18 18 1,1 36 0,-1-19-1,18 1-15,0 0 16,35-18-1,-17 0-15,-18 17 16,17-17-16,19 0 0,-19 0 0,1-35 16,0 35-16,-1-18 15,1 1-15,-18-1 16,0 0-16,0 1 16,-18 17-1,-17 0-15,17 0 16,1 0-16,-1 17 15,0-17-15,18 18 0,0 0 16,0-1-16,0 1 16,0 0-16,18-18 15,-18 17-15</inkml:trace>
  <inkml:trace contextRef="#ctx0" brushRef="#br0" timeOffset="15588.73">10513 13000 0,'0'0'0,"-18"0"0,18-18 16,0 1 0,0 34 31,0 1-32,0 17-15,0-17 16,0-1-16,0 1 15,18-18 17,-1-18-32,1 1 15,0-1-15,-1-17 16,-17 17-16,0 1 16,0-1-16,-17 18 15,-19 0 1,19 18-1,-1-1-15,18 1 16,0 17-16,0-17 16,0-1-16,0 1 15,18-18-15,-18 18 0</inkml:trace>
  <inkml:trace contextRef="#ctx0" brushRef="#br0" timeOffset="16605.91">10760 13635 0,'-18'-18'31,"18"1"-15,35 17-16,-35-18 0,0 0 0,18 1 15,-18-1-15,0 0 16,0 1-1,-35 17 1,35 35 0,-18-17-16,0-1 15,1 1-15,17 0 16,0-1-16,0 1 16,0-1-16,17-17 15,19 0 1,-19 0-1,-17-17-15,18 17 0,0 0 0,-18-35 16,17 35-16,1-18 0,-18 0 16,18 18-16,-18-17 0,0-1 15,0 0-15,-18 18 32,0 0-32,18 18 15,-17-18-15,-1 35 0,0-17 16,1 0-16,17-1 31,0 1-31,17-18 31,1 0-15,0 0-16,-1 0 16,1 0-16,-18-18 15,0 1 1,-18 17-1,1-18 1,-1 18-16,0 0 16,1 35-16,-1-35 15,18 18-15,-18-18 16,18 17-16,-17-17 16,17 18-16,35-18 31,-17 0-16,-1 0-15,1 0 16,0 0-16,-1 0 16,1 0-16,0 0 31,-18-18-31,0 1 31,-36 17-31,36-18 0,-17 18 16,17-17-16,-18 17 31,18 17-15,0 1-1,35-18 1</inkml:trace>
  <inkml:trace contextRef="#ctx0" brushRef="#br0" timeOffset="17777.74">10583 13106 0,'0'0'0,"-35"0"15,35-18 95,0 0-110,0 1 15,0-1 1,-18 0 0,1 18-1,-1 0-15,0 0 0,18 18 16,-17-18-16,-1 35 0,18-17 16,-17 0-16,17-1 15,0 1 1,17-18-1,1 0 1,-1 0-16,1 0 16,0 0-16,-1 0 0,1-18 15,-18 1 1,0-1-16,0 0 16,0 1-16,0-1 0,-18 18 15,18-18-15,-35 18 0,17 0 16,1 0-16,-1 0 15,1 18-15,-1-18 16,18 35-16,-18-35 0,18 18 16,-17 0-16,17-1 15,0 1-15,0 0 16,17-18 0,19 0-1,-19 0-15,1 0 16,-1-18-16,1 18 15,-18-18-15,0 1 0,0-1 16,0 0-16,0 1 16,0-1-16,-18 18 15,1 0-15,-1 0 16,1 35 0,-1-35-16,18 18 15,-18-18-15,18 18 0,0-1 16,-17-17-16,17 18 15,0 0-15,0-1 16,0 1-16,17-18 31,1 0-31,17-18 16,-17 18-16,-18-17 16,17 17-16,-17-18 0,18 0 15,-18 1-15,0-1 0,0 0 16,-35 1-1,17 17 1,1 0-16,-1 0 16,0 35-16,1-35 15,17 18-15,0-1 0,0 1 16,0 0 0,17-1-1,1-17 1,0 0-16</inkml:trace>
  <inkml:trace contextRef="#ctx0" brushRef="#br0" timeOffset="18681.74">11060 12929 0,'-18'0'31,"0"0"-15,1 0 0,-1 0-1,0 0 1,18 18-16,-17-18 15,17 18 1,35-18 31,-17 0-47,-1-18 16,-17 0-1,18 18-15,-18-17 0,0-1 31,-18 18-15,1 0-16,-1 18 16,0-18-16,18 35 15,0-17-15,0-1 16,0 1 0,18-18-16,0 17 15,17-17 1,-17 0-16,-1 0 0,1 0 15,-1-35-15,1 35 16,-18-17-16,0-1 16,0 0-1,-18 18-15,18-17 16,-17 17-16,-1 0 16,1 0-16,-1 0 15,18 17-15,-18-17 16,18 18-16,0 0 15,0-1-15,0 1 16,0-1-16</inkml:trace>
  <inkml:trace contextRef="#ctx0" brushRef="#br0" timeOffset="20179.1">10389 14146 0,'0'0'0,"0"18"16,18-18 30,0-35-30,-18 17 0,0 0-1,0 1-15,-18 17 32,0 0-17,18 17-15,-17-17 0,-1 0 16,18 18-16,-18-18 0,18 18 0,-17 17 15,17-17-15,-18-1 16,18 1 0,0 0-1,35-18-15,-17 0 16,0 0 0,-1 0-16,1-36 0,0 19 15,-1-1-15,1 18 16,-18-18-16,0 1 0,0-1 15,0 0-15,-18 18 32,18-17-32,-17 17 0,-1 0 15,0 35-15,1-35 16,-1 18-16,0-1 0,18 1 16,0 0-16,0-1 15,-17 1-15,17 0 16,35-18-1,-17 0 1,-1 0-16,19 0 16,-19-18-16,1 0 15,-18 1 1,0-1-16,0 0 16,-18 1-1,-17 17-15,17 0 16,1 0-16,-1 0 15,0 0-15,18 17 0,-17-17 16,-1 18-16,0 0 16,18-1-16,0 1 15,0 0-15,0-1 16,36-17 0,-36 18-16,17-18 0,1 0 15,0 0-15,-1 0 0,1 0 16,0-35-16,-1 35 0,1-18 15,-1 0-15,-17 1 16,0-1 0,0 0-16,-17 18 15,-1 0 1,1 0-16,-19 18 16,19-18-16,17 18 0,-18-18 15,18 17-15,0 1 0,-18 0 16,18-1-1,36-17 1,-19 0 0,19 0-16,-19-17 0,1 17 15,-18-18-15,17 18 16,-17-18-16,0 1 16,0-1-1,-17 18-15,-1 0 16,1 0-16,-1 0 15</inkml:trace>
  <inkml:trace contextRef="#ctx0" brushRef="#br0" timeOffset="35021.61">7761 12153 0,'0'0'0,"0"-17"16,18 17-16,-18-18 16,17 18-16,-17-18 15,0 1 1,18 17-16,-53 0 47,17 17-32,0-17-15,1 36 16,17-19-16,-18 1 0,1-18 16,-1 35-16,18-17 0,-18-1 15,18 1-15,-17 0 0,17-1 16,-18 1-16,18 0 0,0-1 15,0 18-15,0-17 16,0 0-16,18-1 16,17 1-16,-17-18 15,-1 0-15,1 0 0,-1 0 16,1 0-16,0 0 0,-1 0 0,1 0 16,0 0-16,17-35 0,-17 35 15,-1 0-15,1 0 0,-1-18 16</inkml:trace>
  <inkml:trace contextRef="#ctx0" brushRef="#br0" timeOffset="35305.93">8043 12153 0,'0'0'0,"0"-17"15,0 52 32,0-18-47,18 1 16,-18 0-16,0-1 16,0 1-16,0 0 0,18-1 15,-18 1-15,0 0 0,0-1 16,0 1-16,0-1 0,0 1 15,0 0-15,-18-18 16,18 17-16</inkml:trace>
  <inkml:trace contextRef="#ctx0" brushRef="#br0" timeOffset="36280.07">11254 13370 0,'0'-35'0,"0"17"16,0 1 15,0 34 16,-18-17-47,18 36 0,-18-19 0,18 1 16,-35 0-16,35-1 0,-18 18 0,1 1 15,17-19-15,0 1 0,0 17 16,0-17-16,17 0 16,-17-1-16,36-17 0,-36 18 15,35-18-15,-17 17 0,-1-17 0,1 0 16,0 0-16,-1 0 0,18 0 16,-17 0-16,0 0 0,-1 0 0,1-17 15,0 17-15,-1-18 0,-17-17 16,18 17-16</inkml:trace>
  <inkml:trace contextRef="#ctx0" brushRef="#br0" timeOffset="36604.15">11553 13353 0,'0'0'0,"0"-18"15,0 0-15,0 1 16,18 17-16,0 0 0,-1 0 15,1 0-15,0 0 0,-1 0 16,1 35-16,0-35 0,-18 18 0,17-18 16,-17 35-16,18-17 0,-18-1 15,0 1-15,0-1 0,0 1 0,-35 0 16,35-1-16,-36 1 0,36 0 0,-35-18 16,17 17-16,1 1 0,-1-18 15,18 18-15,-18-18 16,18 17-16,36-17 31,-1 0-31,0 0 16,1 0-16,-1 0 0,35-17 15,-34 17-15,-1 0 0,36-18 16,-54 0-16,18 1 0</inkml:trace>
  <inkml:trace contextRef="#ctx0" brushRef="#br0" timeOffset="37556.94">4639 12700 0,'-18'-35'31,"1"35"0,17 17-31,-18-17 16,18 18-16,-18-18 0,18 18 0,-17-18 15,17 35-15,-18-17 0,18-1 16,0 1-16,0-1 0,0 1 16,18-18-16,-18 18 15,35-18-15,-17 17 16,-1-17-16,19 0 15,-19 0-15,1 0 0,0 0 16,-1 0-16,1-17 0</inkml:trace>
  <inkml:trace contextRef="#ctx0" brushRef="#br0" timeOffset="37973.67">4851 12647 0,'-18'-18'15,"36"18"17,17 0-32,-17 0 15,17 0-15,-17 18 0,-1-18 16,1 35-16,-1-35 0,-17 18 16,18-18-16,-18 18 0,0-1 15,0 1-15,-18 0 16,-17-18-16,18 0 15,34 0 32,18 0-47,1 0 16,-19 0-16,1 0 0,0 0 16,-1 0-16,1 0 0,0 35 0,-1-35 15,1 17-15,-1-17 0,-17 18 0,18-18 16,-18 18-16,0-1 0,-35 1 15,35 0-15,-35-18 0,-18 35 16,35-35-16,-17 18 0,17-18 16,-17 0-16,17 0 0,-17 0 0,17 0 15,-17 0-15,17-18 16,1 18-16</inkml:trace>
  <inkml:trace contextRef="#ctx0" brushRef="#br0" timeOffset="40809.07">4868 12083 0,'0'0'15,"-53"-89"1,53 72-16,-17-1 0,17 1 16,-18 17-16,18-18 0,-18 18 15,1-18-15,-1 18 16,-17-17-16,17-1 16,-35 0-16,36 18 15,-1 0-15,0-17 0,1 17 0,-18 0 16,17-18-16,0 18 0,-17 0 0,17-18 15,-17 18-15,17-17 0,-17 17 0,18-18 16,-19 18-16,19-18 0,-19 18 16,19 0-16,-19 0 0,1-17 0,17 17 15,-17 0-15,18 0 0,-19 0 0,19 0 16,-19 0-16,1 0 0,17 0 0,-34 0 16,16 0-16,19 35 0,-54-35 15,53 0-15,-17 0 0,18 18 16,-19-18-16,19 17 0,-19-17 0,19 0 15,-19 18-15,19-18 0,-1 0 0,0 18 16,1-1-16,-1-17 0,-17 18 16,17-18-16,1 18 0,-19-18 15,19 17-15,-1-17 0,0 18 0,1-18 16,-1 18-16,1-18 0,-1 17 0,0-17 16,1 18-1,-1-1-15,-17 36 0,35-35 16,-18 35-16,0-35 15,18-1-15,0 18 0,-17-17 16,17 0-16,0-1 0,0 19 0,-18-19 16,18 1-16,0 0 0,0-1 15,0 1-15,0 17 0,-17-17 0,17-1 0,0 1 16,0 0-16,0 17 0,0-17 16,0-1-16,0 1 0,0 0 0,0 17 15,0-18-15,0 1 0,0 17 16,0-17-16,0 0 0,0-1 15,0 1-15,0 0 0,0-1 0,0 1 16,0-1-16,0 1 0,0 0 16,17-18-16,-17 17 0,0 1 0,0 0 15,18-1-15,-18 1 0,0 0 16,0-1-16,0 1 0,0 17 0,0-17 16,0-1-16,0 1 0,0 0 0,0-1 15,0 36-15,0-35 16,0 0-16,0 34 0,0-34 15,17 17-15,-17-17 0,0 0 0,18 17 16,-18-17-16,0-1 0,0 18 0,18-17 16,-18 17-16,0-17 0,0 0 15,0 17-15,0-17 0,0 34 16,17-34-16,-17 0 0,0-1 0,0 1 16,0 0-16,0-1 0,0 1 15,0 0-15,0-1 0,0 1 16,0 0-16,18-1 15,-18 1-15,0-1 0,18 1 16,-18 0-16,17-1 0,1 19 16,-18-19-16,0 1 0,0 0 15,18-1-15,-18 1 0,0-1 16,17 1-16,-17 0 0,18-1 16,-18 1-16,0 0 0,17-18 15,-17 17-15,18 1 0,-18 0 0,18-1 16,-18 1-1,17 17-15,1-17 0,-18-1 16,18 1-16,-18 0 0,17-1 16,-17 1-16,18 0 15,-18-1-15,18 1 0,-18 0 16,0-1-16,17-17 0,-17 18 16,18-1-16,-18 1 0,0 0 0,0-1 15,17-17-15,-17 18 0,0 0 0,18 17 16,0-17-16,-1-1 0,1 1 15,-18-1-15,18-17 16,-1 18-16,-17 0 0,18-18 16,0 17-16,-1 1 0,1 0 15,0-1-15,-1-17 0,-17 18 16,18-18-16,-1 18 0,-17-1 0,18-17 16,0 18-16,-1-18 0,1 17 15,17-17-15,-35 18 0,18-18 16,0 0-16,-1 18 0,1-18 0,-1 0 15,1 0-15,17 17 0,-17-17 16,0 0-16,-1 18 0,1-18 16,0 0-16,-18 18 0,17-18 0,1 0 15,-1 0-15,1 17 16,0-17-16,-1 0 0,1 0 16,0 18-16,-1-18 0,19 0 0,-19 0 15,1 0-15,0 18 0,-1-18 0,1 0 16,-1 0-16,1 0 0,0 0 0,-1 0 15,1 17-15,0-17 0,17 0 16,-17 0-16,-1 0 0,1 0 16,-1 0-16,1 0 0,0 0 15,-1 0-15,1 0 0,0 0 0,-1 0 16,1 0-16,0-17 0,-1 17 0,1 0 16,-1 0-16,1 0 0,0 0 15,-1 0-15,1 0 16,0 0-16,-1-18 15,1 18-15,0 0 16,-1-18-16,1 18 16,0 0-16,-1-17 0,1 17 15,-1 0-15,1-18 0,0 18 16,-1 0-16,-17-18 16,18 18-16,0 0 0,-1-17 15,1 17-15,-18-18 0,18 18 16,-1 0-16,-17-18 0,18 18 0,-1-17 15,36-18 1,-35 35-16,0-18 16,-1 0-1,1 18-15,-18-17 0,18 17 16,-18-18-16,17 18 0,1-18 0,-1 1 16,-17-1-16,18 18 0,0-18 15,-18 1-15,17-1 0,1 1 16,-18-1-16,0 0 0,18 18 0,-18-17 15,0-1-15,17 18 0,-17-18 0,18 1 16,-18-1-16,0 0 16,18 18-16,-18-35 15,17 18-15,-17-1 16,18 0-16,-18 1 0,0-1 0,18 0 16,-18 1-16,17-1 0,-17 0 15,18 1-15,-18-1 16,0 0-1,17 18-15,-17-17 0,0-1 0,0 1 16,18-1-16,0 0 16,-18 1-16,0-1 0,17 18 0,-17-18 15,18 1-15,-18-1 0,0 0 16,18 1-16,-18-1 0,0 1 16,0-1-16,0 0 0,0 1 15,0-1-15,0 0 0,0 1 16,0-1-16,0 0 15,0 1-15,0-1 0,0 1 0,-18-1 16,18 0-16,0 1 0,0-1 0,0 0 16,0 1-16,-18-19 0,18 19 15,0-1-15,0 0 0,0 1 16,0-1-16,0 1 0,0-19 16,0 1-16,-17 17 0,17 1 15,0-1-15,-18-17 0,18 17 0,0 1 16,0-1-16,0-17 0,-18 17 0,18 0 15,0 1-15,0-19 0,-17 19 0,17-18 16,-18 17-16,18 0 0,0 1 16,-17-1-16,17 0 0,-18 1 0,18-1 0,-18 0 15,18 1-15,0-1 0,-17 0 16,-1-34-16,18 34 0,0 0 16,-18 1-16,1-1 0,17 0 15,0 1-15,-18 17 0,18-18 0,-18 0 16,18 1-16,-17-1 0,-1 1 15,0-1-15,1 0 16,17 1-16,-18 17 0,18-18 16,-17 0-16,17 1 0,-18 17 15,18-18-15,-18 0 16,18 1-16,-17-1 16,-1 1-16,0 17 15,18-18-15,-17 0 0,-1 1 16,0 17-16,18-18 15,-17 0-15,-1 1 16,18-1-16,-17 18 0,-1-18 0,0 1 16,18-1-16,-17 18 15,17-18-15,-18 18 0,18-17 0,-18-1 16,1 1-16,-1-1 16,18 0-16,-18 1 15,18-1-15,-17 18 0,17-18 16,-18 1-16,18-1 15,-17 0-15,17 1 16,-18 17 0,18-18-16,-18 1 0,18-1 15,-17 18-15,17-18 0,-18 1 16,18-1-16,0 0 0,-18 18 16,18-17-16,0-1 0,-17 0 0,17-17 15,-18 18-15,18-1 16,-18 18 15,18-18-31,-17 18 0,-1 0 16,0 0-16,1-17 15,-1 17-15,1 0 0,-1 0 16,18-18-16,-18 18 0,1 0 0,-1-18 16,0 18-16,1 0 0,-1-17 15,0 17-15,1 0 0,-1-18 16,1 18-16,-1 0 15,0 0-15,1 0 16</inkml:trace>
  <inkml:trace contextRef="#ctx0" brushRef="#br0" timeOffset="43206.51">8326 11624 0,'-18'0'16,"-35"-18"0,35 18-1,18-17-15,-17 17 16,-1 0-1,0 0-15,1 0 0,-18 0 16,17 0-16,0 0 0,-35 17 16,0-17-16,36 18 15,-1-18-15,-35 0 16,36 18-16,-1-18 0,-17 17 0,17 1 0,0-18 16,1 18-16,-1-18 0,0 17 15,1 1-15,-1-18 0,1 17 0,-1-17 16,18 18-16,-18 0 0,1-18 15,-1 17-15,0 1 0,1 0 0,-1-1 16,0 1-16,1 0 0,-1 17 16,18-17-16,-17-18 0,-1 35 15,0-18-15,1 1 0,-19 17 16,36 1-16,-17-19 0,-1 1 16,18 0-16,-18-1 0,1 18 0,17-17 15,-18 0-15,18-1 0,-18 1 0,18 0 16,0-1-16,-17 1 0,17 0 0,-18-1 15,18 1-15,-17-1 0,17 1 0,-18 0 16,18-1-16,-18 1 0,18 0 0,0-1 16,-17 1-16,17 0 0,0 17 15,0-17-15,0-1 0,0 1 16,0-1-16,0 1 16,0 0-16,0-1 0,0 1 0,0 0 15,0-1-15,0 1 0,17 0 16,-17-1-16,0 1 0,0-1 0,0 1 15,18 0-15,-18-1 0,18 1 0,-18 0 16,17-1-16,-17 1 0,18 0 16,-18-1-16,17 1 0,-17-1 15,18 19-15,0-36 16,-1 35-16,-17-17 0,18-1 0,0 1 16,-18 0-16,17-1 15,-17 1-15,18-18 0,0 18 0,-1-1 16,-17 1-16,18-18 0,0 0 15,-18 17-15,17 1 0,1 0 16,-18-1-16,17-17 16,1 18-16,0 0 0,-1-1 15,19 1-15,-36 0 16,17-1-16,19 1 16,-36-1-16,17-17 0,18 18 15,-17 0-15,0-18 0,-18 17 0,17-17 0,1 0 16,0 18-16,-1-18 0,1 0 15,0 0-15,-1 0 0,1 18 16,-1-18-16,1 0 0,0 0 16,-1 0-16,1 0 0,0 0 15,-1 0-15,1 0 0,0 0 0,17 0 16,0-18-16,0 18 16,-17-18-16,0 18 15,-1-17-15,1 17 0,0 0 0,-1-18 16,1 18-16,0 0 15,-1-18-15,1 18 0,-1 0 16,-17-17-16,18 17 0,0 0 16,-1-18-16,1 18 0,-18-17 15,18 17-15,-1 0 0,1-18 16,0 18-16,-1-18 16,1 18-16,-1 0 15,-17-17-15,18 17 0,0 0 16,-1-18-16,1 18 0,0-18 15,-1 18-15,1-17 16,0 17-16,-18-18 0,17 18 16,1-18-16,0 18 0,-18-17 15,17 17-15,1-18 0,-1 1 16,1-1-16,-18 0 16,18 18-16,-18-17 15,0-1-15,17 18 16,-17-18-16,18 1 15,-18-1 1,18 18-16,-1-18 0,-17 1 16,18 17-16,-18-18 0,18 18 15,-18-18-15,0 1 0,17 17 16,-17-18-16,18 18 0,-18-17 16,0-1-16,17 18 15,-17-18-15,0 1 16,0-1-16,0 0 15,18 18-15,-18-17 0,0-1 16,0 0-16,18 18 16,-18-17-16,0-1 0,0 1 15,17-1-15,-17 0 16,0 1-16,0-1 0,0 0 16,0 1-16,0-1 0,18 0 15,-18 1-15,0-1 0,0 1 16,0-1-16,0 0 0,0 1 15,0-1-15,-18 0 0,18 1 16,0-1-16,0 0 0,0 1 16,-17-19-16,17 19 0,-18-1 15,18 1-15,0-1 0,-18 0 16,18 1-16,0-1 0,-17 0 0,17 1 16,0-19-16,-18 19 0,18-1 0,-17 1 15,17-19-15,-18 19 0,18-1 16,-18 0-16,18 1 0,0-1 0,-17-17 15,-1 17-15,18 1 0,0-1 16,-18 0-16,18 1 0,0-1 16,0 0-16,-17 1 0,17-1 15,0 0-15,-18 1 16,18-1-16,-18 18 0,18-18 16,-17 18-16,17-17 0,-18 17 15,1-18-15,-1 1 0,0 17 16,1-18-16,17 0 15,-18 1-15,0 17 0,18-18 0,-17 18 16,17-18-16,-18 18 0,0 0 0,18-17 16,-17 17-16,-1 0 0,0 0 0,1-18 15,-1 18-15,1 0 0,-1 0 0,0-18 16,-17 18-16,17 0 0,1 0 0,-19-17 16,19 17-16,-1 0 0,1 0 0,-19 0 15,19-18-15,-1 18 0,0 0 16,1 0-16,-1 0 15,0 0-15,18 18 16,-17-18-16,-1 35 16,18-17-16</inkml:trace>
  <inkml:trace contextRef="#ctx0" brushRef="#br0" timeOffset="46304.73">11289 11924 0,'-35'-18'32,"17"1"-17,0 17 1,1 0 0,-1 0-1,0 0-15,1 0 0,-1 0 0,0 0 16,1 0-16,-18 0 0,17 0 0,0 0 15,-17 17-15,17-17 0,1 0 16,-1 0-16,-17 18 0,17-18 0,1 0 16,-1 0-16,0 0 0,1 18 0,-19-1 15,19-17-15,-1 18 0,-35 17 16,36-17-16,-36 35 16,35-36-16,-17 19 15,-1-19-15,19 1 0,-1-1 16,0 1-16,1 0 0,-1-1 0,18 1 15,-17 0-15,-1-1 0,0 1 0,1 0 16,-1 17-16,18-18 0,-18 1 16,1 17-16,-1-17 0,18 0 15,-18-18-15,18 17 0,-17 1 0,17 0 16,-18-1-16,1 1 0,17 0 16,-18-1-16,18 1 0,-18-1 15,18 1-15,-17 0 0,-1-1 16,18 1-16,-18 0 0,1-1 15,17 1-15,-18 0 0,0-1 16,18 1-16,0-1 0,-17-17 16,17 18-16,0 0 0,-18-18 0,18 17 15,0 1-15,0 0 0,-17-18 0,17 17 16,0 1-16,0 0 0,-18-18 0,18 17 16,0 1-16,0-1 0,-18-17 0,1 36 15,17-19-15,0 1 0,-18-18 16,18 18-16,0-1 0,-18 1 15,18 0-15,0-1 0,0 1 0,0 0 16,0-1-16,0 1 0,-17-1 0,17 19 16,0-19-16,0 1 0,-18 17 0,18-17 15,0 0-15,-18-1 0,18 18 16,0-17-16,-17 17 0,-1-17 16,18 0-16,0-1 0,0 1 15,-18-18-15,18 18 0,-17 17 0,17-18 16,-18 1-16,18 0 0,-17-1 15,17 1-15,0 0 16,-18-1-16,18 1 0,0 0 16,-18-1-16,18 1 0,-17 0 15,17-1-15,0 1 0,0-1 16,-18-17-16,18 18 0,0 0 16,0-1-16,0 1 0,0 0 15,0-1 1,0 1-16,0 0 0,0-1 15,0 1-15,18-1 0,-18 1 16,0 0-16,17-1 0,-17 1 16,0 0-16,18-18 0,-18 17 15,18 1-15,-18 0 16,17-18-16,-17 17 0,18-17 0,-18 18 16,17-1-16,1 1 15,0 0-15,-1-18 16,-17 17-16,18-17 0,0 0 0,-18 18 15,17-18-15,1 0 16,0 0-16,-1 18 0,1-18 16,0 17-16,-1-17 15,1 18-15,-1-18 16,1 18-16,0-18 0,-1 0 16,1 0-16,0 17 0,-1-17 15,1 18-15,0-18 16,-1 0-16,1 18 0,-1-18 15,1 0-15,0 0 0,-1 0 0,1 0 16,0 17-16,-1-17 0,1 0 0,0 0 16,-1 0-16,1 0 0,-1 0 15,1 0-15,0 0 0,-1 0 16,1 0-16,0 0 0,-1-17 16,1 17-16,0 0 15,-1 0-15,1 0 16,0 0-16,-1 0 15,1 0-15,-1 0 16,1 0-16,0 0 0,-1 0 16,1 0-16,0 0 0,-1-18 15,1 18-15,0 0 0,-1 0 0,1-18 16,-1 18-16,1 0 0,0 0 16,-1 0-16,1 0 0,0 0 0,-1 0 15,1 0 1,0-17-16,-1 17 0,1 0 15,-1 0-15,1-18 0,0 18 16,-1 0-16,1-18 0,0 18 0,17 0 16,-17-17-16,-1 17 0,1 0 0,0-18 15,17 18-15,-18 0 0,1-18 16,0 18-16,-1 0 0,1 0 0,-18-17 16,18 17-16,-1 0 0,1-18 0,0 18 15,-1-18-15,1 18 16,-1-17-16,1 17 0,0-18 15,17 1 1,-17-1-16,-1 18 16,1-18-16,0 18 0,-18-17 15,17 17-15,1-18 0,-1 18 16,-17-18-16,18 18 0,0-17 16,-1-1-16,1 18 15,-18-18-15,18 18 0,-1-17 16,1 17-16,0-18 15,-1 18 1,-17-17-16,18-1 16,-18 0-1,18 1 1,-18-1 0,0 0-16,0 1 15,0-1 1,17 0-16,-17 1 15,0-1 1,0 1-16,0-1 16,0 0-16,0 1 0,0-1 15,0 0-15,0 1 16,18-1-16,-18 0 0,0 1 16,0-1-16,17 18 0,-17-35 15,0 17-15,0 1 16,0-1-16,0 0 15,0 1-15,0-1 0,0 0 16,0 1-16,0-1 16,0 0-16,0 1 0,0-1 0,0 1 15,0-19-15,0 19 0,0-1 16,0-17-16,0 17 0,0 0 16,0 1-16,0-1 0,0 1 0,0-1 15,-17 0-15,17 1 0,0-1 16,0 0-16,-18 1 15,18-1-15,0 0 16,0 1-16,-17 17 0,17-36 16,0 19-16,0-1 15,0 1-15,0-1 0,0 0 16,0 1-16,0-1 16,0 0-1,-18 1-15,0-1 16,18 0-1,-17 18-15,17-17 0,0-1 16,-18 18-16,18-17 0,0-1 16,-18 0-16,18 1 15,-17 17-15,17-18 16,-18 18-16,18-18 0,-18 1 16,18-1-16,-17 18 0,17-18 15,-18 1-15,18-1 16,-18 1-16,18-1 0,0 0 15,-17 1-15,17-1 0,0 0 16,0 1-16,0-1 0,-18 18 16,18-18-16,0 1 0,0-1 15,-17 0-15,17 1 16,-18-1-16,18 1 16,0-1-16,0 0 0,-18 1 15,18-1-15,-17 0 0,17 1 16,0-1-1,0 0-15,-18 18 0,18-17 16,-18 17-16,18-18 0,-17 1 16,17-1-16,-18 18 15,18-18-15,-18 18 0,18-17 16,0-1-16,-17 18 0,17-18 0,-18 1 16,18-1-16,-17 18 0,17-18 15,-18 1-15,0 17 16,1-18-16,-1 1 0,0 17 15,1 0-15,-1 0 16,0-18-16,1 18 16,-1 0-16,1-18 0,-1 18 15,0 0-15,18-17 0,-17 17 0,-1 0 0,0 0 16,-17-18-16,17 18 0,1 0 16,-1 0-16,0 0 0,1 0 15,-1 0-15,1 0 0,-1 0 0,0 0 16,1 18-16,-19-18 0,19 0 0,-1 0 15,-17 17-15,17-17 0,-17 0 0,17 18 16</inkml:trace>
  <inkml:trace contextRef="#ctx0" brushRef="#br0" timeOffset="53285.21">15522 10901 0,'0'-35'16,"0"17"0,-17 18-16,17-18 0,0 1 15,0-1-15,0 0 16,0 1 0,0 34 62,0 19-78,0-19 15,0 1-15,0 0 0,0-1 0,0 36 16,0 0-16,0-35 16,0 17-16,0-17 0,0 17 15,-18-18-15,18 19 0,0-19 0,-18 19 0,18-19 16,0 19-16,0-19 0,0 19 15,-17-19-15,17 18 0,0 1 0,0-19 16,-18 19-16,18-19 0,0 19 0,-18-19 16,18 1-16,0 17 0,-17-17 0,17-1 15,-18 19-15,18-19 0,0 1 0,0 17 16,-18-17-16,18-1 0,0 19 0,0-1 16,-17 0-16,17-17 0,0 17 15,0-17-15,0 17 0,0 0 0,0 1 16,0-19-16,0 19 0,0-1 0,0 0 15,0 36-15,0-36 0,0 0 16,0-17-16,0 17 0,0 0 0,0-17 16,0 35-16,0-18 0,0-17 15,0 0-15,0 17 0,0-17 0,0-1 16,0 18-16,0-17 0,0 0 16,0-1-16,0 19 0,0-19 15,17 19-15,-17-19 0,18 18 16,-18-17-16,18 0 0,-18 17 0,0-17 15,0-1-15,0 19 0,0 16 16,0-34-16,0 17 0,0-17 0,0 17 16,0 1-16,0-1 0,0 0 0,0-17 15,0 17-15,-18 18 0,18-18 0,0 1 16,0-1-16,0 18 0,0-18 0,-18 0 16,18 18-16,-17-18 0,17 1 15,-18 52-15,18-53 0,-17 1 0,-1 52 16,18-53-16,0 0 0,-18 36 15,18-36-15,0 0 0,0 1 16,-17-1-16,17 0 0,0 0 16,0 1-16,0-1 0,0 0 0,-18 1 15,18-1-15,0 18 0,0-18 0,-18 0 16,18 1-16,0 17 0,-17-36 0,17 18 16,0 1-16,-18 34 0,18-52 15,-18 17-15,18 18 16,0-35-16,-17-1 0,17 19 0,0-19 15,0 1-15,0 0 0,0-1 0,-18 19 16,18-19-16,0 1 0,0-1 0,0 1 16,0 0-16,0-1 0,0 1 0,0 17 15,0-17-15,0 0 0,-17 17 0,17 0 16,0 0-16,0-17 0,-18 17 16,18-17-16,0 17 0,0-17 0,0 17 15,0-17-15,0 17 0,0 0 0,0-17 16,-18 17-16,18 1 0,0-19 0,0 18 15,0 18-15,0-35 0,0 17 16,0-17-16,0 17 0,0-17 0,0-1 16,0 36-16,0-35 0,0 0 15,0 17-15,18-35 0,-18 18 16,0-1-16,0 1 0,0-1 16,0 1-16,0 0 15,0-1-15,0 1 16,0 0-1,0-1-15,0 1 16,18-18 0,-18 18-16,0-1 15,0 1 1,0 0-16,0-1 16,0 1-1,0-1 48,17-17-16,-17-17-32,18-18-15,-18 17 16,17 0-16,1-35 15,-18 36-15</inkml:trace>
  <inkml:trace contextRef="#ctx0" brushRef="#br0" timeOffset="54952.63">14499 15752 0,'-53'-36'32,"36"36"-32,-1-17 15,18-1-15,-18 18 16,1 0 0,-1 0 30,53 0-14,-17 0-17,0 0-15,-1 18 0,1-18 16,0 0-16,17 17 0,-18-17 0,19 0 16,-1 18-16,0-18 0,1 0 0,-1 0 15,0 0-15,0 0 0,1 18 0,17-18 16,-18 0-16,53 17 0,-53-17 15,18 0-15,-17 0 0,16 0 0,1 18 16,-17-18-16,17 0 0,-1 0 16,1 0-16,0 0 0,53 17 15,-71-17-15,18 0 0,0 0 0,35 18 16,-35-18-16,0 0 0,0 0 16,0 18-16,0-18 0,0 0 0,53 0 15,-53 0-15,0 0 0,0 0 16,-1 0-16,1 0 0,0 0 0,0 0 15,0 0-15,0 17 0,0-17 0,0 0 16,0 0-16,-18 0 0,18 0 0,0 0 16,-18 0-16,18 0 0,0 0 0,-18 0 15,124 0-15,-124 0 16,71 0-16,-71 0 16,18 0-16,0 0 0,-17 0 0,16 0 0,-16 0 15,17 0-15,0 0 0,-18 0 16,18 0-16,0 0 0,-18 0 0,18 0 0,0 0 15,-18 0-15,18 0 16,-18 0-16,18 0 0,0 0 0,-18 0 16,18 0-16,-17 0 0,16 0 0,37 0 15,-36 0-15,70 0 16,-88 0-16,18 0 0,-17 0 0,-1 0 16,0 0-16,0 0 0,18 0 0,-17 0 15,-1 0-15,0 0 0,0-17 0,18 17 16,-17 0-16,16 0 0,-16 0 0,-1-18 15,18 18-15,-18 0 0,1 0 16,16-18-16,-16 18 0,-1 0 16,0 0-16,-17 0 0,17 0 0,0 0 15,-17 0-15,17-17 0,-17 17 0,17 0 16,18 0-16,-18 0 0,1 0 16,-1 0-16,0 0 0,1 0 0,-1 0 15,0 0-15,0 0 0,1 0 0,17 0 16,-18 0-16,53 0 0,-53 0 15,1 0-15,-1 0 0,18 0 0,-18 0 16,0 0-16,1 0 0,-19 0 16,19 0-16,-1 0 0,0 0 0,0 0 15,1 0-15,-1 0 0,0 0 0,1 0 16,-1 0-16,0 0 0,18 0 0,18 0 16,-19 0-16,-16 0 0,34 0 15,-17 0-15,-17 0 0,-1 0 16,0 0-16,0 0 0,1 0 0,-1 0 15,0 0-15,0 0 0,1 0 0,-1 0 16,18 17-16,-18-17 0,18 0 0,-18 0 16,18 0-16,-17 0 0,17 0 0,-18 0 15,18 0-15,-18 0 0,0 0 0,1 0 16,-1 0-16,-18 0 0,19 0 0,17 0 16,-18 0-1,-17 0-15,-1 0 0,1 0 0,-1 0 16,1 0-16,0 0 0,17 0 0,0 0 15,-17 0-15,17 0 0,1 0 0,-1 0 16,0 18-16,0-18 0,-17 0 16,17 0-16,1 0 0,-1 0 0,18 0 15,-36 0-15,19 0 0,-19 0 16,1 18-16,0-18 0,17 0 0,-18 0 0,1 0 16,17 0-16,-17 0 0,17 0 15,1 0-15,-19 0 0,19-18 0,16 18 16,-16 0-16,-19 0 15,19 0-15,-19-18 0,19 18 0,-19 0 16,1 0-16,-1 0 0,1 0 0,0 0 16,-1 0-1,-17-17-15,18 17 16,0 0 0,-1 0-1,-17-18 1,18 18-16,0 0 15,-1 0 17,1-17-17,-1 17 1,1 0-16,0 0 16,-1 0-1,-17-18 16,-17 18-15,-19 0-16,19 0 16,-1-18-16</inkml:trace>
  <inkml:trace contextRef="#ctx0" brushRef="#br0" timeOffset="55378.98">23795 15540 0,'0'0'0,"0"-18"31,17 18-31,1 18 78,0-1-62,-1-17 0,1 18-16,-18 0 15,18-1-15,-1 1 16,-17 0-16,0-1 0,0 1 16,0 0-16,18-1 0,-18 1 15,0 0-15,0-1 0,-35 1 16,35-1-16,-18 1 0,18 0 15,-53 17-15,35-35 16,1 18-16,-18-1 0,-1 1 16,19-18-16,-1 18 0,0-18 15,1 0-15,17 17 0,-18-17 0,0 0 16,18 18-16,-17-18 0,-1 17 16,18 1-16,-17-18 0</inkml:trace>
  <inkml:trace contextRef="#ctx0" brushRef="#br0" timeOffset="56652.92">15346 10724 0,'-35'0'31,"17"0"-15,18 18-16,-18-18 15,18 18-15,-17-18 0,17 35 0,-18-17 16,18-1-16,0 1 0,-18 0 0,18-1 15,-17-17-15,17 18 0,0-1 0,-18 1 16,36-18 15,-18-18-15,17-17-16,19 0 16,-19 17-16,1 1 0,0-1 15,17-17-15,-18 35 16,1-18-16,0 18 0,-1 0 0,1-18 15,0 18-15,-1 0 0,1 0 16,0 0-16,-1 0 0,1 0 0,-1 0 16,1 0-16,0 0 15,-1 0-15,-17 18 16,18-18-16,0 18 0,-18-1 16,17-17-16,-17 36 15,0-19-15,0 1 0,0 0 16,0-1-16,0 1 0</inkml:trace>
  <inkml:trace contextRef="#ctx0" brushRef="#br0" timeOffset="58332.51">16104 12894 0,'0'0'0,"-17"0"31,-1 0-31,18 18 0,-18-18 15,18 35-15,0 0 16,-17-35-16,17 18 16,0-1-1,35-17 17,-17 0-1,-18-17-31,17 17 0,1-18 0,-18 1 15,18-1-15,-18 0 16,0 1-16,0-1 16,-18 18-1,-17 0 1,35 18-16,-18-18 0,-17 35 16,35-17-16,-18-1 15,18 1-15,0-1 0,0 1 16,35-18-16,-35 18 15,18-18-15,0 0 16,17 0-16,-17 0 0,-1 0 16,1 0-16,-18-18 0,17 18 15,1-18-15,-18 1 16,0-1-16,0 1 16,0-1-16,-35 0 0,17 18 15,18-17 1,-17 17-16,-1 0 0,-17 0 15,17 35-15,0-17 16,18-1 0,0 1-16,0-1 15,18 1 1,17-18 0,-17 0-16,0 0 15,-18-35-15,17 35 0,1-18 16,-18 1-1,0-1-15,-18 18 16,-17 0 0,17 0-1</inkml:trace>
  <inkml:trace contextRef="#ctx0" brushRef="#br0" timeOffset="59158.67">17110 13282 0,'0'-35'16,"0"17"0,0 1-1,-36 17 1,36 35 0,-17-18-16,-1 19 15,1-1-15,-1-17 16,0 17-16,18-17 0,0-1 15,0 1 1,18-18 0,0 0-1,-18-35-15,17 35 0,-17-18 16,18 18-16,-18-18 0,17 1 0,-17-1 16,18 0-16,-18 1 0,0-1 15,0 0-15,0 1 0,0-1 16,0 1-16,-18 17 0,1 0 15,-18 0 1,35 17-16,-18-17 0,0 18 0,18 17 16,-17-17-16,17-1 15,0 1-15,0 0 0,0-1 16,0 1-16,0 0 0,0-1 16,17-17-16,1 0 15,0 0 1,17-17-16,-18 17 15,-17-36-15,36 19 0,-36-1 16,0 0-16,0 1 0,0-1 16,0 0-16,0 1 0,0-1 15,-18 1-15,0 17 16,1 0-16,-1 35 16,1-18-16,-1 1 15,18 0-15,0-1 16,0 1-16,0 0 0,0-1 0,0 1 15</inkml:trace>
  <inkml:trace contextRef="#ctx0" brushRef="#br0" timeOffset="60008.59">16245 13970 0,'-35'-18'32,"35"1"-17,0-1 1,-18 18-16,18-18 31,-17 18-31,-1 0 16,1 0-1,17 18-15,-18-18 0,18 35 16,0-17-16,-18-18 0,18 18 16,0-1-16,0 1 0,0 0 15,36-1-15,-19-17 16,1 0-1,-1 0-15,1 0 16,0-17-16,-1 17 0,1-18 16,-18-17-16,18 17 15,-18 0-15,0 1 16,0-1-16,-36 18 0,36-18 16,-17 18-16,-1 0 15,0 0-15,1 0 16,17 18-16,-18-18 0,18 18 0,-17-18 15,17 17-15,0 19 0,0-19 16,0 1-16,0 0 16,17-1-1,-17 1-15,18-18 0,-1 0 16,19 0-16,-19 0 16,1 0-16,-18-35 0,18 35 15,-1-18-15,-17 0 16,0 1-16,0-1 15,0 0-15,-17 18 0,17-17 16,-36 17-16,19 0 16,-1 0-16,0 0 15,18 35-15,-17-35 0,17 18 16,0-1-16,0 1 16,0 0-16,0-1 0,0 1 15,17-18-15</inkml:trace>
  <inkml:trace contextRef="#ctx0" brushRef="#br0" timeOffset="60861.82">17039 14534 0,'0'-17'31,"0"-1"-15,0 1-1,-17 17-15,-1 0 16,0 0-1,1 0-15,-1 35 16,0-18-16,1 19 0,17-19 16,-18 1-16,18 0 0,-18-1 0,18 1 15,-17 17-15,17-17 0,0-1 0,0 1 16,0 0-16,0-1 0,0 1 16,17 0-16,1-18 15,0 0 1,17 0-16,-17-18 15,-1 18-15,1-18 0,0-17 16,-18 17-16,17 1 0,-17-1 16,0 1-16,0-1 0,0 0 0,0 1 15,-17-1-15,-19 18 16,19 0 0,-1 0-16,0 35 15,18-17-15,-17 0 16,-1-18-16,18 17 0,-18 1 0,18-1 15,0 1 1,0 0-16,0-1 16,18-17-16,0 0 15,-1 0 1,1 0-16,0 0 16,-1-17-16,1 17 0,-18-18 15,18 0-15,-18 1 16,0-1-16,0 1 15,-36 17-15,19 0 16,-1 0 0,18 17-16,0 1 15,0-1 1,18 1 0</inkml:trace>
  <inkml:trace contextRef="#ctx0" brushRef="#br0" timeOffset="61508.88">17974 14287 0,'-18'0'16,"1"18"15,17 0-31,-18-18 15,18 17-15,-18 1 0,18 17 16,-17-17-16,17 0 16,0-1-16,0 1 0,0 0 15,0-1-15,17-17 16,1 0-16,17 0 16,1-17-16,-19-1 15,1 18-15,0-35 0,-1 17 16,-17 0-16,0 1 0,0-1 15,0 0-15,0 1 16,-17 17-16,17-18 0,-36 18 16,19 0-16,-1 0 15,0 35-15,1-35 16,-1 0-16,18 18 0,-18-18 0,18 18 16,0-1-16,-17 1 0,17 0 15,0-1 1,35-17-16,-17 0 15,17 0-15,0-17 16,-17-19-16,0 19 16,-18-1-16,0 0 15,-18 18 1,0 0 0,1 0-16,-1 0 15</inkml:trace>
  <inkml:trace contextRef="#ctx0" brushRef="#br0" timeOffset="62384.89">18221 13335 0,'-35'18'32,"17"-18"-32,18 17 15,-18 1-15,18 0 16,0-1-16,0 1 31,18-18-15,0 0-1,-1-18-15,1 18 16,-18-17-16,0-1 0,18 18 16,-18-18-16,0 1 0,0-1 15,0 0-15,-36 18 16,1 0-16,17 36 16,1-36-16,-1 17 0,0-17 15,18 18-15,-17 0 0,17-1 0,0 1 16,-18-1-16,18 1 0,0 0 15,0-1 1,35 1-16,-17-18 16,0 0-16,-1 0 15,1 0-15,0 0 0,-18-18 0,35 18 16,-17-35-16,-1 17 16,-17 1-16,0-1 0,0 1 0,0-1 15,0 0-15,0 1 0,-17 17 16,17-18-16,-36 18 15,19 0-15,-1 0 16,18 35-16,-18-35 0,18 18 0,-17-18 16,17 18-16,0-1 0,0 1 15,0-1-15,0 1 16,17 0 0,19-18-16,-36 17 15,17-17-15,1 0 0</inkml:trace>
  <inkml:trace contextRef="#ctx0" brushRef="#br0" timeOffset="63802.52">21325 11695 0,'0'0'0,"-17"0"32,-1 0-32,0 17 15,1 1 1,-1-1-16,1 1 15,17 0-15,-18-1 16,18 1 0,-18 0-16,18-1 0,0 1 15,36-18 1,-19 0 0,18-18-16,-17 1 15,0 17-15,-1-18 0,1 18 0,-18-35 16,18 17-16,-1 0 15,-17 1-15,0-1 0,0 1 16,-17 17 0,-19 0-16,19 0 15,-1 17-15,-17 1 0,17-1 16,18 1-16,-17-18 16,17 35-16,0-17 0,-18-18 15,18 18-15,0-1 16,35-17-16,-17 0 15,17 0-15,-17 0 16,-1 0-16,19-17 16,-19 17-16,-17-18 0,18 18 15,-18-18-15,0-17 0,0 17 16,0 1-16,-18 17 16,18-18-16,-35 18 0,17 0 15,1 0-15,17 35 16,-18-35-16,18 18 15,0 0-15,0-1 16</inkml:trace>
  <inkml:trace contextRef="#ctx0" brushRef="#br0" timeOffset="64420.3">21749 12400 0,'0'-35'31,"0"17"-15,0 1 0,0-1-16,0 0 15,-18 18 1,-17 0-16,17 0 15,1 36-15,-1-36 16,0 17-16,18 1 16,-17-1-16,17 1 15,0 0-15,0-1 0,35 1 16,0-18-16,-17 0 16,-1 0-16,1 0 0,0 0 0,-1 0 15,1 0-15,0 0 0,-18-18 0,17 18 16,1 0-16,-18-17 0,18 17 0,-18-36 15,0 19-15,0-1 16,0 1-16,-18 17 0,-17 0 16,17 0-16,0 0 15,1 0-15,-1 17 0,0-17 16,1 0-16,-1 35 16,18-17-16,0 0 15,0-1 1,18-17-16,-1 0 15</inkml:trace>
  <inkml:trace contextRef="#ctx0" brushRef="#br0" timeOffset="65168.59">21149 12435 0,'0'0'0,"-18"0"0,1 0 32,-1 0-17,0 18 1,18 0 0,0-1-1,-17-17-15,52-35 47,-17 35-47,-1-18 16,-17 1-16,0-1 15,0 0 1,-35 18 0,35 36-16,-18-36 15,18 17-15,-17 1 16,-1-18-16,18 35 0,-17-17 0,17 0 15,0-1-15,0 1 16,0 0-16,35-18 16,-18 0-1,1 0-15,17 0 16,-17-18-16,0 18 16,-1-18-16,1-17 15,-18 17-15,0 1 16,0-19-16,0 19 15,0-1-15,-18 18 0,1 0 16,-1 0-16,0 0 16,1 18-16,-1-18 0,18 17 15,-18-17-15,18 18 0,-17 0 16,17-1-16,0 1 0,0 0 16,0-1-1,35-17-15,-17 18 16,-1-18-16,1 0 0,0 0 15,-1 0-15</inkml:trace>
  <inkml:trace contextRef="#ctx0" brushRef="#br0" timeOffset="66552.23">22525 14076 0,'0'0'0,"-18"-18"0,1 1 15,-1-1-15,0 0 16,1 18 15,-1 0-15,18 18-16,-35 0 15,17-18-15,18 17 0,-35 1 0,17-1 16,18 1-16,0 0 0,-17-18 16,17 17-16,0 1 0,0 0 15,35-18 1,-18 0-1,19 0-15,-36-36 0,17 19 16,19 17-16,-36-18 0,17 0 16,-17 1-16,18 17 0,-18-18 0,0 1 15,0-19-15,0 19 16,-18 17 0,1 0-16,-1 35 15,-17-17-15,17-1 16,18 1-16,-18-18 15,18 17-15,-17 1 0,17 0 16,0-1 0,35-17-16,-17 0 15,17 0-15,-17 0 16,-18-17-16,17 17 16,1 0-16,-18-18 0,18 18 15,-18-18-15,-18 18 47,0 0-31,1 0-16,-1 0 15,18 18-15,0 0 16,0-1 0,18-17 15,-1 0-31,19 0 15,-19-17-15,1 17 0,-18-18 16,35 18-16,-35-18 0,18 18 0,-18-17 16,0-1-16,0 1 15,-18 17-15,-17 0 16,35-18-16,-18 18 0,1 0 16,-1 0-16,0 0 15,1 35-15,-1-17 16,18-1-1,0 1 1</inkml:trace>
  <inkml:trace contextRef="#ctx0" brushRef="#br0" timeOffset="67589.48">21978 14623 0,'0'0'0,"-18"0"0,18-18 16,-35 0 15,17 18 0,1 0-15,-1 36-1,1-36-15,-1 17 0,18 19 16,-18-19-16,18 1 0,0-1 16,0 1-16,0 0 15,0-1-15,18-17 16,17 0-16,-17 0 16,17 0-16,-35-17 15,18 17-15,-1-36 0,-17 19 16,0-1-16,0 1 15,0-1-15,0 0 16,-17 18-16,-19 0 0,19 0 16,-1 0-16,-17 0 15,35 18-15,-18-18 16,18 35-16,-17-17 16,17-1-16,0 1 15,0 0-15,0-1 16,17-17-16,-17 18 15,36-18-15,-19 0 16,1 0-16,-1 0 0,1 0 16,0-35-16,-1 35 15,-17-18-15,18 18 0,-18-18 0,0-17 16,0 18-16,0-1 16,-18 0-16,-17 18 15,17 0 1,1 0-16,-18 36 15,35-19-15,-18-17 0,18 35 16,0-17 0,0 0-16,35-18 0,-17 17 15</inkml:trace>
  <inkml:trace contextRef="#ctx0" brushRef="#br0" timeOffset="68281.56">22754 14781 0,'0'0'0,"-17"-17"16,-1 17-16,18-18 16,-18 18-1,1 0 1,-1 35-16,0-17 16,1 0-16,17-1 15,-18 19-15,0-36 0,18 17 16,0 1-16,-17-1 0,17 1 15,0 0-15,0-1 16,17 1-16,19-18 16,-1 0-1,-17 0-15,17 0 0,-35-18 16,18 18-16,-1 0 0,-17-35 0,18 35 16,-18-18-16,17 18 0,-17-17 0,0-1 15,0 1-15,0-1 16,-35 0-1,18 18-15,-1 0 16,-17 0-16,17 36 0,0-19 16,1 1-16,-1-1 15,18 1-15,0 0 16,0-1 0,35-17-16,-17 0 15,17 0 1,-17 0-16,-18-17 0,18 17 15,-1 0-15,-17-18 16,0 0-16,0 1 16,0-1-1,-17 18-15,-1-35 16,0 35-16,1 0 0,17-18 16,-18 18-16,0 0 0,1 0 15</inkml:trace>
  <inkml:trace contextRef="#ctx0" brushRef="#br0" timeOffset="68915.35">23707 14358 0,'0'0'0,"-18"0"15,0 0-15,1 0 16,17 18 0,-18-18-16,18 35 0,0-17 15,-18-1-15,18 1 0,0 0 0,-17 17 16,17-18-16,0 1 0,0 0 16,0-1-16,0 1 0,17-18 15,19 0 1,-19 0-16,1-18 15,0 18-15,-18-17 0,17 17 16,1-36-16,-18 19 16,18-1-16,-18 1 0,0-19 15,0 19-15,-36-1 16,19 18-16,-1 0 16,0 0-16,18 18 15,-17-18-15,17 35 0,-18-17 16,18-1-16,-18-17 15,18 18-15,0-1 16,36-17 0,-19 0-1,-17-17-15,18 17 0,-18-18 0,0 1 16,18 17-16,-18-36 16,0 19-16,0-1 15,-18 0-15,-17 18 16,17-17-16</inkml:trace>
  <inkml:trace contextRef="#ctx0" brushRef="#br0" timeOffset="69589.8">23618 13600 0,'0'0'0,"-17"-18"16,-1 18-16,1 0 16,-1 0-1,0 18 1,1-1 0,-1 1-16,18-1 15,-18 1-15,18 0 0,-17-1 16,17 1-16,0 0 15,0-1 1,35-17-16,-17 0 16,-1 0-16,19-17 15,-19 17-15,1-18 0,-1-17 16,1 17-16,-18 0 0,0 1 16,0-1-16,0 1 0,0-1 15,0 0-15,-18 1 0,1-1 16,-18 18-16,17 0 15,-17 18-15,17-18 16,0 35-16,18-17 0,-17-18 16,17 17-16,0 1 0,0-1 15,0 1-15,17 0 16,19-18 0,-19 0-16,19 0 15,-19-18-15,1 0 16,-1 18-16,-17-35 0,18 18 0,-18-1 15,0 0-15,0 1 16,-18 17 0,-17 0-16,18 17 15,-1-17-15,0 18 0</inkml:trace>
  <inkml:trace contextRef="#ctx0" brushRef="#br0" timeOffset="70486.32">22172 15240 0,'-18'18'16,"1"-18"-1,17-18 32,0 0-31,17 18-16,-17-17 0,-35 17 31,18 0-15,-1 35-16,-17-17 0,17-1 15,0-17-15,18 18 0,-17 0 16,17-1-16,0 1 31,35-18-31,-17 0 16,-1 0-16,19-18 15,-19 18-15,1-17 0,17-19 16,-35 19-16,0-1 16,18 18-16,-18-18 0,-36 18 31,19 0-16,-1 0-15,18 18 16,0 0-16,-17-18 16,17 17-16,35 1 15,-18-18 1,19 0-16</inkml:trace>
  <inkml:trace contextRef="#ctx0" brushRef="#br0" timeOffset="72828.97">16140 12682 0,'0'18'78,"-18"-18"-47,0 0-15,1 0 0,-1 0-16,0 0 15,1 0 1,-1 0-16,0 0 16,1 0-16,-1 18 0,1-1 15,-1 1-15,0-18 16,18 18-16,-17-18 0,-1 17 15,0-17-15,18 18 16,-17-18-16,17 17 0,-18-17 0,18 18 16,-18 0-16,1-18 15,17 17-15,-18 1 0,1 0 16,-1-1-16,18 1 16,0 0-1,-18-18-15,18 17 16,0 1-1,0-1-15,-17-17 16,17 18-16,0 0 16,0-1-16,0 1 0,0 0 15,0-1-15,0 1 16,17 0-16,-17-1 16,0 1-16,18-18 15,-18 18-15,0-1 0,18 1 16,-1-1-1,-17 1-15,18-18 0,-18 18 16,17-1-16,-17 1 0,18 0 16,0-1-1,-1 1-15,1 0 16,0-18 0,-1 0-16,1 0 15,-18 17-15,18-17 0,-1 0 16,1 0-16,-1 0 0,1 18 15,0-18-15,-1 0 16,1 0-16,0 0 16,-1 0-16,1 0 15,0 0-15,-1 0 0,1 0 16,-1-18-16,1 18 16,0 0-16,-18-17 0,17 17 15,1-18-15,0 0 16,-1 18-16,-17-17 15,18 17-15,0-18 0,-1 18 16,-17-18 0,18 18-16,-18-17 15,18-1-15,-18 0 16,17 1 0,-17-1-16,0 1 0,0-1 15,18 0-15,-18 1 0,0-1 16,0 0-1,0 1 1,0-1-16,0 0 16,0 1-16,0-1 0,0 0 15,0 1-15,0-1 0,0 1 16,0-1-16,0 0 16,0 1-16,0-1 15,0 0 1,0 1-16,0-1 15,0 0 1,-18 1 0,18-1-16,-17 1 15,-1-1-15,0 0 16,1 18-16,17-17 16,-18 17-16,0-18 0,1 18 15,-1 0-15,0 0 16,18-18-16,-17 18 0,-1 0 15,0 0-15,1 0 0,-1 36 16,1-36-16,-1 17 16,0-17-16,18 18 0</inkml:trace>
  <inkml:trace contextRef="#ctx0" brushRef="#br0" timeOffset="74569.48">17268 13017 0,'-17'0'15,"17"-17"17,-18 17-17,18-18-15,0 1 16,-17 17-16,17-18 16,-18 18-1,0 0-15,1 0 16,-1 0-16,0 0 15,1 0-15,-1 0 16,0 0-16,1 18 16,-1-18-16,1 0 0,-1 17 15,0-17-15,1 0 16,-1 18-16,0-18 16,18 17-16,-17-17 0,17 18 15,-18-18-15,18 18 16,-18-18-16,18 17 0,-17-17 0,17 18 15,-18-18-15,18 18 0,-18-18 0,18 17 16,-17-17-16,-1 18 0,1-18 16,-1 18-1,0-18-15,18 17 16,-17-17-16,17 18 0,0 0 16,-18-18-1,18 17-15,0 1 0,0-1 16,-18 1-16,18 0 15,0-1 1,0 1-16,0 0 16,0-1-16,18 1 15,-18 0-15,18-1 16,-18 1-16,0-1 0,0 1 16,17-18-16,-17 18 0,0-1 15,18 1-15,0 0 16,-18-1-16,17 1 15,-17 0-15,18-1 16,-1 1-16,1-1 16,-18 1-16,18 0 0,-1-1 15,1 1 1,0-18 0,-18 18-16,17-18 15,-17 17-15,18-17 16,0 0-16,-18 18 15,17-18-15,1 0 0,0 0 16,-1 0 0,1 0-16,-1 0 0,1 0 15,0 0-15,-1-18 0,1 18 16,0 0-16,-18-17 0,17 17 16,-17-18-16,18 18 15,-18-18 1,18 18-16,-1-17 15,1-1-15,-1 0 16,1 1-16,0-1 16,-18 1-16,17 17 0,-17-18 15,18 0-15,-18 1 0,18 17 16,-18-18-16,17 0 0,-17 1 16,0-1-16,18 18 0,-18-18 0,0 1 15,18-1-15,-18 1 0,0-19 0,0 19 16,17-1-16,-17 0 0,0-17 0,0 17 15,0-17-15,18 18 0,-18-1 0,0 0 16,0 1-16,0-1 0,0 0 0,0-17 16,0 17-16,0 1 15,-18-1-15,1 0 0,17 1 16,-36 17-16,19-18 0,17 1 16,-36 17-16,19-18 0,-1 18 15,0 0-15,18-18 16,-17 18-16,-1 0 15,1 0-15,-1 36 16,0-36-16,18 17 16</inkml:trace>
  <inkml:trace contextRef="#ctx0" brushRef="#br0" timeOffset="75800.62">18397 13053 0,'-17'0'0,"-1"0"16,18-18-16,-18 18 16,1 0-1,-1 0-15,1 0 16,17-18-16,-18 18 0,0 0 0,1 0 15,-1 0-15,0 0 16,1 0-16,-1 0 0,0 0 16,1 18-16,-1-18 15,0 0-15,18 18 0,-17-18 0,-1 17 16,1 1-16,17 0 0,-18-18 0,0 17 16,1-17-16,-1 18 0,0 0 0,1-18 15,-1 35-15,0-17 0,1-1 16,-1 18-16,1-17 0,-1 0 15,0-1-15,1 19 16,17-19-16,-18 1 0,18 0 0,0-1 0,0 1 16,-18-1-16,18 1 0,0 0 0,0-1 15,0 1-15,0 0 0,0-1 16,0 1-16,0 0 16,0-1-16,0 1 0,0-1 15,0 1-15,18 0 0,-18-1 16,0 1-16,18-18 0,-18 35 15,17-17-15,1 0 16,-18-1-16,0 1 0,18-18 16,-18 18-16,17-18 0,-17 17 0,18-17 15,-1 18-15,1-18 16,-18 17-16,18-17 0,-1 0 16,1 0-16,0 0 0,-1 18 15,1-18-15,0 0 16,-1 0-16,1 0 0,-1 0 0,1 0 15,0 0-15,17 0 0,-17 0 16,-1 0-16,1 0 16,0 0-16,-1 0 0,19-18 15,-1 18-15,0-17 0,-17-1 16,-1 1-16,1-1 0,17 18 0,-17-18 16,0 1-16,-1 17 0,1-18 15,-1 0-15,1 1 0,-18-1 0,18 0 16,-1 1-16,-17-1 0,18 0 0,-18-17 15,18 0-15,-18 17 0,0-35 16,0 18-16,0 17 0,0-52 16,-36 35-16,36-1 0,0 19 15,-17-19-15,17 1 0,-18 18 0,18-1 16,-18 0-16,18 1 0,-17-1 0,17 0 16,-18 18-16,18-17 0,0-1 15,-17 0-15,-1 18 16,0 0-1,1 0 1</inkml:trace>
  <inkml:trace contextRef="#ctx0" brushRef="#br0" timeOffset="77249.5">18256 14217 0,'-17'0'16,"-1"0"15,18-18-15,-18 18-16,18-17 15,-17 17-15,17-18 0,-18 18 16,18-18-16,-18 18 0,18-17 16,-17 17-16,-1-18 15,0 18-15,18-18 16,-17 18-16,-1 0 0,1 0 16,-1 0-16,-17 0 15,17 0-15,0 0 16,1 0-16,-1 0 0,0 0 15,1 18-15,-1-18 0,1 0 16,17 18-16,-18-18 0,0 0 0,1 17 16,-1 1-16,0-18 15,1 18-15,-1-18 0,18 17 16,-18-17-16,1 18 0,-1 0 16,1 17-16,-1-35 15,0 17-15,18 1 0,-17-18 16,17 18-16,0-1 0,-18-17 15,18 36-15,-18-19 16,18 1-16,0 0 0,0-1 16,0 1-16,0 0 0,0-1 0,0 1 15,0-1-15,0 1 0,0 0 16,0-1-16,0 1 0,18 0 16,-18-1-16,0 1 0,18-18 0,-18 18 15,17-1-15,-17 1 0,36-1 16,-36 1-16,17 0 0,1-1 15,-1-17-15,1 18 0,0-18 0,-1 18 16,1-18-16,0 0 0,-1 17 16,1-17-16,0 0 0,-1 0 15,1 0-15,-1 0 0,1 0 0,0 0 16,-1 0-16,1 0 0,17 0 16,-17 0-16,0 0 15,17 0-15,-18-17 16,1 17-16,17-18 0,-17 18 0,0-18 15,-1 18-15,1-17 0,0 17 16,-1-18-16,1 0 0,-18 1 16,18 17-16,-18-18 0,17 1 15,-17-19-15,18 19 16,-18-19-16,0 19 16,0-19-16,0 19 0,0-18 15,0 17-15,0-17 0,0 17 0,0-17 0,0 17 16,0-17-16,0 17 0,0 0 15,0 1-15,0-1 0,-18 1 16,18-1-16,-17 0 0,-1 18 16,18-17-16,-18 17 0,1 0 15,-1 0-15,0 0 16,1 0-16,-1 0 0,0 0 0,1 0 16,-1 17-16,0-17 0,1 0 0</inkml:trace>
  <inkml:trace contextRef="#ctx0" brushRef="#br0" timeOffset="78456.37">17039 14305 0,'0'0'0,"-17"18"31,-1-18-31,0 0 0,1 0 15,-1 0 1,0 0-16,1 0 16,-1 0-16,0 0 15,1 0-15,-1 17 16,0-17-16,1 0 16,-1 18-16,1-18 0,17 18 15,-18-1-15,0-17 0,18 18 16,-17 0-16,17-1 0,-18 1 0,0 0 15,18-1-15,-17 1 0,17-1 0,-18 19 16,18-19-16,-18 1 0,18 0 0,0-1 16,-17 19-16,17-19 15,0 18-15,0-17 0,0 0 0,0 17 16,0 0-16,0-17 0,0 0 16,0-1-16,0 1 0,0-1 15,0 1-15,0 0 0,17-1 0,-17 1 16,18 0-16,0-1 15,-1 1-15,1-18 16,0 18-16,-1-18 16,1 0-16,-18 17 0,35-17 15,-17 0-15,-1 18 16,1-18-16,0 0 0,-1 18 0,1-18 0,0 0 16,-1 0-16,-17 17 15,18-17-15,0 0 16,-1 0-16,1 0 15,0 0-15,-1-35 0,1 35 16,-1 0-16,1-18 0,0 1 16,-1 17-16,1-18 0,0 0 15,-1 1-15,1-1 0,0 0 16,-18 1-16,17-1 0,-17 0 16,18 1-16,-18-1 0,0 1 15,0-1-15,0 0 0,0 1 0,0-1 16,0 0-16,0 1 0,0-19 0,0 19 15,0-1-15,0-17 0,-18 17 0,18-17 16,0 0-16,0 17 0,-17-17 0,17 0 16,-18-18-16,18 35 0,0-17 15,0 17-15,-18 0 0,18 1 16,0-1-16,0 0 16,-35 18 15,17 0-31,1 0 15,-1 0-15,0 0 0,1 0 16,-1 0-16,1 0 0,-1 0 16,0 0-16</inkml:trace>
  <inkml:trace contextRef="#ctx0" brushRef="#br0" timeOffset="79644.69">16175 13723 0,'0'0'0,"-18"0"16,18-18-16,-17 18 15,-1 0-15,18-17 16,-18 17-16,1 0 15,-1-18-15,0 18 0,1 0 16,-1 0-16,0 0 16,1 0-16,-1 18 15,1-18-15,-1 35 0,0-35 16,18 18-16,-17-1 0,-1 1 16,18 0-16,-18-1 0,18 1 15,-17 0-15,17-1 0,-18 36 16,18-35-16,0-1 0,0 19 15,0-19-15,0 19 0,0-19 0,0 1 16,0-1-16,0 1 0,18 0 0,-18-1 16,0 1-16,17 0 0,1-1 15,-18 1-15,18-18 0,-18 18 0,17-18 16,1 17-16,0-17 0,-1 18 16,1-18-16,-1 0 0,1 0 0,17 0 15,-17 0-15,17 0 0,-17 0 16,0 0-16,-1 0 0,18 0 15,18 0-15,-35 0 0,0-18 16,-1 18-16,1-17 0,0 17 16,-1 0-16,1 0 0,0-18 15,-1 0-15,1 18 16,-1-17-16,1 17 16,-18-18-16,18 18 0,-18-18 15,17 18-15,-17-17 0,18 17 16,-18-18-16,0 0 0,0 1 15,18 17-15,-18-35 16,0 17-16,0 0 0,0 1 16,0-1-16,0 0 0,0 1 0,0-1 15,0 0-15,0 1 0,0-1 16,0 1-16,-36 17 0,36-18 0,-17 0 16,-1 1-1,0-1-15,1 18 0,17-18 16,-18 18-16,18-17 0,-17 17 0,-1-18 15,-17 0-15,17 1 16,-17 17-16,17 0 0,18-18 16,-18 18-16,1 0 0,-1 0 0,0 0 15,1 0-15,-1 0 0,1 0 0,-1 0 16,0 35-16,1-35 0,-1 0 0,18 18 16,-18-18-16,1 0 0,-1 0 0,0 18 15,1-1-15,-1-17 16</inkml:trace>
  <inkml:trace contextRef="#ctx0" brushRef="#br0" timeOffset="81405.87">21343 11536 0,'-18'-18'0,"18"1"0,-17-1 16,-1 18-1,18-18-15,-18 18 16,1-17 0,-1 17-1,1 0-15,17-18 16,-18 18-16,0 0 16,1 0-16,-19 0 15,19 0 1,-1 0-16,0 35 0,1-35 0,-1 18 15,1-18-15,17 18 0,-18-1 16,0 1-16,18-1 0,-17-17 16,17 18-16,0 0 0,0-1 0,-18 1 15,18 0-15,0-1 0,0 1 16,0 0-16,0-1 16,0 1-16,35-1 0,-17 19 15,0-19-15,-18 1 16,17-18-16,1 18 0,-1-18 15,1 17-15,0-17 0,-1 18 16,1-18-16,0 18 0,-1-18 16,1 17-16,0-17 15,-1 0-15,1 18 0,-1-18 16,1 0-16,0 0 0,17 18 16,-17-18-16,-1 0 0,1 0 0,0 0 15,-1 0-15,1 0 16,0 0-16,-1 0 15,1 0-15,-1 0 16,1 0 0,0 0-1,-1-36-15,1 36 16,0-17-16,-1-1 16,1 18-16,0 0 0,-18-18 15,17 1-15,1 17 0,-18-18 16,17 18-16,-17-18 15,18 1-15,-18-1 0,18 0 16,-18 1-16,0-1 16,0 1-16,0-1 15,0 0-15,0 1 16,0-1-16,-18 0 16,18 1-16,-18 17 15,18-18-15,-17 18 0,-1-18 0,18 1 16,-17 17-16,-1 0 0,-17-35 15,17 35-15,0-18 0,-17 18 16,17-18-16,1 18 0,-1 0 16,1 0-16,-1-17 0,0 17 0,1 0 15,-1 0 1,0 0-16,1 0 0,-1 0 16,0 17-16,1-17 0,-1 18 15,0 17-15,1-35 0,17 18 16,-18-1-16</inkml:trace>
  <inkml:trace contextRef="#ctx0" brushRef="#br0" timeOffset="82403.36">21996 12100 0,'0'-17'31,"-36"17"-15,36-18-16,-17 18 16,17-18-16,-18 18 15,0 0-15,1 0 16,-1 0-16,18-17 0,-17 17 0,-1 0 16,0 0-16,1 0 0,-1-18 15,0 18-15,1 0 0,-1 0 16,0 0-16,-17 0 0,18 0 15,-1 0-15,0 0 0,18 35 0,-17-35 16,-1 0-16,0 18 0,1-18 16,-19 18-16,19-1 0,-1 1 15,1 0-15,-1-1 0,18 1 16,0-1-16,-18-17 0,18 18 16,0 0-16,0-1 0,-17 1 0,17 0 15,0-1-15,0 1 0,0 0 0,0 17 16,0-18-16,0 1 0,0 0 15,0-1-15,0 1 0,0 0 0,0-1 16,0 1-16,0 0 0,17-18 0,-17 17 16,0 1-16,18 0 0,0-1 15,17 1-15,-35-1 0,17-17 16,1 18-16,0-18 0,-1 18 0,1-1 16,0-17-16,-1 18 0,1-18 15,0 0-15,-18 18 0,17-18 0,1 0 16,-1 0-16,1 0 0,-18 17 0,18-17 15,-1 0-15,1 0 0,0 0 0,-1 0 16,1 0-16,0 0 0,-1 0 16,1 0-16,-1 0 0,19-35 15,-19 35-15,19 0 0,-1 0 16,-17-18-16,-1 1 0,1 17 0,0-18 16,-1 0-16,1 1 0,-1-1 0,1 1 15,-18-1-15,18 0 0,-1 1 0,-17-19 16,18 19-16,-18-19 0,0 19 0,0-19 15,0 19-15,0-18 0,0 17 16,0 0-16,0-17 0,-35 17 0,35 1 0,-18-1 16,18 0-16,-35 1 0,0-1 0,-1-17 15,-17 0 1,36 35-16,-19-18 0,19 18 16,-1-18-16,0 18 0,1 0 15,-1 0-15,18 36 0,-17-36 16,-1 0-16,18 17 0</inkml:trace>
  <inkml:trace contextRef="#ctx0" brushRef="#br0" timeOffset="83421.6">21237 12277 0,'0'0'0,"0"-18"0,0 0 16,-17 18-16,17-17 0,0-1 15,-18 18-15,18-18 16,-18 18-16,18-17 16,-17 17-16,-1 0 15,0 0 1,1 0-16,-1 17 16,0-17-16,1 18 15,-18 0-15,17-1 16,0 1-16,18 0 0,-17-18 0,17 17 15,-18 1-15,18 0 0,-18-1 16,18 1-16,-17-1 16,-1 1-16,18 0 0,-18-18 0,18 17 15,-17 1-15,17 0 0,0-1 16,-18-17-16,18 18 0,0 0 0,0-1 16,-17 1-16,17 0 0,0-1 0,0 18 15,0-17-15,0 0 0,0 17 16,0-17-16,17-1 0,-17 1 15,35 0-15,-35-1 0,18 1 16,-18-1-16,0 1 16,18-18-16,-1 0 0,-17 18 0,18-1 15,-18 1 1,18-18-16,-1 18 0,1-18 16,0 0-16,-1 0 0,1 0 15,-1 0-15,1 0 0,17 0 16,1-18-16,-19 18 0,1 0 15,0-18-15,-1 18 0,1-17 16,-1 17-16,-17-18 0,18 18 16,0-18-16,-1 1 15,-17-1-15,18 1 0,-18-1 16,0 0-16,0 1 0,18-1 16,-18 0-16,0 1 0,17-1 0,-17 0 15,0 1-15,0-1 0,0 1 0,0-1 16,0 0-16,0 1 0,0-19 15,-17 19-15,17-1 0,0 0 0,-36-17 16,19 17-16,17 1 0,-18-1 16,18 1-16,-18-1 0,1 0 0,-1 1 15,18-1-15,-17 18 16,-1 0-16,0 0 16,1 0-16,-1 18 15,0-1-15,1 19 16,-1-19-16,18 1 15,-18-18-15,18 17 0</inkml:trace>
  <inkml:trace contextRef="#ctx0" brushRef="#br0" timeOffset="84801.59">23548 13194 0,'0'-18'16,"0"1"-16,-18 17 16,18-18-16,-17 18 15,-1 0-15,0 0 16,1 0-16,-1 0 0,0 0 0,1 0 15,-1 0-15,1 0 0,-1 0 0,0 0 16,1 35-16,-1-35 0,0 18 0,18 0 16,-17-1-16,-1 18 0,18-17 0,-18 0 15,1 17-15,17-17 0,-36 70 16,36-53-16,0 0 16,-17 18-16,17-35 0,0 0 15,0 17-15,0-18 0,0 1 0,0 17 16,0-17-16,0 0 0,0-1 0,0 1 15,35 0-15,-35-1 0,18 1 16,-1 0-16,1-18 0,0 17 16,-18 1-16,17-18 0,1 17 0,0-17 15,-1 18-15,1 0 0,0-18 16,-1 0-16,1 17 16,-1-17-16,1 0 0,0 0 0,-1 0 15,1 0-15,17 0 0,-17 0 0,0 0 16,-1 0-16,1 0 0,17 0 0,-17 0 15,-1 0-15,1-17 0,0 17 16,-1 0-16,1 0 16,0-18-16,-1 18 15,1-18-15,-1 1 16,1-1-16,0 1 16,-18-1-16,17 0 0,-17 1 0,18-1 15,0-17-15,-18 17 0,0 0 16,0-17-16,0 17 0,0 1 0,0-18 15,0-1-15,0 19 0,-18-19 16,18 19-16,0-1 0,-35-17 0,35 17 16,0 1-16,0-19 0,-18 19 15,18-1-15,-18-17 0,1 17 0,17 0 16,0 1-16,-18-1 0,18 1 16,-17-1-16,-1 0 0,0 18 15,1 0-15,-1 0 0,0 0 16,1 0-16,-1 36 0,-17-19 15,17 1-15,1-1 0,-1 1 0,-17 0 16</inkml:trace>
  <inkml:trace contextRef="#ctx0" brushRef="#br0" timeOffset="85905.49">22631 13776 0,'0'-18'32,"-18"18"-17,18-17 1,-18 17-16,1-18 15,-1 18-15,0 0 16,1 0-16,-1 0 0,1 0 16,-1 0-16,0 0 0,1 18 15,-1-18-15,0 0 0,1 17 0,-1 1 16,0-18-16,1 18 0,17-1 16,-18-17-16,18 18 0,0 0 0,-17-18 15,17 17-15,0 1 0,-18-1 16,18 19-16,-18-36 0,18 17 15,-17 19-15,17-19 16,0 1-16,0 0 16,0-1-16,0 1 15,0-1-15,0 1 16,0 0 0,17-1-16,-17 1 15,18-18-15,-18 18 16,18-1-16,-18 1 15,0 0 1,17-18-16,-17 17 16,18-17-16,-1 18 0,1-18 15,0 0-15,-18 17 0,17-17 16,1 0-16,0 18 0,-1-18 0,1 0 16,0 0-16,-1 18 0,1-18 15,-1 0-15,1 0 0,0 0 0,-1 0 16,1 0-16,0 0 0,-1 0 0,1 0 15,0 0-15,-1 0 0,1 0 16,0 0-16,17-18 0,-18 18 16,1-18-16,17 1 0,-17-1 15,0 18-15,-1-17 0,-17-1 0,18 18 16,0-18-16,-18 1 0,17-1 0,1 0 16,-18 1-16,0-1 0,0 0 15,0 1-15,0-1 0,0 1 16,0-1-16,0 0 0,0 1 0,0-1 15,-18 0-15,18 1 0,0-1 0,-35 18 16,17-35-16,1 17 0,-1 18 16,0-17-16,1 17 15,-1 0-15,0 0 0,1 0 16,-1 0-16,1 0 0,-1 0 16,0 0-16,1 0 0,17 17 0,-18-17 15,0 0-15,18 18 0,-17-18 0,-1 17 16,0 1-16</inkml:trace>
  <inkml:trace contextRef="#ctx0" brushRef="#br0" timeOffset="87083.51">23848 14182 0,'0'-18'16,"0"0"15,-36 18-15,36-17-16,-17 17 15,-1 0-15,1 0 16,-1 0-16,0 0 0,1 0 16,-1 0-16,0 0 0,-17 0 15,17 0-15,1 0 16,-1 17-16,-17-17 0,17 0 0,-17 18 16,17 0-16,1-18 0,-1 17 15,0 1-15,1-18 0,-1 18 0,1-1 16,-1 1-16,0-1 0,1 1 15,-1 0-15,0-1 16,18 1-16,-17 0 0,17-1 0,-18 1 16,18 0-16,-18-1 0,18 1 0,0 0 15,0-1-15,0 18 0,0-17 16,0 0-16,0-1 0,0 1 16,18 0-16,0 17 15,17-35-15,-35 18 0,35-1 16,-35 1-16,18-18 0,0 17 15,-1-17-15,1 18 0,-1 0 0,1-18 16,0 17-16,-1-17 0,19 18 0,-1 0 16,-17-18-16,-1 17 0,18-17 15,-17 0-15,0 0 0,-1 18 0,1-18 16,0 0-16,-1 0 0,1 0 0,0 0 16,-1 0-16,18 0 0,-17 0 0,0 0 15,-1-18-15,1 18 0,0-35 16,-1 35-16,1-18 0,0 1 15,-1-19-15,1 19 0,0-1 16,-1-17-16,-17 0 0,18-1 16,-18 1-16,0 0 0,0 0 0,0 17 15,0-17-15,0-1 0,0 19 0,0-1 16,0-17-16,-18 17 0,18 0 16,0 1-16,-35 17 0,35-18 0,-18 1 15,1 17-15,-19-18 16,19 18-16,-1-18 0,0 18 15,1 0-15,-1 0 0,18-17 0,-18 17 16,1 0-16,-1 0 0,1 0 16,-1 0-16,0 35 15</inkml:trace>
  <inkml:trace contextRef="#ctx0" brushRef="#br0" timeOffset="88164.59">22895 14446 0,'0'0'0,"-17"0"15,17 18 17,-18-18-32,0 0 15,1 0 1,-36-18 0,35 18-16,1 0 15,-1 0-15,0 0 16,1 0-16,-1 0 15,18 18-15,-18-18 0,1 0 16,-1 18-16,0-1 0,1 1 0,17-1 16,-18-17-16,0 18 0,18 0 15,-17-1-15,-1 1 0,18 0 16,-17-1-16,17 1 0,0 0 0,-18-1 16,18 1-16,0 17 0,0-17 15,-18 17-15,18-17 0,0-1 0,0 1 16,0 0-16,0 17 0,0-18 0,0 1 15,0 0-15,0-1 0,0 1 16,0 0-16,36 35 16,-36-36-16,0 1 0,0 0 15,0-1-15,0 1 16,17-18-16,-17 17 0,18 1 16,-1 0-1,1-1-15,0-17 16,-1 18-16,1-18 15,0 0-15,-18 18 0,17-18 0,1 0 16,0 0-16,-1 0 0,1 0 0,0 0 16,34 0-16,-34 0 15,0 0-15,35-18 0,-36 18 0,1-35 16,0 35-16,-1-18 0,1 18 0,-1-18 16,1 1-16,0-1 0,-18 1 0,17 17 15,-17-18-15,18 0 0,-18-17 16,18 17-16,-18 1 0,0-1 0,0-17 15,17 17-15,-17-17 0,0-18 16,0 18-16,0 17 0,-35-17 0,35 17 16,0-17-16,-18 17 0,1-35 15,-1 36-15,0 17 0,-17-36 16,18 36-16,17-17 0,-18 17 16,0 0-16,1 0 0,-1-18 0,0 18 15,1 0-15,-1 0 0,0-18 16,1 18-16,-1 0 15</inkml:trace>
  <inkml:trace contextRef="#ctx0" brushRef="#br0" timeOffset="89131.67">21996 14199 0,'-18'0'32,"18"18"-17,-18-18-15,1 18 16,-1-18-16,0 0 0,1 17 15,-1-17-15,1 18 0,-1-18 0,18 17 16,-18-17-16,1 18 0,-1 0 16,0-1-16,1-17 0,-1 18 0,18 17 15,-18-17-15,1 0 0,17-1 0,-18 19 16,18-1-16,-17-18 0,17 19 0,0-19 16,0 19-16,0 34 15,0-52-15,0-1 0,0 1 0,0 0 16,17-1-16,-17 1 0,0 0 0,18-1 15,-18 1-15,0 0 16,17-1-16,-17 1 0,18-1 16,0 1-1,-1-18-15,-17 18 0,36-18 16,-19 0-16,1 17 0,0-17 16,-1 0-16,1 0 0,-1 0 0,36 0 15,-35 0-15,0 0 0,-1 0 16,19-35-16,-19 35 0,1 0 0,0-18 15,-1 18-15,1-17 0,-1 17 0,1-18 16,17 1-16,-17-1 16,0 0-16,-18 1 0,17 17 15,-17-18-15,0 0 0,0 1 0,0-1 16,18 0-16,-18 1 0,0-1 0,0 1 16,0-19-16,0 19 0,0-19 0,0 19 15,0-89 1,-35 88-16,35-17 0,0 17 0,-18-17 15,18 17-15,0 1 0,-18-1 16,1 0-16,-1 1 0,0-1 16,1 18-16,-1 0 15,1 0-15,-1 0 0,0 0 16,1 0-16,-1 0 16,0 18-16,1-18 0,17 35 15</inkml:trace>
  <inkml:trace contextRef="#ctx0" brushRef="#br0" timeOffset="90104.56">22243 15169 0,'0'-17'15,"17"17"1,-17-18 15,-17 18-15,-19 0-16,36-17 16,-17 17-16,-1 0 0,0-18 15,1 18-15,-1 0 16,1 0-16,-1 0 0,0 0 15,1 0-15,-1 0 0,0 0 16,-35 0-16,36 0 16,-19 18-16,19-1 15,-1-17-15,18 18 0,-17-18 16,-1 17-16,0 1 0,18 0 16,-17-18-16,17 17 0,-18 1 15,18 0-15,0-1 16,0 1-16,0 0 0,0-1 15,0 1-15,0-1 0,0 1 16,18 0 0,-1-1-16,-17 1 15,18-18-15,-18 18 0,18-18 0,-1 17 16,1-17-16,-1 18 0,1 0 16,0-18-16,-1 17 0,1-17 15,0 0-15,-1 0 0,1 0 0,17 0 16,-17 0-16,0 0 0,-1 0 15,1 0-15,-1 0 0,1-17 0,0 17 16,-1-18-16,1 18 0,0-18 0,17-17 16,-17 17-16,-18 1 15,17-19-15,-17 19 0,18-1 16,-18 1-16,0-1 0,0 0 16,0 1-16,0-1 0,0 0 0,0 1 15,0-1-15,-35 0 0,35 1 16,-18-1-16,0 18 15,18-17-15,-17 17 0,-1 0 16,0 0-16,1 0 16,-1 0-16,0 17 0,1 18 15,-1-35-15,1 18 0,-1 0 0,0-1 16,1 1-16,-1 0 0</inkml:trace>
  <inkml:trace contextRef="#ctx0" brushRef="#br0" timeOffset="91797.55">24430 11448 0,'0'0'0,"0"-18"15,0 0 1,17 18 0,-17-17-16,0 52 31,0-17-31,-17 52 15,17-52-15,-18 35 16,1-18-16,17-17 0,-18 17 16,18 0-16,0-17 0,0 17 0,-18-17 15,18-1-15,0 1 0,0 0 0,0-1 16,0 1-16,36-18 16,-19 0-16,18-35 15,-17 35-15,0-18 0,-1 18 16,1-35-16,0 17 0,-1 0 15,19 1-15,-36-1 0,35-17 16,-17 35-16,-18-18 0,17 1 16,1 17-1,-18 17-15,0 1 16,0 17-16,0-17 16,0-1-16,0 1 0,17 0 15,1-1-15,0 1 0,17-18 16,-17 18-16,-1-18 0,1 0 15,0 0-15,17 0 0,-18 0 0,19-36 16,-19 1-16,1 35 16,17-35-16,-17 17 0,-18 1 15,18-1-15,-18-17 0,0 17 0,0 0 16,0 1-16,0-1 0,0 0 0,0 1 16,-18-1-16,18 1 0,0-1 15,-18 18-15,1 0 16,-1 0-16,0 35 15,18-17-15</inkml:trace>
  <inkml:trace contextRef="#ctx0" brushRef="#br0" timeOffset="92113.06">25453 11501 0,'0'0'0,"-71"-18"16,36 18-1,17 0-15,1 18 0,-1-18 16,18 35-16,-17-35 0,17 17 0,-18 1 16,0 0-16,18-1 0,0 19 0,-17-19 15,17 1-15,-18 17 0,18-17 0,0 17 16,0-17-16,0 17 0,0-17 15,0 17-15,0-17 0,0-1 0,18 1 16,-18 0-16,35-18 0,-35 17 0,18-17 16,-1 0-16,54 18 15,-54-18-15,19 0 0,-19 0 16,1 0-16,17-35 0,0 35 0,-17-18 16,17 18-16</inkml:trace>
  <inkml:trace contextRef="#ctx0" brushRef="#br0" timeOffset="92868.7">26053 11518 0,'0'0'0,"0"-35"15,-18-18 1,0 53-16,-17-18 16,0 18-16,17 0 0,1 0 15,-1 0-15,-17 0 0,17 36 0,0-36 16,1 17-16,-1-17 0,0 36 0,1-19 15,17 1-15,0-1 0,0 1 0,0 0 16,0-1-16,0 1 0,35 0 0,-35-1 16,18 1-16,-18 0 0,35-1 0,-35 1 15,35-18-15,-17 17 0,17 1 16,-35 0-16,18-1 0,-1 1 16,-17 0-16,18-18 15,-18 17-15,0 1 16,-35 0-1,0-18-15,17 17 0,0-17 16,1 0-16,-1 0 0,-17 18 0,-1-18 16,19 0-16,-1 0 0,0 0 15,18 18-15,36-18 32,-1 0-17,-17 0-15,17 0 0,-17 0 0,17-36 16,0 36-16,0-17 0,18 17 15,-17-18-15,52-35 0,-53 35 16,18 1-16,18-36 16,-36 18-16,0 17 0,18-53 15,-18 54-15,-17-19 0,0 19 0,-1-1 0,-17-17 16,18 35-16,-18-35 16,0 17-16,-18 18 15,-17 0-15,0 35 16,17-35-16,0 18 0,-17 17 15,17-35-15,18 18 0,-17-1 0,17 1 16,0 0-16,0-1 16,0 1-16,0 0 0,0-1 0,35 1 15,-17 0-15,-18-1 0,17-17 16,-17 18-16,18-18 0,-18 17 0,18 1 16,-1 0-16,-17-1 15,0 1 1,0 0-16,-17-18 0,-19 17 15,1 1-15,17-18 16,1 18-16,-1-18 0,1 0 0,-1 17 16,0-17-16,1 0 0,-1 0 0,0 18 15,1-18-15,-1 0 16,0 0-16,18 18 0</inkml:trace>
  <inkml:trace contextRef="#ctx0" brushRef="#br0" timeOffset="93895.99">27217 11218 0,'0'0'0,"0"-17"0,-18-54 32,18 53-32,-17 36 31,17 17-31,-18-17 16,18 17-16,-18-17 0,18 17 0,-17 1 15,17-19-15,-18 36 0,18-18 0,0 1 16,-18-1-16,1 18 0,-1 53 15,0-53-15,18-18 0,-17 18 16,17-36-16,0 19 0,0-19 16,0 1-16,17-18 15,19 0-15,-1 0 16,-17 0-16,-1-18 0,1 18 0,0-35 16,-1 17-16,1 1 0,-1-1 0,1-17 15,0 17-15,-18 1 0,0-19 0,0 19 16,0-19-16,0 19 0,0-1 15,-18-17-15,-17 17 0,35 1 16,-35-1-16,-1 18 0,19 0 0,-1 0 16,0 0-16,-35 0 0,36 18 15,-1-18-15,0 35 0,1-35 0,-1 17 16,18 19-16,0-19 16,0 1-16,35 0 0,-35-1 15,18-17-15,17 18 0,-17-18 16,17 0-16,-17 18 0,17-18 0,1 0 15,-1 0-15,-18 0 0,19 0 0,34-36 16,-34 36-16,-1-17 0,0 17 16,0-18-16,1 0 0,-19 1 0,19-1 15,-19 0-15,1 1 0,-1-1 0,-17 1 16,18 17-16,-18-18 0,0 0 0,0 1 16,-35-1-16,17 18 15,1 0-15,-19 0 16,19 18-16,-1-18 0,0 35 15,1-35-15,-1 35 0,18-17 0,-18-1 16,18 1-16,0 17 0,0-17 16,0 17-16,0-17 0,0 0 0,18-18 15,-18 17-15,35 1 0,-35-1 16,36-17-16,-19 18 0,1-18 0,0 0 16,-1 18-16,1-18 0,35 0 15,-36 0-15,1 0 0,17-36 0,-17 36 16,17-35-16</inkml:trace>
  <inkml:trace contextRef="#ctx0" brushRef="#br0" timeOffset="94113.38">28011 11501 0,'0'0'15,"-71"-18"1,71 0-16,-18 18 0,-17 0 16,17 36-16,1-36 15,17 17-15,-18-17 0,18 18 0,-17-1 16,17 1-16,0 0 0,-18-1 15,18 1-15,0 0 0,0-1 16,0 1-16,35 0 0,-35-1 0,18 1 16,-18-1-16,70 1 15,-52-18-15,0 18 0,35-1 0,-36-17 16,1 0-16,17 0 0,-17 0 0,-1 0 16</inkml:trace>
  <inkml:trace contextRef="#ctx0" brushRef="#br0" timeOffset="95334.32">28363 11571 0,'0'-35'16,"-35"35"-16,35-18 0,-35 18 16,-1 0-16,19 0 0,-18 0 15,17 0-15,0 35 0,1-35 16,-1 18-16,0 17 0,18-17 16,-17 0-16,17-1 0,0 19 0,0-19 15,0 1-15,0-1 0,0 1 0,0 0 16,0-1-16,17 1 15,19-18-15,-19 0 16,1 0-16,0-35 16,-1 35-16,-17-18 0,18 18 0,-18-35 15,17 17-15,1-17 16,-18 17-16,0 1 0,0-1 0,18 0 16,-18 1-16,0-1 0,0 0 0,17 1 15,-17-1-15,18 18 16,0 0-16,-1 0 15,1 18-15,0-1 16,-1-17-16,-17 36 0,18-19 16,0 1-16,-18 0 0,17-1 0,-17 1 15,18 0-15,-18-1 16,0 1-16,0-36 31,0-17-15,0 17-1,0 1-15,0-1 0,17 0 0,-17 1 16,0-1-16,18 0 0,-18 1 0,18-1 16,-1 1-16,1 17 0,-18-18 15,18 18-15,-1 0 0,1 0 16,0 0-16,17 35 16,-18-35-16,-17 18 0,18-18 15,0 35-15,-18-17 0,17-1 0,1 1 16,-18 0-16,18-1 0,-18 1 0,17 0 15,-17-1-15,18-17 16,0 0-16,-1 0 16,1-17-16,-1 17 15,1-18-15,0 0 0,-18 1 0,17-1 16,1-17-16,0 17 0,-18 0 0,35-34 16,-17 34-16,-18 0 15,17 1-15,1 17 16,0 17-1,-18 19 1,17-1-16,-17-18 0,0 1 16,18 0-16,-18-1 0,17 1 15,-17 0-15,18-1 16,0-17-16,-1 0 0,1 0 16,0 0-16,17 0 15,-17-17-15,-1 17 0,18-53 16,-17 35-16,0 0 0,-1-17 15,-17 18-15,18-1 0,-18 0 0,18 1 0,-18-1 16,0 0-16,0 1 0,0-1 16,-36 18-16,19 0 15,-1 0-15,-17 0 16,35 35-16,-18-35 0,18 18 16,-17-18-16,17 18 0,0 35 15,0-36-15,0 1 16,0-1-16,17 1 0,-17 0 0,18-18 15,-18 17-15,35-17 0,-17 0 16,-1 18-16,19-18 0,-19 0 0,19 0 16,-19 0-16,18 0 0,1-35 0,-1 35 15,0-18-15,1 18 0,-19-35 0,19 17 16,-19 1-16,18-1 0,-17 0 0,-18 1 16,18-1-16,-18-17 0,17 17 15,-17 0-15,0 1 0,-35-1 16,17 18-16,1 0 15,-18 0-15,17 35 16,0-17-16,18 17 16,0-17-16,-17 0 0,17 17 15,0-17-15,0-1 0,0 1 16,0-1-16,0 1 0,35-18 0,-35 18 16,0-1-16,18 1 0,-18 0 0,17-1 15,-17 1-15,0 0 16,-17-1-1,-36-17 1,35 0-16,-17 18 0,17-18 16,-17 0-16,-1 0 0,-16 0 0,16 0 15</inkml:trace>
  <inkml:trace contextRef="#ctx0" brushRef="#br0" timeOffset="96239.78">25541 12647 0,'0'-18'0,"0"1"31,0-1-31,-18 18 16,1 0-1,-1 0 1,1 18-16,-19-1 0,19 1 0,-36 35 15,35-35-15,0 17 16,1-17-16,-1-1 0,1 18 0,17-17 16,-18 17-16,18-17 0,0 0 15,0-1-15,35 1 0,0 0 16,-17-18-16,17 0 0,-17 0 16,17 0-16,18-36 0,-18 36 15,-17-35-15,17 0 16,-17 17-16,0 0 0,-18 1 0,0-18 15,0 17-15,0 0 0,0 1 0,0-1 16,-36 0-16,36 1 0,-17-1 0,-36 0 16,35 18-16,1 0 0,-1 0 15,0 0-15,1 0 0,17 36 0,-18-19 16,0-17-16,18 36 0</inkml:trace>
  <inkml:trace contextRef="#ctx0" brushRef="#br0" timeOffset="96823.65">26423 12647 0,'0'-18'0,"0"1"16,-18 17 0,18 35-1,-17-35-15,17 18 0,-18-1 16,-17 54-16,35-36 16,0-17-16,0 52 15,0-52-15,0 0 0,0-1 0,0 1 16,0 0-16,35-18 15,-17 0-15,17 0 16,-17 0-16,-1-18 0,1 18 0,17-35 16,-17 35-16,0-36 0,-1 19 0,1-1 15,-1 0-15,1-17 0,0 18 0,-18-36 16,0 35-16,0 0 0,0 1 16,-36-1-16,36 0 0,-17 1 0,-18 17 15,17 0-15,0 0 0,1 0 16,-1 0-16,0 17 0,1-17 0,-1 36 15,0-36-15,18 17 0,-17 1 0,17 0 16,0-1-16,0 1 0,0 0 0</inkml:trace>
  <inkml:trace contextRef="#ctx0" brushRef="#br0" timeOffset="97739.42">26811 12735 0,'0'0'0,"0"-17"32,0 52-17,18-35-15,-18 18 0,17-18 16,-17 35-16,36-18 0,-36 1 0,17 0 16,1 17-16,0-17 0,-18-1 0,17 1 15,-17 0-15,18-18 0,-18 17 16,0 1-16,17-18 0,1 0 31,-18-18-31,18 1 16,-1 17-16,-17-36 0,18 19 0,-18-1 15,18-17-15,-1 17 0,-17 0 0,18-17 16,0 18-16,-18-1 0,17 0 0,1 1 16,-18-1-16,18 18 0,-1 0 15,1 0 1,-1 0-16,1 18 0,0-18 15,-18 17-15,17-17 0,1 18 0,0-18 16,-18 18-16,17-18 0,1 17 0,0-17 16,-1 18-16,1-18 0,-1 0 0,1 0 15,0 0-15,-1 0 0,1 0 0,0-35 16,-1 35-16,1-18 0,0 18 0,-1-18 16,1-17-16,-1 17 15,-17 1-15,0-1 0,0 0 16,0 1-16,-17 17 15,-1 0-15,18 35 16,-35-35-16,35 18 0,-35-1 0,17 1 16,0 17-16,1-17 0,-1 0 0,18 17 15,-18-18-15,18 19 0,-17-19 0,17 19 16,0-1-16,0-17 16,0-1-16,35-17 0,-35 18 15,18-18-15,35 0 0,-36 0 16,19 0-16,-19-35 0,54 17 15,-36-17-15,0-18 16,-17 35-16,17-17 0,-17 0 16,0-1-16,-1 19 0,-17-1 15,0 0-15,0 1 0,-17 17 16,-19 0 0,19 17-16,-1 1 15,0 17 1,18-17-16,0 17 15,0-17-15,18-1 16,17-17-16,-17 18 16,0-18-16,-1 0 15,1 0-15,-1 0 0,1 18 16,-18-1 0,0 1-1,0 0-15,0-1 0,-18 1 16,18 0-16,-17-1 0,-1 1 15,1-1 1,-1 1-16,36-18 31,17 0-15,0-18-16,0 18 0</inkml:trace>
  <inkml:trace contextRef="#ctx0" brushRef="#br0" timeOffset="99145.47">28328 12347 0,'0'0'0,"-18"-35"16,1 35-1,-1 35 1,18-17-16,-18 17 16,18 18-16,0-35 0,-17 17 15,17 0-15,0 1 0,0-19 0,0 18 16,-18 1-16,18-1 0,0 0 0,0 1 16,-17-1-16,17-18 0,0 1 0,0 17 15,0-17-15,-18 0 0,18-1 16,0 1-16,35-18 31,-17-35-31,17-1 16,-17 19-16,17-54 15,0 54-15,-35-1 0,36-35 16,-19 35-16,1-17 0,0 17 16,-1 1-16,-17-1 0,18 18 15,-18 35 1,17-35-16,-17 36 15,18-19-15,-18 1 0,18 0 0,-18 17 16,17-17-16,-17-1 0,18 1 0,-18-1 16,18-17-16,-1 18 0,1 0 0,0-1 15,-1-17-15,1 0 16,-1 0-16,1 0 0,0 0 0,-1 0 16,1 0-16,0-35 0,17 35 0,-17-18 15,-1 18-15,1-35 0,-1 18 0,1-1 16,0 0-16,17-35 0,-35 36 15,0-1-15,18 0 0,-18 1 0,0-1 16,0 1-16,0-1 16,-36 18-16,19 0 15,-1 53 1,0-53-16,18 35 0,-17-17 16,17-1-16,0 1 0,0 0 0,0-1 15,0 1-15,0 0 0,0-1 16,0 1-16,35-1 0,-17 1 15,17-18-15,-17 0 16,-1 0-16,1 0 0,0 0 0,17 0 16,-17-18-16,-1 18 0,18-35 0,-17 35 15,17-35-15,-17 17 0,17 1 0,-17-19 16,17 19-16,-17-19 0,-1 19 0,1-18 16,0-1-16,-18 19 0,17-1 0,-17 0 15,0 1-15,0-1 0,0 0 0,0 1 16,-35 17-16,0 0 0,17 0 15,-17 0-15,17 35 16,18-17-16,-17-18 16,17 35-16,-18-17 0,18-1 0,0 1 15,0 0-15,0-1 0,0 1 16,18-1-16,17-17 16,-35 18-16,18-18 0,17 18 15,-18-18-15,1 0 0,0 0 16,-1 0-16,1 0 0,-18-36 0,18 36 15,-1 0-15,-17-17 16,0 34 15,-17 19-15,17-19-16,0 19 0,0-19 16,0 1-16,0 0 15,0-1-15,17 1 16,19-18-16,-19 0 15,1 0-15,-1 0 0,1 0 16,17 0-16,-17-18 0,0 18 16,17-17-16,-17 17 0,-1-36 0,1 19 15,0-1-15,-1 0 0,18-17 0,-35 17 16,18 1-16,0-18 0,-18 17 0,17-17 16,-17 17-16,0 0 0,0 1 15,-17 17 1,-1 0-16,-17 35 15,17-17-15,1-18 0,17 35 16,-18-17-16,18-1 0,-18 1 0,18-1 16,-17 1-16,17 0 0,0-1 0,0 1 15,0 0-15,0 17 16,0-17-16,17-1 0,-17 1 16,18-18-16,0 0 15,17 0-15,-18 0 0,1 0 16</inkml:trace>
  <inkml:trace contextRef="#ctx0" brushRef="#br0" timeOffset="99296.34">30162 12753 0,'0'-18'32,"18"18"-1,0 0-16</inkml:trace>
  <inkml:trace contextRef="#ctx0" brushRef="#br0" timeOffset="141361.09">20884 10354 0,'-17'0'0,"-1"0"16,36 0 46,-18 18-46,-18-18 31,1 0-31</inkml:trace>
  <inkml:trace contextRef="#ctx0" brushRef="#br0" timeOffset="142231.68">19526 11042 0,'0'0'15,"0"-18"-15,18 1 0,0-36 16,-1 35-16,-17 0 0,0 1 16,18 17-16,-18-18 0,0 1 15,17-1 1,-17 0-16,0 36 47,-35-18-47,35 35 15,-17 0-15,-19 1 0,19-1 16,-19 0-16,1 1 0,-18-1 0,-17 53 16,17-35-16,17 0 0,-17-18 0,18 18 15,-18-18-15,18 1 0,-53 34 16,53-35-16,-1 1 0,1-19 0,17 1 16,-17 17-16,17-17 0,1 0 0,-1-1 15,0 1-15,1-1 0,-1-17 0,-17 36 16,17-19-16,1-17 15,-1 18-15,0-18 0,18 18 16,-17-18-16,17-36 31,0 1-31,35 17 0,-35 1 16,35-36-16</inkml:trace>
  <inkml:trace contextRef="#ctx0" brushRef="#br0" timeOffset="142729.51">18680 11183 0,'0'0'0,"-71"-71"31,71 54-31,-18 17 0,1-53 16,17 35-16,-18 18 15,18-17-15,35 17 31,-35 35-31,18-35 0,-18 18 16,35 17-16,-17-18 0,17 1 0,-17 17 16,35 18-16,-36-17 0,19-1 15,-1 0-15,-17 0 0,17 1 0,-17-1 16,17 0-16,-18-17 0,19 17 0,-1 0 16,-17 1-16,17-1 0,-17 0 15,17 1-15,-18-1 0,36 18 16,-35-18-16,0 0 0,-1 1 0,1-1 15,0 0-15,-1 0 0,1-17 0,-1 17 16,-17-17-16,18 17 0,0 18 16,-18-35-16,17-1 0,-17 1 15,0 0-15,18-1 16,-18-34 78,0-1-79,0 0 1</inkml:trace>
  <inkml:trace contextRef="#ctx0" brushRef="#br0" timeOffset="173445.52">12894 6473 0,'18'0'156,"17"0"-140,-17 0-16,17 0 0,18 18 15,-18-18-15,-17 0 16,17 0-16,36 0 0,-36 0 16,0 0-16,0 0 0,18 0 0,-17 0 15,-1 0-15,53 18 0,-53-18 16,18 0-16,-18 0 0,18 0 0,-17 0 15,-1 0-15,0 0 0,1 0 0,16 0 16,-16 0-16,34 0 0,-17 0 16,-18 0-16,1 0 0,-1 0 15,0 0-15,1 0 0,69 0 16,-69 0-16,17 0 0,-18 0 16,0 17-16,0-17 0,1 0 0,17 0 15,-18 0-15,0 0 0,18 0 0,35 0 16,-52 0-16,16 0 0,37 18 15,-36-18-15,-18 0 0,18 0 16,-18 0-16,0 0 0,18 0 0,-17 0 16,-1 18-16,18-18 0,-18 0 0,0 0 15,36 0-15,-36 17 0,-17-17 16,35 0-16,-18 0 0,0 18 16,18-18-16,-18 0 0,1 0 15,-1 0-15,0 0 0,1 18 0,-1-18 16,-18 0-16,19 0 0,-1 0 0,0 0 15,1 0-15,-1 0 0,0 0 0,0 0 16,1 0-16,-1 0 0,0 0 16,-17 0-16,17 0 0,0 0 0,1 0 15,-1 0-15,0 0 0,36 0 16,-36-18-16,0 18 0,54 0 16,-54-18-16,0 18 0,0 0 0,1 0 15,-1 0-15,0 0 0,-17-17 0,17 17 16,0 0-16,1 0 0,-19 0 0,19 0 15,-1 0-15,-17 0 0,17 0 0,0 0 16,-17 0-16,17 0 0,0 0 0,1-18 16,-1 18-16,0 0 0,0 0 0,1 0 15,-1 0-15,0 0 0,1 0 0,-1-18 16,0 18-16,0 0 0,1 0 16,34 0-16,-17 0 0,-18 0 15,1 0-15,34-17 0,-17 17 16,-18 0-16,1 0 0,-1 0 0,0-18 15,-17 18-15,17 0 0,0 0 0,1 0 16,-1-18-16,-17 18 0,17 0 0,0 0 16,0 0-16,-17-17 0,17 17 0,1 0 15,-19 0-15,19 0 0,-1-18 0,-18 18 16,19 0-16,-19 0 0,19 0 16,-1-17-16,-17 17 0,17 0 0,35 0 15,-34 0-15,-1-18 0,36 18 16,-36 0-16,0 0 0,0 0 15,1 0-15,-1 0 0,0 0 0,18-18 16,-18 18-16,1 0 0,17 0 0,17 0 16,-35 0-16,1 0 0,-1 0 15,0 0-15,1 0 0,-1 0 0,-18 0 16,19 0-16,-1-17 0,0 17 0,1 0 16,16 0-16,-16 0 0,-19 0 15,36-18-15,-17 18 0,-1 0 16,-17 0-16,17-18 0,0 18 0,-17 0 15,17 0-15,0-17 0,1 17 0,-1 0 16,-18 0-16,19-18 0,-1 18 16,0 0-16,-17 0 0,17 0 0,0 0 15,-17-18-15,17 18 0,1 0 16,-19 0-16,19 0 0,-1 0 0,0 0 16,-17 0-16,17 0 0,0 0 0,36 0 15,-53 0-15,87 0 16,-69 0-16,-1 0 0,-17 0 0,17 18 15,0-18-15,-17 0 0,17 0 0,0 0 16,-17 0-16,17 0 0,-17 0 16,17 18-16,-17-18 0,17 0 0,-17 0 15,17 0-15,-17 0 0,17 0 0,-17 0 0,17 17 16,0-17-16,-17 0 0,17 0 0,0 0 16,-17 0-16,17 0 0,0 0 15,1 18-15,-19-18 0,19 0 0,-1 0 16,53 0-16,-70 18 15,17-18-15,18 0 0,-18 0 16,-17 0-16,0 17 0,17-17 0,-18 0 16,19 0-16,17 0 0,-36 0 15,19 18-15,-19-18 0,18 0 16,-17 0-16,17 0 0,-17 0 0,17 18 16,-17-18-16,17 0 0,-17 0 0,0 0 15,17 0-15,-18 17 0,19-17 0,17 0 16,-18 0-16,-17 18 0,52-18 15,-35 0-15,1 0 0,34 17 16,-17-17-16,-18 18 0,1-18 16,17 0-16,-18 0 0,0 18 0,18-18 15,-18 0-15,1 0 0,-1 0 0,0 17 16,0-17-16,1 0 0,-1 0 0,0 18 16,1-18-16,-1 0 0,0 18 0,0-18 15,1 0-15,-1 0 0,0 0 0,1 17 16,34-17-16,-35 0 0,1 18 15,-1-18-15,0 0 0,-17 0 16,17 18-16,36-18 0,-54 0 16,19 0-16,-1 0 0,-18 17 0,19-17 15,-19 0-15,19 0 0,-19 0 0,19 0 16,-19 0-16,19 0 0,-19 0 0,18 0 16,-17 0-16,17 0 0,18 18 15,-35-18-15,17 0 0,0 0 16,-17 0-16,0 0 0,-1 0 0,1 0 15,0 0-15,-1 0 16,1 0-16,0 0 0,-1 0 16,1 0-1,-36 0 79,-17 0-94,0 0 16</inkml:trace>
  <inkml:trace contextRef="#ctx0" brushRef="#br0" timeOffset="185641.06">18415 10407 0,'-18'0'0,"18"18"62,18-18 1,0 0-63,17 0 15,-17 0-15,34 0 16,-34 0-16,17 0 0,18 0 16,-17 0-16,-1 0 0,35 0 15,-17 0-15,-17 0 0,-1 0 16,0 0-16,18 0 0,-18 0 15,1 0-15,-1 0 0,0 0 0,0 0 16,1 0-16,-1 0 0,0 0 0,-17 0 16,17 0-16,0 0 0,-17 0 0,17 17 15,-17-17-15,70 18 16,-70-18-16,17 0 0,0 0 16,-17 0-16,0 0 0,-1 0 15,19 0-15,-19 0 0,19 0 0,-1 0 16,-18 0-16,19 0 0,-1 0 0,0 0 15,1 0-15,-1 0 0,-18 0 0,19 0 16,-1 0-16,0 0 0,1 0 0,17 0 16,-18 0-16,-18 0 0,36 0 15,-17 0-15,-19 0 0,54 17 16,-36-17-16,-17 0 16,35 0-16,-18 18 0,-17-18 15,17 0-15,0 0 0,0 0 0,1 0 16,-1 0-16,0 18 0,-17-18 0,17 0 15,18 0-15,-35 0 0,-1 0 16,1 0-16,0 0 0,-1 17 0,1-17 16,0 0-16,-1 0 0,1 0 0,-1 0 15,1 0-15,0 0 0,-1 0 0,1 0 16,70 0 0,-70 0-16,17 0 0,0 0 15,1 0-15,-1 0 0,18 0 0,17 0 16,-34 0-16,-1 0 0,18 0 15,-18 0-15,0 0 0,-17 0 0,17 0 16,-17 0-16,17 0 0,-17 0 0,0 0 16,-1 0-16,1 0 0,17 0 0,-17 0 15,-1 0-15,1 0 0,17 0 0,-17 0 16,0 0-16,17 0 0,-17 0 0,34 0 16,-34 0-16,17 0 0,1 0 15,-1 0-15,-17 0 0,-1 0 16,1 0-16,-1 0 0,1 0 15,0 0-15,-1 18 0,1-18 16,0 0-16,-1 0 0,1 0 0,0 0 16,-1 0-16,1 0 0,-1 0 0,19 0 15,-19 0-15,1 0 0,0 0 0,-1 0 16,19 0-16,-19 0 0,1 0 0,0 0 16,-1 0-16,54 0 15,-54 0-15,19 0 0,-1 0 16,-17 0-16,-1 0 0,18 0 15,-17 0-15,0 0 0,-1 0 0,19 0 16,-19 0-16,19 0 0,-19 0 0,18 0 16,1 0-16,-1 0 0,0 0 0,1 0 15,-1 0-15,18 0 0,-18 0 0,53 0 16,-52 0-16,-1 0 0,0 0 16,-17 0-16,17 0 0,0 0 0,36 0 15,-36 0-15,-17 0 16,35 0-16,-18 0 0,0 0 15,-17 0-15,17 0 0,-17 0 0,17 0 16,0 0-16,-17 0 0,17 0 0,1 0 16,-1 0-16,0 0 0,0 0 0,-17 0 15,17 0-15,1 0 0,-19 0 0,18 0 16,-17 0-16,17 0 0,-17 0 0,0 0 16,17 0-16,-17 0 0,-1 0 15,1 0-15,35 0 16,-18 0-16,-17 0 0,35 0 15,-36-18-15,19 18 0,-19 0 0,18 0 16,-17 0-16,17 0 0,-17 0 0,0 0 16,17 0-16,-17 0 0,-1 0 0,18 0 15,-17 0-15,0 0 0,17 0 0,-17 0 16,-1 0-16,19 0 0,-19 0 16,1 0-16,17 0 0,-17 0 0,17 0 15,-17 0-15,-1 0 0,19 0 0,-19 0 0,54 0 16,-36 0-1,-17 0-15,-1 0 0,1 0 0,17 0 16,-17 0-16,0 0 0,17 0 0,-18 0 16,19 0-16,-19 0 0,1 0 0,0 0 15,17 0-15,-17 0 0,-1 0 0,19 0 16,-19 0-16,18 0 0,-17 0 0,17 0 16,1 0-16,17-17 0,-36 17 15,18 0-15,-17 0 0,0 0 0,17 0 16,-17 0-16,52-18 15,-52 18-15,-1 0 0,1-18 16,0 18-16,17 0 0,-17-17 16,-1 17-16,1 0 0,17 0 0,1 0 15,-19 0-15,18-18 0,1 18 16,-19 0-16,1 0 0,0 0 16,-1 0-16,1 0 0,0 0 0,-1 0 15,1 0-15,-1 0 0,1 0 16,0 0-16,-1 0 0,1 0 0,35 0 15,-35 0-15,-1 0 16,36 0-16,-35 0 0,17 0 16,0 0-16,1 0 0,-19 0 15,19 0-15,-19 0 0,1 0 16,-1 18-16,1-18 0,0 0 16,-1 0-16,1 0 15,0 0-15,-1 0 16,1 0-16,0 0 15,-1 0-15,1 0 0,-1 0 16,1 0-16,17 0 16,-17 0-16,0 0 0,-1 0 15,1 0-15,0 0 47,-1 0-31,1 0-1,-1 0-15,-34-18 79,-1 18-79,-17 0 15,-18-17-15</inkml:trace>
  <inkml:trace contextRef="#ctx0" brushRef="#br0" timeOffset="-204099.65">3052 935 0,'0'-18'16,"17"18"0,-17-17-16,18 17 15,-18-18 1,0 53 46,0-17-46,0 17-16,0-17 16,0-1-16,0 1 0,0 17 0,0-17 15,17 0-15,-17-1 0,0 19 0,0-19 16,18 18-16,-18-17 0,0 17 0,0-17 15,18 17-15,-18-17 0,0 0 0,0 17 16,0-18-16,0 1 16,17-18 31,-17-18-47,0 1 0,0-1 15,0 1-15,18-1 0,-18-17 0,0 17 16,0-17-16</inkml:trace>
  <inkml:trace contextRef="#ctx0" brushRef="#br0" timeOffset="-203332.63">3122 670 0,'0'0'0,"-18"-17"16,1 17-1,17-18-15,-18 18 0,1 0 16,-1 0 0,0 0-16,1 0 15,-1 18-15,0-18 0,1 0 16,-1 17-16,0-17 0,1 18 0,-1-18 15,0 18-15,1-18 0,-1 17 0,1-17 16,-1 18-16,0-18 0,1 17 16,-1 1-16,0 0 0,-17 17 15,35-17-15,-18 35 16,1-36-16,17 1 0,-18 35 16,18-36-16,0 19 0,0-19 0,0 19 15,0-19-15,-17 19 0,17-19 0,0 18 16,0-17-16,0 17 0,0 1 0,0-19 15,35 19-15,-35-19 0,0 18 0,17-17 16,-17 17-16,18-17 0,-18 17 16,18-17-16,-1 0 0,1 17 0,-18-18 0,53 54 15,-35-71-15,-1 18 16,18 17-16,-17-17 16,17-18-16,-17 17 0,0-17 0,-1 18 15,1-18-15,17 18 0,-17-18 0,0 0 16,-1 0-16,18 0 0,-17 0 0,0 0 15,17 0-15,-17-36 0,17 36 0,-17-35 16,17 17-16,18-17 0,-18 0 16,0 17-16,-17-17 0,0 0 0,17 17 15,-18-17-15,36-54 16,-53 54-16,18 18 0,17-54 16,-35 53-16,0-17 0,18 0 15,-18 17-15,0-17 0,0 0 0,0 17 16,0-17-16,0-1 0,0 1 0,0-18 15,-18 18-15,18 17 0,-35-35 16,35 18-16,-18 17 0,18 1 16,-17-1-16,-1 1 0,0-1 0,1 18 15,-1-18-15,-17 1 0,17 17 0,-17 0 16,-71-18-16,89 18 16,-54 0-16,53 0 0,1 0 15,-19 18-15,19-18 0,-1 0 16,1 35-16,-1-17 0,18-1 15,0 1-15</inkml:trace>
  <inkml:trace contextRef="#ctx0" brushRef="#br0" timeOffset="-202376.72">3034 1852 0,'-18'0'110,"1"0"-110,-1 0 15,0 18-15,-17-18 0,17 17 16,-17 1-16,17 0 0,-17-1 0,0 1 16,-53 35-16,35-36 0,18 19 15,-1-19-15,-17 1 0,18 0 0,0 17 16,17-17-16,-52 17 15,52-18-15,-17 1 0,17 0 16,0-1-16,1 1 0,17 0 16,-18-1-16,18 1 0,-18 0 15,18-1-15,-17 1 0,17 0 16,0-1-16,0 1 16,-18-18-1,53 0 79,-35-18-94,18 18 0,0-17 16,-1 17-16,1-36 0</inkml:trace>
  <inkml:trace contextRef="#ctx0" brushRef="#br0" timeOffset="-201695.56">3104 1799 0,'0'-17'16,"0"-1"-1,18 18 1,-18-18 0,18 18 15,-18 36-31,17-36 16,1 17-16,0 1 15,-1-1-15,1 1 16,0-18-16,-1 18 0,1-1 0,-1-17 15,1 18-15,17 0 0,-17-1 0,0-17 16,17 18-16,-17 0 0,17-1 0,-18-17 16,72 53-16,-19-18 15,-52-17-15,17-18 0,0 18 16,18 17-16,-17-17 0,-19-1 16,19 1-16,-1-18 0,-18 17 0,19 1 15,-19 0-15,19-18 0,-19 17 0,19 1 16,-19 0-16,1-18 0,-1 17 0,1 1 15,0 0-15,-1-1 0,1 1 16,0 0-16,-18-1 16,0 1-1,-18-18 17,18-35-17,-18 35-15,18-18 0,-17 18 16,17-18-16,0 1 0,0-1 15,-18 18-15,18-18 0</inkml:trace>
  <inkml:trace contextRef="#ctx0" brushRef="#br0" timeOffset="-200080.22">2258 2434 0,'-18'0'46,"18"-17"-30,-18 17-16,1 0 16,-1 0-1,1 0-15,-1 0 16,0 0-16,1 17 16,-1-17-16,0 0 0,1 18 15,-1-1-15,0-17 0,-17 36 16,18-19-16,-1-17 0,0 36 15,1-19-15,-1 1 0,0 0 16,18-1-16,-17 18 0,-1-17 0,18 0 16,-18-1-16,1 1 0,17 17 0,-18-17 15,18 0-15,-17-1 0,17 18 16,-18-17-16,18 0 0,0-1 0,-18 1 16,18 0-16,0-1 0,0 1 0,0 0 15,0-1-15,0 1 0,0 0 0,0-1 16,0 18-16,0-17 0,18 0 15,0 35-15,-18-36 16,17 19-16,18-36 0,-35 17 16,18 1-16,0-1 0,-1 1 15,1 0-15,0-18 0,-1 17 0,1-17 16,0 0-16,-18 18 0,35-18 0,-18 0 16,1 0-16,0 0 0,-1 18 0,1-18 15,0 0-15,-1 0 0,1 0 16,0 0-16,-1 0 0,1 0 0,-1 0 15,1 0-15,17 0 0,1-36 16,-1 36-16,-17 0 0,-1-17 0,19 17 16,-19 0-16,1 0 0,-1-18 0,1 0 15,0 18-15,-1-17 0,1 17 0,0-18 16,-1 18-16,1-17 0,0-1 16,-1 0-16,1 1 15,-1-1-15,-17 0 16,18 18-16,-18-17 0,0-1 0,18 18 15,-18-18-15,0 1 0,17-1 16,-17-17-16,0 17 16,18 1-16,-18-1 0,0 0 0,0 1 15,0-1-15,0 0 0,0 1 0,0-1 16,0 0-16,0 1 0,0-1 0,0 1 16,-18-1-16,18 0 0,0 1 0,-35-1 15,35 0-15,-18 1 0,1-1 0,-1 0 16,1 1-16,17-1 0,-18 18 15,0-17-15,1-1 0,-1 0 0,0 1 16,1-1-16,-1 18 0,0-18 16,1 18-16,-1-17 0,-17 17 15,17 0-15,1 0 0,-19 0 0,19 0 16,-1 0-16,-17 0 0,17 0 16,0 0-16,1 17 0,-1-17 0,1 0 15,-1 18-15,0 0 0,1-18 16,17 17-16,-18 1 0</inkml:trace>
  <inkml:trace contextRef="#ctx0" brushRef="#br0" timeOffset="-198703.63">4127 2522 0,'0'-17'16,"-17"17"-16,-1 0 47,1 17-47,-1 1 15,0 0 1,18-1-16,-17 1 0,-1 0 0,18-1 16,-18 1-16,1 17 0,-1 0 15,18 1-15,-18-19 0,18 1 16,0 17-16,0-17 0,0-1 0,0 19 15,0-19-15,36 1 0,-36 17 0,0-17 16,17 17-16,1-17 0,-18 0 16,35-1-16,-35 1 0,18-1 0,0-17 15,-1 18-15,1 0 16,-1-18-16,1 17 0,0-17 0,-1 0 16,1 0-16,17 0 0,1 18 15,-19-18-15,19 0 0,-1 0 16,-18 0-16,19 0 0,-19 0 0,1-35 15,0 35-15,-1 0 0,19-18 16,-19 0-16,1 18 0,-1-17 0,1-1 16,0 18-16,-1-17 0,1-1 0,0 0 15,-1 1-15,-17-1 0,0 0 16,18 1-16,-18-1 0,0-17 0,0 17 16,0 0-16,0-17 0,0 18 0,0-36 15,0 35-15,-18-17 16,18 17-16,0-17 0,-17 17 0,17 1 15,-36-19-15,19 19 0,-1-1 0,0 0 16,1 1-16,-18-1 0,17 0 0,0 18 16,-17-17-16,17-1 0,-17 18 15,17 0-15,1-17 0,-1 17 0,1 0 16,-1 0-16,-17-18 0,17 18 16,0 0-16,1 0 0,-1 0 15,0 35-15,1-17 0,-1-1 16,18 1-16,-18 0 15,18-1-15,-17 1 0,17 0 0</inkml:trace>
  <inkml:trace contextRef="#ctx0" brushRef="#br0" timeOffset="-196479.92">2081 3404 0,'18'0'46,"-18"18"17,-18-18-47,18 18-16,-17-18 15,17 17-15,-36 18 0,36-17 16,-17 0-16,-1-1 0,18 1 15,-17 17-15,-1 1 0,0-19 0,1 19 16,-1-1-16,0 0 0,-17 18 16,17-18-16,-17 1 0,18 16 15,-1-16-15,0-19 0,1 36 16,-1-35-16,18 0 0,-18-1 0,18 1 16,-17-1-16,17 1 0,0 0 0,0-1 15,-18 1-15,18 0 0,-18-1 16,18 1-16,-17 0 0,17-1 15,-18 1-15,18 0 16,-18-18-16,18 17 0,-17-17 16,17 18-16,-18-1 0,1 1 15,17 0 1,-18-18-16,18 17 16,-18-17-16,18 18 15,-17-18 1,17 18-16,-18-18 15,18 17 1,-18-17 0,18 18 15,18-18 110,0-18-126,-1 18-15,1-17 16</inkml:trace>
  <inkml:trace contextRef="#ctx0" brushRef="#br0" timeOffset="-193402.49">1446 4480 0,'18'0'16,"-36"0"46,1 0-46,17-17-16,-18 17 0,0 0 15,1 0-15,-1 0 16,1 0-16,-1 35 0,0-35 16,-17 18-16,17-18 15,-17 17-15,35 1 0,-18-18 16,1 17-16,-1 1 15,18 0-15,-17-18 0,17 17 0,-18 1 16,0-18-16,18 18 0,-17-1 0,17 1 16,-18 17-16,18-17 0,-18-1 0,18 19 15,-17-1-15,17 0 0,0 1 0,-18-1 16,18-17-16,0 17 0,0 0 16,0 0-16,0-17 0,0 0 0,18 35 15,-18-36-15,35 18 0,-17 1 16,-1-19-16,1 1 0,17 35 15,-17-53-15,-1 18 0,1-1 0,0 1 16,-1-1-16,1-17 0,0 18 16,-1 0-16,1-18 0,0 0 15,-1 17-15,1-17 0,17 0 0,-17 0 16,-1 0-16,1 0 0,17 0 0,-17 0 16,17-35-16,-17 35 0,-1 0 0,19-18 15,-1 1-15,0 17 16,-17-18-16,17-17 0,1 35 0,-19-18 15,1 1-15,-1 17 0,-17-18 0,18 0 16,0 18-16,-1-17 0,1-1 0,-18 0 16,18 1-16,-1-1 0,1 1 0,0-1 15,-18 0-15,17 1 0,-17-1 16,18 0-16,-1-17 0,-17 17 16,0 1-16,18-1 0,-18 1 15,0-19-15,0 19 0,0-1 0,0-35 16,0 35-16,0-17 0,-35 0 15,35 0-15,0 17 0,-18-17 16,18 17-16,-17 0 0,17 1 0,-36-19 16,19 19-16,-1-1 0,-17-17 15,17 35-15,0-18 0,-34 1 16,34 17-16,-17 0 0,-1 0 16,1 0-16,17 0 0,-17 0 0,0 0 15,0 0-15,17 0 0,-17 0 0,17 0 16,-35 0-16,35 0 15,-17 17-15,18-17 0,-1 0 0,0 18 16,1-18-16,-19 18 0,19-1 16,-1 1-16,0-1 0,18 1 0,-17 0 15,-1-1-15,18 1 0,-17 0 0</inkml:trace>
  <inkml:trace contextRef="#ctx0" brushRef="#br0" timeOffset="-191071.22">2187 3440 0,'0'17'62,"0"1"1,0-1-63,18-17 15,-18 36-15,17-19 16,-17 1-16,36 0 0,-36-1 0,17 19 16,1-19-16,17 1 0,-17 0 0,0 17 15,-1-18-15,36 36 0,-18-17 16,1-19-16,17 54 0,-18-54 16,0 19-16,36 34 0,-36-52 15,0 17-15,1 0 0,-1-17 16,0 17-16,-17-17 0,17 17 0,18 1 15,-18-1-15,-17-17 0,17 17 16,-17-18-16,-1 1 0,1 0 16,0-1-16,-1 1 0,1 0 0,0-1 15,-18 1-15,17 0 0,1-1 0,0 1 16,-1-1-16,1 1 16,-1 0-16,1-1 15,0 1-15,-1 0 16,-17-1-1,0 1 64</inkml:trace>
  <inkml:trace contextRef="#ctx0" brushRef="#br0" timeOffset="-190484.14">3404 4674 0,'0'0'0,"0"-17"15,-17 17 1,17-18-16,0 0 16,-18 18 15,0 0-16,1 18-15,-1-18 16,18 18-16,-18-18 0,1 17 0,-18 19 16,17-19-16,18 1 0,-18 35 15,1-36-15,17 19 0,0-19 16,-18 19-16,18-19 0,0 19 0,0-19 16,0 18-16,0-17 0,35 17 0,-35-17 15,18 17-15,-18-17 0,35 0 0,-35-1 16,18 1-16,-1-1 0,1 1 0,0 0 15,-1-18-15,1 0 0,0 17 0,-1-17 16,1 0-16,0 0 0,17 0 0,-18 0 16,36-17-16,-35 17 15,0-18-15,17 18 0,0-35 0,-17 0 16,17 17-16,-17 0 0,-18 1 16,17-1-16,1 0 0,0 1 0,-18-19 15,17 19-15,-17-18 0,0 17 0,0-17 16,0-1-16,0 1 0,-17-36 15,17 54-15,-36-18 0,19 17 16,-1-17-16,-17 17 0,17 18 0,-17-18 0,17 1 16,-17 17-16,17 0 0,-17 0 0,-18 0 15,36 0-15,-19 0 16,1 17-16,0-17 0,17 18 0,0-18 16,1 0-16,17 18 15</inkml:trace>
  <inkml:trace contextRef="#ctx0" brushRef="#br0" timeOffset="-189584.5">4304 3228 0,'0'0'0,"18"35"94,-18-17-94,17 17 16,-17-17-16,18-1 0,-18 1 15,17 0-15,-17-1 0,18 19 0,0-19 16,-1 18-16,-17 1 0,18-1 0,0 18 16,-1-18-16,36 106 15,-35-88-15,17 35 16,-35-52-16,18-1 0,17 36 0,-17-36 15,-18 0-15,17-17 0,1 17 16,-18-17-16,18-1 0,-1 19 0,-17-19 16,18 1-16,-1 17 0,1-17 0,-18-1 15,18 1-15,-1 0 0,-17-1 0,18 1 16,-18 0-16,0-1 0,18 1 0,-1 0 16,-17-1-16,18-17 0,-18 18 15,18-1-15,-1 1 31,-17-36 79</inkml:trace>
  <inkml:trace contextRef="#ctx0" brushRef="#br0" timeOffset="-188951.31">4886 4621 0,'0'0'0,"-18"-17"16,18-1-16,0 0 15,-17 18-15,17-17 0,0-1 16,-18 18 0,18-17-16,-18 17 31,1 0-31,-1 35 15,0-35-15,1 0 0,-1 17 16,1 1-16,-1 0 0,18-1 16,-18 1-16,1 0 0,-1-1 0,18 1 15,-18 17-15,1-17 0,17 17 0,-18 0 16,18-17-16,0 17 0,-18 1 0,18-1 16,0 0-16,0 0 0,0-17 0,0 17 15,36 1-15,-36-19 0,17 19 0,19-1 16,-36 0-16,17-17 0,1-18 15,0 17-15,17 1 0,-35 0 16,35-18-16,-17 0 0,-1 0 16,1 0-16,0 0 0,17 0 0,-17 0 15,17-18-15,0 18 0,-17-35 0,17 35 16,-17-18-16,17 18 0,-17-18 16,-1 18-16,1-17 0,0-1 0,-1 1 15,1 17-15,-1-36 0,1 19 0,-18-1 16,18 0-16,-18-17 0,17 17 0,-17-17 15,0 0-15,18 0 0,-18-36 16,0 18-16,0 18 0,0-36 16,-35 36-16,35 17 0,-18 1 15,18-1-15,-35 0 0,17 1 0,1-1 0,-1 18 16,-17-17-16,-1 17 0,19 0 0,-19 0 16,1 0-16,0 0 0,0 0 0,-1 0 15,19 0-15,-19 0 0,19 17 16,-19-17-16,19 18 0,-1-18 0,-17 35 15,17-17-15,1-1 0,-1-17 0</inkml:trace>
  <inkml:trace contextRef="#ctx0" brushRef="#br0" timeOffset="-186931.68">4798 5380 0,'17'0'109,"-17"17"-77,18-17-32,-18 18 0,18 17 15,-18-17-15,17 0 0,1 17 16,0 0-16,-1-17 0,1 35 15,17 0-15,-17-18 16,17 18-16,-17-18 0,-1 0 16,1 18-16,0-17 0,17-1 0,-17 0 15,-1 0-15,1 1 0,-1-19 0,1 19 16,0-19-16,-1 19 0,1-19 16,-18 1-16,18 0 0,-18-1 0,17 1 15,1-1-15,-18 1 16,0 0-16,18-18 0,-18 17 15,0 1 17,17-18-32,-17 18 15,0-54 48,0 19-63,0-1 15,-17 0-15,17 1 16,-18 17-16</inkml:trace>
  <inkml:trace contextRef="#ctx0" brushRef="#br0" timeOffset="-186283.46">5221 6368 0,'-18'0'16,"18"-18"15,-17 18 0,-1 0-31,1 0 16,-1 0-16,-17 18 16,17-1-16,0-17 15,1 36-15,-1-19 0,0 1 16,1-1-16,17 1 0,-18-18 16,18 18-16,-17-1 0,17 1 0,0 0 15,-18 17-15,18-17 0,0-1 0,0 1 16,0-1-16,0 19 0,0-1 15,0-17-15,35-1 0,-35 1 0,18-18 16,-18 18-16,35-1 0,-17-17 0,-1 18 16,19-18-16,-19 0 0,1 0 15,0 18-15,17-18 0,18 0 16,-18 0-16,-17 0 0,-1-36 16,1 36-16,0 0 0,-1-17 0,18-1 15,-17 18-15,0-18 0,-1 18 16,1-17-16,-18-1 0,18 0 0,17 1 15,-17-1-15,-1 0 0,-17 1 16,18-1-16,-18 1 0,18-19 0,-18 19 16,0-1-16,0-17 0,0 17 0,0-17 15,0-18-15,-18 35 0,18 1 16,-35-36-16,35 35 0,-18 0 16,-17 1-16,17-1 0,0 18 15,1 0-15,-1-17 0,0 17 0,-17 0 16,18 0-16,-19 0 0,19 0 0,-19 0 15,1 0-15,0 0 0,0 0 0,17 17 16,-17-17-16,-1 0 0,19 18 16,-19-18-16,19 17 0,-1-17 15,1 18-15,-1-18 0,0 0 0</inkml:trace>
  <inkml:trace contextRef="#ctx0" brushRef="#br0" timeOffset="-185316.11">3475 5309 0,'0'0'0,"0"-17"31,35 52 16,-35-17-47,18-18 0,-18 17 16,17 1-16,1 17 0,-18-17 15,18 17-15,-1-17 0,-17 17 16,18 0-16,-18 1 0,18-1 0,-18 18 16,17-18-16,-17 18 0,18 0 0,-18 0 15,18 0-15,-18 0 0,17-1 0,1 37 16,-18-36-16,17-18 0,1 18 15,0-18-15,-18-17 0,17 17 16,1-17-16,-18-1 0,18-17 16,-18 18-16,17-18 0,1 18 15,0-18 1,-1 0 0,-17-36-16,0 19 0,18 17 15,-18-18-15,0 0 0,0 1 16,0-1-1,-18 0-15</inkml:trace>
  <inkml:trace contextRef="#ctx0" brushRef="#br0" timeOffset="-184710.42">3828 6279 0,'0'0'0,"-18"0"0,0 0 16,18-17-16,-17 17 15,17-18-15,-18 1 16,0 17-16,1-18 16,-1 18-1,1 0-15,-1 0 0,0 35 16,1-35-16,-1 18 0,0-18 0,18 17 15,-17 1-15,-1 17 0,0-17 16,18 0-16,-17 35 0,-1-36 16,18 18-16,0-17 0,0 0 0,0 17 15,0-17-15,0 17 0,0-17 0,0 17 16,0-18-16,18 1 0,-18 17 16,0-17-16,35 0 0,-35-1 0,18 1 15,-18 17-15,17-17 0,1-18 0,-18 18 16,18-1-16,-1 1 0,1-18 0,-18 17 15,18-17-15,-1 18 0,1-18 0,17 0 16,-17 0-16,17 0 16,-17 0-16,-1 0 0,19-18 0,-19 18 15,1 0-15,-1-35 0,1 35 0,0-17 16,-1 17-16,1-18 0,0 0 0,-1 18 16,-17-17-16,18-1 0,-18 0 0,18 1 15,-18-1-15,17 0 0,-17 1 0,0-1 16,18-35-16,-18 18 0,0 0 15,0 17-15,0-17 0,-35-1 0,35 19 16,-18-18-16,18 17 0,-53-17 16,0-1-16,18 36 15,17 0-15,-17 0 0,-36 0 16,36 0-16,0 0 0,0 0 0,17 0 16,-17 18-16,17-18 0,-17 0 15,17 18-15,0-18 0,1 0 16,17-36-1</inkml:trace>
  <inkml:trace contextRef="#ctx0" brushRef="#br0" timeOffset="-183907.49">3475 5151 0,'-18'0'16,"1"0"-16,-1 0 47,0 0-32,1 0 1,17 17-16,-18-17 0,18 18 16,-18-18-16,18 17 0,-17-17 15,-1 18-15,18 0 16,-18-18-16,18 17 0,-17 1 15,17 0-15,-18-1 0,18 1 16,-17-18-16,17 18 0,-18-1 0,18 1 16,-18-1-16,1 19 0,17-19 0,-18 1 15,18 17-15,-18-17 0,1 17 16,-1-17-16,18 17 0,-18 0 0,1-17 16,-18 70-16,17-52 0,0-1 15,-17 53-15,17-53 0,1 18 16,-1-18-16,0 1 0,1-1 0,-1 18 15,0-18-15,18-17 0,-17 17 0,-1 0 16,1-17-16,17 0 0,-18-1 0,0 1 16,18 0-16,-17-1 0,17 1 0,-18 0 15,0-1-15,18 1 0,-17-1 0,17 1 16,-18-18-16,18 18 0,-18-1 16,1 1-16,17 0 0,0-1 15,-18-17-15,18 18 16,18-18 15,-18-35-15,35 35-16,-35-18 0,18 18 15,-18-18-15,17 18 0</inkml:trace>
  <inkml:trace contextRef="#ctx0" brushRef="#br0" timeOffset="-183320.42">2628 6597 0,'0'-35'16,"-17"17"-16,17 0 15,-18 18 1,0 0-16,1 0 16,-1 0-16,0 18 15,1 0-15,-1 17 16,-17 0-16,17 0 15,18-17-15,-17 17 0,-1-17 16,18 0-16,-18 17 0,18-17 0,0-1 16,-17 19-16,17-19 0,0 1 0,0-1 15,0 19-15,0-19 0,0 1 0,0 0 16,35-1-16,-17 19 0,-18-19 16,35 1-16,0-18 15,-17 17-15,-1-17 0,1 0 0,0 0 16,35 0-16,-36 0 0,1-35 15,17 35-15,-17-17 0,-1-1 0,19-17 16,-19 17-16,1-17 0,17 17 0,-17-17 16,-1 0-16,1 17 0,0-17 0,-1-18 15,-17 17-15,0 19 0,0-1 16,0-17-16,0 17 0,0 1 0,-35-1 16,35 0-16,-35 1 0,17-1 0,-17 0 15,0 1-15,-1-1 0,19 18 0,-19-18 16,-16 1-16,34 17 15,-53-18-15,54 18 0,-1 0 16</inkml:trace>
  <inkml:trace contextRef="#ctx0" brushRef="#br0" timeOffset="-182479.15">1429 5397 0,'-18'0'31,"0"18"-15,1-18-1,17 18-15,-18-18 0,1 35 16,-1-17-16,0-1 0,-17 36 15,17-35-15,1 17 0,-36 36 16,18-36-16,-1 0 0,-17 53 16,-17 18-16,-1 18 15,54-71-15,-19 0 0,19 0 0,-19 35 16,19-53-16,-1 0 16,18 1-16,-18-1 0,18-18 0,-17 1 15,17 0-15,0-1 0,-18 1 16,18 0-16,0-1 15,18-17 48,-1-35-63,1 35 16,-18-18-16,18 1 15,-18-1-15,17 18 16</inkml:trace>
  <inkml:trace contextRef="#ctx0" brushRef="#br0" timeOffset="-180647.57">1235 6491 0,'-18'0'0,"0"18"15,1-18 1,-1 0-16,1 0 0,-1 0 16,0 0-1,1 0-15,-1 0 16,0 0-16,1 0 0,-1 0 15,-17 35-15,-1-35 0,19 18 16,-36-1-16,18 1 16,17 17-16,0-17 0,1-1 15,17 1-15,-18 17 0,18-17 16,0 0-16,0 17 0,-18-17 0,18 17 16,0 0-16,0-17 0,0 17 15,0 0-15,0 1 0,0 34 16,0-52-16,18 17 0,-18 36 15,35-54-15,-35 19 0,18-1 0,0 0 16,-1-17-16,36 17 16,-18-17-16,36-1 15,-53-17-15,-1 0 0,19 0 16,-19 0-16,19 0 0,-1 0 0,-18-17 16,19 17-16,-1-36 0,0 19 0,-17-1 15,17 0-15,0 1 0,1-1 0,-1-17 16,0 0-16,-17 17 0,17-17 0,-17 17 15,-1 0-15,1-17 0,0 18 0,17-36 16,-35 0 0,0 35-16,0-35 0,0 18 15,0 17-15,-18-52 0,-17 34 16,17 19-16,-34-54 0,16 54 16,1-19-16,0 19 0,-1-1 0,1 0 15,-18 1-15,18 17 0,0-18 0,-1 18 16,-16 0-16,16 0 0,1 0 0,0 0 15,-1 0-15,-17 35 0,18-35 16,18 18-16,-19-18 0,19 35 0,-1-17 16,0 0-16,1 17 0,-19 71 15,36-71-15,0 18 16</inkml:trace>
  <inkml:trace contextRef="#ctx0" brushRef="#br0" timeOffset="-171817.06">24183 13529 0,'0'0'0,"0"-18"15,0 1 1,0-1 15,18 18-15,-18 18 31,0 17-47,0-17 15,0-1-15,0 1 0,0 17 0,0-17 16,0 17-16,-36 0 0,36 1 0,-17-1 15,17 0-15,-18 1 0,18-1 0,-18 0 16,1 0-16,-1 18 0,18-17 0,-18-1 16,18 0-16,-17-17 0,17 17 0,-18-17 15,18 17-15,-17-17 0,17-1 0,0 1 16,0-1 0,-18-17-16,18 18 0,0-36 78,35 18-63,-35-17-15,0-1 16,18 18 15,-18-17 32,17 17-32,-17-18 0,18 18 0,-18-18-15,18 18-16</inkml:trace>
  <inkml:trace contextRef="#ctx0" brushRef="#br0" timeOffset="-169824.01">19597 15875 0,'0'-18'0,"0"1"15,0-1 1,0 0-16,0 1 16,0-1-16,17 1 15,-17-1 1,0 0 0,0 1-16,0 52 46,0 0-30,0-17-16,0 17 16,0 0-16,0 18 0,0-17 0,-17 16 15,17-16-15,0 17 0,-18 0 0,18-1 16,-35 1-16,35 0 0,-18 0 0,-17 106 16,17-124-16,1 106 15,-1-88-15,18-17 0,0-1 16,0 18-16,-18-18 0,18 0 15,0 1-15,0-1 0,0-17 0,0 17 16,0-18-16,0 19 0,-17-19 0,17 1 16,0 0-1,0-54 1,0 1 0,0 17-16,0 1 15,0-1-15,0 1 0,0-1 0,0 0 16,0 1-16,0-1 0,0 0 0,0 1 15,0-1-15,0 0 0,0 1 0</inkml:trace>
  <inkml:trace contextRef="#ctx0" brushRef="#br0" timeOffset="-169143.62">19614 15804 0,'0'0'0,"0"-17"0,0-1 0,0 1 15,-35 52 16,0-18-15,17-17-16,1 36 0,-19-19 16,19 1-16,-19 0 0,19 17 0,-19-17 15,19 17-15,-18-18 0,17 19 0,-35 17 16,18-36-16,17 19 0,-17-19 16,17 1-16,1 17 0,-1-17 0,0 35 15,1-36-15,-1 1 0,18 0 16,-18-1-16,18 1 15,36-18 1,-19 0 0,19-35-16,-1 35 0,-18-18 0,19 0 15,-1 1-15,0-19 0,1 19 0,-1-1 16,35-17-16,-34 0 0,-1 17 16,18-17-16,-35 17 0,-1-17 15,1 17-15,-1 0 0,1 18 0,0-17 16,-1-1-16,1 1 0,0 17 0,-1-18 15,19 18-15,-19-18 0,1 18 0,-1 0 16,1 0-16,0 0 0,-1 0 16,1 18-16,0-18 15,-18 35-15,17-17 0,1-1 0,-18 1 16,18 17-16,-18-17 0,17 17 0,-17 1 16,18-19-16,-18 18 0,0-17 0,17 17 15,-17-17-15,0 17 0,0-17 0,18 0 16,-18 17-16,0-17 0,0-1 0,0 1 15,0-1-15,0 1 16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2T07:36:43.455"/>
    </inkml:context>
    <inkml:brush xml:id="br0">
      <inkml:brushProperty name="width" value="0.05292" units="cm"/>
      <inkml:brushProperty name="height" value="0.05292" units="cm"/>
      <inkml:brushProperty name="color" value="#00B050"/>
    </inkml:brush>
  </inkml:definitions>
  <inkml:trace contextRef="#ctx0" brushRef="#br0">19262 5574 0,'17'0'16,"-17"18"328</inkml:trace>
  <inkml:trace contextRef="#ctx0" brushRef="#br0" timeOffset="5995.18">12700 2258 0,'0'0'15,"-18"0"-15,-17 0 16,17 0-16,1 0 0,-1 0 31,53 0 141,-17 0-156,17 0-1,1 17-15,-19-17 0,36 0 16,35 18 0,-52-18-16,-1 0 0,35 0 0,-17 0 15,-17 0-15,52 0 0,-53 0 16,0 0-16,54 0 0,-54 0 15,0 0-15,0 0 0,1 0 16,-19 0-16,19 0 0,-1 0 0,-17 0 16,17 0-16,-18 0 0,19 0 0,-19 0 15,1 0-15,17 0 0,-17 0 0,17 0 16,-17 0-16,17 0 0,-17 0 16,35 0-16,-18 0 0,-17 0 0,52 18 15,-52-18-15,17 0 0,0 0 16,1 17-16,-1-17 0,-17 0 0,17 0 15,0 0-15,0 0 0,1 0 0,17 18 16,-18-18-16,0 0 0,18 0 0,0 0 16,-18 0-16,18 0 0,0 0 0,0 0 15,-18-35-15,18 35 0,0 0 16,-18 0-16,1 0 0,34 0 16,-34-18-16,-1 18 0,18-18 15,-18 18-15,0 0 0,-17 0 16,17 0-16,-17-17 0,-1 17 0,19 0 15,-19 0-15,19 0 0,-1 0 0,-17 0 16,17 0-16,0 0 0,18 0 16,-35 0-16,17 0 0,-17 0 15,17 0-15,0 0 0,-17 0 0,17 0 0,-17 0 16,17 0-16,0 0 0,-17 0 0,17 0 16,0 0-16,1 0 0,52 0 15,-53 0-15,0 0 16,1 0-16,17-18 0,-18 18 0,0 0 15,53 0-15,-52 0 0,-1 0 16,0 0-16,1-18 0,-1 18 0,0 0 16,-17 0-16,17 0 0,0 0 0,-17 0 15,17 0-15,-17 0 0,17 0 0,-17 0 16,17 0-16,0 0 0,-17 0 0,17 0 16,1 0-16,-1 0 0,-18 0 15,19 0-15,70 0 0,-71 0 16,0 0-16,-17 0 0,17 0 0,0 0 15,-17 18-15,17-18 0,0 0 16,1 0-16,-19 0 0,19 0 0,-1 0 16,0 0-16,1 0 0,-1 0 0,0 0 15,0 0-15,18 0 0,0 0 0,0 0 16,0 0-16,0 0 0,0 0 0,0 0 16,0 18-16,0-18 0,-18 0 0,35 0 15,-34 0-15,-1 0 16,53 0-16,-53 0 0,-17 0 15,17 0-15,-17 0 0,17 0 0,1 0 16,-19 0-16,18 0 0,1 0 0,-1 0 16,18 0-16,-18 0 0,18 17 0,-18-17 15,18 0-15,-17 0 0,17 0 0,-18 0 16,18 18-16,-18-18 0,0 0 16,1 0-16,-1 0 0,0 18 0,-17-18 15,17 0-15,0 0 0,-17 0 0,17 0 16,-17 0-16,70 0 15,-70 0-15,17 0 0,0 0 16,1 17-16,-1-17 0,18 0 0,-18 0 16,0 0-16,18 0 0,-18 18 0,1-18 15,-1 0-15,0 0 0,1 18 0,-19-18 0,19 0 16,-19 17-16,1-17 0,-1 18 0,1-18 16,0 18-16,-1-18 0,1 0 0,0 0 15,-1 17-15,1-17 0,0 0 0,17 0 16,0 0-16,0 0 0,1 0 15,69 0-15,-52 0 0,0 0 16,0 0-16,0 0 0,0 0 0,-18 0 16,36 0-16,-53 0 0,-1 0 15,1 0-15,-1 0 0,1 0 0,0 0 16,-1 0-16,1 0 0,0 0 31,-1 0-15,1 0-1,-36 0 189,1 0-204,-1-17 15</inkml:trace>
  <inkml:trace contextRef="#ctx0" brushRef="#br0" timeOffset="80014.8">24994 17498 0,'0'-18'16,"0"0"15,0 1-15,0-1-1,0 1 1,0 34 46,0 18-46,0-17-16,0 0 0,0 17 16,0-17-16,0-1 0,0 1 15,0 0-15,0-1 0,0 1 0,0 0 16,0-1-16,0 1 0,0-1 15,0 1-15,0 0 16,0-36 62,0-17-62</inkml:trace>
  <inkml:trace contextRef="#ctx0" brushRef="#br0" timeOffset="80306.83">24977 17445 0,'-18'-18'16,"0"18"-1,54 18 16,-36-1-15,17-17-16,-17 18 0,18-18 16,0 18-16,-1-1 0,-17 1 0,18 0 15,-1-18-15,1 17 0,0 1 0,-1 0 16,-17-1-16,18-17 0,0 18 0,-18 0 16,17-1-16,1 1 0,-18-1 15,18-17 1,-18 18-16,17-53 31,-17 17-31</inkml:trace>
  <inkml:trace contextRef="#ctx0" brushRef="#br0" timeOffset="80566.95">25294 17339 0,'0'-18'16,"0"1"-1,0 52 17,0 0-32,0-17 15,18 0-15,-18-1 0,0 1 0,0 17 16,0-17-16,0-1 0,0 1 16,0 0-16,0-1 0,0 1 15,0 0-15,0-1 0,0 1 0,0 0 16,0 17-16,0-18 15,-18 1 1</inkml:trace>
  <inkml:trace contextRef="#ctx0" brushRef="#br0" timeOffset="80953.63">25682 17533 0,'0'0'0,"-70"-35"15,52 35-15,0 0 16,1 0-16,-1 17 16,0 1-1,18 17-15,-17-17 0,17 0 16,0 17-16,0-17 15,0 17-15,0-18 16,35 1-16,-17 0 16,-1-18-16,1 0 15,0 0-15,-1 0 0,1 0 16,0-18-16,-1 18 0,1-18 16,-1 18-16,1-35 0,0 18 0,-18-1 15,17 0-15,-17 1 0,0-1 0,0 0 16,0 1-16,0-1 0,-35 18 0,35-18 15,-18 18-15,-17-17 0,18 17 16,-1 0-16,0 0 16,18 35-16,0-17 15</inkml:trace>
  <inkml:trace contextRef="#ctx0" brushRef="#br0" timeOffset="81291.59">26317 17586 0,'0'0'15,"-17"0"-15,-1-18 16,0 18-16,18-17 15,0 34 110</inkml:trace>
  <inkml:trace contextRef="#ctx0" brushRef="#br0" timeOffset="82254.73">26723 17498 0,'0'0'0,"-18"-18"0,-35-52 32,36 70-32,-1 0 31,18 17-31,-18 1 15,1 17-15,17-17 0,-18-1 16,1 1-16,17 0 0,-18-1 16,18 1-16,0 17 0,0-17 15,0 0-15,35-18 16,-35 17-16,18-17 0,-1 0 16,1 0-16,0 0 15,-1 0-15,1-17 0,0 17 0,-1-18 16,1-17-16,0 35 0,-18-18 15,17 0-15,-17 1 0,0-19 0,0 19 16,0-19-16,0 19 0,0-1 0,-35-17 16,35 17-16,-18-17 0,18 17 0,-35 1 15,0-1-15,17 18 16,0 0-16,1 0 0,-1 0 16,18 18-16,0-1 0,0 19 15,0-19-15,35-17 16,-35 18-16,53-18 0,-35 18 0,17-18 15,-17 17-15,17-17 0,0 0 0,-17 0 16,17 0-16,1 0 0,-1-35 16,-17 35-16,-1-18 0,18 18 0,-17-35 15,0 17-15,-18 1 0,17-1 16,1-35-16,-18 36 0,0-36 16,0 17-16,0 19 0,0-1 15,0 0-15,-18 1 0,1 17 16,17 35-1,-18-35-15,18 35 0,0-17 0,0 0 16,-18 17-16,18-17 0,0 17 0,0 0 16,0 0-16,0 1 0,0 17 0,0-18 15,0 0-15,0 18 0,0-18 16,-17 54-16,17-54 0,-18 0 16,1 36-16,17-36 0,-18 0 15,0 18-15,18-35 0,-17-1 16,17 1-16,0 0 0,17-18 31,19-36-15,-19 1-16,-17 0 15,18 17-15,-18 1 0,17-19 0,-17 19 16,18-1-16,-18-17 16,0 17-16,0 0 0,0 1 15,-35-1-15,17 18 16,1 0-16,17-17 15,-18 17-15,53 0 47,-35-18-47,35 18 0,-17 0 0,0-18 16,17 18-16,0-17 0,-17 17 0,17-18 16,1 18-16,52-18 0,-53 1 15,0-1-15</inkml:trace>
  <inkml:trace contextRef="#ctx0" brushRef="#br0" timeOffset="82523.14">27675 17410 0,'0'0'0,"-17"-53"31,-1 53-31,0 0 16,1 0-1,-1 17-15,-17 19 16,17-36-16,18 35 0,-17-18 0,-1 1 16,18 0-16,-18-1 0,18 1 0,0 0 15,0-1-15,-17 1 0,17 0 0,0-1 16,0 1-16,35-18 16,-35 18-16,18-18 0,17 0 15,0 0-15,-17 0 0,-1-18 16,36-17-16,-17 17 0</inkml:trace>
  <inkml:trace contextRef="#ctx0" brushRef="#br0" timeOffset="83470.03">27958 17057 0,'0'0'0,"-36"-88"16,19 88 0,17-18-16,-18 0 0,0 18 31,18 18-31,0 17 15,0 1-15,0-19 0,-17 18 0,17 18 16,0-17-16,0-1 0,0 0 16,0 0-16,0 1 0,0-1 0,0 36 15,0-36-15,0-18 0,0 19 16,0-19-16,0 19 0,0-19 0,0 1 16,0 0-16,0-1 0,0 1 15,35-18-15,-17 0 16,-1 0-16,1 0 0,0-18 15,35-17-15,-36 35 0,1-35 16,17-1-16,-17 19 0,-1-19 16,1 19-16,0-1 0,-1-17 15,-17 17-15,18 1 0,0-1 16,-18 0-16,0 36 31,-18-18-31,18 35 16,0-17-16,-35 0 0,35 17 15,0-18-15,0 1 0,0 0 16,0-1-16,35 1 0,-35 0 16,18-18-16,-18 17 0,17-17 0,18 18 15,-17-18-15,0 0 16,-1 0-16,1 0 0,0-35 16,-1 35-16,1-18 0,0-17 15,-1 17-15,1 0 0,0-17 0,-1 18 16,-17-1-16,18 0 0,-1 1 0,-17-1 15,18 0-15,-18 1 0,0 34 32,-18 19-17,18-1-15,0-17 16,0-1-16,0 1 0,0-1 0,0 1 16,0 0-16,0-1 0,18 1 15,17 0 1,-17-18-16,0 0 0,-1 0 0,19 0 15,-19 0-15,1 0 0,17 0 0,0-36 16,18 19-16,-35-1 0,35-17 16,-36 0-16,1 17 0,0-35 15,-18 35-15,0 1 0,0-1 16,0 0-16,-36 18 0,36-17 0,-35 17 16,18 0-16,-19 0 15,19 17-15,-1 1 16,18 17-16,0-17 0,0 0 15,0-1-15,0 1 0,35 0 0,-35-1 16,18 1-16,-18-1 0,35 1 16,-35 0-16,18-1 0,-1 1 15,-17 0-15,18-1 0,0-17 16,-18 18-16,17-18 0,-17 18 16,0-1-1,-35-17-15,0 0 0,35 18 16,-35-18-16,17 0 0,0 0 15,1 0-15,-1 18 0,0-18 0,1 0 16,52 0 15,-35-18-31,35 18 0,-17-18 16,17 18-16,-17-35 0</inkml:trace>
  <inkml:trace contextRef="#ctx0" brushRef="#br0" timeOffset="83730.77">29245 17163 0,'0'0'0,"-17"-89"16,17 72-16,-18-1 15,18 1-15,-18 17 16,18-18-16,0 53 16,0 0-1,0 18 1,0-35-16,0 17 0,0 1 0,0-19 0,0 18 15,0 1-15,0-19 0,0 19 16,0-19-16,0 19 0,0-19 0,0 1 16,0-1-16,0 1 0,0 0 0,0-1 15,-17 1-15,-1-18 16</inkml:trace>
  <inkml:trace contextRef="#ctx0" brushRef="#br0" timeOffset="84683.19">29122 17286 0,'0'0'0,"-106"18"15,106-1 1,0 1-16,53-18 16,-35 18-16,17-18 0,0 0 15,0 0-15,1 0 0,17 0 0,-18 0 16,0-18-16,0 18 0,1-18 0,-1 18 15,-17-35-15,17 35 0,-18-18 16,19 1-16,-19-1 0,1 1 0,-18-1 16,18 18-16,-1-18 0,-17 1 0,0-1 15,0 0-15,-35 18 16,0 0 0,-1 36-16,19-36 0,-18 17 15,17-17-15,0 36 0,1-19 0,-1 1 16,0-1-16,1 1 0,17 0 0,0-1 15,-18 1-15,18 0 0,0-1 0,0 1 16,0 0-16,0-1 0,0 1 0,35-18 16,-35 17-16,18-17 0,-18 18 0,35-18 15,-17 0-15,0 18 0,-1-18 0,18 0 16,-17 0-16,17 0 0,-17 0 0,17 0 16,-17 0-16,35-18 15,-35-17-15,-1 35 0,1-18 0,-1 1 0,1-1 16,-18 0-16,18-17 15,-1 35-15,-17-18 16,-17 18 15,17 18-31,0 0 16,-18-1-16,18 1 0,0 0 16,0-1-16,0 1 0,0-1 15,35 1-15,-35 0 0,0-1 0,0 1 16,0 0-16,0-1 15,-35-17 17,17-17-17,18-1-15,0 0 16,0 1-16,36-19 0,-36 19 16,35-1-16,18-17 0,-35 17 15,-1 1-15,54-1 16,-54 18-16,19 0 0,-19 0 15,1 0-15,0 0 0,-1 18 0,18-18 16,-17 17-16,0-17 0,-1 0 16,19 18-16,-19-18 0,1 0 0,35 18 15,-18-18-15,-17 0 0,17 0 16,-17 0-16,-1 0 0,1 0 16,0-18-16,-18 0 15,0-17-15,-18 17 16,-17 18-16,-1-17 15,19 17-15,-1 0 16,18 17-16,-17 19 0,17-19 16,-18 19-16,18-19 15,0 1-15,0-1 0,0 1 16,0 0-16,0-1 0,0 1 16,0 0-16,0-1 0,0 1 15,0 0-15,0-1 0,0 1 16,-35-18-16,17 18 15,0-18-15,-17 0 0,0 0 0,-18 17 16,18-17-16,-36 0 0,18 0 0,0 0 16</inkml:trace>
  <inkml:trace contextRef="#ctx0" brushRef="#br0" timeOffset="87961.22">11165 13176 0,'0'0'0,"0"-17"32,0-1-32,0 0 31,0 1-16,18 17 1,-18-18-16,0 36 78,0 17-62,0-17-16,0-1 0,0 1 15,0 0-15,0 17 0,0-18 16,0 1-16,0 0 0,0 17 0,0-17 16,0 17-16,0-17 0,0 17 0,0-18 15,0 36-15,0-17 0,0-19 16,0 19-16,0-19 0,0 1 0,0 17 16,0-17-16,0-1 0,0 1 0,0 0 15,0 17-15,0-17 0,0-1 0,0 1 16,0 0-16,0-1 15,0 1-15,0-1 0,0 1 0,0 0 16,0-1-16,0 1 16,0 0-16,0-1 0,-18 1 15,18 0-15,0-1 0,0 1 16,0-1-16,0 1 16,0 0-16,18-1 15,-18 1-15,0 0 16,0-1-16,0 1 15,0 0-15,0-1 16,0 1-16,0-1 0,0 1 16,0 0-16,-18-1 15,18 1-15,0 0 0,0-1 16,0 1-16,0 0 16,0-1-16,0 1 15,0 0-15,0-1 16,0 1-1,0-1-15,0 1 16,0 0-16,0-1 0,0 1 16,0 0-1,0-1-15,0 1 16,0 0-16,0-1 16,0 1-16,0-1 0,0 1 15,0 0-15,0-1 16,0 1-16,0 0 15,0-36 95,0 0-110,0 1 15,18-1-15,-18 0 0,0 1 16,0-1-16,18-17 16,-18 17-16,0 1 0,0-1 15,0 0-15,17 1 0,-17-19 16,0 19-16,0-1 0,0 1 0,0-1 16,0 0-16,0 1 0,18-1 0,-18 0 15,0 1-15,0-1 0,0 0 16,0 1-16,0-1 0,18 18 0,-18-18 15,0 1-15,0-1 16,0 1-16,0-1 0,0 0 16,0 1-16,0-1 0,0 0 15,0 1-15,0-1 16,0 0-16,0 1 16,0-1-1,0 1-15,0-1 16,0 0-1,0 1-15,0-1 16,0 0 0,0 1-1,0-1-15,0 0 16,0 1-16,0-1 16,0 1-16,0-1 15,0 0-15,0 1 16,0-1-16,-18 0 15,18 1 1,0-1-16,0 0 16,0 1-16,0-1 15,18 0-15,-18 1 0,0-1 16,0 1-16,17-1 16,-17 0-16,0 1 15,0-1-15,0 0 16,18 18-16,-18-17 0,0-1 15,0 0-15,0 1 0,0-1 16,0 1-16,0-1 16,0 0-16,0 1 0,0-1 15,0 0-15,0 1 16,0-1 0,0 0-16,0 1 15,0-1 1,0 1-16,0-1 15,-18 18-15,18-18 0,0 1 16,0-1 0</inkml:trace>
  <inkml:trace contextRef="#ctx0" brushRef="#br0" timeOffset="90063.16">10372 12982 0,'-18'0'63,"53"0"15,-17 0-78,-18 18 0,18-18 16,-1 0-16,1 0 0,-1 17 0,1-17 15,0 0-15,-1 18 0,72-18 16,-72 18-16,54-18 16,-54 0-16,19 0 0,17 0 15,-18 0-15,-17 0 0,17 0 16,-18 0-16,1 0 0,0 0 0,17 0 15,-17 0-15,-1-18 0,1 18 16,0 0-16,-1 0 16,1 0-16,-1 0 15,1 18-15,0-18 0,-1 0 16,1 0-16,0 0 16,-1 0-16,1 0 0,0 0 15,-1 0-15,1 0 16,0 0-16,-1 0 15,-34 0 126,-19 0-141,19 0 0</inkml:trace>
  <inkml:trace contextRef="#ctx0" brushRef="#br0" timeOffset="91542.31">10442 13053 0,'-17'0'15,"-1"0"1,18-18 15,-18 18-31,18-18 16,0 1-1,-17 17 17,17 17 30,0 1-46,0 0-16,0-1 0,0 1 15,0 0-15,0-1 0,0 19 0,0-19 16,0 19-16,0-19 0,0 18 0,0 36 16,0-36-16,0 1 0,0-1 15,0-18-15,17 19 0,-17-1 0,0 0 16,0-17-16,18 17 0,-18-17 0,0 17 16,0-17-16,18-1 0,-18 19 0,0-19 15,0 1-15,17 17 0,-17-17 16,0 0-16,0 17 0,18 0 15,-18-17-15,0 17 0,0-17 16,17-1-16,-17 19 0,0-19 0,0 1 16,0-1-16,0 1 0,0 0 0,18-1 15,-18 1-15,0 0 0,0-1 16,0 1-16,0 0 0,0-1 16,0 1-16,0-1 15,0 1-15,0 0 16,0-1-16,0 1 0,0 0 15,0-1-15,0 19 0,-35-1 16,35 0-16,0-17 0,0 17 16,0-17-16,0-1 0,0 1 0,-18 0 15,18-1-15,0 1 0,0 0 16,-17-18-16,17 17 0,0 1 16,0-1-16,0 1 15,0 0-15,-18-1 16,18 1-16,0 0 15,0-1-15,0 1 16,0 0-16,0-1 16,0 1-16,0-1 15,0 1 1,35-18 140,-17-18-140,-1 18-1,-17-17-15,18 17 0,0 0 0,-1 0 16,1-18-16,53 1 16,-18-1-16,-36 18 15,1 0-15,52-35 0,-52 35 16,17-18-16,18 0 0,-18 18 16,-17-17-16,17 17 0,-17-18 0,17 18 15,-17 0-15,0-18 0,-1 18 16,1 0-16,-1 0 0,1 0 15,0 0 1,-1 0-16,1 0 31,-18 18-31,18-18 16,-18 18-16,17-18 16,1 0 15,0-18 16,-1 18-32,-17-18 1,0 1 0,18 17 15,-18-18-16,0 1 1</inkml:trace>
  <inkml:trace contextRef="#ctx0" brushRef="#br0" timeOffset="100433.85">12012 11412 0,'-18'0'62,"36"0"141,0 0-203,-1 0 16,1 0 0,0 0-16,-1 0 15,1 18-15,0-18 16,-1 0-16,1 0 0,-1 0 15,1 0-15,0 0 0,35 0 16,-36 0-16,1 0 0,0 0 16,-1 0-16,1 0 0,-1 0 0,1 0 15,0 0-15,-1 0 0,1 0 16,0 0-16,-1 0 0,1 0 0,0 0 16,-1 0-16,1 0 15,0 0 1,-1 0-1,1 0-15,-1 0 16,1 0 31,-36 0 15,1 0-46,-1 0-16,1 0 16,-1 0-16,0 0 15,1 0-15,-1 0 0,0 0 16,1 0-16,-1 0 0,0 0 0,1 0 16,-1 0-16,0 0 0,1 0 0,-1 0 15,1 0-15,-1 0 0,0 0 16,1 0-16,-1 0 0,0 0 0,1 0 15,-1 0-15,0 0 0,1 0 16,-1 0 0,1 0-16,-1 0 15,0 0-15,1 0 16,-1 0 0,0 0-16,1 0 15,-1 0-15,0 18 16,36-18 124,0 0-140,-1 0 16,1 0-16,-18-18 0,18 18 16,-1 0-16,19 0 0,-19 0 15,1 0-15,17 0 0,-17 0 16,-1 0-16,19 0 0,-19-18 16,1 18-16,0 0 0,-1 0 15,1 0-15,-1 0 0,1 0 0,0 0 16,-1 0-16,1 0 0,0 0 15,-1 0-15,1 0 0,0 0 16,-1 0-16,1 0 16,0-17-1,-1 17 1,-34 0 93,-1 0-93,0 0-16,1 0 0,-1 0 16,0 0-16,-17 0 0,17 0 0,1 0 15,-1 0-15,0 0 0,1 0 0,-36 17 16,35-17-16,1 0 15,-1 0-15,0 0 0,1 0 0,-1 0 16,0 0-16,1 0 16,-1 0-16,1 0 15,-1 0-15,0 0 0,1 0 16,-1 0-16,0 0 16,1 0-1,17 18 48,0 0-48,17-18 1,1 0 0,0 0-16,-1 0 15,1 0-15,0 0 0,-1 0 16,1 0-16,-1 0 0,1 0 0,17 0 15,-17 0-15,17 0 0,-17-18 0,0 18 16,17 0-16,-18 0 0,1 0 0,35 0 16,-35-18-16,-1 18 0,1 0 15,0 0-15,-1 0 0,1 0 16,0 0-16,-1 0 16,1 0 15,-18 18 63,-18-18-94,1 0 15,-1 0-15,0 0 16,18 18-16,-17-18 15,-1 0-15,0 17 16,1-17-16</inkml:trace>
  <inkml:trace contextRef="#ctx0" brushRef="#br0" timeOffset="104846.99">12153 15011 0,'-17'0'94,"-1"0"-94,18 17 15,-18-17-15,1 0 16,-1 18 31,36-18 78,-1 0-109,1 0-16,0 0 0,17 0 15,-18 0-15,1 18 16,0-18-16,-1 0 0,1 0 0,0 0 15,-1 0-15,1 17 0,0-17 0,-1 0 16,1 0-16,-1 0 0,1 0 16,0 0-16,-1 0 0,1 0 15,0 0-15,-1 0 0,1 0 0,0 0 16,-1 0-16,1 0 16,0 0-16,-1 0 15,1 0 1,-1 0-1,-34 0 64,-1 0-64,1 0 1,-1 0-16,0 0 15,1 0-15,-1 0 0,0 0 0,1 0 16,-1 0-16,0 0 0,-17 0 16,17 0-16,1 0 15,-1 0-15,1 0 0,-1 0 0,0 0 16,1 0-16,-1 18 0,0-18 16,1 0-16,-1 0 15,0 0-15,1 0 16,-1 0-16,1 0 15,-1 0 1,0 0 0,1 0-1,34 0 79,1 0-78,0 0-16,-1 0 15,1 0-15,-1 0 0,1 0 0,0 0 16,35 0-16,-18 0 0,-17 0 16,-1 0-16,18 0 0,-17 0 0,0 0 15,-1 0-15,1 0 0,0 0 16,-1 0-16,1 0 0,0 0 0,-1 0 15,1 0-15,-36 0 63,1 0-47,-1-18-16,0 18 15,1 0-15,-1 0 16,0 0-16,1 0 15,-1 0-15,18 18 0,-18-18 16,1 0-16,17 18 16,-18-18-16</inkml:trace>
  <inkml:trace contextRef="#ctx0" brushRef="#br0" timeOffset="109759.98">12065 16581 0,'0'17'235,"35"-17"-157,-17 0-78,0 0 15,-1 0-15,1 0 0,-1 0 0,1 0 16,0 0-16,-1 0 0,1 0 16,0 0-16,-1 0 0,1 0 15,0 0-15,-1 0 0,1 0 16,-1 0-16,19 0 15,-19 0-15,1 0 16,0 0-16,-1 0 0,1-17 16,0 17-1,-1 0-15,1 0 16,0 0-16,-1 0 16,1 0-1,-1 0-15,1 0 31,-36 0 94,1 0-109,-1 0 0,1 0-16,-1 0 0,0 0 15,1 0-15,-1 0 0,0 0 16,1 0-16,-1 0 0,0 0 0,1 0 16,-1 17-16,0-17 0,1 0 15,-1 0-15,1 18 0,-1-18 16,0 0-16,1 0 0,-1 0 15,0 0-15,1 0 16,-1 17 0,0-17-1,1 0 1,-1 0-16,1 0 16,-1 0-16,0 0 15,1 0 1,-1 0-16,0 0 15,1 0 1,-1 0 0,36 0 93,-1 0-109,1 0 16,0 0-16,-1 0 0,1 0 0,0 0 15,17 0-15,-18 0 0,1 0 16,0 0-16,-1 0 0,1 0 16,0 0-16,17 0 0,-17 0 0,-1 0 15,1 0-15,-1 0 0,19 0 16,-19 0-16,1 0 0,0 0 15,-1 0-15,1 0 0,0 0 16,-1 0-16,1 0 0,0 0 16,-1 0-16,1 0 15</inkml:trace>
  <inkml:trace contextRef="#ctx0" brushRef="#br0" timeOffset="118636.52">23918 17551 0,'0'17'16,"-17"-17"-1,17 18 1,-18-18-16,18 18 16,-18-18-1,18 17 1,-17-17 187,-1 0-172,53 0 32,1 0-48,-19 0 1,1 0-16,0 0 16,-1 0-16,1 0 0,0 0 0,-1 0 15,1 0-15,-1 0 16,-17 18-16,-17-18 62,-1 0-46,1 0-16,-1 0 16,0 0-16,1 0 0,-1 0 15,-17 0-15,-54 0 31,72 0-31,-1 0 16,53 0 47,1 0-48,-36 18 1,17-18-16,1 0 0,0 0 0,-1 0 15,1 0-15,0 0 0,-1 0 0,1 17 16,0-17-16,-1 0 0,1 0 16,-1 0-16,1 0 15,-36 0 32,1 0-31,-18 0-16,17-17 0,0 17 15,1 0-15,-1 0 0,0 0 0,1 0 16,-19 0-16,19 0 0,-1 0 16,0 0-16,36 0 62,0 0-46,-1 0-16,1 0 15,0 17-15,-1-17 0,1 0 16,0 0-16,-1 0 0,1 0 0,0 0 16,-18 18-16,17-18 15,-34 0 32,-1 0-47,-17 0 16,17 0-16,0 0 15,1 0-15,17-18 0,-18 18 16,53 0 47,-17 0-63,0-17 15,-1 17-15,1-18 0</inkml:trace>
  <inkml:trace contextRef="#ctx0" brushRef="#br0" timeOffset="119719.67">23883 16986 0,'0'18'172,"0"0"-141,0-1 1,0 1-1,0-1 63,-35-17-16</inkml:trace>
  <inkml:trace contextRef="#ctx0" brushRef="#br0" timeOffset="150554.74">19226 12471 0,'0'-18'15,"18"18"-15,-18-18 16,18 18 0,-1 0-1,-17-17 17,0-1-17,0 0 1,0 36 31,0 0-47,0 17 15,18-17-15,-18 17 16,0-17-16,0 17 16,0-17-16,0-1 0,0 18 0,0 1 15,-18-1-15,1 18 16,17-18-16,0-17 0,-18-1 15,18 1-15,-18 0 0,18-1 0,0 1 16,0 0-16,0-1 0,0 1 16,0 0-1,18-18 32,0-18-31,-1 0-1,-17 1-15,0-1 16</inkml:trace>
  <inkml:trace contextRef="#ctx0" brushRef="#br0" timeOffset="150887.24">19050 12788 0,'0'0'0,"0"-17"0,35 17 47,-17 0-32,-18 17-15,53-17 16,-36 18-16,1-1 0,0-17 15,-1 18-15,1-18 0,0 0 0,-1 18 0,1-18 16,-18 17-16,18-17 16,-1 18-16,1 0 15,-18-1 1,17 1 0,1-18-1,0 0-15,-1 0 16</inkml:trace>
  <inkml:trace contextRef="#ctx0" brushRef="#br0" timeOffset="151190.71">19614 12771 0,'0'0'0,"0"-18"16,0 36 46,0-1-46,-35 1-1,18-1-15,-1 1 0,0-18 16,1 18-16,-19-1 0,19 1 16,-1-18-16,0 18 0,1-1 0,-19-17 15,19 18-15,-1 0 0,1-1 16,-1-17-16,18 18 0,-18-18 15,18 17-15,0 1 16</inkml:trace>
  <inkml:trace contextRef="#ctx0" brushRef="#br0" timeOffset="176764.15">15363 16351 0,'0'-17'344,"-17"17"-313,-1 0-16,1 0-15,-1 0 16,18 17-16,-18-17 16,18 18-16,-17-18 15,17 18 1,0-1 0,17-17-1,1 0 1,-18 18-16,18-18 15,-18-18 32,17 18-47,-17-35 16,18 35 0,-18-18-16,0 1 15,-18 17 16,1 17-15,17 1 0,0 0-1,0-1 1,17-17 0,1 0-1,-1 0 1,1 0-1,-18-17 1,18-1-16,-18 0 16,0 1-1,0-1 1,-18 18 0,0 0-1,1 0-15,17 18 16,-18-18-16,1 17 15,17 1-15,-18-18 0,18 18 16,0-1 0,0 1-1,18-18 1,-1 0 0,1 0-16,-1 0 15,1 0 1,-18-18-16,18 1 15,-18-1-15,0 0 16,0 1-16,0-1 16,-18 18-16,0 0 15,1 0 1,-1 0 0,1 0-16,17 18 15,-18-18-15,18 17 0,-18 1 16,18 0-16,0-1 15,0 1 1,18-1 0,0-17-1,-1 0-15,1 0 0,-1 0 16,1 0-16,0 0 16,-1 0-16,-17-17 0,0-1 15,0 1 1,0-1-16,0 0 15,-17 18-15,17-17 0,-18-1 16,-17 18-16,35-18 16,-18 18-1,1 0-15,17 36 0,-18-36 16,0 17-16,18 1 16,0 0-16,-17-1 0,17 1 15,0-1-15,0 1 16,0 0-1,17-18 1,1 0-16,0 0 16,-1 0-16,1 0 15,-1-18-15,1 18 16,-18-35-16,0 17 16,0 1-16,0-1 0,0 0 15,0 1-15,0-1 16,-18 18-16,18-18 15,-17 18-15,-1 0 16,1 0 0,17 36-16,-18-36 0,18 17 15,0 1-15,0 0 16,0-1-16,0 1 16,0-1-1,18-17-15,-18 18 0,17-18 16,1 0-1,-1 0 1,1 0 0,-18-18-16,18 18 0,-18-17 15,0-1-15,0 1 16,0-1-16,0 0 0,0 1 16,0-1-16,0 0 0,-18 18 0,18-17 15,-18 17 1,1 0-1,-1 17-15,1 1 16,-1-18-16,18 18 0,-18 17 16,18-17-16,0-1 15,-17 1-15,17-1 16,0 1-16,35 0 16,-17-18-16,-18 17 15,17-17-15,1 0 0,-1 0 16,1 0-1,0 0-15,-1-35 0,1 17 16,0 1-16,-18-1 16,0 1-16,0-1 15,0 0-15,0 1 0,-36 17 0,36-18 16,0 0-16,-17 18 0,17-17 16,-18 17-16,0 0 15,1 0-15,-1 0 16,1 35-16,17-17 15,-18-18-15,18 17 0,0 1 16,0 0-16,0-1 16,35-17-1,-35 18-15,18-18 0,-1 0 16,1 0-16,0 17 0,-1-17 16,1 0-16,0 0 15,-1 0-15,1 0 0,0-35 16,-18 18-1,0-1-15,0 0 16,0 1-16,0-1 0,-18 0 16,18 1-16,-18 17 15,18-18-15,-17 18 0,-1 0 16,0 0-16,1 0 16,-1 0-16,0 0 15,18 18-15,-17-18 0,17 17 0,-18 1 16,18 0-16,0-1 15,-17-17-15,17 18 0,0 0 0,0-1 16,35 1 0,-18-1-16,1-17 15,0 0-15,-1 0 16,1 0-16,0 0 16,-1 0-16,1 0 15,-18-17-15,18 17 0,-18-18 16,0 1-16,0-1 15,0 0-15,0 1 0,-18-1 0,18 0 16,-35 1-16,17-1 16,0 18-1,1 0 1,-1 0-16,0 0 16,18 18-16,-17-18 15,17 17-15,0 1 0,0 0 16,-18-1-16,18 1 15,0 0-15,0-1 0,35 1 16,-35-1 0,18-17-16,0 0 0,-1 0 15,1 0 1,0 0-16,-1 0 16,1-17-16,-18-1 15,0 1 1,0-1-16,0 0 0,-18 18 15,18-17-15,-35 17 0,35-18 16,-18 18-16,1 0 16,-1 0-16,0 0 15,18 18-15,-17-18 16,17 17-16,0 1 16,0 0-16,0-1 15,0 1 1,17-18-16,-17 17 0,18-17 15,0 0-15,-1 0 16,1 0 0,0-17-1,-18-18 1,-36 17 0,36 0-16,-17 1 0,-1 17 15,0 0-15,1 0 16,-1 0-1,18 17 1,-17-17-16,17 18 0,0 0 16,0-1-1,0 1 1,17-18 0,-17 17-1,18-17-15,-1 0 16</inkml:trace>
  <inkml:trace contextRef="#ctx0" brushRef="#br0" timeOffset="180317.47">15381 17639 0,'-18'0'0,"1"0"47,17 18 15,-18-18-46,36 0 171,-1 0-171,1 0-16,0 0 16,-1 0-16,1 0 15,0 17 1,-1-17-16,1 0 0,0 0 16,-1 0-16,1 0 15,-1-17-15,1 17 16,-18-18-16,18 18 15,-18-18-15,17 18 16,-17-17-16,18 17 0,0-18 16,-18 0-1,17 18-15,-17-17 0,18 17 16,-18-18-16,18 0 0,-18 1 16,17 17-16,-17-18 15,18 0-15,-18 1 16,18-1-16,-18 1 15,17-1-15,-17 0 16,18 1 0,-18-1-16,0 0 15,0 1-15,0-1 16,0 0-16,0 1 16,0-1-1,0 1-15,0-1 16,-18 18-16,18-18 15,0 1-15,0-1 0,-17 0 16,17 1-16,-18-1 16,18 0-1,0 1-15,-18 17 0,18-18 16,0 1-16,-17-1 16,17 0-16,-18 18 15,18-17-15,-18 17 16,18-18-16,-17 18 15,-1-18 1,0 18 0,18-17-16,-17 17 0,-1-18 15,18 0 17,-18 18-32,18-17 15,-17 17-15,-1 0 16,1 0-16,-1 0 15,18-18-15,-18 18 0,1 0 16,-1 0 0,0 0-1,1 0-15,-1 18 16,0-18-16,1 17 16,-1-17-16,1 18 15,-1-18-15,0 18 16,1-18-16,17 17 15,-18-17-15,0 18 16,1-18-16,-1 18 0,0-1 16,1 1-16,-1-18 15,18 18-15,-17-18 16,-1 17-16,0-17 16,18 18-16,-17-18 15,17 17-15,-18-17 16,18 18-16,-18-18 15,18 18-15,-17-18 0,17 17 16,-18-17-16,18 18 16,0 0-16,-18-18 15,18 17-15,0 1 16,0 0 0,0-1-16,-17-17 15,17 18-15,0-1 0,0 1 16,0 0-16,0-1 15,0 1 1,0 0-16,-18-1 16,18 1-16,0 0 15,0-1 1,0 1-16,0-1 16,0 1-1,0 0-15,0-1 16,0 1-1,0 0 1,0-1 15,18-17-31,-1 0 16,1 18 15,0-18-31,-1 0 16,-17 18-16,18-18 15,-18 17-15,18-17 16,-1 18-16,1-18 16,-18 18-1,18-18 1,-1 0 0,1 0-16,-18 17 15,17-17-15,1 0 31,0 0-15,-1 0 0,1 0-1,0 0-15,-1 0 16,1 0 31,0 0-16,-1 0 0,1 0-15,-1 0 0,1 0-16,0 0 15,-1 0-15,1 0 31,0 0 1,-1 0-17,1 0 1,0 0 0,-1 0 30</inkml:trace>
  <inkml:trace contextRef="#ctx0" brushRef="#br0" timeOffset="3764.06">27093 4392 0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08:02.686"/>
    </inkml:context>
    <inkml:brush xml:id="br0">
      <inkml:brushProperty name="width" value="0.05292" units="cm"/>
      <inkml:brushProperty name="height" value="0.05292" units="cm"/>
      <inkml:brushProperty name="color" value="#FF0000"/>
    </inkml:brush>
  </inkml:definitions>
  <inkml:trace contextRef="#ctx0" brushRef="#br0">4745 4145 0,'0'0'0,"0"-18"15,-18 18 1,18-17-16,-17 17 16,17-18-16,-18 18 15,0 0-15,18-17 0,-17 17 0,-1 0 16,0 0-16,-17 0 16,17 0-16,-17 0 0,18 17 15,-1-17-15,-17 18 0,17-18 0,-35 53 16,35-36-16,1 19 0,-18-1 15,17-17-15,18-1 0,-18 19 16,18-19-16,0 1 0,0-1 0,0 36 16,0-35-16,0 0 0,18-1 15,17 19-15,-17-19 16,17 18-16,-17-35 0,-18 18 16,35 0-16,-17-18 0,-1 0 15,36 0-15,-35 0 0,-1-18 16,1 18-16,0-35 0</inkml:trace>
  <inkml:trace contextRef="#ctx0" brushRef="#br0" timeOffset="719.19">4833 4286 0,'0'0'0,"-18"0"47,18 18-32,0 0-15,0 17 16,0-18-16,0 1 0,18 17 16,0-17-16,-18 0 0,35-1 15,-17 1-15,-1-18 0,1 0 16,0 0-16,-1 0 16,36 0-16,-53-18 0,18 18 15,-1-17-15,1-19 16,-18 19-16,18-1 0,-18 0 0,0 1 15,0-18-15,0 17 16,0 0-16,0 1 0,0 34 47,0 19-47,0-19 16,0 1-16,0 17 0,17 0 15,-17-17-15,18 0 0,0 17 16,-1-35-16,1 18 0,-1-1 15,1 1-15,0-18 0,17 0 16,-17 0-16,-1 0 0,19 0 16,-19-18-16,1 18 0,-1-35 0,36-18 15,-35 35-15,0-17 16,-18 17-16,17-17 0,-17 18 0,0-19 16,18-17-16,-18 36 15,0-1-15,-35 18 16,-1 0-1,36 18-15,-17-18 0,17 17 0,-18-17 16,18 36-16,0-19 0,0 1 0,0 0 16,0-1-16,0 1 0,0-1 15,35 1-15,-35 0 0,36-1 16,-19 1-16,-17 0 0,36-1 16,-19 1-16,-17 0 0,18-18 0,-18 17 15,18 1-15,-18-1 0,0 1 16,-36-18-1,19 0 1,-19 0-16,19 0 16,-1 0-16,0 0 0,-17 18 15,17-18-15,1 0 0,-1 0 16</inkml:trace>
  <inkml:trace contextRef="#ctx0" brushRef="#br0" timeOffset="965.37">5715 3986 0,'-35'-17'0,"70"34"0,-70-52 0,17 17 16,0 18-16,18-17 15,-17 17-15,17 35 16,0 0-16,0-17 15,0 17-15,0 1 0,35 16 16,-17-16-16,17-1 0,-17 18 16,-1-18-16,1 1 0,0-19 15,-1 36-15,1-35 0,-18 17 16,0-17-16,0-1 0,0 1 16</inkml:trace>
  <inkml:trace contextRef="#ctx0" brushRef="#br0" timeOffset="2497.3">5592 4322 0,'0'0'15,"0"-18"1,35 18 0,-18 0-16,19-18 15,-1 18-15,0 0 0,36-17 16,-36 17-16,18-18 0,-18 18 0,1 0 15,-1-18-15,0 18 0,0 0 0,-17 0 16,0 0-16,-1 0 0,1 0 0,-18 18 31,-18-18-31,18 18 16,-35-18-16,35 17 0,-18-17 0,1 36 16,-1-19-16,18 1 15,-18-1-15,18 1 0,0 0 16,0-1-16,0 1 0,0 0 15,18 17 1,17-35-16,-17 18 0,17-18 16,18 0-1,-35-18-15,0-17 0,-1 35 16,-17-18-16,18-17 16,-18 17-16,0 0 0,0 1 0,0-1 15,0-17-15,-18 17 0,18 1 0,-35-19 16,0 19-16,17-1 15,18 0-15,-18 18 0,1 0 0,17-17 16,35 17 0,0 0-1,-17 0-15,0 0 0,17 0 0,-18 35 16,19-35-16,-1 0 0,-17 0 0,17 18 16,0-1-16,-17 1 0,-1 0 15,1-18-15,0 17 0,-1 1 0,-17 0 16,0-1-16,0 1 15,0-1-15,0 1 0,-17 0 16,17-1 0,-18-17-16,0 0 15,18-17 1,0-19-16,0 19 16,0-1-16,0-17 15,0 17-15,0 1 0,18-19 16,17 19-16,-35-1 0,18 18 15,0 0-15,-1 0 0,1 0 0,0 0 16,-1 0-16,1 0 0,-1 0 0,36 35 16,-17 1-1,-36-19-15,17 1 0,1 17 16,-18-17-16,0-1 16,0 1-16,0 0 15,-18-18 1,18-36-1,0 19 1,0-1-16,0-17 0,0 0 16,36 17-16,17-53 15,-18 18 1,-18 53-16,19 0 16,-19 0-16,1 0 0,0 0 15,-1 18-15,1-18 0,0 18 16,-1-1-16,1 19 0,-1-19 15,-17 1-15,18-18 0,-18 18 0,18-1 16,-18 1-16,0 0 16,17-18-16,-17 17 0,18-17 15,0 0-15,-1 0 16,1-35-16,0 35 16,-18-18-16,17 1 0,1-1 0,-1 0 15,1-17-15,-18 0 0,18 17 16,-18-17-16,0 17 0,0 1 15,0-1-15,-18 18 32,18 18-32,-18-18 0,18 35 15,-35-35-15,35 35 0,0 18 16,0 0 0,0-35-16,18 17 15,-1-35-15,19 18 16,-19-18-16,1 0 0,0 0 15,-1 0-15,19 0 0,-1-36 16,0 19-16,-17 17 0,-1-36 0,-17 19 16,18-19-16,0 19 0,-1-19 15,-17 1-15,0 18 0,0-1 0,18-35 16,-53 53 0,17 0-1,0 18 1,1-1-16,17 1 15,-18-18-15,18 35 0,0-17 16,35-18 0,-35 17-16,53-17 0,-35 0 15,0 0-15,17 0 0,-17 0 16,-1 0-16,1 0 0,-1 0 16,1 0-1,-18 36 1,0-19-1,-18-17-15,18 18 0,-17 17 16,-18-17-16,17 0 16,18-1-16,0 1 0,0 0 0,-18-1 15,18 1-15,0-1 16,0 1-16,36-18 16,-19 18-1,18-18-15,1 0 0,-1 0 16,0 0-16</inkml:trace>
  <inkml:trace contextRef="#ctx0" brushRef="#br0" timeOffset="5310.05">4004 5680 0,'18'0'0,"17"-36"16,-17 19-1,-1 17-15,1-35 0,-1 17 0,1 0 16,0 1-16,-1-1 0,1-17 16,-18 17-16,0 0 15,0 1-15,-35 17 0,35-18 16,-36 18-16,1 0 15,0 35-15,17-35 0,1 18 16,-1 0-16,18-1 0,0 1 16,0 17-16,0-17 0,0 0 15,35 17-15,-35-18 0,18 1 16,-18 0-16,35-1 0,0 1 16,-17 0-16,0-18 0,-1 17 0,1 1 15,0-18-15,-1 18 0,19-1 16,-36 1-16,0-1 0,0 1 15,-18-18-15,18 18 0,-124 17 16,89-17-16,-53-1 16,70-17-16,-17 18 15,17-18-15,36 0 32,17 0-17,1-35-15,-19 35 0,19-18 0,-1 18 16,35-35-16,-17 17 0,-17 0 15,52-17-15,-18-18 16,19-17-16,-54 52 16,0-17-16,-35 17 0,0-17 15,0 17-15,0 1 0,0-1 16,0 0-16,-18 18 0,1 0 16,-1 0-1,18 18-15,-35 17 0,17-35 16,18 36-16,-17-19 0,17 1 15,0-1-15,0 1 0,0 0 0,0 17 16,0-17-16,17 17 16,1-35-16,-18 18 0,53-18 15,-36 0-15,19 0 0,-1 0 16,-17 0-16,17 0 0,0-18 16,-17 0-16,-1 18 0,1-17 15,17 17-15,-17-36 0,0 19 0,-1-1 16,1 0-16,0 1 0,-1-1 0,19-17 15,-19 0-15,1 17 0,17-35 16,-35 35 0,0-17-16,0 17 15,-35 18-15,17 0 16,-35 36-16,36-36 0,-1 35 16,0-17-16,-17-1 0,17 1 15,1 0-15,-1 17 0,0 0 16,1-17-16,17 17 15,0-17-15,0-1 0,35-17 16,-17 18-16,17-18 0,-17 0 16,35-35-16,17 17 15,-52 0-15,17-17 16,-17 18-16,-18-1 0,17-35 16,1 35-16,-18 1 15,0-1-15,-35 36 31,35-1-15,0 19-16,0-19 16,-18 1-16,18 17 0,0 18 15,18 53 1,-18-53-16,35 123 0,-35-105 16,18-1-16,-18 54 0,0-71 15,0-18-15,0 53 16,0-70-16,0-1 15,-18-17 1,18-35-16,-18 35 0,18-35 0,-53-18 16,36 18-16,-1-18 0,1-18 15,-1 18-15,18 0 0,-18-70 16,18 35 0,0 52-16,36 19 0,-36-1 15,17 1-15,18-19 0,-17 19 0,0-1 16,17 0-16,-17 1 0,17-19 0,-17 19 15,17-1-15,0 1 0,-17-1 0,-1 0 16,19 1-16,-19-1 0,-17 0 16,18 1-16,-18 34 47,-18-17-47,18 36 0,0-19 15,0 1-15,0 17 16,0-17-16,0 35 15,0-36-15,18 1 0,0 17 16,-18-17-16,17 0 16,1-18-16,-18-18 31,0-17-31,17-1 16,-17 19-16,0-36 15,0 18-15,0 17 0,0-17 16,0 17-16,0 0 15,18 18-15,0 0 16,-1 0 0,1 18-16,0 0 15,-1 17-15,-17-17 0,18-1 16,0 1-16,-18-1 0,17 19 16,-17-1-1,0-17-15,0-1 16,0-52-1,0 17 1,-17 18-16,17-35 0,0 0 16,0 17-16,0-17 0,0 17 15,0 1-15,0-1 0,35 0 0,-35 1 16,18-1-16,-1 18 16,-17-18-16,18 18 0,17 0 15,-17 36-15,17-19 16,-17 19-16,-1-19 15,1 19-15,0-19 0,-18 1 16,17-1-16,1 1 0,-18 0 16,17-1-16,1-17 15,0 0-15,-1 0 0,1 0 16,0-17-16,-1 17 0,1-36 16,0 1-16,-1 0 15,1-36 1,-18 54-16,0-19 0,0 19 15,0-1-15,-18 18 0,18-18 16,-17 18-16,-1 0 0,0 36 16,-17-1-16,35-17 15,0-1-15,-18 1 0,18 17 16,0-17-16,0 0 0,0 17 16,0-18-16,36-17 0,-36 18 0,17 0 15,19-18-15,34 0 16,-52 0-1,35-36-15,-36 19 0,1 17 16,17-53-16,-35 35 0,18 1 16,-18-19-16,0 19 0,0-1 15,0 0-15,0 1 16,-18 17-16,1 0 31,17 17-31,0 1 16,0 0-16,0-1 0,35 19 15,-35-19-15,18 1 16,-1 0-16,-17-1 16,18 1-16,-1-18 15,-17-18 1,18 18-16,-18-35 0,0 17 16,18 1-16,-18-1 0,17-17 15,-17 17-15,0 0 16,18 18-1,-18 18 1,18 0-16,-1 17 16,-17-17-16,18-18 0,-18 17 15,18 1-15,-1-18 0,1 0 16,-1 0-16,1 0 16,0 0-16,17 0 0,-17-18 15,-1 18-15,1-35 0,-18 17 0,18 1 16,-18-1-16,17-35 15,-17-17-15,0-36 16,0 70-16,-17-69 16,17 69-16,-36 19 0,19-19 15,17 19-15,0 34 16,0 36 0,0-35-16,0 0 0,0 17 15,0 0-15,0-17 0,0 17 0,17 18 16,-17-35-16,0 17 15,18 0-15,0 18 16,-1 0-16,-17-35 16</inkml:trace>
  <inkml:trace contextRef="#ctx0" brushRef="#br0" timeOffset="5479.71">6385 5256 0,'0'0'0,"-17"0"0,52 0 31,0 0-15,-17 0-16,-1-17 0,36-1 16,-17 18-16,52-35 15</inkml:trace>
  <inkml:trace contextRef="#ctx0" brushRef="#br0" timeOffset="6062.18">7073 5186 0,'0'17'0,"0"-34"0,-35 34 0,35 1 16,-18-18-16,1 18 16,-19-1-16,19-17 0,17 18 15,-18 0-15,0-1 0,1 1 16,-1 0-16,1-1 0,-1 18 0,18-17 15,-18 0-15,18-1 0,0 1 16,0 0-16,0-1 0,0 1 16,18-18-16,17 0 15,-17 0-15,-18-35 16,17 35-16,1-18 0,0-17 16,-1 17-16,-17 0 0,18 1 15,0-1-15,-18 1 0,0-1 16,0 0-16,0 1 15,0 52 1,0-17 0,0 17-16,0-18 15,0 36-15,35-35 16,-17 0 0,-1-18-16,1 0 0,-1-36 15,1 1-15,0 17 0,-1-17 16,-17 18-16,36-54 15,-36 36-15,17-1 0,-17-34 0,0 35 16,0-18-16,0-18 16,0 54-16,0-19 0,0 1 15,0 17-15,0 54 16,-17-36 0,17 35-16,0-17 0,0 17 0,0 18 15,0-18-15,0-17 0,0 35 16,0-18-16,35 0 0,-35 18 15,18-35-15,-18-1 0,17 36 16,-17-35-16,0-1 0,0 1 16,0 0-16</inkml:trace>
  <inkml:trace contextRef="#ctx0" brushRef="#br0" timeOffset="6352.35">7161 5221 0,'0'0'16,"-17"0"-16,17 18 16,35-18-1,0-18 1,-17 18-16,35-18 16,-36 1-16,19 17 0,17-35 15,-36 17-15,1 18 0,0 0 16,-1 0-16,1 0 15,-18 18-15,0 17 16,0-18-16,0 1 0,0 0 16,0 17-16,0-17 0,0-1 15,0 1-15,0 0 16,0-1-16,-18-17 16</inkml:trace>
  <inkml:trace contextRef="#ctx0" brushRef="#br0" timeOffset="6510.03">7444 4974 0,'0'0'0,"0"-17"15,-18 17-15,18 35 32,35-18-17,-17 1-15,0 0 16,17-18-16</inkml:trace>
  <inkml:trace contextRef="#ctx0" brushRef="#br0" timeOffset="7046.74">7620 5062 0,'35'0'0,"-70"0"0,88 0 0,-35 0 16,-1 0-16,-17 18 31,-35 0-15,35-1-16,-18 19 15,1-1-15,17-18 16,-18 1-16,0 17 15,18-17-15,-17 17 16,17-17-16,0 0 16,35-18-1,-35-18 1,0-17-16,0 17 16,18 0-16,-18 1 15,0-1-15,0-17 16,0 0-16,0 17 15,0 0-15,0 1 16,17 17 0,1 0-16,0 0 15,-1 0-15,1 17 0,-1-17 16,1 18-16,0 0 0,-1-1 16,-17 1-16,18-1 15,-18 1-15,18 0 16,-18-54 15,0 1-15,0 18-16,0-19 15,0 19-15,0-1 0,17-17 16,-17 17-16,18 18 0,-18-18 0,18 18 16,-1 0-16,1 18 15,-1 17 1,-17-17-16,0 0 0,0 70 15,0-71-15,0 19 0,-17 52 16,17-70-16,-35 34 16,35-16-16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10:02.771"/>
    </inkml:context>
    <inkml:brush xml:id="br0">
      <inkml:brushProperty name="width" value="0.05292" units="cm"/>
      <inkml:brushProperty name="height" value="0.05292" units="cm"/>
      <inkml:brushProperty name="color" value="#FF0000"/>
    </inkml:brush>
  </inkml:definitions>
  <inkml:trace contextRef="#ctx0" brushRef="#br0">18309 6174 0,'-17'0'16,"-1"0"15,18-18 47,18 18-78,-1-18 31,1 18-31,-1-17 16,1 17-16,53-18 16,-36 18-16,18-18 15,-18 18-15,0 0 0,89 0 16,-89 0-16,53 0 16,-35 0-16,-17 0 0,16 0 15,37 18-15,-36-18 0,-1 0 16,1 18-16,0-18 0,-17 0 0,16 0 15,37 0-15,-36 0 0,-18 0 16,53 0-16,-53 0 0,1 0 16,-1 0-16,71 0 0,-71-18 15,71 18-15,-53 0 0,-18-18 16,18 18-16,53 0 0,-53 0 16,-18-17-16,18 17 0,0 0 0,0 0 15,-18 0-15,53 0 0,-35 0 16,-18 0-16,71 0 15,-70 0-15,16 0 0,-16 0 0,17 0 16,0 0-16,-18 17 0,18-17 0,35 0 16,-35 0-16,0 0 0,35 0 15,-35 18-15,70-18 16,-87 0-16,17 18 0,17-18 16,-35 0-16,71 17 15,-71-17-15,1 0 0,34 0 16,-34 0-16,-1 0 15,53 0-15,-53 0 0,18 0 16,-17 0-16,34 0 0,-35 0 16,36 0-16,-36 0 0,0 0 15,1 0-15,34 0 0,-17 0 16,-17 0-16,-1 0 16,-18 0-16,19 18 0,70-18 15,-54 0-15,37 0 0,-54 0 16,18 0-16,0 0 0,53 0 15,-53 0-15,-1 0 0,1 0 16,-17 0-16,17 0 0,-18 0 0,35 18 16,-34-18-16,-19 0 0,54 17 15,-36-17-15,0 0 0,18 18 16,18-18-16,17 0 16,-53 0-16,18 0 0,88 0 15,-88 18-15,0-18 16,0 0-16,0 0 0,0 0 0,-18 0 15,71 17-15,-71-17 0,18 0 16,18 0-16,-18 0 0,-36 0 16,19 0-16,-1 0 0,0 0 0,0 0 15,1 0-15,-19 0 0,19 0 0,-1 0 16,0-17-16,36 17 0,-36 0 16,89-18-1,-89 18-15,0 0 0,18-18 16,-18 18-16,1-17 0,16 17 15,-34 0-15,0-18 0,35 18 16,-36 0-16,19-18 0,-1 18 0,35 0 16,-17-17-16,0 17 0,0 0 15,0 0-15,0 0 0,0 0 0,0-18 16,0 18-16,0 0 0,-18 0 0,53 0 16,0 0-16,-17 0 15,-36 18-15,71-18 16,-71 0-16,1 17 0,34-17 15,-35 18-15,1-18 0,34 0 16,-34 0-16,-1 0 16,53 0-16,-70 0 0,17 0 0,0 0 15,18 18-15,-35-18 16,-1 0-16,1 0 0,-18-18 125,-18 18-109,18-18-16</inkml:trace>
  <inkml:trace contextRef="#ctx0" brushRef="#br0" timeOffset="9196.92">23848 8996 0,'-18'0'31,"0"0"1,36 0 93,0 0-110,-1 0-15,19 0 16,-19 0-16,19 0 0,17-18 15,-1 18-15,-16 0 0,52-17 16,-53 17-16,18 0 0,53-18 16,-71 18-16,18 0 0,71-18 15,-71 18-15,-18 0 0,0 0 16,0 0-16,-17 0 0,17 0 0,1 0 16,-1 0-16,0 0 0,0 0 15,36 0-15,-36 0 0,18 0 16,35 0-16,-17 18 0,-18-18 0,88 18 15,-71-18-15,-17 0 0,18 0 16,-18 17-16,70 1 16,18-18-16,-105 17 15,17-17-15,35 0 0,-53 0 16,0 0-16,18 0 0,-17 18 0,16-18 16,-16 0-16,70 0 0,-71 0 15,18 0-15,35 0 0,-35 0 16,-18 0-16,18 0 0,-18 0 15,1 0-15,-1 0 0,0 0 0,0 0 16,-17 0-16,17 0 0,-17 0 0,35 0 16,-35 0-16,52-18 15,-52 18-15,17 0 0,18 0 16,-18 0-16,18 0 0,53 0 16,-71 0-16,18 0 0,0 0 15,-18 0-15,1 0 0,-1 0 0,0 0 16,1 0-16,-19 18 0,1-18 0,-1 0 15,1 0-15,0 0 0,-1 0 16,1 0 0,0 0-16,-1 0 15,1 0-15,0 0 0,-1 0 16,18 0-16,-17-18 16,0 18-16,-1 0 0,1 0 0,0 0 15,-1 0-15,1-17 0,0 17 16,-1 0-16,1 0 15,-1 0 1,-17-18 93,-35 1-93</inkml:trace>
  <inkml:trace contextRef="#ctx0" brushRef="#br0" timeOffset="10328.11">24112 6844 0,'0'-18'0,"0"1"16,0-1-1,0 0 1,18 18-16,0-17 15,-18-1-15,17 18 16,1 0-16,0 0 0,-1 0 16,1 18-1,-1 17-15,1-17 16,-18-1-16,18 1 0,17 35 16,-35-18-16,18 0 0,-1 1 15,1-1-15,0 0 0,-1 0 0,1 18 16,35 36-16,-36-54 0,54 124 15,-36-106-15,53 70 16,-52-88-16,-19 1 16,1-1-16,17 0 0,-17-17 0,0-1 15,17 36-15,-18-35 0,1-18 16,0 35-16,-1-35 0,-17 18 16,0-53 15,0 17-16,0 0-15,0-35 16,0 18-16,0 0 16</inkml:trace>
  <inkml:trace contextRef="#ctx0" brushRef="#br0" timeOffset="11015.81">24236 6791 0,'-18'-18'31,"1"18"-15,-1-17 0,0 17-1,1 0 1,-1 0-1,0 17-15,18 1 0,-17-18 16,-1 53-16,0-35 0,1-1 16,-1 18-16,18-17 15,-17 0-15,17 17 16,-18-35-16,18 18 0,0-1 16,-18-17-16,18-17 31,0-1-16,0-17-15,0-1 16,36 19-16,-19-36 16,1 35-16,-18 1 0,17-1 0,19-17 15,-19 17-15,19-17 16,-19 17-16,1 18 0,-18-18 16,18 18-16,-1 0 0,-17-17 0,18 17 15,-1 0-15,1 0 16,0 0-16,-1 0 0,1 17 15,0-17-15,-1 0 0,19 18 16,-19 17-16,1-35 0,-1 18 16,1 0-16,0-18 0,-1 17 15,19 1-15,-19-18 16,1 18-16,0-18 0,-1 17 16,1-17-16,0 0 0,-1 0 0,1 0 0,-1 0 15</inkml:trace>
  <inkml:trace contextRef="#ctx0" brushRef="#br0" timeOffset="14672.84">13423 10477 0,'0'-35'0,"-17"35"0,17-17 16,0-1-16,-18 0 47,0 18-32,54 0 95,-1 0-95,-18 0 1,19-17-16,-19 17 0,36 0 15,-35 0-15,88 0 16,-71 0-16,53-18 16,-35 18-16,0 0 0,0 0 0,35 0 15,-35 0-15,0 0 0,35 0 16,-53 0-16,18 0 0,-17 0 16,-1 0-16,0 0 0,1 0 0,52 0 15,-53 0-15,0 0 16,89 0-16,-71 0 15,88 0-15,-88 0 16,0 0-16,52 0 16,-52 0-16,0 0 0,53 0 0,-53 0 15,-18 0-15,1 0 0,-1 0 0,0 0 16,0 0-16,36 0 0,-36 0 16,1 0-16,-1 0 0,0 0 15,18 0-15,-18 0 0,1-18 0,-1 18 16,0 0-16,0 0 0,1 0 0,17 0 15,-18-17-15,0 17 0,53 0 16,-70 0-16,70 0 16,-53 0-16,1 0 15,-1 0-15,-17 0 0,17-18 16,-17 18-16,-1 0 16,1 0 15,-1 0-31,1 0 15,0 0 1,-1 0-16,1 0 0,17 0 16,-17 0-16,0 0 0,-1 0 15,1 0 1,-1 0 31,1 0-32,0 0 1,-1 0 0,1 0-16,-18 18 15,18-18-15,-1 0 125,-52 0-47</inkml:trace>
  <inkml:trace contextRef="#ctx0" brushRef="#br0" timeOffset="15923.42">24553 9631 0,'0'-18'0,"0"36"0,0-53 0,-17 17 16,17 0-16,-36 1 0,19-1 16,-1 18-16,18-18 15,-18 18-15,1 0 0,17-17 16,-18 17-16,1 0 0,-1 0 16,0 0-16,-17 35 0,0 0 15,17-17-15,-35 70 16,36-53-16,-1 54 15,0-54-15,18-18 0,0 19 16,0-19-16,0 1 0,36 0 0,-1 17 16,-18-35-16,19 18 15,-19-18-15,1 0 0,17 0 0,1-36 16,-1 36-16,-18-35 0,36 0 16,-35-1-16,0 19 0,-1-18 15,-17-1-15,18 1 0,-18 17 0,0-52 16,0 35-16,0 17 0,-35-17 15,17 17-15,18 0 0,-35 18 16,17-17-16,0 17 0,1 0 16,-1 0-16,1 0 15,-1 35-15,0-17 0,1-1 16,17 1-16,0 0 0,0-1 16,0 1-16,0-1 0,35-17 15,-35 18-15,18-18 0,17 0 16,-18 0-16,54 0 15</inkml:trace>
  <inkml:trace contextRef="#ctx0" brushRef="#br0" timeOffset="16249.89">24800 9525 0,'0'0'0,"18"0"16,0 0-1,-1 0-15,1 0 16,-1 18-16,1 17 0,35 35 15,-53-34-15,18-1 16,-1 36 0,-17-36-16,0 35 0,0-52 15,0 0-15,0-1 0,0-34 32,0-19-17,0 19-15,0-19 0,0 19 16,0-18-16,0-1 0,0-17 0,0 18 15,0 0-15,0 17 0,18-70 16,-18 70-16,35 1 16,-35-1-16,18 18 0,-1 0 15,1 0-15,0 0 0,17 18 16,-17-18-16,-1 0 0</inkml:trace>
  <inkml:trace contextRef="#ctx0" brushRef="#br0" timeOffset="16573.37">25806 9472 0,'0'0'31,"-36"-53"-31,54 71 31,0 17-15,-18 0-16,35 1 0,18 105 15,-53-71-15,18 54 16,-18-71-16,0 17 0,0 71 16,-36-105-16,36-19 15,0 1-15,0 0 0,-17-1 0,17 1 16,0-1-16,0-34 31,0-18-31,0-1 0</inkml:trace>
  <inkml:trace contextRef="#ctx0" brushRef="#br0" timeOffset="16844.91">25753 9631 0,'0'0'15,"-18"-18"-15,18 1 0,-35-19 16,35 19-16,-18-1 0,18 0 15,0 1-15,0-1 16,0 0-16,35 18 0,1-17 16,-1 17-16,0 0 0,1 0 0,87 35 15,-88-35-15,36 35 16,-53-17-16,17 0 0,-18 35 16,1-36-16,-18 1 0,0 17 15,0-17-15,0-1 0,-35 1 0,0 0 16,17-1-16,-17 1 0,-1 0 0,19-18 15,-54 17-15,54 1 0,-1-18 16,-17 0-16,17 0 16,0 0-16,18-18 0,0-17 15</inkml:trace>
  <inkml:trace contextRef="#ctx0" brushRef="#br0" timeOffset="18556.5">26300 9507 0,'0'0'15,"0"-17"-15,-36 17 0,19 0 0,-1 0 16,-35 0-16,18 17 16,17 19-16,18 17 15,0-36-15,0 1 16,0 17-16,18-17 0,-18-1 0,35-17 15,-17 36-15,17-36 16,0 17-16,-17-17 16,0 0-16,-1-35 0,-17 17 15,0 1-15,18-1 0,-18-17 16,0 17-16,0-35 16,0 36-16,0-1 15,0 0-15,0 54 31,0-19-31,0 1 16,0 0-16,0-1 0,17 36 16,-17-35-16,18-1 0,0 1 15,-1 0-15,1-18 16,0 0-16,-1 0 16,1-18-16,0-17 15,-18-1-15,17 19 0,1-36 16,-18 18-16,0-1 0,18 1 15,-18 0-15,17 0 0,-17-1 0,0 1 16,18 0-16,-18-1 0,0 19 16,0-1-16,17 0 0,-17 1 0,0-1 15,0 53 17,18 18-17,-18-35-15,0 53 16,0-36-16,18 0 0,-18 18 15,0-35-15,17 17 0,-17 0 16,18-17-16,-18 17 0,18-17 16,-18-1-16,17 1 0,1-18 15,0 0-15,17-18 16,-18 18-16,1-35 0,0 18 16,17-36-16,-17 17 0,-1 1 15,19-71-15,-19 71 16,-17-18-16,0 18 0,0 17 15,0-35-15,0 36 0,0-1 16,-17 18 0,17 18-16,-18 17 15,0 0-15,18 0 16,0-17-16,0 17 0,0 1 0,0-19 16,0 19-16,0 34 0,0-52 15,0 17-15,18 18 16,-18-18-16,35 0 0,-17 18 15,-1-35-15,1 0 16,-18-1-16,18-17 0,-1 0 16,1 0-16,17-35 0,1 17 15,-1-17-15,-17 17 0,17-17 0,0-18 16,-17 18-16,-1 0 0,-17 17 16,0 0-16,18-17 0,-18 18 0,0-1 15,0 0-15,-35 18 16,17 0-16,-17 18 15,17 17-15,1 0 16,17-17-16,-18 0 16,18-1-16,0 19 0,0-19 15,0 1-15,0 0 0,35-1 0,-35 1 0,35-1 16,-17 1 0,0-18-16,17 0 0,-17 0 15,123-106 1,-106 89-16,-17-1 15,17 0-15,-17-17 0,17 17 16,-18 1-16,1-1 0,-18 1 16,-35 17-1,17 0 1,18 17-16,-17-17 0,17 35 0,-18-35 16,18 18-16,-18 0 0,18-1 15,0 1-15,36 0 16,-19-1-16,1 1 15,-1 0 1,1-1-16,0-17 0,-18 18 16,0-1-16,17-17 0,-17 18 15,0 0-15,0-1 0,0 1 16,0 17-16,0-17 0,0 0 16,0-1-16,0 1 0,18-18 15,-18 17-15,18-17 0,-1 0 16,1 0-1,0 0-15,-1 0 0,36-52 16,-35 52-16,35-89 16,-36 36-1,1 18-15,-18 18 0,18-19 16,-18 19-16,0 52 31,0 0-15,0-17-16,0-1 0,0 1 0,0 17 15,0-17-15,0 0 16,0 35-16,0-36 16,0 1-16,0-1 0,0-34 31,0-18-15,35-18-16,-35 17 15,18 19-15,17-54 0,-18 54 16,1-1-16,0-17 15,-1 17-15,-17 0 0,18 18 16,0 0-16,-1 0 0,1 0 16,0 0-16,-1 36 15,1-36-15,-1 53 16,1-36-16,-18 18 0,18-17 16,-18 0-16,17 17 0,-17-17 0,0 35 15,0-36-15,0 18 0,0-17 16,0 0-16,-17-1 0,17 1 0,-18-18 15,18 18-15,-35-18 0,17 0 0</inkml:trace>
  <inkml:trace contextRef="#ctx0" brushRef="#br0" timeOffset="19066.53">26564 9313 0,'-17'0'0,"-1"-17"31,18-1-15,18 18 15,-18-18-16,17 18-15,1 0 0,-1 0 16,1 0-16,0 0 16,-1-17-16,1 17 0,0 0 0,52 0 15,-35 0-15,1-18 0,34 18 16,-17 0-16,-18 0 0,54-18 16,-54 18-16,0 0 0,53 0 15,-52-17-15,-1 17 0,0 0 16,1 0-16,-1 0 0,0 0 0,-17 0 15,-1 0-15,1 0 0</inkml:trace>
  <inkml:trace contextRef="#ctx0" brushRef="#br0" timeOffset="19533.59">28734 9790 0,'0'-18'32,"0"0"-32,-18 18 15,36 0 17,-1 0-17,1 0-15</inkml:trace>
  <inkml:trace contextRef="#ctx0" brushRef="#br0" timeOffset="28767.81">3175 12065 0,'-18'0'0,"1"0"0,17 18 16,-18-18-16,0 0 0,18 17 16,-17-17-16,-1 0 15,18 18 1,-17-18-16,52 0 94,-18 0-94,1 0 15,0 0-15,-1 0 0,36-18 16,-35 1-16,35-1 15,0-17-15,-36 35 0,36-36 16,-17 36-16,-19-17 0,18-1 16,-17 18-16,53-17 0,-36 17 15,0-18-15,1 18 0,-1 0 0,0 0 16,36-18-16,-36 18 0,0-17 16,36 17-16,-36-18 15,0 18-15,36-18 0,-18 18 16,-18-17-16,0 17 0,1 0 0,-1-18 15,0 18-15,0 0 0,18 0 16,-17 0-16,-19-18 0,19 18 16,-1 0-16,-18 0 0,19 0 0,17 0 15,-36 0-15,1 0 0,35 0 16,-36 0-16,19 0 0,17 0 16,-36 0-16,19 0 0,-19-17 0,19 17 15,-1 0-15,0 0 0,0 0 16,1 0-16,-1 0 0,0 0 0,0 0 15,1 0-15,-1-18 0,0 18 0,71 0 16,-88 0-16,17 0 16,71-18-16,-88 18 15,17 0-15,0 0 0,-17 0 0,17 0 16,18-17-16,-18 17 0,-17 0 16,17 0-16,-17 0 0,17 0 0,-17 0 15,-1 0-15,1 0 0,0-18 0,17 18 16,-18 0-16,19 0 15,-19 0-15,1 0 0,17 0 0,-17 0 16,0 0-16,17 0 0,-17 0 16,-1 0-16,1 0 0,-1 0 0,19 0 15,-19 0-15,19 0 0,-19 0 0,19 0 16,-19 0-16,18 0 0,-17 0 0,17 0 16,-17 0-16,17 0 0,-17 0 0,35 18 15,-36-18-15,1 0 0,17 0 16,-17 0-16,0 0 0,17 0 15,-17 0-15,-1 0 0,1 0 16,0 0-16,-1 0 0,1 0 0,52 0 16,-52 0-16,0 0 15,17 0-15,0 0 0,-17 0 16,17 0-16,0 0 0,-17 0 16,17 0-16,-17 0 15,0 0-15,-1 0 16,18 0-1,-17 0-15,0 0 16,-1 0-16,1 0 0,0 0 16,-1 0-16,1 0 15,0 0-15,-1 0 0,1 0 16,0 0-16,-1 0 0,1 0 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10:51.473"/>
    </inkml:context>
    <inkml:brush xml:id="br0">
      <inkml:brushProperty name="width" value="0.05292" units="cm"/>
      <inkml:brushProperty name="height" value="0.05292" units="cm"/>
      <inkml:brushProperty name="color" value="#FF0000"/>
    </inkml:brush>
  </inkml:definitions>
  <inkml:trace contextRef="#ctx0" brushRef="#br0">14058 3440 0,'0'0'0,"0"-18"16,-17 18 0,17-18-16,35 18 125,-18 0-110,1 0-15,17 0 16,-17-17-16,0 17 0,17 0 15,-17 0-15,-1 0 0,36 0 16,-18 0-16,1 0 0,34 0 0,-34 0 16,-1 0-16,0 0 0,0 0 15,1 0-15,17 0 0,-18 0 0,18 0 16,35 0-16,-35-18 0,53 18 16,-53-18-16,0 18 0,52-17 15,-52-1-15,0 18 0,53-18 16,-18 1-16,-53 17 15,18-18-15,-17 18 0,17 0 0,35 0 16,-35 0-16,0-17 0,0 17 16,52 0-16,-52 0 0,0 0 15,53 0-15,-53 0 0,0 0 16,35 0-16,-35 0 0,0 0 16,35 0-16,-53 0 0,1 0 15,-1 0-15,18 0 0,-36 0 0,19 0 16,70 0-1,-71 0-15,88 0 0,-87 0 16,-1 0-16,53 0 16,-35 0-16,0 0 0,35 0 0,-53 0 15,18 0-15,18 0 16,-18 0-16,-18 0 0,36 0 16,-36 0-16,18 0 0,-18 0 0,0 0 15,1 0-15,-1 0 0,0 0 0,0 0 16,1 0-16,-19 0 0,19 0 0,34 0 15,-34 0-15,-1 0 16,0 0-16,-17 0 0,35 0 16,-36 0-16,19 0 0,-1 0 15,0 0-15,-17 0 0,-1 0 16,36 0-16,-17 0 0,-19 0 16,18 0-16,1 0 0,-1-18 15,-17 18-15,70 0 0,-53 0 16,0 0-16,36 0 0,-36-18 15,1 18-15,52 0 16,-71 0-16,19 0 16,-19 0-16,1 0 0,0-17 15,-1 17-15,1 0 16,-1 0 0,1 0 15,0 0 16,-1 0-32,1 0 1,0 0 140,-1 0-140,1 0-16,0 0 15,-1 0-15,1 0 16,0 0-16,-1 0 0,1 0 16,-1 0-16,1 0 15,0 0 1,-1 0-16,1 0 16,0 0 15,-1 0-16,1 0 1,0 0 0,-18 17 77,-18-17-93,0 0 16,1 0-16,-1 0 16</inkml:trace>
  <inkml:trace contextRef="#ctx0" brushRef="#br0" timeOffset="11693.98">2081 7355 0,'0'0'0,"-17"0"16,-1 36 15,18-19-31,-18 1 16,18 0-16,0-1 15,-17 1-15,17 0 0,0-1 16,-18-17-16,18-17 47,0-1-47,0-17 15,0 17-15,0 0 0,35 1 16,-35-19-16,0 19 16,18-1-16,-18 0 0,18 1 15,-18-1-15,17 1 0,-17-1 32,0 53-1,0-17-31,18 17 15,-18-17-15,0-1 0,0 19 0,0-19 16,0 19-16,0-19 0,0 19 0,0-19 16,0 18-16,0-17 0,0 0 0,0 17 15,0-17-15,0-1 0,0 1 0,0 0 16,0-1-16,0 1 0,0-1 16,0 1-16,18-18 0,-18 18 15,0-1 16,-18-17-15,0 18-16,1-18 16,-19 18-1,19-18-15,-1 17 16,1-17-16,17 18 0,-18-18 16,0 18-16,18-1 15,0 1 1,0-1-1,18-17 1,0 0-16,17 0 16,-18-17-16,1 17 15,0 0-15,-1-35 0,1 35 0,0-18 16,-1 0-16,1 18 0,0-17 16,-1 17-16,-17-18 0,18 0 15</inkml:trace>
  <inkml:trace contextRef="#ctx0" brushRef="#br0" timeOffset="12069.26">2099 6932 0,'-18'-18'0,"36"36"0,-53-53 16,52 35 15,19 35-15,-19-17-16,1-18 15,35 35-15,-36-17 0,36 17 16,-17-17-16,-1 17 15,-17-18-15,52 54 0,-52-18 16,17-18-16,0 89 0,-17-71 16,0 0-16,17 70 0,-35-52 15,0-19-15,0 72 0,-35-71 16,35 0-16,-53 53 16,17-53-16,19-18 0,-18 88 15,-1-87-15</inkml:trace>
  <inkml:trace contextRef="#ctx0" brushRef="#br0" timeOffset="13042.33">2417 9278 0,'0'0'0,"0"18"16,-18-1 0,0 1-16,1-18 15,17 18 1,-18-18-16,0 0 15,1 0-15,-1 0 16,0 0-16,1 0 16,-1 0-16,0-18 0,1 18 0,-1-18 15,1 1-15,17-1 16,0 0-16,0 1 16,35 17-16,-18 0 15,1-18-15,17 18 0,-17 0 16,35 0-16,-35 0 15,52 35-15,-52-35 0,-1 18 16,19 35-16,-36-35 0,0-1 16,17 54-16,-17-54 0,0 19 15,0 17-15,-35-18 0,35 0 0,-35 0 16,35 1-16,-35 17 0,17-18 16,-17 0-16,17-17 0,0 17 0,1-17 15,-1-1-15,0 1 0,-17-18 0,17 0 16,1 0-16,-1 0 0,-17 0 15,17-18-15,1-17 0,-1 0 16,18 17-16,0-17 16,0 17-16,0 1 0,0-1 15,18 0-15,17 1 0,-17-1 16,-1 18-16,1 0 0,-1 0 16,1 0-16,0 35 0,-1-35 0,19 53 15,-19-35-15,1 0 0,17 34 16,-35-34-16,18 17 0,0-17 15,-1 17-15,-17-17 16,18-18-16,-18 18 0,17-18 16,1 0-1,-18-18-15,18-17 0,-1 17 16,-17 0-16,18-17 0</inkml:trace>
  <inkml:trace contextRef="#ctx0" brushRef="#br0" timeOffset="13351.9">2311 8978 0,'0'0'16,"-18"-17"-16,0 17 0,18-18 0,-17 18 0,-19-35 15,36 17 1,36 0-1,-1 18-15,0 0 0,1 0 16,-1 0-16,0 36 0,0-36 16,1 35-16,52 18 0,-53-18 0,0 0 15,18 54-15,-35-37 0,0 19 16,-1 0-16,1-1 0,-18 18 16,0 1-16,0 16 0,0-16 0,-35 16 15,-1 1-15,19-18 0,-19 1 16,-16-1-16,-1 0 0,-53 71 0,35-89 15,18 19-15,-17-1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13:36.996"/>
    </inkml:context>
    <inkml:brush xml:id="br0">
      <inkml:brushProperty name="width" value="0.05292" units="cm"/>
      <inkml:brushProperty name="height" value="0.05292" units="cm"/>
      <inkml:brushProperty name="color" value="#FF0000"/>
    </inkml:brush>
  </inkml:definitions>
  <inkml:trace contextRef="#ctx0" brushRef="#br0">988 582 0,'-18'-18'16,"18"1"-16,0-1 16,0 1-1,0-1-15,18 18 16,-1-18-1,1 18 1,-18 36 0,18-19-16,-18 1 0,0-1 15,0 1-15,17 35 0,-17-18 16,0 71-16,0-71 16,-35 1-16,35 17 0,0-18 0,-18 0 15,18 0-15,0 1 0,-17-1 0,17-17 16,0 17-16,-18 0 0,18-17 15,0-1-15,0 1 0,0-36 32,0-17-32,0 18 15,0-19-15,0 1 0</inkml:trace>
  <inkml:trace contextRef="#ctx0" brushRef="#br0" timeOffset="242.86">900 617 0,'0'0'16,"0"-17"-16,17 17 31,-17 35-31,35-35 16,-17 18-16,35-1 0,-18 1 16,1 0-16,69 34 15,-69-34-15,87 35 16,-88-35-16,18 17 0,-17-17 15,-19-18-15,36 35 16,-53-18-16,18-17 16</inkml:trace>
  <inkml:trace contextRef="#ctx0" brushRef="#br0" timeOffset="515.88">1535 512 0,'0'0'0,"0"-18"16,-18 18-16,-17-18 31,35 54-31,0-1 16,0-18-16,0 36 0,0-17 16,17-19-16,-17 19 0,0-1 0,18 0 15,0 53 1,-1-52-16,-17 52 15,18-53-15,-18 0 0,0 1 16,0-19-16,0 1 0,0 17 16,0-17-16,0-1 15,17-17 1,-17-35-16</inkml:trace>
  <inkml:trace contextRef="#ctx0" brushRef="#br0" timeOffset="883.95">1958 794 0,'-18'17'32,"18"1"-32,0 17 0,-17-17 15,17 0-15,0 17 16,0-18-16,0 19 0,0 34 15,0-52-15,17 53 16,1-54-16,-18 1 0,18-18 16,-18 17-16,17-17 0,1 18 0,17-18 15,-17 0-15,-18-35 0,35 0 16,-17 17-16,-1-17 0,1-18 16,-18 35-16,0-17 0,0-18 15,0 18-15,0-1 0,0 1 16,0 17-16,-35 1 0,-1 17 15,19 0-15,-1 0 0,0 0 16,-17 17-16,18-17 0,-19 36 0,19-19 16,-1 1-16,18 17 0,-18-17 0,18-1 15,0 19-15,0-19 0,0 1 16</inkml:trace>
  <inkml:trace contextRef="#ctx0" brushRef="#br0" timeOffset="1080.32">2681 1111 0,'0'0'16,"0"18"-16,-18-18 0,1 0 0,-1 0 16,-17-35-16,17 35 15,18-18-15,0 0 16,36 1-1</inkml:trace>
  <inkml:trace contextRef="#ctx0" brushRef="#br0" timeOffset="1947.3">3228 847 0,'0'0'0,"-35"0"16,-106 0 15,123 0-31,0 0 0,18 17 16,0 1-16,0 17 16,0-17-16,18-1 0,17 36 15,0-35-15,1 17 16,-19-17-16,1 0 0,17 17 15,-17-35-15,0 0 0,-1 0 16,1 0-16,-1 0 0,1 0 0,-18-18 16,35-17-16,-35 17 0,18 1 15,0-19-15,-18 19 0,0-1 16,0-35-16,-36 36 0,36-1 16,-70-17-16,52 17 0,-17 0 15,0 18-15,17-17 0,-17 17 16,17 0-16,-17 0 0,0 0 0,17 0 15,0 0-15,18 17 0,0 19 16,36-36 0,16 0-16,54 17 15,-70-17-15,69 0 16,-69-35-16,17 35 0,-1-18 0,1 18 16,-17-35-16,17 17 0,-18 1 0,-17-1 15,17 1-15,-18-19 0,1 19 0,-18-19 16,0 19-16,0-1 0,0 0 15,-18 18-15,18-17 0,-35 17 0,18-18 16,-19 18-16,19 0 16,-1 0-16,18 18 15,-18-18-15,18 35 0,0-17 16,0 35-16,0-36 0,0 19 16,0-1-16,36 53 0,-19-53 15,-17 18-15,36 53 0,-36-35 16,0-1-16,17 54 0,1-54 15,-18-17-15,0 71 0,17-89 16,-17 0-16,0 36 16,0-54-16,0 1 0,0 0 15,18-18-15,-18-36 16,18 36-16,-1-53 16,-17 18-16,0 17 0,18-52 15,-18 52-15,0-17 0,0-18 16,-18 35-16,18 1 0,-35-18 15,0 35-15,0-18 0,17 18 16,-17 0-16,17 0 0,-17 0 0,17 0 16,-35 0-16,35 0 15,1 0-15,52-35 32,18 17-17,-18 0-15,36-35 0,-36 36 16,18-18-16,-18 17 0,1 0 0,17-17 15</inkml:trace>
  <inkml:trace contextRef="#ctx0" brushRef="#br0" timeOffset="2477.02">4692 847 0,'0'0'0,"-35"-18"0,-18-17 15,35 35-15,0-18 16,1 18-16,-1 0 16,1 0-16,-1 0 0,0 35 15,1-35-15,-1 36 0,18-19 16,-35 36-16,35-35 0,0 17 16,-18 18-16,18 0 15,35 35 1,1-53-16,-1 1 0,-17-19 15,-1-17-15,18 18 0,-17-18 0,17 0 16,1 0-16,-1-35 0,-17-1 0,17 19 16</inkml:trace>
  <inkml:trace contextRef="#ctx0" brushRef="#br0" timeOffset="4394.76">4992 459 0,'0'0'0,"-18"-18"0,-17 0 15,17 18-15,-35 71 32,53-53-32,0-1 15,0 36-15,0-18 0,0 1 0,36-1 16,-36 0-16,17 0 0,-17 18 0,36-17 16,-36-1-16,17 18 0,1-18 15,-1 0-15,-17 18 0,0-17 0,18-1 16,-18-17-16,35 52 15,-35-35 1,18-35-16,0 0 0,-18-17 16,17 17-16,1-36 0,0 1 15,-1 18-15,1-19 0,-1 19 0,1-19 16,0 1-16,-1 17 0,1 1 0,0-19 16,-1 19-16,-17-1 0,18 1 0,-18-1 15,0 0-15,0 1 0,0-1 16,-18 18-1,18 35 1,0-17-16,0 0 16,0-1-16,0 1 0,0-1 0,0 1 15,0 0-15,36-1 0,-36 1 0,17 0 16,18 17-16,-17-35 0,0 18 16,17-1-16,-17-17 0,-1 0 15,36 0-15,-35 0 0,0-17 16,17 17-16,-18-36 0,1 19 15,35-36-15,-18 0 16,-17 35-16,-18-17 0,18-18 16,-1 35-16,-17-35 15,0 36-15,0-1 0,0 53 32,-35-35-32,35 18 0,0 35 15,0-35-15,0-1 0,0 19 0,0-1 16,0-18-16,0 19 0,0-19 0,0 1 15,0 17-15,35 1 0,18-19 16,-35 1-16,-1 0 0,36-18 16,-17 0-16,-19 0 15,36-36-15,-18 36 0,-17-35 0,17-18 16,-17 18-16,0 17 16,-1-17-16,1-36 0,-18 36 15,18 17-15,-18-17 0,0 17 0,0 1 16,0-1-16,-18 18 15,18 18 1,-35-18-16,17 70 16,0-52-16,1 35 15,17-35-15,0-1 0,0 36 16,0-35-16,35-1 0,-35 1 16,18 0-16,-1-1 15,19-17-15,-19 0 0,1 18 16,-1-18-16,1 0 0,-18 18 15,0-1 1,-35-17-16,17 18 16,-17 0-16,17-18 15,18 17-15,-17-17 0,17 18 16,35-36 31,18-17-47,-18 17 15,0 1-15,36-36 0,-36 35 16,0-17-16,36-36 0,0 1 16,-19-54-1,-52 71-15,18 18 0,-18-36 16,0 54-16,0-18 0,-35-1 16,17 19-16,-17 17 15,17 0-15,1 17 16,-1 19-16,18-19 0,0 1 15,0 17-15,0-17 0,0 17 16,0 0-16,0-17 0,18 17 0,-18 0 16,17 36-16,19-36 0,-36 1 15,17-1-15,18 35 0,-17-34 16,17 34-16,-17-34 0,35 16 16,-35-34-16,-1 0 0,1-1 15,35 1-15,-36-18 0,19 0 16,-19 0-16,1-35 0,17 35 0,-17-36 15,0 1-15,34-18 0,-52 18 16,18 0-16,0-18 0,-18 17 16,0 19-16,0-36 15,0 35-15,0 1 0,-18-1 16,-17 18-16,17 0 16,18 35-16,-17-35 0,-1 53 15,18-35-15,-18-1 0,18 19 16,0-19-16,0 1 0,0 0 15,0-1-15,36-17 0,-36 18 0,52 0 16,-34-18-16,17 0 0,18 0 16,-17 0-16,-1 0 0,53-18 15,-53-17-15,36-18 16,-53 17-16,-1 19 16,18-54-16,-35 36 15,18 0-15,-18 17 16,-35 18-16,17 0 15,18 18-15,-17-18 0,17 17 16,-18 19-16,0-36 16,18 17-16,0 1 0,0 0 15,0-1-15,0 1 0,18-18 16,-18 17-16,35-17 16,-17 18-16,-1-18 0,-17 18 15,18-18-15,0 17 0,-1 1 16,-17 0-1,18-1-15,-18 1 16,0 0-16,0-1 16,18-17-16,-18 18 0,0 0 15,17-18-15,1 0 16,0 0-16,-1-36 0,71 19 16,-70-19-16,17 19 15,18-36-15,-35 35 16,-1-35-16,1 18 0,-18 17 15,18 1-15,-18-36 0,0 35 16,0 0-16,-18 18 31,0 36-15,1-19-16,17 1 0,-18 17 16,1 18-16,17 0 15,0-35-15,0-1 0,35 19 16,-35-19-16,0 1 0,17 17 15,1-17-15,-18 0 0,35 17 16,-17-18-16,-18 1 0,0 0 16,0-1-1,-18-17-15,-17 0 0,17 0 16,1 0-16,-18-35 0,17 35 0</inkml:trace>
  <inkml:trace contextRef="#ctx0" brushRef="#br0" timeOffset="4641.35">6473 635 0,'-52'0'0,"104"0"0,-122 0 16,52-18-16,1 18 0,17-35 15,176-35 17,-123 70-32,17-18 15,54 18-15,-53-18 0,-19 18 16,90-17-16</inkml:trace>
  <inkml:trace contextRef="#ctx0" brushRef="#br0" timeOffset="5338.8">8961 882 0,'-36'-18'0,"72"36"0,-89-53 15,35 17-15,0 0 16,1 18-16,17-17 16,0 52-1,0-17 1,-18 17-16,18-17 0,-18-1 0,18 18 16,-17 1-16,17-19 0,0 1 15,0 17-15,0-17 0,35-18 16,-17 18-16,17-18 15,-17 0-15,-1 0 0,19-36 0,-1 36 16,-18-35-16,54 0 16,-53 17-16,17-35 0,-17 36 0,-1-19 15,-17 19-15,0-19 0,0 19 16,-53-1-16,18 0 0,0 18 16,17 0-16,-35 0 15,18 0-15,17 0 0,1 18 0,-1-18 16,0 35-16,18-17 0,-17-18 15,17 18-15,0-1 0,35-17 16</inkml:trace>
  <inkml:trace contextRef="#ctx0" brushRef="#br0" timeOffset="5655.38">9384 758 0,'0'-17'16,"0"34"-16,35 1 31,0 0-15,-17-1-16,17 19 15,-17-19-15,17 19 0,-17-19 16,0 1-16,-1 17 16,-17-17-16,0-1 0,0 1 0,-17-36 31,17-17-16,-18 17-15,18-34 16,-18 16-16,18 19 0,0-36 16,0 17-16,0 19 0,18-54 15,-18 54-15,35 17 16,0-18-16,-17 18 0,17-18 16,1 18-16</inkml:trace>
  <inkml:trace contextRef="#ctx0" brushRef="#br0" timeOffset="6828.01">10760 670 0,'-36'0'16,"36"-17"-16,-105-19 15,87 36-15,-17 0 16,-1 0-16,1 0 0,-71 18 15,71 17-15,17-17 0,1 0 16,-1-1-16,0 18 0,1-17 0,17 17 16,0-17-16,0 0 0,0-1 15,17-17-15,-17 18 0,36 0 0,34-1 16,-34-17-16,16 0 16,-34 0-16,17-35 0,1 17 15,-19 18-15,1-35 0,0 17 16,-1 1-16,1-1 0,-18 0 0,18 1 15,-18-1-15,0 1 0,0-1 16,0 0 0,-18 18-1,18 36-15,0-19 16,0 89 0,0-71-16,0 71 15,0-53-15,0 18 0,0 70 16,0-53-16,0-18 0,-35 89 15,35-88-15,-18-18 0,0 17 16,18-34-16,-17-19 0,-1 1 16,0-18-16,1-35 15,17-1-15,-18 19 0,18-19 16,0-17-16,-18 18 0,18-18 0,0 0 16,36-105-16,-36 122 15,53-70-15,-36 71 0,19 0 16,17-18-16,-18 18 0,0-1 15,53 1-15,-52 0 0,-1 17 16,0 1-16,0-1 0,1-17 0,-19 17 16,19 0-16,-1 1 0,-18-1 0,1-17 15,0 17-15,-1 1 0,-17-1 16,0 0-16,18 18 0,-18-17 16,-35 17-1,-1 0-15,19 35 16,17-17-16,-35-18 0,35 35 0,0-18 15,0 1-15,0 0 16,0-1-16,17-17 0,1 18 16,17-18-16,-17 0 15,-1 18-15,1-18 0,0 0 0,-1 0 16,1 0-16,-18 17 16,18-17-16,-18 18 15,0 0 1,0 17-16,0-18 15,-18 1-15,18 0 0,0-1 16,0 1-16,0 0 0,35-18 31,-17 0-31,17 0 0,0-18 16,1 18-16,-1-18 0,0 18 0,1-35 16,-19 17-16,36-17 0,-35 18 15,-1-19-15,1 19 0,0-36 16,-18 35-16,0 0 15,-18 1 1,-17 17 0,17 35-16,0-17 0,18 17 15,0-17-15,0-1 16,0 19-16,0-19 0,0 1 0,0-1 16,0 19-16,0-19 0,18-17 0,-18 18 15,18 0-15,17-1 0,-17-17 16,17 0-16,-17 0 15,17-17-15,0 17 0,-17-36 16,17 1-16,-35 0 0,18 17 16,-18-35-16,0 18 0,0 17 15,0-17-15,0 17 0,-36 1 0,36-1 16,-35 1-16,0 17 0,17-18 16,1 18-16,-19 0 15,19 35-15,17-17 16,0-1-16,17 1 15</inkml:trace>
  <inkml:trace contextRef="#ctx0" brushRef="#br0" timeOffset="7228">12065 723 0,'0'0'0,"18"0"31,-18 18-31,0 17 15,0 36 1,0-18-16,0-36 16,0 1-16,17 52 15,1-52-15,-18 0 0,18-18 16,-1 0-16,18 0 16,-17 0-16,17 0 0,1-18 15,-1-17-15,-17 17 0,17-35 16,-18 36-16,1-19 0,17-34 15,-35 52-15,18 0 0,-18 1 16,0-1-16,0 36 31,-18-18-31,18 35 0,0-17 16,-17-18-16,17 35 0,0 0 16,0-17-16,0 0 15,17-1-15,1-17 0,17 18 16,1-18-16,-19 0 0,19 0 15,16 0-15,-34-35 0,17 35 16,1-53-16,-1 35 0</inkml:trace>
  <inkml:trace contextRef="#ctx0" brushRef="#br0" timeOffset="7743.15">12806 723 0,'0'-17'0,"0"34"0,0-52 0,0 17 16,17 18-16,-17-17 0,0-1 16,-17 53 15,17 1-16,0-19-15,0 1 0,0 17 0,-18 36 16,1-36-16,17 0 0,-36 71 16,36-35-16,-53 123 15,36-124-15,-1 1 0,0 35 16,1-54-16,17-16 0,0 34 16,0-52-16,0 0 15,17-18-15,19-36 16,-19 1-1,1 0-15,0-1 0,-1 1 0,1-18 16,0 0-16,-18-52 0,17 52 16,-17 0-16,0-53 0,0 53 15,-35-88-15,35 106 16,0-18-16,0-18 0,0 53 16,0-17-16,0 0 15,18 35-15,-18-18 0,35 1 0,-18 17 16,1 0-16,0-18 15,-1 18-15,19 0 0,-19 0 0,19 0 16,-19 35-16,18-35 0,1 18 0,17 0 16,-36-18-16,1 35 0,0-18 15,-18 1-15,0 0 0,-18 17 16,-35-17 0,35-18-16,-17 17 0,17-17 0,-17 0 15,-18 18-15,36-18 0,-1 0 16,-17 0-16,17 0 15,18-18 1,35 1-16,1 17 16,-19-18-16,19 18 0,-19-18 15</inkml:trace>
  <inkml:trace contextRef="#ctx0" brushRef="#br0" timeOffset="8029.72">13194 741 0,'18'-18'16,"-36"36"-16,106-71 15,-70 35-15,-18 1 0,17-1 16,1 0-16,-18 1 0,0-1 15,0 0 1,-18 18-16,-17 36 16,35-19-1,0 19-15,-18-19 0,18 19 16,0-19-16,0 1 0,0 35 16,36-18-1,-19-17-15,-17-1 16,18 1-16,-18 0 15,18-1-15,-54-17 32,-17 18-17,18-18-15,-35 0 0,34 0 16,-70 0 0,71 0-16</inkml:trace>
  <inkml:trace contextRef="#ctx0" brushRef="#br0" timeOffset="8919.62">14199 794 0,'0'-18'16,"0"53"15,18-17-15,-18 0-16,0 17 0,0-17 15,0-1-15,18 1 0,-18 17 0,0 0 16,0-17-16,17-18 0,-17 18 16,18-18-16,-1 0 15,1 0-15,-18-18 16,18 18-16,-1-35 0,1 17 0,35-52 15,-53 52-15,18-17 16,-1 17-16,-17 0 0,0 1 16,0-1-16,0 53 31,0-17-31,0 17 16,0-17-16,36 0 15,-19-1-15,18 1 16,-17-18-16,17 0 15,-17 0-15,17 0 0,18-35 16,0 17 0,-35 0-16,-1 18 0,-17-53 15,0 36-15,0-1 0,0 0 16,-17 1-16,17-1 16,-18 18-16</inkml:trace>
  <inkml:trace contextRef="#ctx0" brushRef="#br0" timeOffset="9117.62">15064 776 0,'0'0'16,"0"18"0,0-1-1,0 1 1,0 0-16,0-1 15,0 1-15,0 0 0,0-1 0,0 1 16,0-1-16</inkml:trace>
  <inkml:trace contextRef="#ctx0" brushRef="#br0" timeOffset="9255.7">15081 512 0,'0'0'15,"-17"0"-15,-1 0 16,0 0-16,54 0 31,-1 0-31</inkml:trace>
  <inkml:trace contextRef="#ctx0" brushRef="#br0" timeOffset="9671.94">15399 494 0,'0'0'0,"0"18"16,-18 70 0,18-71-16,0 1 15,-18 0-15,18-1 0,0 71 16,0-70-16,0 17 0,0 1 16,0-19-16,36 19 0,-36-19 0,17 18 15,-17-17-15,18-18 0,-18 18 16,0-1-16,18-17 0,-1 0 15,1 0-15,0-35 16,17 0-16,-18 0 0,1 17 16,35-88-16,-18 53 15,-17-17-15,-18 34 16,18 1-16,-18-35 0,0 34 16,0 19-16,0-19 0,0 19 0,0-1 15,-18 0-15,0 18 31,18 36-31,0-1 16,0-17-16,0 17 0,0 0 0,0 0 16,0 1-16,0-1 0,0 18 0,18 17 15,0-34-15,-1 87 16,1-88-16,-18-17 0,18 35 16,-1-35-16,-17-1 0,18 1 15,-1-18-15</inkml:trace>
  <inkml:trace contextRef="#ctx0" brushRef="#br0" timeOffset="11099.03">16916 952 0,'-18'-35'0,"0"35"15,18-17-15,-17 17 0,-1-18 0,0 18 16,-17-35-16,35 17 0,-17 18 16,-1-18-16,0 1 0,1 17 15,17-18-15,-36 18 0,19 0 16,-1 0-16,0 0 0,-34 18 15,34-18-15,-17 35 16,17 0-16,0-35 0,-17 53 16,17-35-16,18-1 0,0 19 15,0-19-15,0 1 0,0 0 0,36-1 16,-1-17-16,-17 0 16,-1 0-16,19 0 0,-19 0 0,54-35 15,-36 35-15,0-35 0,36-18 16,-54 18-16,19-1 0,17-52 15,-36 53-15,-17-53 16,0 52-16,0 1 0,0 0 16,0 0-16,0-1 0,-17 1 0,17 17 15,0-17-15,-36 17 0,36 1 0,-17 17 16,-1-18-16,0 18 16,18 18-16,-17-18 15,17 70-15,0-34 16,0-19-16,0 19 0,0-1 0,0 0 15,0 0-15,35-17 0,-35 17 0,18 1 16,-18-1-16,35 0 0,-35 0 0,18-17 16,-18 17-16,17 1 0,1 16 15,0-34-15,-1 0 0,1-1 16,-18 1-16,18-18 0,34 18 16,-34-18-16,0 0 0,17-36 15,-17 1-15,17 17 0,-17-34 16,-1 34-16,1-17 0,-1 17 0,-17 0 15,0-17-15,0 17 0,18 1 16,-18-18-16,0 17 16,-35 18-16,17 18 15,1 17 1,17 0-16,0-17 0,-18-1 16,18 36-16,0-35 0,0 0 15,0-1-15,35 1 0,-35-1 0,18 1 16,-1 0-16,1-1 0,17-17 0,-17 0 15,17 0-15,18 0 0,-18 0 16,1-35-16,17 0 0</inkml:trace>
  <inkml:trace contextRef="#ctx0" brushRef="#br0" timeOffset="11506.78">17780 617 0,'-18'0'0,"36"0"0,-71 0 0,18 0 16,17 0-16,1 36 0,-19-19 15,19-17-15,-1 18 0,0 0 16,-17 17-16,35-18 16,0 1-16,0 17 0,0-17 15,18 53-15,-18-54 0,35 1 16,-35 17-16,35-17 0,1-1 0,-19-17 16,36 36-16,-35-36 0,17 0 15,18 0-15,-35 0 16,17-18-16,35-17 0,-34 17 15,-1-17-15,-17 17 0,17-17 0,-18 17 16,1-17-16,0 17 0,-1-17 16,1 17-16,-18-17 0,0 18 0,0-1 15,0 0-15,0 1 0,-18 17 16,-17 0-16,17 35 16,18-17-1,0 17-15,0 0 16,0-17-16,0-1 0,0 1 15,0 0-15,18-1 0,-18 1 0,0 0 16,18-1-16,-18 1 0,17-1 16,1-17-1,-18-35-15,18 0 16</inkml:trace>
  <inkml:trace contextRef="#ctx0" brushRef="#br0" timeOffset="11652.02">18150 459 0,'0'-18'16,"0"36"-16,-17-36 0,-1 18 16,18 18 15,35-18-31,1 35 0,-19-35 16,1 0-16</inkml:trace>
  <inkml:trace contextRef="#ctx0" brushRef="#br0" timeOffset="12292.98">18732 582 0,'0'18'15,"-35"-18"-15,-88 0 32,105 17-32,0-17 0,1 18 15,-1-18-15,-35 35 0,53-17 16,-17 0-16,-1 17 0,0-18 15,18 1-15,0 17 0,0-17 0,0 0 16,0-1-16,0 1 0,36-18 0,-36 18 16,17-1-16,19-17 0,-19 0 15,1 0-15,-1 0 0,19 0 16,-19-35-16,1 35 0,17-18 0,1-35 16,-19 36-16,1-19 0,17-16 15,-35 16-15,18 1 0,-18-36 16,0 36-16,0 0 0,0-18 15,-18 18-15,18-1 0,0 19 16,-35-19-16,35 19 0,-18-1 16,1 18-1,17 35-15,0 1 16,0-19-16,0 1 0,0 17 0,35 54 16,-18-54-16,-17 0 15,53 71-15,-35-71 16,0 36-16,-1-54 0,1 1 15,0 35-15,-1-53 0,1 18 16,0-1-16,-1-17 16,1 0-16,-1 0 0,19-35 15,-1 35-15,-17-35 0,52-18 16,-35 35-16,-17-17 0,35-18 16,-35 35-16,-1-17 0,-17 0 15,0 17-15,0 0 0,0 1 16,-17 17-16,-19 0 15,19 17-15,-19 1 16,19 17-16,17-17 0,0 17 16,0-17-16,0 0 0,0 17 15,0-18-15,17 1 0,-17 0 16,36-1-16,-36 1 0,17-18 16,1 0-16,0 0 0,52 0 15</inkml:trace>
  <inkml:trace contextRef="#ctx0" brushRef="#br0" timeOffset="12603.91">20179 388 0,'0'-18'0,"0"36"0,-18-36 16,18 1-16,0 34 47,0 19-47,18-36 0,-18 35 16,18 0-16,-18 1 0,17-19 15,-17 54-15,18 17 16,-18-53-16,0 89 15,0-36-15,0-71 16,0 1-16,0 0 16</inkml:trace>
  <inkml:trace contextRef="#ctx0" brushRef="#br0" timeOffset="13318.78">20020 617 0,'-18'-17'0,"1"17"0,52 17 0,-88-34 0,53-1 16,35 0 0,1 18-16,34-17 15,-17 17-15,0-18 16,53 1-16,-53-1 0,0 18 0,0-18 16,35 1-16,-70-1 15,17 0-15,0 1 0,-35-1 16,18 18-16,-18-18 0,0 1 15,-18 17 1,0 17 0,-17 54-1,35-53-15,-35 87 16,35-69-16,0 34 16,0-34-16,0-1 0,0 35 15,0-34-15,18-19 0,-18 36 16,0-35-16,0-1 0,17 1 15,1-18 1,-18-35 0,17 17-16,-17 1 0,18-19 15,0 1-15,-1 0 0,1 17 16,17-35-16,-17 36 0,-18-1 16,35 0-16,-17 1 0,0 17 15,-1 0-15,1 0 16,-1 17-16,-17 19 0,18-36 15,-18 35-15,18 0 16,-18-17-16,35 35 16,-35-36-16,71 54 15,-36-71 1,-18 0-16,1 0 0,53-35 16,-54 17-16,36-53 15,-35 54-15,17-71 16,-17 70-16,-18-35 15,0 35-15,-36 18 16,1 0-16,0 18 16,17 17-16,-17 1 15,35-19-15,-18 1 0,18 35 16,0-36-16,0 1 16,18 53-16,-18-54 15,71 1-15,-54-1 16,89-17-16</inkml:trace>
  <inkml:trace contextRef="#ctx0" brushRef="#br0" timeOffset="14100.13">22031 600 0,'18'0'16,"-18"17"15,0 19-31,0-19 0,0 1 15,17 17-15,-17 18 0,36-35 16,-36 17-16,17 18 0,1-35 16,-18-1-16,0 36 0,0-35 15,0-1-15,0 1 0,0 0 16,0-36 15,0-17-31,-18-1 0,18-16 16,0 16-16,0 19 0,0-54 15,0 53-15,0-17 0,35 0 16,-17 17-16,17 1 16,-17 17-16,0 0 0,-1 0 15,1 0-15,0 0 0,-1 35 0,1-35 16,-1 18-16,1-18 0,17 35 0,-17-35 16,0 17-16,-1 1 0,1 0 0,0-1 15,-1-17-15,-17 18 0,0 0 0,18-1 16,-18 19-16,0-19 0,-35 1 15,35-1-15,-18-17 0,-17 0 16</inkml:trace>
  <inkml:trace contextRef="#ctx0" brushRef="#br0" timeOffset="14431.9">22842 706 0,'0'0'0,"-17"0"31,17 17-31,-36-17 0,36 18 0,-17 17 16,-1-17-16,18-1 0,0 19 15,-17-1-15,17-17 0,0 34 16,0-34-16,0 0 0,35 17 16,-18-17-16,1-18 0,0 0 15,17 0-15,-17 0 0,17 0 0,-17 0 16,17 0-16,-18-18 0,1 18 15,0-18-15,-1-17 0,1 17 0,-18 1 16,18-1-16,-18-17 0,0 17 0,0 1 16,-36-19-16,1 1 0,17 17 15,-17 1-15,0-18 0,0 35 16,17-18-16,-17 18 16,17 0-16,18 35 15,35-17-15</inkml:trace>
  <inkml:trace contextRef="#ctx0" brushRef="#br0" timeOffset="14621.96">23372 952 0,'-36'0'15,"36"-17"-15,-17-1 16,-1 1-1,18-1-15,18 18 32,17 18-17</inkml:trace>
  <inkml:trace contextRef="#ctx0" brushRef="#br0" timeOffset="15562.94">24077 794 0,'0'0'16,"-53"-18"-16,18 18 0,17-18 16,-17 1-16,17 17 0,1 0 15,-1 0-15,0 0 0,1 0 16,17 35-16,-18-35 0,0 18 0,1 17 15,17-17-15,-18-1 0,18 19 16,0-19-16,0 36 0,0-35 16,141 70-1,-123-88 1,17 0-16,1 0 0,-1 0 16,-18-18-16,19-17 15,-19 35-15,1-18 0,0-17 0,-18 17 16,0 1-16,0-1 0,0-17 0,0 17 15,-36 1-15,36-19 0,-35 19 0,17-1 16,-17-17-16,18 17 0,-19 1 0,-17-1 16,18 0-16,17 18 15,-17 0-15,0 0 0,17 0 16,1 0-16,17 18 0,0 17 16,35-17-16,0-1 15,0 1-15,1-18 0,-1 18 16,53-18-16,-35 0 0,-18 0 15,54 0-15,-37-36 0,-16 36 16,-1-35-16,0 18 0,1-1 16,-1 0-16,18-35 0,-36 36 0,-17-19 15,18 19-15,-18-18 0,0 17 16,0 0-16,0 1 0,0-1 0,0 0 16,0 1-16,-18 17 0,18-18 15,-17 18 1,17 35-16,0 1 15,0-19-15,0 19 0,0-1 0,0-18 16,0 19-16,0 17 0,35 17 16,-35-17-16,18 0 0,-18 0 0,0 159 15,0-124 1,-36 71-16,36-89 0,-35 1 16,17 70-16,18-88 0,-17 70 15,-1-105 1,18-1-16,0 1 15,35-18-15,-35-35 16,18 35-16,35-53 0,-35 35 16,-1-17-16,19 17 0,-19-17 0,1 0 15,0 17-15,17-52 0,-35 52 16,17-17-16,-17-18 0,0 35 16,0-17-16,-35 0 15,35-1-15,-17 19 0,17-1 0,-53 18 16,35-18-16,0 1 0,-17 17 0,17-18 15,1 18-15,-19 0 0,1 0 16,18 0-16,-1 0 0,18-18 16,18 1-1,52-1 1,-52 1-16,17-1 16,36-17-16,-36 35 0,71-53 15,-71 35-15,0 0 16,1 1-16</inkml:trace>
  <inkml:trace contextRef="#ctx0" brushRef="#br0" timeOffset="17027.12">26211 847 0,'-35'-18'15,"35"0"1,0 1-16,0-1 16,-35 18-1,17 0 1,-17 0-16,17 0 0,1 18 16,-19-18-16,1 17 0,17-17 0,-17 36 15,18-19-15,-19 19 0,19-1 16,-1-18-16,0 54 15,1-36-15,17-17 0,0 70 16,0-53-16,35 1 0,-35-19 0,18 19 16,17-1-16,-17-17 0,-1-1 0,18 1 15,1-18-15,-1 17 0,-17-17 0,17 0 16,0 0-16,0 0 0,1 0 0,-19-17 16</inkml:trace>
  <inkml:trace contextRef="#ctx0" brushRef="#br0" timeOffset="17396.53">26476 1129 0,'-18'18'15,"1"-1"1,34-34 15,19-1-31,-19 18 0,1-18 16,17 1-16,-17-1 0,17 0 15,-17 1-15,-1-1 0,-17 0 16,18 1-16,-18-1 0,0-17 16,-35 17-16,17 1 15,-17 17-15,0 0 16,17 0-16,0 17 0,1-17 0,-19 35 16,19-17-16,-1 17 0,0-17 15,1 35-15,17-18 0,0-17 16,0 17-16,0 0 0,17-17 0,-17 17 0,71 1 15,-53-19-15,17-17 16,35 18-16,-34-18 0,-1 0 16,36 0-16,-36-35 0,0 35 15,0-36-15,1 19 0,34-36 16,-35 35-16,1-52 0</inkml:trace>
  <inkml:trace contextRef="#ctx0" brushRef="#br0" timeOffset="17761.59">27058 988 0,'0'0'15,"18"-36"-15,-18 19 0,0-18 16,0 17-16,-36 18 15,19 0 1,17 18-16,-18-18 0,18 17 16,0 18-16,0-17 0,0 17 15,0-17-15,0 17 0,0-17 0,0 35 16,35-18-16,-35 0 0,0 1 16,0-19-16,18 1 0,-18 0 15,0-1-15,0-52 31,0 0-31,0 17 0,0-17 16,0 17-16,0-17 0,0 0 0,0 17 16,18-17-16,-18-1 0,0 19 15,17-1-15,1-17 0,-18 17 0,18 1 16,-1-1-16,1 18 16,35 0-1,-36 35-15,1-35 0,0 18 16,-1-1-16,19 19 0,-36-1 15,17-17-15,1-1 0,-18 1 16,0 0-16,0 17 0,18-17 0,-18 17 16,0-18-16,0 1 0,-36-18 15,36-18 1</inkml:trace>
  <inkml:trace contextRef="#ctx0" brushRef="#br0" timeOffset="18019.64">27658 600 0,'-36'-18'16,"72"36"-16,-89-54 0,35 19 15,18 34 17,0 19-17,0-19-15,18 36 16,-18-35-16,35 17 0,-17 36 15,-18-54-15,17 36 0,-17 18 16,0-18-16,0-18 0,0 53 16,0-52-16,0-1 0,0 35 15,0-52-15,0 0 0,0-54 16</inkml:trace>
  <inkml:trace contextRef="#ctx0" brushRef="#br0" timeOffset="18451.37">27411 811 0,'-35'0'0,"70"0"0,-88 0 0,35 0 15,1 0-15,17-17 16,35 17 0,0 0-16,18-18 15,-18 18-15,54-18 0,-1 18 16,18 0-1,-71 0-15,0 0 0,0 0 16,1 0-16,-1 0 0,0 0 0,18 18 16,-35-18-16,-1 35 0,19-17 15,-19-18-15,1 18 0,0-1 16,-1 1-16,-17 0 0,18-1 16,0 1-16,-18-1 0,0 19 15,0-19-15,0 1 0,0 0 16,0-1-16,0 1 0,-18-18 15,18 18-15,-18-18 16,1 0 0,17-18-16,0 0 0,-18-17 15,18 0-15,0 17 0,0 0 16,0-34-16,35 16 0,-35 19 16,18-19-16,-18 19 0,18-1 0,-18 0 15,17 1-15,18-1 16,-17 18-16,0 0 0,17 0 15,-17 0-15</inkml:trace>
  <inkml:trace contextRef="#ctx0" brushRef="#br0" timeOffset="18810.9">28857 864 0,'-17'18'15,"-1"-18"-15,0 0 16,1 0-16,-19 0 15,36 18-15,-17-18 0,-19 17 16,19 18-16,17-17 0,-35 35 16,17-18-1,18-17-15,-18 0 0,18 17 0,0-17 16,0 34-16,0-34 16,36-18-16,-19 18 0,18-18 15,1 0-15,-1 0 16,-17-36-16,35 1 15,-18 18-15,-18-1 0,36-53 16,-53 36-16,18 17 0,-18-35 16,0 36-16,-88-54 15,70 71-15,-17-17 0,-18-1 16,35 18-16,1 0 0,-36 0 16,35 0-16,-17 35 15,35-17-15</inkml:trace>
  <inkml:trace contextRef="#ctx0" brushRef="#br0" timeOffset="19042.41">29192 900 0,'0'0'0,"0"17"46,0 18-30,0-17-16,18 0 0,0 52 16,-18-52-16,0 17 15,0-17-15,17 17 16,1-35 0,-18-35-16,0 0 15</inkml:trace>
  <inkml:trace contextRef="#ctx0" brushRef="#br0" timeOffset="19176.43">29281 723 0,'-36'-17'16,"19"-19"-1,52 72 17,0-19-17,-17-17-15</inkml:trace>
  <inkml:trace contextRef="#ctx0" brushRef="#br0" timeOffset="19960.82">30039 882 0,'0'0'0,"-141"0"31,106 0-31,17 0 16,-53 35-16,36-35 0,-53 71 15,70-54-15,-17 1 16,0 35-16,35-35 0,-18 17 16,18 18-16,0-36 0,0 1 15,0 17-15,0-17 0,18-18 16,17 18-16,0-18 16,-17 0-16,17-18 0,-17 18 0,17-35 15,0-1-15,1 1 0,-1 18 16,0-19-16,36-52 0,-36 53 15,0-1-15,-17-16 0,17 16 0,-17-17 16,0 18-16,-18-18 0,0-35 16,0 53-16,0-1 0,-36-34 15,19 35-15,17 17 0,-53-17 16,53 17-16,0 53 31,0 1-31,0-1 16,0 0-16,35 0 0,-35 1 0,18 52 15,-18-35-15,17 0 0,-17 0 16,0 0-16,0-1 0,0 1 0,18 36 16,-18-36-16,0-18 0,0 0 15,18 0-15,-18 1 0,17-19 16,124-34 0,-105 17-16,-1-53 15,0 35-15,18-52 0,-18 34 16,-17 1-16,35-36 0,-35 36 15,-18 17-15,17-17 0,-17 18 16,0-1-16,0 0 0,-35 18 0,17 0 16,-17 0-16,0 0 15,17 18-15,0 0 16,1 17-16,17 0 16,0-17-16,0 17 15,35-17-15,-35-1 0,106 107 31,-88-107-31,-1 1 0,-17 0 16,18 17-16,-1-35 0,-17 18 16,0-1-1,-35-17 1,18 0-16,-19 0 16,19 0-16,-19 18 15,19-18-15,-1 0 0,-17 18 16,17-18-16,18 17 15,-17-17-15</inkml:trace>
  <inkml:trace contextRef="#ctx0" brushRef="#br0" timeOffset="20127.08">31044 1446 0,'-35'0'0,"35"-17"15,-17-1 17,34 18-17,18 0-15</inkml:trace>
  <inkml:trace contextRef="#ctx0" brushRef="#br0" timeOffset="26358.74">2910 1905 0,'0'-18'0,"0"1"32,18 17-32,-18-18 31,18 18 16,-18 35-47,0-17 15,0 0-15,17-1 0,-17 19 0,0-19 16,0 18-16,0-17 0,0 17 0,18 1 16,-18 52-16,0-53 0,0 0 15,0 54-15,0-36 0,0-18 16,0 0-16,0 0 0,0 1 16,0-1-16,0 18 0,0-36 15,0 1-15,0 0 0,18-18 16,-18 17-16,0-52 31,0 17-31,0-17 16,0 18-16,0-1 0</inkml:trace>
  <inkml:trace contextRef="#ctx0" brushRef="#br0" timeOffset="26619.22">2734 2381 0,'-18'18'0,"1"-18"0,52-18 0,-88 36 0,35-18 16,1 0-1,34 0 1,19 0-16,-1 0 16,-17 0-16,35 18 0,-18-18 15,0 35-15,0 0 16,1-17-16,-19-1 0,19 1 15,-36 0-15,17-1 0,1 1 0,0-18 16,-18 18-16,17-18 0,18 0 16,-17 0-16,0-36 0,-1 36 15</inkml:trace>
  <inkml:trace contextRef="#ctx0" brushRef="#br0" timeOffset="26818.92">3351 2328 0,'18'-17'0,"-36"34"0,36-52 0,-18 17 16,0 1-1,-18 17-15,1 0 16,-1 35-16,0-35 16,-17 71-16,18-36 0,-1-17 15,-35 52-15,35-35 0,1 1 16,-1 17-16,0-36 0,18 18 16,-17-17-16,17 0 0,0-1 15,0 1-15,0 0 0,0-1 16,17-17-16</inkml:trace>
  <inkml:trace contextRef="#ctx0" brushRef="#br0" timeOffset="27340.76">2716 3228 0,'0'-18'16,"0"1"-16,-17-1 15,17 36 16,0-1-15,0 1-16,0 17 0,17-17 0,-17 17 16,0 36-16,0-18 0,18-18 15,-18 71-15,0 0 16,0-54-16,0-16 0,0-1 0,0 0 16,0 18-16,0-35 15,18-18 1,-18-35-16,17-1 15,-17 1-15,36-36 16,-36 36-16</inkml:trace>
  <inkml:trace contextRef="#ctx0" brushRef="#br0" timeOffset="27867.55">3140 3157 0,'-53'0'31,"35"0"-15,-17 18-16,17 17 15,-17 1-15,17-1 0,1-18 16,-54 72-16,53-54 16,1-17-16,-36 52 0,35-52 15,1 17-15,-1-17 0,18-1 16,-18 1-16,1 0 15,17-54 1,0 19 0,0-1-16,35 18 0,-35-35 15,0 17-15,18 18 0,-18-18 0,35 1 16,-17 17-16,-1 0 0,1 0 16,-1-18-16,19 18 0,-19 0 0,19 0 15,-19 0-15,19 0 0,-1 0 16,0 0-16,-17 0 0,17 18 15,-17-1-15,-1 1 0,19 35 16,-19-35-16,-17 17 0,18-17 16,0 52-16,-18-52 0,17 17 15,-17 0-15,0-17 0,0 0 0,0 17 16,0-17-16,0-1 0,0 1 16,0-1-16,-17-17 46,17-17-14</inkml:trace>
  <inkml:trace contextRef="#ctx0" brushRef="#br0" timeOffset="28054.62">3687 3739 0,'0'0'0,"0"18"15,17-18 17,-17-18-17,35 18-15</inkml:trace>
  <inkml:trace contextRef="#ctx0" brushRef="#br0" timeOffset="33353.25">1199 7126 0,'0'-18'16,"-17"18"-16,17-17 0,-18 17 16,18-18-16,0 1 15,-17 17-15,17-18 0,0 0 16,0 1-16,-18 17 0,18-18 15,0 0-15,0 1 16,0 34 0,0 19-1,18-1-15,-18-17 0,17 52 16,-17-35-16,18 1 16,-18-1-16,17 0 0,-17-17 0,18 17 15,0 18-15,-18-35 0,0-1 0,0 19 16,17-36-16,-17-18 31,0-35-31,0 18 0,-35-1 16</inkml:trace>
  <inkml:trace contextRef="#ctx0" brushRef="#br0" timeOffset="33532.07">1023 6773 0,'0'0'0,"-18"0"0,1-35 32,52 17-17,0 1-15,1 17 16,-19 0-16,19-18 0,-1 18 16</inkml:trace>
  <inkml:trace contextRef="#ctx0" brushRef="#br0" timeOffset="34045.94">1535 6491 0,'0'18'47,"0"17"-47,0 18 16,0-35-16,0 34 0,35 19 15,-35-18-15,17-18 0,1 71 16,0-35-16,-18-18 0,35 88 16,-35-71-16,0 1 0,0-1 0,0 1 15,0-1-15,0-17 0,0 0 0,0-17 16,0 16-16,0-16 0,0-19 16,0 36-16,0-35 15,0 0-15,0-1 0,35-17 16,-17 0-1,0 0 1,-1-35-16,19 0 0,-19 17 16,1 0-16,-1-17 0,1 0 0,0 0 15,-18-1-15,17 1 0,-17 0 0,18-1 16,-18 1-16,0-35 0,-35 34 16,35 1-16,-53-18 15,0 35-15,-35 1 16,70 17-16,-17 0 0,17 0 15,-17 0-15,17 17 0,-17-17 16,17 0-16,1 18 0,-1-18 16,53-35-1,1 17 1,-1 1-16,-18-19 0,19 19 0,-1-1 16,0-17-16,1 17 0,-1 0 0,53-34 15</inkml:trace>
  <inkml:trace contextRef="#ctx0" brushRef="#br0" timeOffset="35030.33">2787 6632 0,'0'-17'15,"18"-1"-15,-18 0 16,17 1-16,-17-1 0,18 0 16,-18 1-1,0 52 1,0-17 0,0-1-16,0 36 0,0-35 15,0 17-15,0 18 16,0-18-16,0-17 0,0 35 15,0-18-15,0-17 0,0 17 16,0-17-16,0-1 0,0 1 0,0 17 16,0-17-1,0 0-15,0-54 32</inkml:trace>
  <inkml:trace contextRef="#ctx0" brushRef="#br0" timeOffset="35245.3">2646 6579 0,'0'0'0,"-18"-17"16,1 17-16,-19-18 16,19 0-16,17-17 31,35 35-31,18-18 0,-18 18 15,0 0-15,18-17 0,35-1 16,-52 18-16,-1 0 0,36 0 16,-36 0-16,-17 0 0,17 0 0</inkml:trace>
  <inkml:trace contextRef="#ctx0" brushRef="#br0" timeOffset="35451.71">2663 7056 0,'-17'17'0,"34"-34"0,-69 52 16,34 18-16,0-36 0,1-17 16,17 36-16,0-19 15,17-17-15,36 0 16,-35 0-16,17 0 0,0 0 16,1-35-16,-1 35 0,35-18 15,-34 1-15,-19 17 0,19-18 0,-1 18 0,-17-18 16,52 18-1,-52-17-15</inkml:trace>
  <inkml:trace contextRef="#ctx0" brushRef="#br0" timeOffset="36332.47">3792 6950 0,'0'0'0,"-17"0"15,52-18 1,-17 0 0,17 18-16,-17-35 0,-1 35 0,54-53 15,-18 18 1,-36 17-16,-17 1 15,0-1-15,0 0 0,-17 1 16,-19 17 0,1 0-16,0 0 15,17 17-15,-17-17 0,17 36 0,1-19 16,-1 1-16,-17 17 0,35-17 0,0 17 16,0 0-16,35-17 15,-35 0-15,35-1 0,1 1 0,-19 0 16,18-1-16,36 19 0,-36-36 15,1 17-15,-19 1 0,18-18 16,-17 17-16,0 1 0,-18 0 16,-36-1-16,1 1 0,-18 0 15,0-1-15,18 1 0,-53 0 16,53-18-16,17 0 0,-35 0 16,35 0-16,1 0 0,17-18 31,35 18-31,-17-18 0,17 18 0,88-53 15,-87 36-15</inkml:trace>
  <inkml:trace contextRef="#ctx0" brushRef="#br0" timeOffset="36595.14">4498 6826 0,'0'-17'15,"-35"17"1,17 0-16,0 0 15,18 35-15,0 0 16,0-17-16,0 35 16,0-18-16,0 0 0,36 71 15,-19-35-15,-17-1 0,18 1 0,-18 17 16,18-17-16,-18-1 0,0 1 0,17-1 16,-17-35-16,0 18 0,0-35 0,0 0 15,0-1-15,0-52 16,0 17-16,0-35 15,0 18-15,0-18 0,-17-53 16</inkml:trace>
  <inkml:trace contextRef="#ctx0" brushRef="#br0" timeOffset="36799.17">4374 6985 0,'0'-35'0,"0"70"0,0-88 16,-17 35-16,17-17 0,0 18 15,0-1-15,35 18 0,-35-18 16,35 18-16,36-17 0,-36 17 15,0 0-15,36 0 0,-36 0 16,1 35-16,-1-35 0,18 35 16,-53-17-16,17-1 0,-17 36 15,0-17-15,-17-19 0,-36 36 16,35-35-16,-17-1 0,-36 19 16,54-36-16,-19 0 0,1 0 15,0 0-15,35-18 0</inkml:trace>
  <inkml:trace contextRef="#ctx0" brushRef="#br0" timeOffset="37125.99">4868 7020 0,'0'0'0,"18"0"0,0 0 16,-1-17-1,1 17-15,0-36 0,-1 36 16,1-17-16,17-19 15,-17 19-15,-18-1 0,17 18 0,1-17 16,-18-1-16,0 0 0,18 1 16,-18-1-16,0 0 0,-36 18 15,36-17-15,-35 17 0,0 0 16,17 0-16,18 35 0,-17-35 0,-1 18 16,0-18-16,1 35 0,17-17 0,-18 17 15,18-18-15,0 1 0,0 17 0,0 1 16,0-19-16,35 1 0,-17 17 15,-18-17-15,35-1 0,-17-17 16,-1 18-16,1-18 0,0 0 0,-1 0 16,19 0-16,-19 0 0,19 0 15,34-35-15</inkml:trace>
  <inkml:trace contextRef="#ctx0" brushRef="#br0" timeOffset="37542.04">5592 6720 0,'0'0'15,"-36"0"-15,1 0 16,17 0-16,1 18 0,-1-18 0,0 35 16,1-35-16,-1 18 0,-17 35 15,35-35-15,-18-1 0,18 1 16,0 17-16,0-17 0,0-1 0,0 36 16,18-35-16,-18 0 0,35 17 15,-17-18-15,-18 1 0,35 0 16,-17-18-16,-1 0 0,1 17 0,0-17 0,-1 0 15,19 0-15,-19 0 0,18-35 16,-17 35-16,17-35 0,-17 17 0,17 1 16,-17-1-16,0 0 0,-1 1 0,1-19 15,-1 1-15,1-18 16,-18 18-16,0 17 16,0 1-1,0 34 1,-18-17-16,18 36 15,0-19-15,0 1 0,0-1 16,0 1-16,0 0 0,0 35 16,18-36-16,-18 1 0,18 0 15,-18-1-15,17-17 0,-17 18 16,18-18-16,0 0 16,-1-18-16</inkml:trace>
  <inkml:trace contextRef="#ctx0" brushRef="#br0" timeOffset="37707.75">5909 6562 0,'0'0'0,"-18"0"0,1-18 16,-1-17-1,18 17 1,18 18-16,35-18 0,-36 18 15,19-17-15,-19 17 0</inkml:trace>
  <inkml:trace contextRef="#ctx0" brushRef="#br0" timeOffset="38717.25">6191 6315 0,'0'0'0,"0"17"31,0 19-31,0-1 16,0-17-16,0 17 0,0 35 15,0-34-15,0 17 0,0-18 16,0 18-16,0 0 0,0 0 0,0 17 16,0 54-16,0-71 0,0 17 15,0 1-15,0-18 0,0-1 0,0 1 16,18 36-16,-18-54 0,0 0 16,35 0-16,-17 1 15,17-19-15,-17-17 16,17 0-16,-17 0 15,-1-17-15,1 17 0,17-71 16,-17 54-16,-1-19 0,1-34 16,0 34-16,-18 1 0,0-53 15,0 53-15,0-18 0,-36 0 16,1 18-16,0-1 0,0 1 16,17 17-16,-17 18 0,-1-17 15,1 17-15,18 0 0,-19 0 16,19 0-16,17 17 15,35-17 17,0 0-32,-17 0 0,17 0 15,-17 0-15,17-35 0,0 35 16,18-18-16,-18-17 0,1 35 16,-1-17-16,18-19 0,-35 19 15,17-1-15,-18 0 0,1 18 0,-18-17 16,18-1-16,-1 18 15,-17 18 17,0 17-32,-35-35 15,35 18-15,0-1 0,0 1 0,0 35 16,0-36-16,0 1 0,35 0 16,-35-1-16,18 1 0,0 0 15,17-1-15,-17-17 0,17 0 16,0 0-16,36-53 15,-36 36-15,0-36 16,-17 35-16,0 1 0,-1-1 16,1-35-16,-18 35 0,0 1 15,0-1-15,0 0 0,17 18 0,-17-17 16,0 34 15,-35-17-15,35 36-16,-17-1 15,-1 18-15,18 53 16,-18-53-16,1 105 16,-1-87-16,0-18 0,1 70 15,-1 18 1,18-88-16,0-17 0,0 69 16,0-69-16,0-19 0,0 1 15,0 0-15,0-1 0,18 1 16,-18 0-16,-36-36 31,19-17-15,-1 17-16,1 0 15,-1 1-15,-17-36 0,17 18 16,-17-36-16,35 36 16,0-18-1,0 35-15,35-35 0,-17 36 16,-18-1-16,70-17 15,-52 17-15,17 0 0,18-17 16,18-18-16</inkml:trace>
  <inkml:trace contextRef="#ctx0" brushRef="#br0" timeOffset="39575.94">1111 8043 0,'0'0'0,"0"-35"15,-17 35 1,17 18 15,0 17-31,0-17 16,0 52-16,0-35 15,0 1-15,0 17 0,0 0 0,0-1 16,0 1-16,0 18 0,-18-18 0,18 0 16,0 0-16,0-18 0,0 0 0,0 1 15,0-19-15,0 1 0,0 17 16,0-17-16,0-36 31,0-17-31,0 17 16,0-17-16,18 17 0,-18-17 0,35 0 15,-35-1-15</inkml:trace>
  <inkml:trace contextRef="#ctx0" brushRef="#br0" timeOffset="39972.48">1499 8096 0,'18'0'0,"-36"0"0,36-17 0,-18-1 15,-35 53 1,-1 1-1,1 16-15,0-16 16,17-19-16,-17 19 0,17-1 0,-17 0 16,0 36-1,17-36-15,18-17 0,-18 17 0,18-17 16,0-1 0,18-17 30,0 0-46,-1 0 16,1 0-16,0 0 0,17 0 0,18 0 16,-18 0-16,-17 0 0,52 18 15,-34-18-15,-19 35 0,18-35 16,-17 18-16,0 17 0,-1-17 0,1-1 16,0 1-16,-18 17 0,0-17 15,0 35-15,0-36 0,0 1 16,0 0-16,-18 17 15,18-17-15,0-54 16</inkml:trace>
  <inkml:trace contextRef="#ctx0" brushRef="#br0" timeOffset="40222.33">2011 8396 0,'0'0'16,"-18"0"0,53 0 15,1 0-15,17-18-16,-18 18 0,0-35 15,18 18-15,-18 17 0,18 0 16,-17-18-16,-19 18 15,19 0-15,-36 18 16</inkml:trace>
  <inkml:trace contextRef="#ctx0" brushRef="#br0" timeOffset="40412.32">2099 8731 0,'-18'0'16,"18"18"-16,18-36 0,-53 36 0,35-36 31,35 18-31,-17-17 16,-1 17-16,1-18 0,35 0 15,-18 18-15,-17-17 0,17 17 16,0 0-16,-17-18 0,17 18 0,1-18 16,-19 18-16,18-17 0,1-1 0</inkml:trace>
  <inkml:trace contextRef="#ctx0" brushRef="#br0" timeOffset="40915.98">3069 8255 0,'-17'-18'16,"34"36"-16,-52-53 0,35 17 15,0 0-15,35 1 16,-17-1-16,35 1 16,-36 17-16,19 0 15,-19 0-15,1 0 0,0 0 16,17 0-16,-18 17 0,1-17 16,0 53-16,-18-35 0,17-1 15,-17 54-15,0-36 0,0 0 16,-53 71-16,18-53 0,0-18 15,-18 54-15,35-54 0,-17 0 16,-35 36 0,52-54-16,-17 1 15,17-18-15,0-35 0,1 35 16,17-35-16,-18-1 16,18 1-16,0 17 15,0 1-15,18-1 0,-18 0 0,35 1 16,0-1-16,1 18 15,-1 0-15,-18 0 0,19 0 0,17 18 16,-36-18-16,19 35 16,16 0-16,-34 1 0,0-19 0,17 19 15,-17-19-15,-18 1 0,17 17 16,-17-17-16,18-18 0,-18 17 16,18-17-1</inkml:trace>
  <inkml:trace contextRef="#ctx0" brushRef="#br0" timeOffset="41513.14">4568 7937 0,'0'0'0,"0"18"31,-17 0-31,17-1 16,0 36-16,0-35 0,0 53 16,0-36-16,17-18 0,19 72 15,-36-54-15,35 0 0,-17 18 16,17 18-16,-17-18 15,-1 35-15,-17-53 0,0-17 16,18-1-16,-18 1 0,0 0 16,-35-18-1,17-18-15,-17-35 16</inkml:trace>
  <inkml:trace contextRef="#ctx0" brushRef="#br0" timeOffset="42275.73">4392 8308 0,'-18'0'16,"1"0"0,52 0 15,18-18-31,18 1 16,17-19-16,-35 19 0,70-36 15,-88 35-15,-17 1 16,35-1-16,-35 0 0,-1 1 15,-17-1-15,18 0 0,-18 1 0,0-1 16,0 0-16,0 1 16,-18 17-1,18 35 1,-17-35-16,17 53 16,0-35-16,0 70 15,0-71-15,17 19 0,-17-1 0,36 71 16,-19-71-16,1 53 15,-18-35-15,17 0 0,-17-18 0,0 18 16,0-35-16,0 0 0,0-1 16,0 1-16,0-36 31,-17-17-31,17 0 0,-18-18 16,18-53-1,0 35-15,0 36 16,71-18-16,-54 36 15,19-1-15,-19 18 0,1 0 0,0 0 16,17 0-16,18 0 0,-36 35 16,1-35-16,35 53 0,-53-35 15,18 17-15,-1 36 0,1-36 16,-18 0-16,0 36 0,0-54 16,17 19-16,-17-1 0,0-17 15,0-1-15,18 1 16,0-18-16,-1 0 0,19-18 15,-19 18-15,19-35 0,17-18 16,-18 18-16,-18-1 0,19-34 16,-19 17-16,1 18 0,0-1 15,-18 1-15,0 0 0,0 0 0,0-1 16,0 19-16,-18 17 16,0 0-16,-17 17 15,17-17-15,1 36 0,-36 34 16,53-35-16,0-17 15,-18 53-15,18-54 0,0 1 16,0-1-16,36 1 0,-36 0 0,35-1 16,0 1-16,-17-18 0,-1 0 15,36 0-15,-17 0 0,-1-18 16,0 18-16,36-53 0,-36 36 16</inkml:trace>
  <inkml:trace contextRef="#ctx0" brushRef="#br0" timeOffset="42643.28">6156 8308 0,'0'0'15,"0"-18"-15,0 1 16,-18 17 0,1 17-16,-1 1 15,18 17-15,-18 0 16,18-17-16,0 17 0,0 18 16,0-17-16,0-19 0,36 18 15,-36-17-15,17 0 0,-17-1 16,0-34 15,0-19-31,0 19 16,0-18-16,0-18 0,-17 35 15,17-17-15,0-18 0,-18 18 16,18 17-16,0-17 0,0 17 16,18 0-16,17 1 15,-17 17-15,17 0 16,-17 0-16,17 35 15,-18-35-15,19 18 16,-19 17-16,1-17 0,35 52 16,-53-35-16,0 1 0,0 34 15,0-35-15,-18 1 0,18-1 16,-35 0-16,0-17 0,17 17 0</inkml:trace>
  <inkml:trace contextRef="#ctx0" brushRef="#br0" timeOffset="43536.28">1041 10037 0,'0'0'0,"0"-18"31,0 0-31,0 54 32,0-19-32,17 18 15,-17-17-15,0 0 0,18 17 16,-18-17-16,18 17 0,-1 0 15,1 0-15,-18-17 16,0 17-16,0-17 0,18 0 0,-18 17 0,0-17 16,0-1-16,17 1 0,-17-1 15,0 1-15,0 0 16</inkml:trace>
  <inkml:trace contextRef="#ctx0" brushRef="#br0" timeOffset="43767.58">935 10107 0,'-35'0'0,"70"0"0,-88 0 0,35-18 16,1 18-16,17-17 15,0-1-15,0 1 16,17 17-16,-17-18 0,53 18 15,-18 0-15,-17-18 0,17 18 0,18-17 16,18-1-16,-18 18 0,-18 0 16,53 0-16,-52 0 0,-1 0 15,-18 0-15,19 18 0,-19-18 0,1 17 16</inkml:trace>
  <inkml:trace contextRef="#ctx0" brushRef="#br0" timeOffset="43971.36">1041 10583 0,'-36'18'16,"72"-36"-16,-107 54 0,36-19 15,52-17 17,19 0-32,-1 0 0,53-17 15,-52-1-15,69 0 16,-69 1-16,17-1 15,-36 18-15,1-18 16,17 1-16</inkml:trace>
  <inkml:trace contextRef="#ctx0" brushRef="#br0" timeOffset="44244.63">1587 9860 0,'-17'0'0,"34"0"0,-34-18 16,17 36 30,17-18-46,-17 35 0,18-17 16,-18 17-16,18-35 16,-18 36-16,17-19 15</inkml:trace>
  <inkml:trace contextRef="#ctx0" brushRef="#br0" timeOffset="44532.32">1976 9842 0,'-18'0'15,"18"18"17,0 0-32,0-1 0,0 1 0,0 17 15,0 1-15,0-19 0,0 36 16,18-18-16,-18 1 15,17 87 1,-17-52-16,0-36 0,0-17 16,0 70-16,0-71 15,0 19-15,0-19 16</inkml:trace>
  <inkml:trace contextRef="#ctx0" brushRef="#br0" timeOffset="44792.51">2134 9948 0,'0'-17'16,"0"52"15,36-17-15,-36-1-16,35 1 0,-35 17 0,35 0 15,-17 1-15,-1-19 0,19 89 16,-19-71-16,1 54 16,-18-72-1,0 19-15,0-1 0,0-18 0,0 1 16,0 0-16,18-18 0</inkml:trace>
  <inkml:trace contextRef="#ctx0" brushRef="#br0" timeOffset="46083.04">3475 9790 0,'0'-36'0,"0"72"0,0-89 0,0 17 15,0 19 1,0 34 15,0 36-31,0-35 0,0 17 16,0 36-16,0-36 0,0 18 16,-18 35-16,18-53 15,0 18-15,35 88 16,-35-105-16,18 17 0,-18-18 0,18 0 15,-18 0-15,35 1 0,-35-1 16,18-17-16,-1-1 0,-17-34 31,0-19-15,0 1-16,-17 17 0,17-52 16,0 35-16,-18-1 0,18 19 0,0-19 15,0 1-15,0 0 0,0-36 16,35 54-16,-17-1 15,17 0-15,-17 18 0,52 0 16,-52 0 0,35 36-16,-18-36 0,1 17 15,16 19-15,-16-19 0,-19 1 16,1 0-16,0-1 0,-1 1 0,1-1 16,-18 19-16,0-19 0,0 1 0,0 17 15,0-17-15,-18 0 0,18 17 0,-35-18 16,0 19-1</inkml:trace>
  <inkml:trace contextRef="#ctx0" brushRef="#br0" timeOffset="46515.8">4551 10107 0,'0'0'0,"-53"-18"31,18 18-31,-1 36 0,19-36 16,-19 17-16,1 19 0,18-19 15,-1 1-15,0 0 0,18-1 16,-17 18-16,17-17 0,0 0 16,0-1-16,35 1 0,0-18 15,-17 18-15,-1-18 16,19 0-16,-1 0 0,18 0 15,17-53 1,-52 53-16,0-18 0,17-17 16,-17 17-16,-18 1 0,17-19 15,-17 19-15,18-1 0,-18-35 16,0 35-16,0 1 0,0-1 16,0 1-16,0 52 31,0 0-31,0 0 15,35 18-15,-35-35 0,18 70 16,-1-70-16,-17-1 16,36 1-16,-36 0 0,17-18 15,1 0-15,0 0 0,-1-36 16,1 36-16</inkml:trace>
  <inkml:trace contextRef="#ctx0" brushRef="#br0" timeOffset="47039.28">4992 10072 0,'0'-18'0,"0"36"0,0-53 15,17 35 1,1 35 0,0-35-16,-1 17 15,1-17-15,0 36 0,17-1 16,0-17-16,-17-1 0,35 54 16,-36-54-16,1 1 15,0-18-15,-18 18 0,17-18 16,-17-36-1,18 19-15,-18-1 0,18-17 16,-1-18-16,-17 18 0,18-18 16,-18 18-16,0 17 0,17 0 15,-17-17-15,0 17 16,18 18-16,0 0 16,-18 36-16,17-36 0,1 17 15,17 19-15,-17-36 0,0 17 16,17 1-16,-17-18 15,-1 17-15,1-17 0,-1 0 16,1 0-16,0 0 0,-1 0 16,19-35-16,-19 18 15,1-19-15,-18 19 0,18-19 16,-18 19-16,0-1 0,0 0 16,0 1-16,0-1 0,-36 18 15,19 0-15,-1 0 16,18 35-16,-35-35 0,17 53 15,0-35-15,18 17 0,-17-17 16,17 17-16,0-17 0,-18-1 0,18 19 16,0-1-16,0-17 15,0-1-15,35 19 0,1-19 0,34 1 16,-52-18 0,35 0-16,-18-35 0,0 35 15</inkml:trace>
  <inkml:trace contextRef="#ctx0" brushRef="#br0" timeOffset="47635.8">6862 9842 0,'-18'0'0,"36"0"0,-54-17 16,36-18-16,0 17 15,0 0-15,0-35 0,0 36 16,71-54-16,-54 54 15,1-1-15,35 0 0,-35 1 16,17 17-16,-17 0 0,-1 0 16,1 0-16,-1 17 0,1-17 0,0 36 15,-18-1-15,17-18 0,-17 19 0,0 34 16,0-34-16,0 16 0,-17 19 16,-36-18-16,35-18 0,-17-17 0,17 17 15,-17 0-15,17-17 0,-52 17 16,52-17-16,1-18 0,-36 18 15,35-18-15,0 0 0,1 0 16,-1 0-16,-17 0 0,17 0 0,0-18 16,1 18-16,-1-35 0,1 35 15,-1-18-15,0 0 0,18 1 16,36 17 0,-1 0-1,18 0-15,-36 0 16,19 0-16,-1 0 0,0 17 0,-17-17 15,17 18-15,-17-18 0,-1 35 16,1-35-16,0 18 0,-1 0 16,19 17-16,-19-17 0,1-1 15,-18 1-15,18-1 0,-18 1 16,17-18-16</inkml:trace>
  <inkml:trace contextRef="#ctx0" brushRef="#br0" timeOffset="48397">2028 11571 0,'0'0'16,"-35"-35"-1,18 35-15,-1 0 16,0 0-16,-17 35 0,17-35 16,-17 53-16,17-35 0,-17 17 15,18-17-15,-1 17 0,18-18 16,-18 19-16,1 17 0,17-18 15,0-17-15,0 35 16,0-36-16,0 1 0,70 35 16,-52-36-16,52 1 0,-34-18 15,-1 0-15,53-18 16,-35 18-16,0-35 0,0 0 0,0 17 0</inkml:trace>
  <inkml:trace contextRef="#ctx0" brushRef="#br0" timeOffset="48751.84">2593 11818 0,'-18'0'0,"36"0"0,-36 18 0,-35-18 15,36 17 1,34-34 15,19-19-31,-1 36 16,-17-35-16,17 0 15,-18 17-15,19-17 0,-19 17 16,-17 1-16,0-19 16,-35 19-16,0 17 15,0 0-15,17 0 0,-17 0 16,-1 35-16,19-35 0,-19 35 16,19 1-16,-1-19 0,18 1 0,0-1 15,0 1-15,0 17 0,0-17 0,0 17 16,18-17-16,-18 0 0,53-1 0,0 36 15,-18-53-15,0 18 0,36-18 16,-36 0-16,0 0 0,53-18 16,-52 18-16,-1-35 0,36 0 15,-36-1-15</inkml:trace>
  <inkml:trace contextRef="#ctx0" brushRef="#br0" timeOffset="49134.36">3157 11553 0,'-35'18'31,"17"-18"-31,1 35 16,17 1-16,0 17 15,0-18-15,35 35 16,-17-52-16,-1 35 16,-17-35-16,18-1 0,-18 1 15,18-18-15,-18 18 0,0-54 31,-36 1-31,36 17 0,-17-35 16,17 36-16,-18-36 16,18 35-16,0 1 0,0-1 15,0-17-15,0 17 0,35 0 16,-17 1-16,17 17 16,18 0-16,-35 0 0,17 0 15,0 17-15,-17 19 0,0-19 16,17 19-16,-17-19 15,-18 18-15,17 18 0,-17-35 0,0 17 16,0-17-16,0 0 0,0-1 16,0 1-16,0 0 0,0-36 31</inkml:trace>
  <inkml:trace contextRef="#ctx0" brushRef="#br0" timeOffset="49384.81">3722 11254 0,'0'-18'0,"0"36"16,0-54-16,0 19 0,-35-1 15,17 18-15,0 35 16,1 1 0,17-19-16,0 19 0,0-19 0,0 18 15,0 1-15,0-1 0,0-17 16,35 17-16,-17 53 0,-18-53 15,35 1-15,-35-1 0,17 0 0,-17 0 16,18 1-16,0 17 0,-18-36 16,17 1-16,-17 0 0,0-1 15</inkml:trace>
  <inkml:trace contextRef="#ctx0" brushRef="#br0" timeOffset="49812.75">3510 11571 0,'-18'0'0,"36"0"0,-53 0 16,17 0-16,1 0 0,17-35 15,35 17 1,-18 18-16,19-17 0,-1 17 16,36-18-16,-18 18 15,-18 0-15,35 0 0,-34 0 0,-1 0 16,18 0-16,-18 0 15,-17 18-15,17-18 0,-17 17 16,-1-17-16,19 18 0,-19-1 16,1-17-16,-1 18 0,1-18 15,-18 18-15,18 17 16,-18-17-16,17 17 16,-17-17-16,0-1 0,0 36 15,0-35 1,0-36-1,0-17 1,0 17-16,0 1 0,0-1 0,0-35 16,0 18-16,0-1 0,0-16 15,18 34-15,-18-17 0,18-1 16,-1 19-16,1-1 16,17 18-16,1-18 0,-19 18 0,18 0 15,-17 0-15,17 0 16,-17 0-16</inkml:trace>
  <inkml:trace contextRef="#ctx0" brushRef="#br0" timeOffset="50115.66">4639 11448 0,'0'0'0,"0"17"31,-18-17-31,18 18 16,-35 0-16,35-1 0,-18 1 15,1-1-15,-1 54 16,18-53-16,0 35 15,0-36-15,35 18 16,-17-17-16,35-18 16,-35 0-16,-1 0 0,1 0 15,0-18-15,17 18 0,-18-35 0,1 18 16,0-1-16,-1 0 0,-17-17 0,18 17 16,-18-35-16,0 36 0,0-1 15,0-17-15,0 17 0,-35 18 0,35-17 16,-71 17-16,36 0 0,17 0 15,-17 0-15,0 17 0,17-17 0,0 18 16,1-18-16,-1 35 0,18-17 16,0-1-16</inkml:trace>
  <inkml:trace contextRef="#ctx0" brushRef="#br0" timeOffset="50340.63">5203 11377 0,'-17'18'0,"-1"-1"0,1-17 15,17 18-15,-36-18 0,36 35 16,0-17-16,0 0 0,0 34 16,0-34-16,0 0 0,18 35 15,-18-36-15,0 1 16,35 0-16,-35-1 0,0 1 15,18-18-15,-1 0 16,1 0-16</inkml:trace>
  <inkml:trace contextRef="#ctx0" brushRef="#br0" timeOffset="50483.32">5186 11201 0,'0'0'15,"0"-18"-15,-35 0 0,17 1 16,0 17-16,18 17 31,0 1-31,18 17 16,-18-17-16,35 0 0</inkml:trace>
  <inkml:trace contextRef="#ctx0" brushRef="#br0" timeOffset="51227.18">5909 11395 0,'-88'0'16,"70"0"-1,-17 0-15,-36 17 0,54 1 0,-19-18 16,-52 53 0,71-53-16,-1 35 0,-17 0 15,17-17-15,18 0 0,0 17 16,0-17-16,0-1 0,18 19 15,-18-19-15,35 1 0,0-18 16,-17 17-16,17-17 0,-17 0 0,52-35 16,-34 35-16,69-70 15,-87 34-15,17 1 16,36-35-16,-53 34 0,34-105 16,-34 88-16,-18 0 0,0-70 15,0 70-15,-18 0 16,-17-35-16,35 53 0,-35-1 15,35 19-15,-18-1 0,18 0 0,-35 1 16,17 17-16,1 0 16,17 35-16,-18 36 15,18-36-15,-18 35 16,18-17-16,0 88 0,36-88 16,-36 0-16,17 53 0,19-71 15,-19 1-15,1-1 0,17 0 16,-17 0-16,17-17 0,-17 0 0,17-1 15,-17-17-15,17 0 0,0 0 0,18 0 16,-35-17-16,17 17 0,0-71 16,-17 54-16,17-19 0,-17-17 15,0 18-15,-18 0 0,17-36 16,-17 54-16,0-1 16,0 0-16,-17 18 15,-1 0 1,18 36-16,-18-36 0,18 17 0,-17 36 15,-1-35-15,18-1 16,0 19-16,0-19 0,0 1 16,35 17-16,-35-17 15,18 17-15,17 36 16,-17-54-16,-18 19 16,0-19-16,0 1 15,-18 0-15,-17-1 16,0-17-16,17 18 0,-35-1 15,35-17-15,1 0 0,-1 18 0,1-18 16,-1 0-16,0 0 0</inkml:trace>
  <inkml:trace contextRef="#ctx0" brushRef="#br0" timeOffset="51383.45">6844 11659 0,'0'-17'47</inkml:trace>
  <inkml:trace contextRef="#ctx0" brushRef="#br0" timeOffset="54750.9">25717 6227 0,'-17'0'15,"17"-18"-15,0 0 16,0 1-16,17 17 109,1 0-93,0 0-16,-1 0 0,19 0 16,-1 0-16,0 0 0,36 0 15,-36 0-15,18 0 0,106 0 16,-106 0-16,105 0 15,-105 0-15,106 0 16,-106 0-16,53 0 16,-53 35-16,0-35 0,0 0 15,52 18-15,-52-18 0,0 17 16,18-17-16,-18 0 0,0 0 16,17 0-16,54 0 0,-54 0 15,1 0-15,70 18 0,-71-18 16,-17 0-16,18 0 0,52 0 15,-70 0-15,106 17 16,-106-17-16,0 0 0,35 0 16,-35 0-16,0 0 0,53 0 15,-36-17-15,-17 17 0,53 0 16,-53 0-16,0 0 0,35 0 16,-53 0-16,18 0 0,-17 0 0,-1 0 15,0 0-15,0 0 0,1 17 16,-1-17-16,-17 0 0,17 0 0,71 0 15,-53 0-15,70 0 16,-70 0-16,18 0 16,34 18-16,-52-18 0,0 0 15,53 0-15,-71 0 0,1 18 16,-1-18-16,0 0 0,0 0 0,-17 0 16,35 0-16,-35 0 0,-1 0 15,1 0-15,35 0 0,-36 0 16,19 0-16,-1-18 0,0 18 0,1 0 15,-1 0-15,53-18 16,-35 18-16,0 0 0,35 0 16,-53 0-16,18 0 0,35 0 15,-70 0-15,0 0 0,-1 0 16,1 0-16,0 0 0,-1 0 62,1 0-46,-18-17-16,18 17 16,-1 0-16,-17-18 125,18 18-125,-18-17 15</inkml:trace>
  <inkml:trace contextRef="#ctx0" brushRef="#br0" timeOffset="57443.71">23760 6297 0,'0'0'0,"-18"0"47,53 0 62,-17 0-109,-1 0 16,36 0-16,-17 0 0,-1 0 16,36 0-16,-36 0 0,0 0 15,36 0-15,-36 18 0,0-18 16,18 0-16,-18 0 15,1 0-15,-1 0 0,0 17 0,0-17 16,1 0-16,-1 0 0,0 0 0,1 0 16,17 0-16,70 18 15,-35-18-15,-17 0 16,-54 0-16,19 18 0,34-18 16,-52 0-16,35 17 15,-36-17-15,1 0 0,0 0 0,17 0 16,-17 0-16,-1 18 0,36-18 15,-18 0-15,1 0 0,-19 0 0,36 0 16,-17 0-16,-19 0 0,1 0 16,17 0-16,-17 0 0,-1 0 15,19 0-15,-19 0 0,1 0 16,0 0-16,-1 0 0,1 0 16,-1-18-16,1 18 15,0 0-15,-1 0 0,1 0 0,0 0 16,-1-17-16,1 17 0,0 0 0,-1 0 15,1 0-15,17 0 0,-17-18 16,-1 18-16,1 0 0,0 0 16,-1 0-16,1 0 15,0 0-15,-1 0 16,1 0-16,0 0 16,-1 0-16,1 0 0,-1 0 15,1 0-15,0-18 16,-1 18-16,1 0 0,0 0 15,-1 0 17,1 0-17,0 0 1,-1 0 0</inkml:trace>
  <inkml:trace contextRef="#ctx0" brushRef="#br0" timeOffset="68085.28">23848 7602 0,'-18'-17'0,"18"-1"0,0 0 16,0 1-16,0-1 0,0 1 16,0-1-16,0 0 15,0 1 1,0 52 15,0 0-31,0 0 16,0-17-16,0 17 0,0 89 15,0-89-15,0 0 16,0 18-16,0-17 0,0 69 16,0-69-16,0-1 0,0 18 15,0-35-15,-18-1 0,18 18 16,0-17 0,0-36 15,-35 18-31,35-35 0,-17 35 0,17-17 15,-18-19-15,-17 1 0</inkml:trace>
  <inkml:trace contextRef="#ctx0" brushRef="#br0" timeOffset="68548.25">23724 7567 0,'0'-18'0,"0"36"0,0-53 16,-17 17-16,17 1 0,0-1 15,0 0-15,0 1 0,0-1 16,0 0-16,17 18 0,36 0 16,-35 0-16,35 0 15,-18 0-15,0 18 0,-17-18 0,53 18 16,-54 17-16,1-17 16,17 34-16,-17-34 0,-18 0 0,0 17 15,0-17-15,0-1 16,-36 36-16,36-35 0,-35-1 15,0 1-15,0 0 0,17-18 0,-17 17 16,-36 1-16,36 0 16,17-18-16,-17 0 0,17 0 15,54 0 32,-19 17-47,18 19 16,1-36-16,-19 17 0,19 1 15,-1-1-15,-17 1 0,17 17 16,0-35-16,-17 18 0,17 0 16,-17-1-16,-1 1 0,19 0 15,-19-1-15,-17 1 16,18 0-16,-18-1 16,18-17-16,-1 0 15,1 0-15</inkml:trace>
  <inkml:trace contextRef="#ctx0" brushRef="#br0" timeOffset="68983.45">24747 7867 0,'0'0'0,"0"-18"16,-53 1-1,36-1-15,-18 18 0,-1 0 16,19 0-16,-19 0 0,-17 0 15,36 0-15,-1 18 0,-35 17 16,36-35-16,-1 35 0,0-17 0,1-1 16,17 1-16,0 0 0,-18-18 0,18 35 15,0-17-15,35 17 16,1-35 0,-1 0-16,0 0 0,-17 0 15,35 0-15,-18-18 0,0 18 0,1-35 16,-1 17-16,-18 1 15,1-19-15,0 19 0,-18-1 16,17 1-16,-17-1 16,0 53 15,0-17-15,18-1-16,-18 1 0,53 35 15,-35-53-15,-1 18 0,1-1 16,-1-17-16,1 0 0,0 18 0,-1-18 15,1 0-15,0 0 0,-1 0 16,1 0-16,-18-18 0,18 18 0,-1-35 16,1 0-16</inkml:trace>
  <inkml:trace contextRef="#ctx0" brushRef="#br0" timeOffset="69336.3">25100 7779 0,'0'0'16,"0"-18"-16,-35 18 15,35 18 1,0 17-1,0 0-15,0-17 0,0 0 16,0-1-16,0 1 0,0-1 0,0 1 16,17 0-16,-17-1 0,0 1 15,0 0-15,0-36 47,0 0-47,0-17 16,0 0-16,0-18 15,0 35-15,0 1 0,0-19 16,0 19-16,18 17 0,17-18 16,1 0-16,-19 18 0,19 0 15,-19 0-15,1 0 0,0 36 16,-1-36-16,1 35 0,-1-17 0,19 17 16,-36-17-16,17-1 15,-17 18-15,0-17 0,0 0 0,0 17 16,0-17-1,0-1-15</inkml:trace>
  <inkml:trace contextRef="#ctx0" brushRef="#br0" timeOffset="69813.05">25929 7814 0,'0'0'0,"0"-18"0,0 1 0,-35-1 15,0 18-15,-36 0 16,36 0-16,17 0 0,-35 35 16,36-35-16,-1 18 0,-17 35 15,17-35-15,0-1 0,18 18 16,0-17-16,0 35 16,18-35-16,17-18 15,1 0-15,-19 0 16,18-36-16,1 36 0,34-70 15,-34 35-15,-19-1 16,36-34-16,-35 34 0,-1-16 16,1-37-16,-18 36 0,0 1 15,0-37-15,0 36 16,-18 0-16,-17-17 0,35 35 16,-17 17-16,17 0 0,-18 1 0,0 17 15,1 0-15,17 35 16,-18-17-16,0 35 15,18-18-15,-17 106 16,17-106-16,0 18 0,35 35 16,-17-35-16,-18-17 0,17 34 15,1-35-15,-18 1 0,18 17 16,-1-18-16,-17-18 0,18 1 0,-18 0 16,17-18-16,1 0 15,0 0-15,-1 0 0,19-18 16,17-17-16</inkml:trace>
  <inkml:trace contextRef="#ctx0" brushRef="#br0" timeOffset="70101.84">26264 7779 0,'0'0'0,"0"-18"0,0 0 16,0 1-1,-17 17 1,-19 35 0,36-17-16,-17 17 15,17-17-15,-18 35 16,18-36-16,0 1 0,35-1 15,-35 1-15,18 0 16,17-18-16,1 17 16,-19-17-16,1 0 0,-1-35 15,1 35-15,-18-35 0,18 0 16,-18 17-16,17 0 0,-17-35 16,0 36-16,0-1 0,-35-17 15,0 17-15,35 1 0,-53-1 16,35 18-16,1 0 0,-19 0 15,19 35-15,-1-17 16,18 17-16</inkml:trace>
  <inkml:trace contextRef="#ctx0" brushRef="#br0" timeOffset="70704.28">26564 7761 0,'0'0'16,"0"35"0,0-17-1,0 0-15,0-1 0,0 1 0,0 17 16,0-17-16,18-1 16,-18 1-16,0 0 15,0-1 1,0-52-1,0 0 1,-18 0-16,18-1 16,0-17-16,0 36 15,0-1-15,35 0 0,-35 1 16,0-1-16,18 18 0,0 0 16,-1 0-16,1 0 15,-18 18-15,18 17 16,-1-35-16,1 35 0,-18-17 0,18 0 15,-18-1-15,17 19 16,-17-19-16,0 1 16,-17-18-1,-1-18 1,18 1 0,0-19-16,0 1 0,0 0 15,0 17-15,0-17 0,18 17 16,17 1-16,-35-1 0,17 0 15,1 18-15,0-17 0,-1 17 16,1 0-16,0 0 0,-1 0 16,19 35-16,-19-17 15,18-18-15,18 70 16,-35-35-16,0-17 0,-1 0 16,-17 17-16,0-17 15,0-1-15,-35-17 16,17 0-16,-17 0 0,35-35 15</inkml:trace>
  <inkml:trace contextRef="#ctx0" brushRef="#br0" timeOffset="71437.16">27129 7285 0,'0'0'0,"0"-53"15,0 71 32,0 17-47,0-18 0,0 19 16,0-1-16,0-17 0,17 35 0,-17-18 15,36 35-15,-36-34 0,0-1 16,17 88-16,-17-87 16,18-19-16,-18 36 0,17-17 15,1-19-15,0 1 16,-1-1-16,1-17 0,35 18 15,-35-18-15,17 0 0,18-18 16,-18 18-16,-17-35 0,17 18 0,0-36 16,-17 35-16,-1-35 15,1 35-15,-18-17 0,0 0 16,0 17-16,0 1 0,0-1 0,0 0 16,-18 18-1,18 36 1,-17-19-16,-1 19 15,18-19-15,0 1 0,0-1 0,0 19 16,0-19-16,0 1 0,35 0 16,-35-1-16,18-17 0,-18 18 15,35-18-15,1 0 0,-19 0 0,1 0 16,35-18-16,-35 18 16,17-35-16,18-18 15,-53 35-15,17-17 0,1 18 16,-18-1-16,0 0 0,0 1 15,0-1-15,0 53 47,-18 1-47,18-19 0,-17 36 16,17-18-16,-18 54 16,18-54-16,-18 18 0,-17 106 15,18-107-15,-1 90 16,18-107-16,0 71 15,0-89-15,0 1 16,18 0-16,-36-18 16,-35-36-1,35 36-15,-17-17 0,-18 17 0,0-36 16,-35 1-16,53 35 0,-18-18 16,-18 18-16,36 0 0,17-17 15,1 17-15,-1-18 16</inkml:trace>
  <inkml:trace contextRef="#ctx0" brushRef="#br0" timeOffset="71799.03">28963 7585 0,'18'-18'16,"-36"36"-16,36-54 0,-18 19 16,0-1-16,-36 18 15,19 0-15,-19 0 16,19 35-16,-18 1 15,17-19-15,0 1 0,-35 35 16,36-35-16,-1-1 0,18 18 16,-18-17-16,18 17 0,0-17 0,0 35 15,0-35-15,0-1 0,36 18 16,-1-17-16,0-18 0,18 18 16,-18-18-16,1 0 0,34-18 15,-34 18-15,-1-35 0</inkml:trace>
  <inkml:trace contextRef="#ctx0" brushRef="#br0" timeOffset="72258.17">29386 7038 0,'0'0'16,"-17"-18"-16,17 1 0,-18 17 0,18-18 16,-18 18-16,1 0 15,17 35-15,0 1 16,0-19-16,0 54 15,0-36-15,17 18 0,19 88 16,17 0 0,-53-88-16,17-18 0,-17 54 15,0-54-15,0 0 0,0 0 0,0 1 16,0-19-16,-35 19 0,35-19 0,0 1 16,-18-18-16,18 17 0,-17-17 15,-1 0 1,18-17-16,0-18 0,0-1 15,-18-17-15,18-17 16,0 52-16,0-17 0,36-18 16,-36 35-16,0 1 15,17-1-15,19 0 0,-19 18 0,1 0 16,0 0-16,-1 0 0,1 0 16,-1 18-16,36 17 0,-35-35 15,0 36-15,-1-19 0,1 1 0,-18 0 16,18 17-16,-1 0 0,-17 0 15,0-17-15,0 17 16,0-17-16,0 0 0,-35-1 16,35 1-16,35-53 15</inkml:trace>
  <inkml:trace contextRef="#ctx0" brushRef="#br0" timeOffset="72584.22">30039 7585 0,'0'0'0,"-53"-18"32,35 18-32,18 18 0,-35-18 15,18 35-15,-1 0 0,0-17 16,18 17-16,-17-17 0,17 17 16,0 0-16,0-17 0,0 0 15,0-1-15,0 1 0,35-18 0,-35 18 16,18-18-16,17 17 0,-18-17 15,1 0-15,35 0 16,-18-17-16,1 17 0,16-53 16,-34 35-16,0 0 0,17-70 15,-17 71-15,-18-72 16,-36 72-16,36-1 0,-35 0 16,17 1-16,-17 17 0,18-18 0,-1 18 15,0 0-15,-17 0 0,17 0 16,1 35-16,17-17 15,0 0-15,35-18 0</inkml:trace>
  <inkml:trace contextRef="#ctx0" brushRef="#br0" timeOffset="72924.92">30515 7620 0,'0'0'0,"-35"0"31,17 0-31,18 18 16,-35-18-16,17 35 0,1-35 0,-1 18 16,1-1-16,17 1 0,-18-1 0,0 1 15,18 0-15,0 35 16,0-36-16,18 1 16,17-18-16,-35 18 0,35-18 15,-17 0-15,17 0 0,1-36 16,-1 36-16,-17-17 0,-1 17 15,1-36-15,-1 19 0,1-1 0,0-17 16,-18 17-16,0 1 0,0-19 0,0 19 16,-18-36-16,18 35 0,-35 0 15,0 1-15,17 17 16,0 0-16,-17 0 0,17 17 16,18 19-1</inkml:trace>
  <inkml:trace contextRef="#ctx0" brushRef="#br0" timeOffset="73476.5">31150 7549 0,'-88'-35'31,"70"35"-31,1 0 0,-18 0 16,17 35-16,18-17 15,-18-18-15,18 35 0,0 1 16,0-19-16,36 1 0,-36 0 16,17-1-16,-17 18 0,35-17 0,-35 0 15,18 17-15,-18-17 0,18-1 16,-18 1-16,0 35 0,0-36 16,-36 1-16,36 0 15,-88-1-15,71-17 16,-1 0-16,-17 0 0,17 0 15,0-35-15,54 17 16,-1 18 0,-17 0-16,17 0 15,0 0-15,-17 0 0,17-17 0,36 17 16,-36-18-16,0 18 0,36-17 16,-36-1-16,0 18 0,1-18 15,34-17-15,-52 35 0,35-35 16,-36 17-16,1-17 0,0 0 15,-18 17-15,0 0 0,0 1 16,0-1-16,0 0 0,-18 18 0,-17-17 16,17 17-16,0 0 15,-17 0-15,17 35 0,1-35 16,-18 53-16,17-35 0,0-1 16,1 36-16,-1 0 15,0 18 1,18-19-16,36-16 15,-19-19-15,-17 1 0,71 0 0,-36-18 16,0 0-16,1 0 16,-1 0-16</inkml:trace>
  <inkml:trace contextRef="#ctx0" brushRef="#br0" timeOffset="74430.89">24518 9049 0,'-35'17'0,"70"-34"0,-106 52 15,54-35-15,-18 0 16,35 18-16,-18-18 0,-17 17 16,17 1-16,0-18 0,1 18 15,-1-18-15,0 0 16,1 0-16,-1 0 15,1 0-15,-1-36 0,18 19 16,-18 17-16,18-18 16,-17-17-16,17 17 0,0 0 31,35 18-31,-17 0 0,17 0 16,-35 36-16,17-36 0,1 35 15,0-17-15,-1 17 0,-17 0 16,18-17-16,-18 17 0,0-17 0,0 17 15,-53 0-15,0 18 16,18-17-16,0-1 0,-89 35 16,89-34-16,-71-1 15,71-17-15,-1-18 16,19 0-16,-18 0 0,17-36 0,0 19 16,1-1-16,-1-17 0,18 17 15,0 0-15,0 1 0,0-1 0,0-17 16,0 17-16,18 18 0,17 0 15,-35-17-15,35 17 0,-17 0 16,-1 0-16,1 0 0,17 35 0,18 0 16,-35-35-16,17 35 0,36 18 15,-36-35-15,-17 0 16,-1-1-16,1 1 0,0 0 0,-18-1 16,35 1-16,-35-1 0,0 1 15,18-18-15,-1 0 16</inkml:trace>
  <inkml:trace contextRef="#ctx0" brushRef="#br0" timeOffset="74809.03">25453 9084 0,'0'0'15,"-18"0"1,-17 0-16,0 0 15,17 0-15,-35 18 16,36 17-16,-1-17 0,-17 17 0,17 0 16,18-17-16,-18 35 15,18-18-15,0 0 0,36 53 16,-36-70-16,70 53 16,-52-54-16,17 1 0,-17-18 15,-1 18-15,19-18 0,-19 0 0,54 0 16</inkml:trace>
  <inkml:trace contextRef="#ctx0" brushRef="#br0" timeOffset="75527.17">25823 9402 0,'0'0'0,"-17"0"31,34-36-15,19 19-1,-19-1-15,36-17 16,-35 35-16,35-53 16,-53 35-16,17 0 0,-17 1 15,0-1-15,0 1 0,-35 17 16,0-18-16,-36 18 16,54 0-16,-1 0 0,-17 35 0,17-35 15,0 35-15,1-17 0,-36 53 16,35-54-16,1 36 15,17-17-15,0-19 0,0 18 0,0-17 16,35 0-16,-35-1 0,35 1 0,18 17 16,-18-35-16,-17 0 0,53 0 15,-36 0-15,0-17 16,53-19-16,-17-17 16,-1 18-16,-34 0 0,-1 0 15,0-18-15,-35 35 0,18-17 16,-18-1-16,0 19 15,0-1-15,-18 18 16,1 0-16,17 18 16,-18 17-16,0 0 15,18-17-15,0 0 16,0 17-16,0-17 0,0 35 16,18-36-16,-18 18 0,35 18 15,-35-35-15,0-36 47,0-17-47,0 0 0,0 17 16,18-35-16,-18 18 0,0 17 15,17 1-15,-17-19 0,0 19 0,18-1 16,0 0-16,-18 1 0,17 17 16,1 0-16,0 0 15,17 17-15,-17 19 16,-1-19-16,-17 19 0,18-19 15,0 1-15,-18 17 0,17-17 16,-17 0-16,0 34 0,0-34 0,18-18 16,-18 18-16,0-1 0,17-17 15,1-35 1,0 35-16,35-70 16,-36 52-16</inkml:trace>
  <inkml:trace contextRef="#ctx0" brushRef="#br0" timeOffset="75755.87">26882 8908 0,'0'0'0,"0"-36"0,0 1 16,-18 0-16,18 17 0,0 1 0,-35 17 16,35-18-16,-18 0 15,18 54 17,0-1-32,0-18 0,35 19 15,-17 70-15,0-71 16,-1 71-16,1-36 15,-18 36 1,0-71-16,0 54 16,-18-72-16,18 1 15</inkml:trace>
  <inkml:trace contextRef="#ctx0" brushRef="#br0" timeOffset="75941.37">26564 9172 0,'-35'0'0,"70"0"0,-88 0 16,53-35-1,36 35-15,-36-18 0,35 18 16,-18-17-16,19 17 0,-1-18 0,0 18 16,53 0-16,-52-18 15,17 18-15,17 0 0,-35 0 16,1 0-16,-1 0 0</inkml:trace>
  <inkml:trace contextRef="#ctx0" brushRef="#br0" timeOffset="76212">27146 9119 0,'0'18'16,"-17"-71"-16,34 88 0,-17 1 15,0-19-15,18 1 16,0-18-16,-18 17 0,17 1 16,1-18-16,17 53 15,-35-35-15,18-1 0,-18 19 16,17-19-16,-17 19 0,0-19 15,18 18-15,-18-17 0,0 17 16,0-52 15,0-19-31,0 1 0,0-18 16,0 36-16,0-19 16,18 1-16,-18 0 0,35 17 0,-35-17 15,18-18-15,-1 35 0,-17 1 16,18-1-16,-1 18 0,-17-18 0,18 18 15,0 0-15,-1 0 0,1 0 16</inkml:trace>
  <inkml:trace contextRef="#ctx0" brushRef="#br0" timeOffset="76560.48">28046 9243 0,'0'0'0,"-35"-18"31,17 18-31,0 0 16,1 0-16,-19 35 16,19-35-16,-1 18 0,-17 17 15,17 1-15,18-19 0,-35 19 16,35-1-16,-18-18 0,18 1 16,0 0-16,0-1 0,0 1 0,0 0 15,18-1-15,-18 1 0,35-18 16,0 0-16,1 0 15,-19 0-15,36-35 0,-17-1 16,-19 19-16,36-36 0,-35 35 16,-18-17-16,17 17 0,-17-35 15,0 18-15,0 17 0,0-17 16,-17 17-16,17 1 0,-71-1 16,54 1-16,-1 17 0,0 0 0,-17 0 15,17 0-15,1 0 0,17 17 0,-18-17 16,18 35-16</inkml:trace>
  <inkml:trace contextRef="#ctx0" brushRef="#br0" timeOffset="76786.95">28257 9243 0,'0'0'0,"0"-18"15,0 36 16,18-18-15,-18 35-16,0-17 0,0-1 0,18 1 16,-18 0-16,0 17 0,0-17 15,0 17 1,0-18-16,0 1 0,0-53 31</inkml:trace>
  <inkml:trace contextRef="#ctx0" brushRef="#br0" timeOffset="76927.62">28310 9031 0,'-35'0'0,"70"0"0,-70-18 0,17 1 15,1 17-15,-1-18 16,71 18 15,-35 0-31,-1 18 0,1-18 16</inkml:trace>
  <inkml:trace contextRef="#ctx0" brushRef="#br0" timeOffset="77724.45">29051 9225 0,'-35'0'15,"0"0"-15,17-18 0,-35 18 16,35 0-16,-17-17 0,-35 17 15,52 0-15,-17 0 0,-18 17 16,18 19-16,17-36 0,0 35 16,1-17-16,-1-1 0,0 1 0,18 0 0,-17 35 15,17-36-15,0 1 16,0-1-16,0 1 0,0 0 0,35-18 16,-17 17-16,-18 1 0,35-18 15,18 0-15,-36 0 0,19 0 16,34-35-16,-34-18 0,-1 35 15,35-35-15,-34 18 0,-19 0 16,19-18-16,17-18 0,-36 18 16,1 18-16,-1-18 0,-17 0 15,0 0-15,0 0 0,0-35 0,0 35 16,-17 0-16,-18-17 0,35 52 16,-18-17-16,0 17 15,-17 18-15,17 35 16,18 18-16,-17 0 15,17 0-15,0-17 0,0 16 0,0-16 16,0 17-16,0 0 0,35-1 0,-35 37 16,18-36-16,-18-1 0,17 37 15,1-54-15,-18 0 0,18 18 16,-1-18-16,1-17 0,-1 17 16,1-35-16,0 0 15,17 0-15,-17-17 0,17 17 0,-17-53 16,17 35-16,0 1 0,0-19 15,36-70-15,-53 71 16,-1 17-16,18-52 0,-35 52 0,18-17 16,-18 17-16,0 1 15,0-1-15,-35 18 16,17 0-16,1 0 16,17 35-16,-18-35 0,18 36 0,-18-19 15,18 1-15,0 0 0,0 52 16,0-17-1,18-35-15,-18-1 0,18 19 16,-18-19-16,35 1 0,-18 17 16,1-17-16,-18-1 15,18-17-15,-18 18 16,-36-18 0,36 18-16,-35-18 15,0 0-15,17 0 0,1 17 16,-1-17-16,0 0 0,1 0 15,-1 0-15,18 18 0</inkml:trace>
  <inkml:trace contextRef="#ctx0" brushRef="#br0" timeOffset="77875.98">30162 9578 0,'-35'0'15,"35"-18"-15,-17 18 0,17-17 16,-18-1 0</inkml:trace>
  <inkml:trace contextRef="#ctx0" brushRef="#br0" timeOffset="78839.72">27446 9137 0,'-35'0'15,"17"0"16,36 0 48,-1 18-79,1-1 15,17 1-15,-17 17 16,0-17-16,-18-1 0,17 1 15,-17 0-15,0-1 0,0 1 0,18 17 16,-18-17-16,0 0 0,0-1 16,0 1-16,-35-1 0,17 19 15,18-19-15,-18-17 16,1 0-16,-1 0 16,0 0-1,18-17-15,-17 17 0,17-36 0,0 19 16,0-1-16,-18 1 0,18-19 0,0 19 15,0-36-15,35 35 0,-35-17 16,53-1-16,-35 19 0,0-1 16,52-17-16,-52 17 15,17 1-15,0-19 0,-17 36 0,0-17 16,-1 17-16,1-18 0,0 18 16,-1 0-16,19-18 15,-19 18-15,-17 36 31,0-19-31,-17-17 16,17 18-16</inkml:trace>
  <inkml:trace contextRef="#ctx0" brushRef="#br0" timeOffset="79964.28">27217 9260 0,'0'-17'46,"0"-1"-30,0 0 0,17 18 62,-17 18-78,18-18 0,0 18 15,-1-18-15,1 35 0,0-17 16,-18-1-16,0 1 0,17-18 0,-17 18 16,0-1-16,0 19 15,18-19-15,-18 1 0,0-1 0,0 1 16,0 0-16,0-1 0,0 1 16,0 0-16,0-1 15,-18 1-15,18 0 16,-17-18-1,-1 0 17,18-18-32,0-17 15,-18 17-15,18 0 16,0 1-16,0-1 16,0 0-16,36 1 0,-36-1 15,35 1-15,-17-1 16,-1 0-16,-17 1 0,18-1 15,-1 0-15,1 1 0,17-19 16,-17 19-16,0-1 16,-1 0-16,1 1 0,0 17 15,-1-18-15,1 18 0,-1-17 0,1 17 16,0-18-16,-1 18 16,1-18-16,0 18 15,-1 0-15,-17 18 156</inkml:trace>
  <inkml:trace contextRef="#ctx0" brushRef="#br0" timeOffset="80667.58">27182 9190 0,'0'0'0,"0"-18"31,0 1-31,17-1 16,1 18 15,-1 0-15,1 35-16,0-35 15,17 18-15,-35-1 0,18 1 16,-1 17-16,1-17 0,-18 0 16,18 17-16,-18-17 15,0-1-15,17 1 0,-17 0 0,0-1 0,0 1 16,0-1-16,0 19 15,0-19-15,0 1 0,0 0 16,0-1-16,-17 1 16,17 0-16,-18-18 15,18 17-15,-18-17 16,18-17 31,-17 17-47,17-18 0,0 0 15,0-17-15,0 17 16,0 1-16,0-1 0,0 0 16,17 1-16,19-18 15,16-18-15,-52 35 16,18 0-16,17-17 0,-17 17 16,0 1-16,-1-19 0,1 19 15,0-1-15,-1-17 0,1 17 16,-18 1-16,17-1 0,1 18 15,-18-18-15,18 1 16,-1 17-16,-17 17 47,0 1-31,0 17-16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3T06:01:34.528"/>
    </inkml:context>
    <inkml:brush xml:id="br0">
      <inkml:brushProperty name="width" value="0.05292" units="cm"/>
      <inkml:brushProperty name="height" value="0.05292" units="cm"/>
      <inkml:brushProperty name="color" value="#FF0000"/>
    </inkml:brush>
  </inkml:definitions>
  <inkml:trace contextRef="#ctx0" brushRef="#br0">22119 13441 0,'0'-18'78,"-17"18"78,-1 18-140,0-18-16,1 0 16,-1 0-1,18-18 17,-18 18-32,18-17 0,0-1 15,0 0 1,0 1-1,0-1 17,0 36 61,-17-1-77,17 1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16:49.183"/>
    </inkml:context>
    <inkml:brush xml:id="br0">
      <inkml:brushProperty name="width" value="0.05292" units="cm"/>
      <inkml:brushProperty name="height" value="0.05292" units="cm"/>
      <inkml:brushProperty name="color" value="#FF0000"/>
    </inkml:brush>
  </inkml:definitions>
  <inkml:trace contextRef="#ctx0" brushRef="#br0">670 811 0,'0'18'16,"-17"-18"-16,-1 0 31,0 0 1,1 0-17,17-18 1,-18 18-16,0 0 0,1 0 15,17-17-15,-18 17 0,18-18 16,-17 18-16,17-18 31,35 18-15,-18-17-16,19 17 16,-19 0-16,1 0 0,0 0 0,-1 0 15,1 35-15,0-17 0,-1-18 16,-17 35-16,0-17 0,18-1 15,-18 19-15,0-19 0,0 18 0,-35-17 16,35 0-16,-36 17 0,36-17 0,-35 17 16,17-17-16,1-1 0,-19 19 0,19-19 15,-1 1-15,1-1 0,-1-17 16,0 0-16,1 0 0,-1 0 16,18-35-16,-18 18 15,18-19-15,0 1 16,0 17-16,18 18 15,17 0 1,-17 0-16,0 18 16,-1-18-16,1 35 0,-1-35 0,1 18 15,0 0-15,17 17 16,-17-18-16,-1 1 0,1 17 16,0-35-16,-1 18 0,-17 17 15,18-35-15,-18 18 0</inkml:trace>
  <inkml:trace contextRef="#ctx0" brushRef="#br0" timeOffset="351.36">441 547 0,'0'0'0,"-18"0"0,-35-35 15,53 17-15,-17 0 16,17 1-16,0-1 0,0 0 16,0 1-16,0-1 15,17 18-15,19 0 16,-1 0-16,0 35 16,1-17-16,16 35 15,-16-35-15,-1 17 0,18 35 16,-18-34-16,-17-1 0,17 53 15,-17-53-15,-18 18 0,0 0 16,0-18-16,0 18 0,0 0 0,0 0 16,0 0-16,0 0 0,-18-18 0,18 18 15,-35-17-15,35 16 0,-35-16 0,17-19 16,0 19-16,1-1 0,-1-17 0,0-1 16,1 1-16,-1-1 0,0-17 15</inkml:trace>
  <inkml:trace contextRef="#ctx0" brushRef="#br0" timeOffset="1157.2">1729 635 0,'-36'-18'16,"19"18"-16,-1 0 15,0 36-15,1-1 16,-1 0-16,18-17 0,0 17 0,-18 0 16,18 1-16,-17-1 0,17 18 0,0-18 15,-18 0-15,18 1 0,-17 17 0,17-18 16,-18 35-16,0-52 0,18 17 15,-17 18-15,17-35 16,0-53 0,0 17-16,0-17 0,-18-1 15,18 1-15,0-18 0,0 18 0,0-18 16,0 0-16,0 0 0,0 0 0,0 18 16,35-18-16,-35 18 0,0 0 0,18-1 15,-18 1-15,18 17 16,-18 1-16,17-1 0,1 18 0,-1 0 15,1 18 1,0 17-16,-1-17 0,1-1 16,0 19-16,-1-19 0,1 18 0,0-17 15,-1 17-15,1 1 0,0-19 0,-18 19 16,17-1-16,1 0 0,-18 0 16,17-17-16,-17 17 0,18 1 0,-18-1 15,18-17-15,-18 17 0,17-18 0,-17 19 0,0-19 16,18 1-16,-18 0 0,0-1 15,-35-17 1</inkml:trace>
  <inkml:trace contextRef="#ctx0" brushRef="#br0" timeOffset="1346.1">1499 1111 0,'0'0'0,"-88"36"31,70-36-31,36 0 32,-18-18-32,71-17 15,-36 35-15,0-18 0,53-17 16,-35 17-16,0 0 0,35-35 16,-35 36-16,0-1 0</inkml:trace>
  <inkml:trace contextRef="#ctx0" brushRef="#br0" timeOffset="2195.03">2311 758 0,'0'0'0,"35"-17"32,-53 17-17,-17 35-15,17-35 0,1 18 16,-1-1-16,-17 1 0,17 17 0,1-17 16,-1 0-16,0 17 0,1-18 0,17 1 15,-18 0-15,18-1 0,0 1 16,0 0-16,0-1 0,35 1 15,18 0-15,-35-18 0,17 17 16,0-17-16,1 18 0,-1-18 0,0 18 16,-17-18-16,17 0 0,-17 17 0,-1-17 0,1 18 15,0-18-15,-18 17 16,0 1-16,-88 17 16,52-35-16,19 18 0,-19-18 15,1 0-15,17 18 0,-17-18 0,17 0 16,1 0-16,-1 0 0,1 0 0,-1 0 15,53 0 17,-17-18-32,17 18 0,0-18 0,1 1 15,-1-1-15,36-35 0,-19 36 16,-16-1-16,-1-17 0,36-1 16,-36 1-16,0 17 0,-17-17 0,17 17 15,-17-17-15,-1 0 0,-17 0 0,18 17 16,-18-17-16,0 17 0,0 0 0,0 1 15,-35-1-15,17 18 16,-17 0-16,17 0 16,-17 18-16,17-18 0,1 35 0,-19 0 15,19-17-15,-1 0 0,18-1 16,0 1-16,0 0 0,0-1 0,0 1 16,35-1-16,1 19 0,-19-19 15,18-17-15,-17 18 0,17-18 0,-17 18 16,0-18-16,17 17 0,-17-17 0,-1 0 15,1 18-15,-1-18 0,1 18 0,0-1 16,-18 1-16,0 0 16,0-1-16,-36 1 0,19-1 15,17 1-15,-35-18 16,17 18-16,-17-18 0,17 17 16,0-17-16,1 0 0,17 18 0,-18-18 15,53-35 1,-17 17-1,0 18-15,17-35 16,-17 17-16,17-17 0,-18 17 0,19 1 16,-1-19-16,0 19 0,-17-1 0,17-17 0,1 17 15,-19 0-15,1 1 0,-1-1 0,1 1 16,0-1-16,-18 53 31,-18-35-31,18 18 16,-18 17-16,18-17 0,0-1 15,0 1-15,0 0 0,0-1 16,0 1-16,0 0 0,0-1 16,0 1-16,0 0 15,18-18 1</inkml:trace>
  <inkml:trace contextRef="#ctx0" brushRef="#br0" timeOffset="2339.56">3140 723 0,'0'0'0,"-18"0"0,-52 0 31,105 0-15,0 0-16</inkml:trace>
  <inkml:trace contextRef="#ctx0" brushRef="#br0" timeOffset="2914.89">3757 741 0,'0'0'0,"-53"0"15,18 17-15,0-17 0,-1 0 16,-17 18-16,18 0 0,17-1 16,1 1-16,-18 0 0,17-1 15,18 1-15,-35 17 16,35-17-16,0-1 0,0 1 0,0 0 0,0-1 15,35 1-15,-35 0 16,18-18-16,-1 0 0,18 0 16,-17 0-16,0 0 0,-1-18 15,1 18-15,17-18 0,-17 1 0,0-1 16,-1 0-16,1-17 0,-18 18 0,18-1 16,-1 0-16,-17 1 0,0-1 0,0 0 15,0 1-15,0-1 16,-17 36 15,17 17-15,0-17-16,0 17 0,0 0 0,0 0 15,0 1-15,0-1 0,0 18 0,0 18 16,0-19-16,17 19 0,-17 0 0,0-1 16,0-17-16,18 18 0,-18-19 0,0 1 15,17 0-15,-17 18 0,0-53 16,0-1-16,0 18 15,0-17-15,-17-18 16,-18-35 0,17 35-16,0-35 0,-17-1 0,17 19 15,1-19-15,-1 1 0,0 0 0,1-1 16,-1 1-16,0 0 0,18-18 0,-17 18 16,17-1-16,0 1 0,0 0 0,0 17 15,0-17-15,35 0 0,-35 17 0,18-17 16,17 17-16,0-17 0,1 17 15,17-17-15,-18 17 0,0 18 16,18-17-16,-35-1 0,17 0 16</inkml:trace>
  <inkml:trace contextRef="#ctx0" brushRef="#br0" timeOffset="3343.71">4180 723 0,'-35'0'16,"17"0"0,18-17-16,0 52 31,0-18-31,0 19 16,18-19-16,-18 1 0,18 0 0,-18-1 15,17 19-15,-17-19 0,18 1 16,-18-1-16,18 1 0,-18 0 0,0-1 15,17 1-15,-17 0 0,0-36 32,0-17-17,0 17-15,0 0 0,0 1 16,-17-1-16,17-17 0,0 17 0,0 1 16,0-19-16,0 19 0,0-1 0,0 0 15,17 1-15,-17-1 0,0 1 0,18 17 16,-18-18-16,35 18 15,-17 0-15,0 0 0,34 0 16,-34 0-16,0 18 0,70-1 16,-70 18-16,-1-17 0,1 17 15,-1-17-15,1 0 0,-18 17 0,0 0 16,0-17-16,0 17 0,0-17 0,-35 17 16,35-17-16,-35 17 0</inkml:trace>
  <inkml:trace contextRef="#ctx0" brushRef="#br0" timeOffset="4054.27">794 2328 0,'0'0'0,"0"18"16,-36 35-1,19-18-15,17-17 16,35-18 0,-17 0-16,-1-35 15,19 35-15,-19-36 0,1 19 0,17-19 16,-17 1-16,-1 17 0,-17-17 15,0 17-15,0 1 0,0-1 16,-52 1-16,52-1 0,-36 0 0,19 18 16,-19-17-16,19 17 0,-1 0 0,0 0 15,-17 35-15,18-35 0,17 35 16,-36 0-16,36 1 16,-17-1-16,17 18 0,0-18 0,0 1 15,0-1-15,35 0 0,-35 0 16,35-17-16,-35 0 0,53 17 0,-35-17 15,17-1-15,-17 1 0,17-18 0,0 17 16,0-17-16,1 0 0,-1 0 16,0 0-16,18 0 0,-17-35 0,-1 35 15,0-35-15</inkml:trace>
  <inkml:trace contextRef="#ctx0" brushRef="#br0" timeOffset="4422.35">1464 2170 0,'0'0'0,"0"-18"0,-71 0 31,54 18-31,-1 0 0,1 0 16,-1 0-16,0 36 0,1-36 0,-19 35 16,19-18-16,-1 1 0,18 17 0,-18-17 15,1 17-15,17-17 0,0 17 0,0 1 16,0-19-16,0 18 0,0-17 16,17 0-16,19 17 0,-36-17 15,35-18-15,-17 17 0,17-17 16,-17 0-16,17 0 0,-18-35 0,1 35 0,0-18 15,-1 1-15,-17-1 0,18-17 16,-18 17-16,0-17 0,18 17 0,-18 1 0,0-19 16,0 19-16,0-1 0,0 0 15,-36 18-15,36-17 0,-17 17 16,-1 0 0,18 17-16,0 19 0,0-19 15,0 1-15,0 17 0,0-17 0,0 0 16,0 17-16,35-18 0,-35 1 0,18 0 15,-18-1-15,35 1 0,-35 0 0,18-1 16,0-17-16,-1 0 0,-17 18 0,18-18 16,-1 0-16,19 0 0</inkml:trace>
  <inkml:trace contextRef="#ctx0" brushRef="#br0" timeOffset="4654.72">1958 2152 0,'-53'18'15,"18"-1"1,17-17-16,0 18 0,1-18 0,-1 35 16,1 0-16,-1 1 15,18-19-15,0 19 0,0-19 16,0 1-16,0 17 0,35-17 0,0 17 16,-35-17-16,18-1 0,17 19 15,-17-36-15,0 0 0,-1 17 16,19-17-16,-19 0 0,1-35 15,-1 17-15,1-17 0,0 0 0,-1 0 16,1-1-16,0 1 0</inkml:trace>
  <inkml:trace contextRef="#ctx0" brushRef="#br0" timeOffset="5052.14">2134 1834 0,'0'0'0,"-17"-70"16,-1 70-1,18 35 1,-18 0-1,18-17-15,0 0 0,0 35 16,0-36-16,0 19 0,0-1 0,36 0 16,-36-17-16,0 17 0,17 0 0,-17 1 15,0-1-15,18 18 0,-18-18 0,0 0 16,18 1-16,-18-1 0,17-17 0,-17 17 16,0-18-16,18 1 0,-18 0 0,0-1 15,0-34 1,17-36-1,-17 35-15,0 1 0,0-19 0,0-34 16,18 52-16,-18-17 0,0-1 16,0 19-16,0-18 0,18 17 0,-18 0 15,0 1-15,17 17 0,-17-18 0,18 18 16,0 0-16,-1 0 0,1 0 16,0 0-16,17 0 0,-17 18 15,-1-18-15,1 35 0,-1-17 0,1-1 16,0 1-16,-1 35 0,1-36 15,-18 19-15,18-1 16,-18 18-16,0-35 0,0-1 16,17 1-16</inkml:trace>
  <inkml:trace contextRef="#ctx0" brushRef="#br0" timeOffset="5602.37">3492 2099 0,'0'0'0,"-52"0"16,16 0 0,36-35-16,-17 35 0,-1-18 15,0 18-15,1-18 0,-1 18 16,0 0-16,1 0 0,-1 0 15,1 0-15,-19 36 0,36-1 16,-17-17-16,-19 17 16,36-17-16,0 17 0,-17 0 15,17-17-15,0 17 0,0-17 0,0-1 16,35 1-16,-35 0 0,18-1 0,17 1 16,-17-18-16,-1 0 0,18 0 15,-17-18-15,17 18 0,-17-35 0,0 0 16,17 17-16,-17-17 0,-1 17 0,-17-17 15,18 0-15,-1-1 0,-17 1 0,0-53 16,0 53-16,0-1 0,0-17 16,0-17-16,-35 35 15,35-1-15,-17 1 0,17 17 0,-36-17 0,19 17 16,17 1-16,0 52 31,0 0-31,0 1 0,0-1 16,17 0-16,19 36 0,-36-36 15,17 18-15,-17-18 0,35 18 0,-35-18 16,18 18-16,-18-17 0,18-1 16,-18 0-16,17 0 0,1 18 15,0-35-15,-1 0 0,1-18 0,17 0 16,1 0-16,-1-18 0,0 18 16,0-35-16,1-1 0,-1 1 0,0 0 0</inkml:trace>
  <inkml:trace contextRef="#ctx0" brushRef="#br0" timeOffset="6162.24">4022 2011 0,'0'0'0,"17"-18"15,-17 1 1,-35 17-16,0 0 16,17 0-16,0 0 0,1 0 0,-18 35 15,-1-18-15,19 1 0,-1 0 16,18-1-16,-18 19 0,18-19 0,0 1 16,-17 0-16,17-1 0,0 1 0,0-1 15,0 1-15,35 0 0,-35-1 16,18-17-16,17 0 0,-17 0 15,-1 0-15,1 0 0,-1 0 0,1-17 16,0 17-16,-1-53 16,1 35-16,0 1 0,-18-1 15,17-17-15,-17 17 0,0 0 0,0-17 16,0 17-16,-17 18 31,17 18-31,0 17 16,0 1-16,0-19 15,0 1-15,0 0 0,35-1 16,-35 1-16,0-1 0,18-17 0,-1 0 16,18 0-16,-17 0 15,0-17-15,-1 17 0,1-35 16,35-36-16,-35 36 0,-18-1 16,17 1-16,1 0 0,-18 0 15,0-1-15,0-17 0,0 18 0,0 0 16,0 0-16,0-1 0,-35 19 0,35-1 15,0 0-15,-18 1 0,18-1 16,0 53 0,0-17-16,0 17 15,0-17-15,0 0 0,0 17 16,35 18-16,-35-18 0,18 18 16,0-18-16,-18-17 0,0 52 15,0-34-15,17-19 0,1 36 16,-18-35-16,17 0 0,36-1 15,-17 1-15,-1-18 0,0 0 16,18 0-16,-18 0 0,18-35 0,-17 35 16</inkml:trace>
  <inkml:trace contextRef="#ctx0" brushRef="#br0" timeOffset="6502.05">4939 1958 0,'-35'0'0,"17"0"15,-17-18-15,-1 18 16,19 0-16,-1 0 0,18 36 0,-18-36 15,1 35-15,-1-18 0,1 1 16,17 0-16,-18 17 0,18-17 0,0-1 0,0 19 16,0-19-16,0 18 15,0-17-15,18 0 0,-18-1 0,35-17 0,0 18 16,-17-18-16,-1 0 16,1 0-16,0 0 0,-1-35 0,1 35 15,0-36-15,-1 19 0,19-54 16,-19 54-16,-17-1 0,0-17 15,0 17-15,0 0 0,-17 36 47,17 17-47,0-17 16,0 0-16,0-1 0,0 1 0,0 0 16,0 17-16,0-18 0,0 1 15,0 0-15,17-18 16,1 0-16</inkml:trace>
  <inkml:trace contextRef="#ctx0" brushRef="#br0" timeOffset="6719.79">4198 1799 0,'-71'0'0,"142"0"0,-194 0 0,34 0 15,72 0-15,-19 0 0,19 0 16,-1 0-16,18-17 16,35 17-16,-17 0 0,17-18 15,18 18-15,0-18 0,18 18 0,-18 0 16,17-17-16,1 17 0,-1 0 0,1-18 16,-1 18-16,-17-18 0</inkml:trace>
  <inkml:trace contextRef="#ctx0" brushRef="#br0" timeOffset="7415.51">688 3457 0,'0'0'16,"0"-17"-1,0 34 17,0 18-17,0 1-15,35-1 0,-35 0 16,0 1-16,18 17 0,-18 17 0,17-17 16,-17 0-16,18 17 0,-18-17 0,0 71 15,0-89-15,0 18 0,0-18 16,0-17-16,0 0 0,0-1 0,0 1 0,0 0 15,0-36 1</inkml:trace>
  <inkml:trace contextRef="#ctx0" brushRef="#br0" timeOffset="7703.5">635 3563 0,'0'0'0,"35"-35"16,-17 17 0,17 18-16,0 0 15,-17 0-15,35 0 0,-18 0 16,1 0-16,-1 18 0,-18-18 16,19 35-16,-1-35 0,-17 35 0,-1-17 15,1 0-15,-18-1 0,0 1 0,0 17 16,0-17-16,-35-1 0,35 19 0,-71-1 15,36-17-15,0-1 0,17 1 16,-17 0-16,-1-1 0,19-17 0,-1 18 16,0-18-16,1 0 0,-1 0 0,18-18 31,35 18-31</inkml:trace>
  <inkml:trace contextRef="#ctx0" brushRef="#br0" timeOffset="8049.94">1393 3528 0,'0'0'0,"-17"0"15,-36 0 1,35 35 0,1-17-16,17 17 15,-18-17-15,18-1 0,0 19 0,0-19 16,0 18-16,0-17 0,0 17 0,0-17 0,18 0 15,-18-1-15,35 1 0,-17 0 16,-1-18-16,1 0 0,-1 0 0,1 0 16,0 0-16,-1-36 0,1 36 0,0-35 15,-1 17-15,-17 1 0,18-1 16,-18-35-16,0 36 0,0-19 0,0 19 16,-35-1-16,35-17 0,-53 17 0,0-17 15,35 35-15,-17-18 16,17 18-16,1 0 0,-1 0 0,0 0 15,1 0-15,17 35 0,-18-17 16,18 0-16,35-1 16,1-17-16,-19 0 0</inkml:trace>
  <inkml:trace contextRef="#ctx0" brushRef="#br0" timeOffset="8249.71">1764 3440 0,'0'0'0,"0"-18"15,-35 53 17,35-17-17,0-1-15,0 1 0,0 0 0,0-1 16,0 1-16,0 17 0,0-17 0,0 0 16,35 17-16,-35-17 0,0-1 15,18-17-15</inkml:trace>
  <inkml:trace contextRef="#ctx0" brushRef="#br0" timeOffset="8403.64">1676 3228 0,'0'0'0,"-18"0"0,-17-18 31,52 18-16,36 0 1,-35 0-16</inkml:trace>
  <inkml:trace contextRef="#ctx0" brushRef="#br0" timeOffset="8783.15">2046 3298 0,'0'0'0,"0"18"0,0 0 0,-35 35 16,35-36-16,0 1 15,0 0-15,0 17 0,0 0 0,0-17 16,35 17-16,-35 0 0,0 1 0,0-1 16,18 0-16,-18-17 0,0 17 0,17-17 15,-17-1-15,0 1 0,0-36 32,-17-17-17,17 17-15,0 1 0,-36-18 16,36 17-16,-17-17 0,17-1 0,0 1 15,0 17-15,-18-17 0,18 17 0,0 1 16,0-1-16,0 1 0,0-1 0,18 0 16,17 18-16,-17 0 15,17 0-15,-17 0 16,-1 18-16,1-18 0,0 18 0,-1-18 16,-17 35-16,18-18 0,-1 1 0,1 17 15,0-17-15,-18 0 0,17-1 16,-17 1-16,0 17 0,18-17 0</inkml:trace>
  <inkml:trace contextRef="#ctx0" brushRef="#br0" timeOffset="9075.83">2417 3016 0,'0'0'0,"-18"0"16,0 0-16,18 18 31,0 17-15,0-17-16,18-1 0,-18 1 0,35 17 16,-35-17-16,18 17 0,-18 1 0,17-1 15,-17 0-15,18-17 0,0 17 0,-1 0 16,1 36-16,-18-36 0,18 0 15,-18 18-15,17-35 0,-17 0 16,0-1-16,18 1 0,-18 0 0,18-1 16,-1-17-1,1-35-15,-1 35 16,-17-35-16</inkml:trace>
  <inkml:trace contextRef="#ctx0" brushRef="#br0" timeOffset="9266.57">2417 3281 0,'0'0'0,"-36"0"0,19 0 0,-19 17 0,19-17 16,-1 0-16,18-17 31,35 17-31,18-35 0,-17 35 16,34-18-16,-35 0 0,18 1 15,-17 17-15</inkml:trace>
  <inkml:trace contextRef="#ctx0" brushRef="#br0" timeOffset="9563.44">3545 3052 0,'0'0'0,"-17"0"0,-19-36 31,54 36-15,-18 36-1,18-36-15,-18 35 0,35-18 0,-17 1 16,17 53-16,-17-54 0,-18 19 15,0-1-15,17 18 0,-17-18 0,0-17 16,0 17-16,0 0 0,0-17 0,0-1 16,0 1-16,0 0 0</inkml:trace>
  <inkml:trace contextRef="#ctx0" brushRef="#br0" timeOffset="10002.28">3404 3246 0,'0'0'0,"-35"0"31,35-18-31,0 0 0,35 18 16,1 0-16,-19-17 0,18 17 16,-17-18-16,17 18 0,1-18 0,34 18 15,-34 0-15,-1 0 0,0 0 16,18-17-16,-18 17 0,-17 0 15,0 0-15,-1 0 0,1 35 0,-1-35 16,1 18-16,-18-1 0,18 1 16,-18 0-16,0-1 15,0 1-15,0 35 16,0-36-16,0 1 0,0 0 16,0-1-16,0 1 0,0 0 0,0-1 15,0 1-15,17-18 0,19 0 16,-1 0-1,-17 0-15,-1-35 0,1 35 0,35-53 16,-36 35-16,1 0 0,0-35 16,-18 36-16,17-18 0,-17 17 0,0 0 15,0-17-15,-35 17 0,35 1 0,-35-1 16,-1 18-16,19-18 0,-18 18 16,17-17-16,-17 17 0,17 0 0,-17 0 15,-1 0-15,1 35 0,0-35 0,17 35 16,-17-17-16,0 0 0,17-1 0</inkml:trace>
  <inkml:trace contextRef="#ctx0" brushRef="#br0" timeOffset="10697">935 4886 0,'0'0'0,"-18"0"0,-70-18 15,70 18-15,1 0 16,-1 0-16,0 36 0,1-36 16,-1 35-16,18-17 0,-17 17 15,17 0-15,-18 0 0,18 1 0,0-1 16,0 0-16,0 0 0,0-17 0,0 17 15,18 1-15,-18-19 0,35 1 0,-35 0 16,53-1-16,-36-17 0,19 0 16,-19 0-16,1 0 0,17 0 0,-17-17 15,-1 17-15,1-36 0,0 19 0,-1-19 16,-17 19-16,18-1 0,-18-17 0,0 0 16,0 17-16,0-17 0,-35-1 0,35 19 15,-36-19-15,1 19 0,18-18 16,-19 17-16,19 18 0,-19-18 0,1 18 15,17 0-15,1 0 0,-1 0 0,1 0 16,-1 18-16,0-18 0,18 35 0,-17-35 16,17 18-16,0-1 0,35-17 15,-35 18-15,53-18 0,-36 0 0</inkml:trace>
  <inkml:trace contextRef="#ctx0" brushRef="#br0" timeOffset="11096.61">1235 4851 0,'-18'17'16,"18"19"-16,0-19 15,-18 1-15,18 0 0,0 17 16,0-18-16,18 36 0,-18-17 16,0-19-16,35 19 0,-35-19 15,18 1-15,-18-1 0,18 1 0,-18 0 0,0-1 16,17 1-16,-17 0 0,-35-18 31,0-18-15,17 0-16,-17-17 15,17 17-15,18 1 0,-17-1 0,17 1 16,-18-19-16,18 19 0,0-1 0,0 0 16,0 1-16,0-1 0,35 0 15,-35 1-15,35 17 0,-17-18 0,17 18 16,-17 0-16,17 0 0,-17 0 0,17 0 15,-17 0-15,17 35 0,0-35 0,-17 36 16,0-19-16,17 19 0,-17-19 0,-1 19 16,-17-19-16,18 18 0,-18-17 0,0 17 15,0-17-15,0 0 0,0-1 0,0 1 16,0 0-16</inkml:trace>
  <inkml:trace contextRef="#ctx0" brushRef="#br0" timeOffset="11366.73">1817 5133 0,'0'0'0,"35"-18"31,-17 1-31,-18-1 0,17 0 16,-17 1-16,18-1 0,-18 0 0,18 1 16,-18-1-16,17 1 0,-17-1 0,0 0 15,0 1-15,0-1 0,-17 0 16,17 1-16,-36 17 0,1 0 15,17 0-15,1 0 0,-1 17 16,1-17-16,-1 36 0,0-36 16,18 35-16,-17-17 0,17 17 0,0-18 15,0 1-15,0 35 0,0-35 16,35-1-16,-35 1 0,35 0 0,-17-1 16,-1 1-16,19-1 0,-1 1 15,-17-18-15,17 0 0,-17 0 0,17 0 16</inkml:trace>
  <inkml:trace contextRef="#ctx0" brushRef="#br0" timeOffset="12237.03">2857 4815 0,'0'0'0,"-52"0"31,34 0-31,0 18 0,1-18 16,-1 53-16,18-35 0,0 17 15,0 0-15,0 0 0,0-17 16,0 17-16,35-17 0,-35 0 0,18-1 16,-18 1-16,35 0 0,-35-1 0,18-17 15,-1 18-15,19-18 16,-19 0-16,1 0 0,0 0 0,-1-35 15,1 35-15,0-36 0,17 1 16,-17 0-16,-18 17 0,0-17 0,0 17 16,0-17-16,0 17 0,-18 1 0,-35-36 15,35 35-15,-17 0 0,0 1 16,17-1-16,-17 18 0,0-18 0,-1 18 16,19 0-16,-19 0 0,19 0 0,-1 0 15,0 36-15,1-36 0,-1 17 0,1 19 16,17-19-16,0 19 15,35-36-15,0 0 16,0 17-16,1-17 0,-1 0 0,0 0 16,18-35-16,-18 35 0,1-35 0,17 17 15,35-17-15,-53-1 16,0 19-16,1-1 0,-19 1 0,19-19 16,-19 19-16,18-19 0,-35 19 15,0-1-15,18 0 0,-18 1 0,0-1 16,0 1-16,0-1 15,-35 18-15,35 35 32,0-17-32,0 17 0,0-17 15,35-1-15,-35 19 0,18 52 16,-18-53-16,0 18 0,0 18 0,17 52 16,-17-52-16,0-1 0,0 1 15,0-1-15,0-17 0,-35 0 0,35 0 16,0 0-16,0-18 0,-18 18 0,18-35 15,0 17-15,0-17 0,0-1 0,36 1 16,-19-18 0,19-35-16,-19 35 0,1-36 15,0 19-15,-1-1 0,1 1 0,-1-19 16,19-17-16,-36 18 16,17 17-16,-17-17 0,0 17 15,0 1-15,0-1 0,-17 1 16,17-1-16,-36 0 0,36 1 0,-35 17 15,18-18-15,-1 18 0,-35-18 16,35 18-16,1-17 0,-19 17 16,19 0-16,-1 0 0,18-18 15,0 0 1,18 1-16,17-1 0,18-17 16,-18 17-16,-17 1 0,35-36 15,-18 35-15</inkml:trace>
  <inkml:trace contextRef="#ctx0" brushRef="#br0" timeOffset="12780.69">4868 4357 0,'0'0'0,"-17"0"0,17-18 0,-18 1 15,18 52 16,0 0-15,0-17-16,0 35 16,0-18-16,0 0 0,0 0 15,18 1-15,-18 17 0,0-18 0,0 18 0,0-18 16,17 18-16,-17-18 0,0 1 0,18-1 16,-18 0-16,0 0 0,0-17 0,18 0 15,-18-1-15,17-17 0,-17 18 0,18-18 16,0 0-16,-1 0 15,1-18-15,-1 18 0,1-53 16,0 36-16,-1-18 0</inkml:trace>
  <inkml:trace contextRef="#ctx0" brushRef="#br0" timeOffset="13495.48">4710 4657 0,'0'0'0,"-36"0"0,1 0 0,17 0 15,-17 0-15,17 0 0,1 0 0,-1 0 16,71 0 15,-35 0-31,17-18 0,0 18 0,1-18 16,16 1-16,1-1 0,-17 0 0,70-17 16,-71 18-16,18-1 0,-18 0 15,18-17-15,-35 35 0,-1-18 16,-17 1-16,18 17 0,-53 17 31,35 1-15,-18 17-16,18-17 0,-18 0 15,18 17-15,0 0 0,0 0 0,0 18 16,0-17-16,0 16 0,0-16 0,0 17 16,0-18-16,0 0 0,0 1 0,18-19 15,-18 18-15,18-17 0,-18 0 16,17-18-16,1 0 15,-1-18 1,1-17-16,17-18 16,-17 18-16,-18-1 0,18 19 15,-1-19-15,1 1 0,0 17 0,-18-17 0,17 18 16,1-1-16,-1 0 0,1 18 16,0 0-16,-1 0 15,-17 36-15,18-36 0,-18 35 0,18-18 16,-18 1-16,0 17 0,17-17 15,-17 17-15,18-17 0,0 0 0,-18-1 16,35 19-16,-35-19 0,18-17 0,17 18 16,-18-18-16,1 0 15,0 0-15,-1-35 0,1 35 0,0-36 16,-1 19-16,1-19 0,0 19 0,-1-19 16,1 1-16,-18 17 0,17-17 0,1 0 15,-18 17-15,0-35 0,0 36 16,0-1-16,0 0 0,-18 18 15,-17 0-15,18 0 16,17 36-16,-36-36 16,19 35-16,-1-17 0,18-1 0,-18 19 15,18-1-15,0 0 0,0-17 0,0 17 16,0 0-16,0 1 0,36-1 0,-36-17 16,17 17-16,-17-18 0,36 1 0,-1-18 15,-18 18-15,1-18 0,17 0 0,1 0 16,-1 0-16</inkml:trace>
  <inkml:trace contextRef="#ctx0" brushRef="#br0" timeOffset="14134.97">1499 6244 0,'0'0'0,"-17"0"0,-54-17 16,53-1-1,1 18-15,-1-18 0,1 18 0,-1 0 16,0 0-16,-17 0 0,-18 53 15,18-18-15,0 1 0,-1-19 16,1 19-16,0 17 0,-1-18 0,1 0 16,17 18-16,-17-18 0,18 1 0,-1 16 15,18-16-15,-18-1 0,18-17 0,0 17 16,0-17-16,36-1 0,-36 1 0,35 0 16,18-1-16,-18-17 0,0 0 15,54 0-15,-54 0 0,18-35 16,-18 35-16,18-18 0,-18 1 15,18-1-15</inkml:trace>
  <inkml:trace contextRef="#ctx0" brushRef="#br0" timeOffset="14511.42">1711 6703 0,'0'0'0,"-35"17"16,35-34 15,35 17-31,-35-18 16,53 0-16,-35 1 0,-1-1 0,1 1 15,17-36-15,-17 35 0,-1 0 16,-17 1-16,18-1 0,-18 0 0,0 1 16,0-1-16,-35-17 0,-1 17 15,19 18-15,-1 0 0,-17 0 16,17 0-16,1 0 0,-19 0 0,19 36 15,-1-36-15,-17 35 0,17-18 0,18 1 16,-18 0-16,1 35 0,17-36 16,0 1-16,0 17 0,0-17 15,35-1-15,-35 1 0,35 0 0,1-1 16,-19 1-16,1 0 0,17-18 0,-17 17 16,17-17-16,-17 0 0,17 0 0,-17 0 15,17 0-15,-17 0 0,17-17 0,0 17 16,0-36-16,-17 19 0,17-1 0,-17 0 15</inkml:trace>
  <inkml:trace contextRef="#ctx0" brushRef="#br0" timeOffset="14994.24">2152 6315 0,'0'0'16,"0"17"15,0 1-31,0 17 16,0-17-16,0 0 15,0-1-15,0 18 0,18-17 0,-18 0 16,35-1-16,-35 1 0,17 0 0,-17 17 16,18-17-16,-18-1 0,18 1 0,-18-1 15,0 1-15,0 0 0,0-1 16,0 1-16,0 0 0,0-1 16,0-52 15,-18 17-16,18 1 1,0-1-16,0 0 0,0 1 16,0-1-16,0 1 0,0-1 0,0 0 15,0 1-15,0-19 0,0 19 0,0-19 16,0-16-16,18 34 0,-18 0 16,0 1-16,17-1 0,-17 0 0,18 18 15,-18-17-15,18 17 0,-1 0 16,1 0-1,-18 35-15,18-35 0,17 18 0,-17 17 16,-1-17-16,1-1 0,-1 1 16,1-1-16,0 1 0,-1 35 0,1-35 15,0-18-15,-18 17 0,17 1 16,-17 0-16,0-1 0,0 1 0,0-1 16,0 1-16,-17-18 15,-1 0 1</inkml:trace>
  <inkml:trace contextRef="#ctx0" brushRef="#br0" timeOffset="15295.31">2769 5980 0,'0'0'0,"-88"-89"31,123 125 16,-17-1-32,-18 0-15,35 0 0,-17 36 16,0-36-16,-1 18 0,1 35 16,-18-35-16,17-17 0,-17 52 15,0-35-15,18-18 0,-18 18 16,0-35-16,0 17 0,0-18 0,0 1 15,18-18 1,-18-18 0,17 18-16,1-35 0</inkml:trace>
  <inkml:trace contextRef="#ctx0" brushRef="#br0" timeOffset="15734.27">2628 6209 0,'0'0'0,"-17"35"0,-1-35 0,0 0 16,1 0-16,52 0 31,0-35-15,0 35-16,1 0 0,-1 0 16,0-18-16,1 18 0,-1-17 0,0-1 15,0 18-15,-17 0 0,17 0 0,-17 0 16,0 0-16,-1 0 0,1 0 0,0 0 15,-18 18-15,17-18 0,-17 17 16,18-17-16,-18 18 0,17 0 16,1-1-16,0 1 15,-18-1-15,17-17 0,1 18 0,0 0 16,-18-1-16,17 1 0,1 0 16,0-1-16,-18 1 0,0 0 0,17-1 15,-17 1-15,0-1 0,0 1 0,0 0 16,0-36 15,-17 18-15,17-35-16,-18 0 15,18 17-15,0-17 0,0-54 16,0 54-16,0 18 0,0-54 16,0 53-16,35 1 0,-35-1 15,18 0-15,-18 1 0,35 17 0</inkml:trace>
  <inkml:trace contextRef="#ctx0" brushRef="#br0" timeOffset="16077.27">3704 6103 0,'0'0'0,"0"35"32,-17-17-32,17 0 15,-36-1-15,36 1 0,-17 0 16,17-1-16,-18 1 0,18 17 0,0-17 15,0-1-15,0 19 0,0-19 0,0 19 16,0-19-16,0 1 0,0-1 0,18 1 16,-18 0-16,35-1 0,-17-17 15,-1 18-15,18-18 16,-17 0-16,0 0 0,17-35 16,-17-1-16,-1 36 0,1-35 0,-18 18 15,18-1-15,-18 0 0,0-17 0,0 17 16,0-17-16,0 17 0,0-17 0,-36 18 15,36-1-15,-35-17 0,17 17 0,1 0 16,-1 1-16,0-1 0,1 18 0,-18 0 16,17 0-16,0 0 15,18 18-15,-17-18 0,17 17 0</inkml:trace>
  <inkml:trace contextRef="#ctx0" brushRef="#br0" timeOffset="16300.07">4110 6138 0,'0'18'15,"0"0"-15,0-1 16,0 1-16,0 0 16,0-1-16,0 1 0,0 17 15,17-17-15,-17-1 0,0 1 16,0 0-16,18-1 0,-18 1 0,18 0 15,-18-1-15,17-17 32,-17-35-32,0 0 0</inkml:trace>
  <inkml:trace contextRef="#ctx0" brushRef="#br0" timeOffset="16442.82">4110 5909 0,'0'0'0,"-18"-18"31,36 18 1,17 0-17,-17 0-15</inkml:trace>
  <inkml:trace contextRef="#ctx0" brushRef="#br0" timeOffset="17206.07">4833 6050 0,'0'0'16,"0"18"0,-18-18-16,-17 17 15,17-17-15,1 18 0,-18 0 0,17-1 16,-17 1-16,17 0 0,-17 17 0,-18 18 16,35-18-16,1 0 0,-1-17 15,0 53-15,18-54 16,0 18-16,0 1 0,36-19 15,-19-17-15,1 0 16,-1 0-16,19 0 0,-19-17 0,1 17 16,17-36-16,-17 19 0,17-18 0,-17-1 15,-1 1-15,1 0 0,17-1 0,-35-16 16,18 16-16,0-17 0,-18 0 16,17 0-16,-17 1 0,0-1 0,0 17 0,0-17 15,0 18-15,0 0 0,-17-36 16,17 36-16,-36 17 0,19-17 15,-19 18-15,19 17 16,-1 0-16,1 0 0,17 35 16,-18-35-16,18 35 0,0-17 15,0-1-15,0 19 0,0-19 0,0 19 16,35-1-16,-35 0 0,18 0 0,-18 1 16,35-1-16,-17 0 0,-1 18 0,1 0 15,0 35-15,-1-52 0,1-1 16,17 53-16,-17-53 15,0-17-15,-1 0 0,1-18 16,-1 0-16,1 0 0,0 0 16,17-18-16,-17 18 0,-1-35 0,19-1 15,-19 19-15,1-19 0,-1 1 16,1 0-16,0 0 0,-1-1 0,1 19 16,-18-19-16,18 1 0,-18-18 15,0 36-15,0-1 0,0 0 16,-18 18-1,18 36-15,-35 16 16,35-34-16,-18 0 0,18 17 0,0-17 16,0 17-16,0-17 0,0 17 0,0-17 15,0 17-15,0-18 0,0 1 0,18 0 16,-18-1-16,0 1 0,35-18 0,-35 18 16,18-1-16,-18 1 0,17-18 15,-17 18-15,0-1 16,-35-17-1,35 18 1,-35-18-16,-1 0 0,19 17 16,-1-17-16,-17 0 0,17 0 15,1 0-15,-1 0 0,18-17 16</inkml:trace>
  <inkml:trace contextRef="#ctx0" brushRef="#br0" timeOffset="17346.04">5574 6421 0,'-53'0'32</inkml:trace>
  <inkml:trace contextRef="#ctx0" brushRef="#br0" timeOffset="19987.99">123 7497 0,'0'0'0,"-17"0"15,17-18-15,0 0 16,0 1 0,-18 17-16,1 0 15,52 0 79,-35 17-94,17-17 0,19 0 0,-19 18 16,19-18-16,-1 0 0,0 18 0,0-18 15,1 0-15,17 17 0,-18-17 0,18 0 16,0 0-16,0 0 0,0 0 0,17 0 15,-17 0-15,18 0 0,-1 0 0,1 0 16,70 0-16,-71-17 0,19 17 16,69 0-16,-69-18 0,-19 18 15,18 0-15,-17 0 0,17 0 0,-17 0 16,-1 0-16,1 0 0,-18-18 0,17 18 16,1 0-16,-18 0 0,17 0 15,-17 0-15,18 0 0,-18 0 0,0 0 16,17 0-16,-17-17 0,0 17 0,0 0 15,17 0-15,-17 0 0,0 0 16,0 0-16,18 0 0,-18 0 0,0 0 0,52 0 16,-52 0-16,0 0 0,0 0 15,0 0-15,0 17 0,-18-17 0,18 0 16,0 0-16,-18 0 0,18 18 0,-17-18 16,16 0-16,-16 0 0,-1 0 15,0 0-15,18 0 0,-18 0 0,1 0 16,-1 0-16,0 0 0,18 0 0,-17-18 15,-1 18-15,18 0 0,-18 0 0,0-17 16,-17 17-16,17 0 0,0-18 0,-17 18 16,17 0-16,1 0 0,-19 0 15,1 0-15,0-18 0,-1 18 16,1 0-16,-1 0 0,1 0 16,0 0-16,-1 0 0,1 0 0,0 0 15,-1 0-15,1 0 0,0 0 0,-1-17 16,19 17-16,-19 0 0,1 0 0,17 0 15,-17 0-15,-1 0 0,1 0 16,0 0-16,-1 0 0,1 0 16,0 0-16,-1 0 15,1 0 1,-1 0-16,1 0 0,0 0 16,17 0-16,-17 0 0,-1 0 0,1-18 15,0 18-15,-1 0 0,1 0 0,17 0 16,-17 0-16,-1-18 0,1 18 15,0 0-15,-36 0 63,0 0-47,1 0-1,-1 0-15,0 0 0</inkml:trace>
  <inkml:trace contextRef="#ctx0" brushRef="#br0" timeOffset="21054.94">2381 7867 0,'-17'-35'16,"17"17"-16,0 0 16,0 1-1,0 52 16,0-17-31,0-1 0,17 19 16,-17-19-16,0 1 0,0-1 0,0 19 16,18-19-16,-18 19 0,0-1 0,0 0 15,18 1-15,-18-1 0,0 0 0,0 0 16,0 36-16,0-36 16,0-17-16,0 35 0,0-36 15,0 1-15,0 0 0,0-1 16,17-52 31,-17 17-47,18-17 15</inkml:trace>
  <inkml:trace contextRef="#ctx0" brushRef="#br0" timeOffset="21274.33">2205 8237 0,'0'0'0,"-18"0"0,1 18 16,17 0-1,0-1 1,17-17-16,18 18 16,1-18-16,-19 0 0,19 18 0,-19-18 15,19 0-15,-19 17 0,1-17 0,0 18 16,-1-18-16,1 17 0,-1-17 0,-17 18 15,18-18-15,0 0 16</inkml:trace>
  <inkml:trace contextRef="#ctx0" brushRef="#br0" timeOffset="21458.87">2769 8237 0,'0'0'0,"-35"0"16,35 18-1,-18-18-15,1 0 16,-1 35-16,0-35 0,1 18 16,17 0-16,-18-1 0,1 1 0,17-1 15,-18 1-15,0 0 0,18-1 0,-17 1 16,17 0-16,0-1 0,-18 1 16</inkml:trace>
  <inkml:trace contextRef="#ctx0" brushRef="#br0" timeOffset="22608.09">1393 9119 0,'-88'-53'32,"71"36"-32,-1 17 15,-53-18-15,54 18 0,-1 0 16,-17 0-16,17 0 0,-17 0 16,0 18-16,-36 17 0,53-17 15,-17-1-15,-35 36 0,52-18 16,0-17-16,1 0 0,17 17 0,0-17 15,0 17-15,0-17 0,0-1 0,0 1 16,17 0-16,-17-1 0,36 1 0,-1-18 16,-17 17-16,17-17 0,18 0 15,-18 0-15,18 0 0,-18-35 0,71-18 16,-71 36-16,18-19 0,-17 19 0,-1-19 16,-18 1-16,19 0 0,-19 0 0,1-18 15,0 17-15,-18-17 0,0 18 16,0-18-16,0 18 0,0-18 0,-36 0 0,36 18 15,-35-18-15,17 18 0,-17-1 16,18 1-16,-1 0 0,0 17 0,18 1 16,-17 17-16,-1 0 0,18 35 15,-18-18-15,18 1 16,0 53-16,0-36 0,0 18 16,0-18-16,36 18 0,-36 0 0,17-18 15,-17 18-15,36-18 0,-19 1 0,1 17 16,-1-36-16,1 19 0,0-1 0,-1-18 15,1 1-15,17 17 0,-17-17 16,0-18-16,-1 0 16,1 0-16,-1 0 0,1 0 0,0-18 15,-1 18-15,1-35 0,17 0 0,-17 17 16,-18 1-16,18-19 0,-1 19 0,1-19 16,-18 19-16,0-1 0,0 0 15,0 36 16,-18-18-31,18 18 16,-17 17-16,17-17 0,-18-1 16,18 1-16,0 17 0,0-17 0,0-1 15,0 1-15,0 0 0,18-1 0,-18 1 16,35 17-16,0-35 16,-17 0-16,17 0 0,-17 0 0,-1 0 15,1 0-15,35-17 0,-35-19 16,17 19-16,-18-19 0,1 19 15,0-1-15,-18-17 0,0 17 0,0 1 16,0-19-16,-36 19 0,36-1 0,-52 0 16,34 1-16,-17-1 0,17 18 15,-17 0-15,17-17 0,0 17 0,1 0 16,-1 0-16,1 0 0,-1 35 0,18-18 16,0 1-1,35-18-15</inkml:trace>
  <inkml:trace contextRef="#ctx0" brushRef="#br0" timeOffset="23203.05">2117 8978 0,'17'18'16,"-17"-1"0,0 1-16,0 0 0,18-1 15,-18 1-15,18 17 16,-18-17-16,17 0 0,-17-1 0,0 1 15,18-1-15,-18 1 0,0 0 16,0-54 15,-35 36-31,35-17 0,-18-18 16,18 17-16,0 0 0,0-17 16,0 17-16,0 1 0,0-19 0,0 19 15,0-1-15,0 1 0,70-19 16,-70 19-16,36 17 0,-1 0 15,-17 0-15,-1 0 0,1 35 16,0-35-16,-1 18 0,1-18 0,0 52 16,-18-34-16,17 0 0,-17-1 0,18 19 15,-18-19-15,0 1 0,0 0 0,0 17 16,17-18-16,-17 1 0,0 0 16,18-18-16,-18 17 0,18-17 15,-1 0-15,1 0 16,0-17-16,17-19 15,0 19-15,-17-1 0,-1 1 0,1-19 16,0 19-16,-1-1 0,1-17 0,0 17 0,-1-17 16,-17 17-16,0-17 0,18 17 0,-18 1 15,0-1-15,0 0 0,0 1 16,-35 17-16,17 0 16,0 17-16,-17 19 15,17-19-15,1 19 0,-1 16 16,18-34-16,0 0 0,0 17 15,0-17-15,0-1 0,0 1 0,0 0 16,18-1-16,-18 1 0,17-18 0,-17 17 16,36-17-16,-19 0 0,1 0 15,17 0-15,-17 0 0,0 0 0,17-17 16,-18 17-16</inkml:trace>
  <inkml:trace contextRef="#ctx0" brushRef="#br0" timeOffset="24611.47">4039 8484 0,'0'0'0,"0"-17"0,0-1 15,0 0-15,-17 1 0,-1 17 32,18 35-32,0 0 15,0 1-15,0 34 16,0-17-16,0-18 0,0 18 16,0 0-16,0 0 0,0 0 0,0-18 0,0 18 15,0-18-15,18 1 0,-18-1 0,0-17 16,0-1-16,17 1 0,-17 0 15,18-18-15,0 0 0,-1 0 16,1 0-16,-1-36 0,1 36 0,17-53 16,-35 18-16,18 17 15,-18-34-15,0 34 0,0-17 0,-35-18 16,35 35-16,-36 0 0,19 1 16,-1-1-16,-17 18 0,17-17 15,-17 17-15,17 0 0,-17 0 0,0 35 16,17-35-16,-17 17 0,17 19 0,1-19 15,-1 1-15,-17 17 0,35-17 16,0 0-16,0-1 0,0 1 0,17-1 16,36 1-16,-17-18 0,-1 0 15,18 0-15,105 0 16,-105-18-16,0 18 0,-17-35 16,17 35-16,-1-17 0,-16-1 0,-1 0 15,0 1-15,-17-1 0,0 0 0,-1 1 16,1-1-16,-1 0 0,-17 1 0,0-1 15,0 1-15,-35 17 16,18 0 0,17 17-1,-18 18-15,0 1 16,18-19-16,0 1 0,0 0 0,0-1 16,36 1-16,-36 0 0,35-1 15,18-17-15,-18 0 0,0 0 16,1 0-16,-1 0 0,0-17 0,0 17 15,1-36-15,-1 36 0,0-35 0,-17 17 16,17 1-16,-17-1 0,-1 0 0,-17 1 16,18-18-16,-18 17 0,0 0 15,18 1-15,-18-1 0,0 0 16,0 1-16,-36 17 0,19 0 16,-1 17-1,18 19 1,0-19-16,-17 19 0,17-19 0,0 18 15,-18 1-15,18-1 0,0 0 0,0 1 16,0 16-16,0-16 0,0-1 0,0 0 16,0 18-16,0-18 0,0 1 0,0-1 15,0-17-15,0 17 0,0-17 0,0 17 16,0-17-16,0-1 0,-18 1 16,18-1-16,-35 1 0,17 0 15,1-18-15,-1 0 16,18 17-16,-18-17 0,1 0 0,-1 0 15,0-35-15,1 35 0,-1-35 16,1 17-16,17 1 0,-18-1 0,18-17 16,0 17-16,0 0 0,0 1 0,0-19 15,35 19-15,-35-1 0,35 0 0,1 1 16,-19-1-16,1 1 0,17-1 16,36-17-16,-36 35 0,0-18 15,1 0-15,-1 1 0,0-1 0</inkml:trace>
  <inkml:trace contextRef="#ctx0" brushRef="#br0" timeOffset="25291.26">794 10089 0,'0'0'0,"-18"0"0,-35-17 16,36 17-16,-1 0 0,0 0 15,1 0-15,-1 0 0,0 35 0,1-35 16,-19 35-16,19-17 0,-1 0 0,1-1 16,-1 19-16,0-19 0,1 18 0,-1-17 15,18 0-15,0 17 0,-18-17 0,18-1 16,0 19-16,36-19 0,-36 1 15,53-1-15,-18 1 16,0-18-16,0 0 0,1 0 0,-1 0 0,0-18 16</inkml:trace>
  <inkml:trace contextRef="#ctx0" brushRef="#br0" timeOffset="25668.1">1235 10125 0,'0'0'0,"-106"35"31,71-35-31,17 35 0,-17-17 0,17 0 16,0-1-16,1 1 0,-1-1 15,-17 36-15,35-35 0,-18 17 16,18-17-16,0 0 0,0-1 16,35 1-16,1-1 0,-19-17 15,19 0-15,-19 0 0,19 0 0,-1 0 16,35-52-16,-34 52 15,-19-36-15,1 36 0,0-35 16,-1 17-16,1-17 0,-18 17 16,0 1-16,0-1 0,0 1 15,0-1-15,-35 0 0,17 18 32,18 18-17,0 17-15,0-17 16,0 17-16,35-17 15,-35-1-15,18-17 0,0 18 16,17-18-16,-18 0 16</inkml:trace>
  <inkml:trace contextRef="#ctx0" brushRef="#br0" timeOffset="26522.31">1199 10266 0,'0'0'0,"-35"-35"32,18 35-32,17-18 0,-18 18 15,0 0 1,1 0-1,17 35-15,-18-35 0,18 18 16,-18 17-16,1-17 0,-1-1 16,18 1-16,-18 17 0,18-17 15,0 0-15,-17-1 0,17 1 0,0-1 16,0 1-16,0 0 0,0-1 16,35 1-16,0 0 0,1-18 15,-19 0-15,1 0 16,17 0-16,-17 0 0,17-18 0,0 18 15,-17-35-15,17 17 0,-17 0 0,17 1 0,-17-18 16,17 17-16,-17 0 0,-1-17 0,1 17 16,-18-17-16,18 17 0,-18 1 0,0-18 15,0 17-15,0 0 0,-36 1 0,36-1 16,-35 18-16,17-18 0,-17 18 0,0 0 16,0 0-16,17 0 15,-35 36-15,35-19 0,1 1 16,-1-18-16,18 35 0,0-17 15,0-1-15,35-17 16</inkml:trace>
  <inkml:trace contextRef="#ctx0" brushRef="#br0" timeOffset="27148.71">1817 10107 0,'-18'18'16,"1"-18"0,17 17-16,-18-17 0,18 18 0,-35 0 15,35-1-15,-18 1 0,18 0 0,0-1 16,0 1-16,0-1 0,0 19 0,0-19 16,0 1-16,0 0 0,18-1 0,-18 1 15,17 17-15,1-17 16,-18-53 15,0 17-15,0 0-16,0-17 0,0 17 0,0 1 15,0-1-15,0-17 0,-18 17 0,18 1 16,0-19-16,0 19 0,0-1 0,0 0 16,18 1-16,-18-1 15,35 18-15,-17 0 0,-1 0 16,1 35-16,17-17 15,-17-18-15,-18 35 0,18-17 0,-1 0 16,-17-1-16,18 1 0,-18-1 16,0 1-16,0 0 0,18-1 15,-18 1 1,0-53 0,-36 35-1,36-18-15,0-17 0,-17 17 16,17-35-16,0 18 15,0 0-15,0 17 16,35 0-16,0 1 0,-17 17 16,-1 0-16,1 0 0,0 0 15,-1 0-15,1 0 0,0 17 0,-1-17 16,19 36-16,-19-19 0,1 1 16,-1 0-16,1 17 15,0-17-15,-18-1 0,17 1 0,-17-1 16,0 1-16,0 0 0,0-1 15,0 1-15</inkml:trace>
  <inkml:trace contextRef="#ctx0" brushRef="#br0" timeOffset="27402.47">2417 10037 0,'0'0'0,"-18"0"31,18 17-16,0 18 1,35 1-16,-35-1 0,18-17 16,-1 52-16,-17-35 15,36 1-15,-36 70 0,0-54 16,0 1-16,0 0 0,0 0 0,0-17 16,0 16-16,0-16 0,0-1 0,-18-17 15,18-1-15,0-52 16,35 35-1,-35-35-15,0-1 0,18 1 0,-18-53 16</inkml:trace>
  <inkml:trace contextRef="#ctx0" brushRef="#br0" timeOffset="27635.27">2452 10125 0,'0'0'0,"-35"-124"31,35 107-31,17 17 16,18-18-16,-17 18 15,35 0-15,-18 0 0,-17 35 16,70 18-16,-70-53 16,-1 35-16,19 1 0,-36-19 15,0 1-15,0 0 0,0-1 0,0 1 16,-36 0-16,36-1 0,-35 1 0,17-1 16,-17 1-16,-18 0 0,36-18 15,-1 17-15,0-17 0,1 0 0,-1 0 16,18-35-1</inkml:trace>
  <inkml:trace contextRef="#ctx0" brushRef="#br0" timeOffset="28031.58">2840 10054 0,'0'0'0,"0"-17"15,0 34 1,0 18-1,0-17-15,0 0 0,0-1 16,17 36-16,-17-35 0,18 0 16,17 17-16,-35-18 0,18-17 15,17 18 1,-17-18-16,0 0 0,-1 0 0,1 0 16,0-18-16,-1 18 0,1-35 15,-1 18-15,1-1 0,0 0 0,-1 1 0,-17-19 16,18 19-16,-18-1 0,18-35 15,-18 36-15,17 17 0,-17-18 16,0 0-16,0 54 16,-35-36-1,35 35-15,0-18 0,0 1 0,0 0 16,0-1-16,0 1 0,0 0 0,0-1 16,0 1-16,18 0 0,-18-1 15,35-17-15,0 18 0,-17-18 0,17 0 16,-17 0-16,17 0 0,-17 0 0,17-35 15,18-1-15,-36 1 0,1 0 16,17-36-16</inkml:trace>
  <inkml:trace contextRef="#ctx0" brushRef="#br0" timeOffset="28229.25">3563 9825 0,'-35'-35'15,"70"70"-15,-70-123 0,17 35 0,18 17 0,-35 1 16,35 0-16,-18-18 0,18 18 16,0 17-16,0 0 0,-17 18 15,17 18 1,35-18-1,-35 35-15,0-17 0,17 17 0,-17-17 16,18 35-16,0-18 0,-1 0 0,1 18 16,-18 0-16,18-18 0,-18 18 0,17 0 15,-17-17-15,0 17 0,0 35 16,0-71-16,0 1 16</inkml:trace>
  <inkml:trace contextRef="#ctx0" brushRef="#br0" timeOffset="28498.55">3334 9931 0,'0'0'0,"35"0"31,0-36-15,1 36-16,-1-17 0,35-1 15,-34 18-15,-1-18 0,0 1 0,1-1 16,-1 18-16,0-17 0,0 17 15,-17 0-15,0 0 0,17 0 0,-17 0 16,-1 0-16,-17 17 0,18-17 16,-18 35-16,0-17 0,0 0 0,0 35 15,0-36-15,0 19 0,0-19 0,0 1 16,0 0-16,0-1 0,0 1 16,0-1-16,-18-17 15,18-17 1,0-18-16</inkml:trace>
  <inkml:trace contextRef="#ctx0" brushRef="#br0" timeOffset="28646.53">3845 9772 0,'0'0'0,"-35"-124"15,35 107 1,0-1 0,35 18-1,1 35 1,-1-35-16,-18 18 15,19-18-15,-19 35 0</inkml:trace>
  <inkml:trace contextRef="#ctx0" brushRef="#br0" timeOffset="29479.33">4039 9719 0,'36'18'0,"-89"-54"0,70 54 0,54 35 16,-54-18-16,1-17 0,0-1 0,-18 1 15,0 0-15,0 17 0,0-17 0,0-1 16,0 19-16,0-19 0,0 1 0,0 17 16,0-17-16,-18-1 0,18 1 0,0 0 15,0-1-15,0 1 16,0-36-1,18 18 1,-18-35-16,17 35 0,-17-35 0,18 17 16,0-17-16,-18 17 0,17-17 15,-17 17-15,18-17 0,0 0 0,-18 17 0,17 0 16,1-34-16,0 34 16,-1 0-16,1 18 15,-18 36-15,17-1 16,-17-18-16,0 1 0,18 17 15,-18 1-15,18-19 0,-1 1 16,1 0-16,0-1 0,-1 1 0,19 0 16,-1-18-16,0 0 0,18 17 0,18-17 15,-36 0-15,-18 0 0,36-35 16,-17 0-16,-19-1 0,1 19 0,-18-1 16,0-17-16,0-1 0,0 19 15,0-1-15,0-17 0,-18 17 0,18 1 16,-35-1-16,17 0 15,-17 18-15,17 0 0,1 36 16,-1-36-16,1 35 0,-1-17 0,0-1 16,-17 36-16,35-35 0,0-1 15,0 19-15,0-19 0,0 1 0,35 0 16,-35-1-16,18-17 0,17 0 16,0 0-16,-17 0 0,0-35 15,-1 35-15,1-18 16,17-17-16,-17-18 15,-18 35-15,18 1 0,-18-1 0,0 1 16,0-1-16,0 0 0,0 1 16,0 34 15,0 19-15,0-19-16,0 1 0,0 17 0,0-17 15,0 17-15,0 0 0,0 1 0,0 17 16,0-18-16,0 53 15,-18 18-15,18-71 0,-18 18 0,18 0 16,-17 0-16,17 0 0,0 0 0,0-18 16,0 0-16,0 1 0,0-19 15,0 1-15,17-18 0,-17 17 0,0-34 32,0-18-32,-35-1 15,35 19-15,-18-1 0,-17 0 16,17 1-16,1-1 0,-1 0 0,-35-17 15,36 35-15,-1-35 16,0 17-16,18 1 0,0-1 16,0 0-16,0 1 0,36-19 15,17 19-15,-18-1 0,18-17 16,-18 17-16,18 1 0,18-19 16,-36 36-16,0-17 0,18-1 15,-35 0-15</inkml:trace>
  <inkml:trace contextRef="#ctx0" brushRef="#br0" timeOffset="30197.28">829 11077 0,'0'0'0,"0"-17"0,-35-36 15,17 53-15,18-18 0,-18 0 16,1 1-16,17-1 16,0 53-1,0 1 1,35 17-16,-35-18 0,18 0 16,-18 0-16,0 1 0,0 17 0,0-18 15,0 0-15,17 0 0,-17 1 0,0-1 16,0 0-16,18 1 0,-18-19 0,0 1 15,0-1-15,0 1 0,18 0 16,-18-1-16,17 1 16,1-18-1,0-35-15,-1 35 0</inkml:trace>
  <inkml:trace contextRef="#ctx0" brushRef="#br0" timeOffset="30894.83">653 11359 0,'0'0'0,"-36"36"31,72-72-15,-19 36-16,1-17 15,17-1-15,0 1 0,18-1 0,-17 0 16,17-17-16,17 0 0,-17 17 15,-35 0-15,17 1 0,-17-1 0,-1 0 16,1 1-16,-18-1 0,0 1 16,-35 17-1,17 0 1,18 35-16,-18 0 0,1 18 16,17-18-16,0 1 0,0 17 15,0-1-15,0-16 0,0-1 16,0-17-16,0 17 0,17-17 0,-17 17 15,18-18-15,-18 1 0,18-18 0,-18 18 16,17-18-16,1 0 16,0-18-1,-18-17-15,17 35 16,-17-35-16,18 17 0,-18 0 16,0 1-16,17-19 0,-17 19 15,0-1-15,18 0 0,-18 1 0,18 17 16,-1 0-16,1 0 15,-18 17-15,18-17 0,-1 36 16,-17-19-16,18 1 0,0 0 0,-18-1 16,17 1-16,1 0 0,-1 17 15,1-18-15,0 1 0,-1-18 16,1 0-16,0 18 0,-1-18 0,1 0 0,0 0 16,-1 0-16,1-36 0,17 19 15,-17-1-15,-1 1 0,1-1 0,0-35 16,-1 35-16,-17-17 0,0 17 15,0 1-15,0-1 0,0 1 0,0-19 16,-35 36-16,17 0 16,-17 18-1,17 17-15,1-17 0,-1 17 16,1-17-16,17-1 0,-18 1 0,18 17 16,0-17-16,0 0 0,0-1 0,0 1 15,35-18-15,0 35 0,1-17 16,17-18-16,-18 0 15,0 0-15,1 0 0</inkml:trace>
  <inkml:trace contextRef="#ctx0" brushRef="#br0" timeOffset="32063.2">3052 11289 0,'0'0'0,"0"-18"0,-53-35 16,0 18 0,35 17-16,0 18 0,1-17 15,-1-1-15,-17 18 0,17-18 16,1 18-16,-19 0 0,19 0 0,-19 0 16,19 0-16,-19 36 0,19-36 0,-18 35 15,-1 0-15,19-17 0,-1 17 0,0 1 16,1-19-16,17 54 0,-18-54 15,18 1-15,0 17 16,35-17-16,1 0 0,-19-18 16,19 0-16,-1 0 0,0 0 0,0-36 15,-17 36-15,17-53 0,1 36 0,-19-19 16,18 1-16,-17 0 0,0 0 0,-1-18 16,1 0-16,0 17 0,-18-16 0,0-1 15,17 0-15,-17 0 0,0 18 0,0-18 16,0 17-16,-35 19 0,35-19 0,-18 19 15,-17-1-15,17 18 16,18 18-16,-17 35 16,17-36-16,-18 19 0,18 17 15,0-18-15,0 18 0,0 0 0,35 0 16,1 35-16,-36-35 0,35-18 16,-17 18-16,-1-18 0,1 0 0,0 1 15,35 17-15,-36-36 0,1 1 16,-1 0-16,1-1 0,0 1 15,-1-18-15,1 0 0,0 0 16,-1 0-16,1-18 16,0-17-16,-1 17 0,1-17 15,-1 17-15,1 1 0,0-19 0,-18-16 16,17 34-16,-17 0 0,0 1 0,0-1 16,0 0-16,-35 18 15,35 36-15,-18-36 16,18 35-16,0-17 0,0-1 0,0 18 15,0-17-15,0 0 0,0-1 16,18 1-16,-18 0 0,35 17 16,18-17-16,-35-18 0,0 0 15,17 0-15,-18 0 0,1 0 0,17-36 16,-17 36-16,0-17 0,17 17 0,-17-36 16,-1 1-16,1 17 0,-18 1 0,18-18 15,-18 17-15,17-17 0,-17 17 0,0 0 16,0 1-16,0-19 0,0 19 15,-35 17-15,0 0 0,17 0 16,-17 17-16,17 19 16,18-1-1,0-17-15,0-1 0,0 1 0,53 17 16,-18-17-16,-17-1 0,0 1 16,-1 0-16,1-1 0,-1-17 0,1 36 15,0-36-15,-18 17 0,0 1 16,0 0-1,-18-18-15,-17 0 16,0 0-16,17 0 16,0 0-16,1 0 0,-19-18 15,-17-17-15</inkml:trace>
  <inkml:trace contextRef="#ctx0" brushRef="#br0" timeOffset="32228.42">3387 10954 0,'0'0'0,"-36"-36"16,19 19-16,17-1 15,0 1-15,0-1 16,35 0-16,18-17 16,-35 17-16,17 1 0,0-1 0,0 18 15</inkml:trace>
  <inkml:trace contextRef="#ctx0" brushRef="#br0" timeOffset="32470.6">3881 10583 0,'0'0'0,"-18"0"16,18 18 0,0 17-1,0-17 1,0 0-16,18-1 0,-18 18 0,35 1 15,-35 17-15,17-18 0,1 18 0,0 0 16,-1 0-16,1 0 0,0-1 0,-1 1 16,1 0-16,-18 0 0,18-17 0,-18 16 15,17-16-15,-17-19 0,0 19 16,0-19-16,0 1 0,18 0 16</inkml:trace>
  <inkml:trace contextRef="#ctx0" brushRef="#br0" timeOffset="33774.86">3845 11201 0,'0'0'0,"-35"0"31,70 0-15,18 0-1,18 0-15,-36-18 0,18 18 16,53-18-16,-53-17 0,0 35 15,0-18-15,-18 1 0,0 17 0,18-18 16,-35 1-16,17 17 0,-17-18 16,17 0-16,-18 18 0,-17-17 15,18 17-15,-53 17 16,0 19 0,17-19-16,-17 18 15,17 1-15,-17-19 0,-1 54 16,19-36-16,17-17 0,-18 17 0,18-17 15,-17 17-15,17-17 0,0-1 0,0 1 16,0 0-16,35-18 16,-18 0-16,36 0 15,-17-18-15,-19-17 0,1 35 16,17-53-16,-17 35 0,-1-17 16,1 0-16,-18-1 0,0 19 15,0-19-15,0 19 0,0-1 16,0 0-16,-18 1 0,-17 17 15,35 17 1,-17 1 0,17 17-16,0-17 0,0 17 15,0-17-15,0 0 0,0-1 16,17 1-16,18 0 0,-35-1 16,18-17-16,0 0 0,-1 0 0,1 0 15,17 0-15,-17-35 0,17 17 16,-17 18-16,-1-35 0,1 17 0,0-35 15,-18 36-15,17-1 0,-17 0 16,0 1-16,0-1 0,0 1 16,0-1-16,0 36 31,0 17-31,0-18 16,0 1-16,0 0 0,0 17 0,0-17 15,0-1-15,0 19 0,0-19 16,0 1-16,18 35 0,-18-36 15,0 1-15,0 0 0,0-1 16,0-34 0,0-19-1,0 19-15,0-1 16,0-17-16,0 17 0,0-17 0,0 0 16,0-1-16,18 19 0,-18-19 0,35-16 15,-35 34-15,18 0 0,-1 1 16,1 17-16,0 0 0,-1 0 15,1 35-15,-1-35 0,-17 35 16,18-17-16,0-1 0,-18 1 16,17 17-16,-17-17 0,18 0 0,-18 17 15,0-17-15,0-1 0,0 19 0,0-19 16,-35 18-16,35-17 16,0 0-16,35-18 15,-35-36 1,35 36-16,1-17 0,-19 17 0,18-35 15,36-1-15,-53 1 16,17 35-16,-17-53 0,-1 35 16,1 1-16,-1-36 0,-17 35 15,0 1-15,18-19 0,-18 19 16,0-1-16,-18 53 31,-17-17-31,35 0 16,-17-1-16,-1 18 0,0-17 0,1 17 15,17-17-15,0 0 0,0 17 0,-18-17 16,18 35-16,0-36 0,35 18 16,-35-17-16,36-18 0,-36 18 15,35-18-15,-18 17 0,19-17 0,-19 0 16,19 0-16,-19 0 0,19-17 0,-19 17 16,19-36-16,-1 19 0,-18-18 0,19 17 15,-19-17-15,19 17 0,-19-17 0,1 17 16,0-17-16,-1-1 0,-17 19 0,0-1 15,0-17-15,0 17 16,-17 1-16,-19 17 16,19 0-16,17 35 0,-36-35 15,19 35-15,-1-17 0,0-1 16,18 19-16,-17-19 0,17 19 0,-18-19 16,18 1-16,0 17 0,0-17 0,0 35 15,0-36-15,35 1 0,-17 0 16,17-1-16,18-17 15,-35 0-15,17 0 0,18 0 0</inkml:trace>
  <inkml:trace contextRef="#ctx0" brushRef="#br0" timeOffset="34958.87">1305 12118 0,'0'0'15,"0"-18"-15,-70-35 16,70 36-16,-18 17 0,0 0 15,1-18-15,-1 18 0,1 0 16,-1 0-16,0 35 0,1 1 16,-1-19-16,-17 19 0,17-1 0,-17 0 15,17 0-15,-17 18 0,17-17 0,1-1 16,-1 18-16,18-18 0,0-17 16,0 17-16,35-35 0,-35 18 15,53-18-15,-35 0 0,17 0 16,0-36-16,-17 36 0,17-35 0,1 17 15,-19 1-15,1-19 0,-1 19 0,1-1 16,-18-17-16,18 17 0,-18 1 0,0-19 16,0 19-16,0-1 0,-36 0 0,1 1 15,18-1-15,-19 18 16,19 0-16,-1 0 0,-53 0 16,36 18-16,17-18 0,18 35 15,-17-35-15,-1 18 0,1-18 16,17 17-16,35-17 15,0 0 1,0-35-16,1 35 0,-1-35 0,0 17 16,18-17-16,-18 0 0,18 17 0,-17-17 15,-1-1-15,0 1 0,0 18 0,1-19 16,-19 19-16,1-1 0,0 0 0,-18 1 16,0-1-16,0 0 15,-18 18 1,18 36-16,-18-36 15,18 17-15,-17 1 0,17 17 16,-18 1-16,18-1 0,-18 18 0,18 0 16,0 0-16,0-1 0,0 19 0,0 0 15,0-1-15,0 1 0,36-1 0,-36 1 16,17-18-16,-17 17 0,18-17 0,-18 0 16,35-18-16,1 71 15,-19-88-15,-17-1 0,18 1 16,-18 0-16,17-18 0,1 0 15,0-36-15,-1 1 16,1 18-16,-18-19 0,18 19 0,-18-1 16,0-17-16,0-1 0,0 19 0,0-1 15,-36-17-15,36 17 0,-17 1 16,17-1-16,-36 0 0,1 1 0,18 17 16,-1-18-16,0 18 0,1 0 0,-19 0 15,19 0-15,-1 0 0,0 0 0,1 0 16,34 0 15,19-18-31,-1 18 16,0-35-16,-17 18 0,17-1 0,0 0 15,1 1-15,-1-19 0,18 19 0,-18-19 16,1 1-16,-1 0 0</inkml:trace>
  <inkml:trace contextRef="#ctx0" brushRef="#br0" timeOffset="35224.08">2293 11765 0,'0'0'0,"-18"0"0,18-18 15,0 54 1,0-1-1,0-17-15,0 35 0,0-18 16,36 0-16,-36 0 0,17 1 0,-17 17 16,18-18-16,-18 18 0,18-18 0,-18 0 15,17 1-15,-17-1 0,0-17 0,0-1 16,0 1-16,0-1 0,-17-17 16</inkml:trace>
  <inkml:trace contextRef="#ctx0" brushRef="#br0" timeOffset="35910.24">2117 12083 0,'-36'17'16,"36"1"-16,36-18 31,-1-18-31,-17 18 0,17-35 16,53 0-16,-53 17 0,18-17 15,-17 17-15,52-52 0,-53 52 16,-17 0-16,35-35 0,-53 36 16,17-1-16,-17 0 0,0 1 0,0-1 15,-17 18 1,-1 18 0,18 17-16,-18-35 15,18 35-15,0-17 0,-17 53 16,17-36-16,0 18 0,0 35 15,0-17-15,0-19 0,17 54 16,-17-70-16,0 16 0,0-34 0,18 35 16,0-35-16,-1-18 15,1-36 1,-18 19-16,17-19 0,1 19 0,-18-18 16,18-1-16,-1 1 0,-17 0 0,18-1 15,-18-16-15,18 16 0,-18 1 0,0 17 16,17-17-16,-17 17 0,0 1 15,18 17-15,-18 35 16,0 0-16,18-17 16,-18 17-16,17 18 0,1-18 15,-1-17-15,1 17 0,0-17 0,-1 0 16,1-1-16,0 1 0,-1 0 0,19-18 16,-19 0-16,1 0 0,17 0 0,-17 0 15,17-18-15,-17 18 0,-1-35 16,19 17-16,-19 0 0,1-17 0,0 17 15,-1-17-15,1 0 0,-18 17 0,17-17 16,-17 17-16,0 1 0,0-1 0,-17-17 16,-18 17-16,-1 18 15,19 35-15,-1-35 16,0 36-16,1-19 0,-1 1 0,18 17 16,-18-17-16,18 17 0,0-17 0,0 17 15,0-17-15,0 17 0,0-17 0,36-1 16,-19 19-16,1-36 0,0 17 15,17-17-15,-17 0 0,17 0 0,0 0 16,18 0-16,-18-35 0,18 35 0</inkml:trace>
  <inkml:trace contextRef="#ctx0" brushRef="#br0" timeOffset="36411.71">4392 12065 0,'0'0'0,"-35"-18"32,35-17-32,-18 35 0,1-18 15,17-17-15,-18 35 0,18-17 0,-18 17 16,1 0-16,-1 0 16,0 0-16,1 0 0,-19 52 0,19-52 15,-1 36-15,-17-19 0,17 19 0,1-19 16,-1 19-16,0-1 0,1-18 0,-1 19 15,0-1-15,18-17 0,0 17 16,0-17-16,0-1 0,0 1 0,0-1 16,18-17-16,17 0 0,-17 0 15,0 0-15,52-17 0,-35-18 16,-17-1-16,17 19 0,1-19 0,-19 1 16,19-18-16,-19 18 0,18-18 0,-17 0 15,0 18-15,-18-18 0,17 18 16,1-18-16,-18 17 0,0-17 0,0 18 15,0 0-15,0 0 0,0-1 0,0 19 16,-18-1-16,18 0 0,0 1 16,-17 17-16,17 35 15,-18-35-15,18 35 0,0-17 16,-18 35-16,18-18 0,0 0 16,0 1-16,0-1 0,0 18 0,36-18 15,-36 1-15,0 16 0,17-16 0,-17-19 16,18 19-16,-18-1 0,35-17 0,-17-1 15,0-17-15,-1 18 0,1-18 0,-1 0 16,36 0-16,-17-35 0</inkml:trace>
  <inkml:trace contextRef="#ctx0" brushRef="#br0" timeOffset="37334.25">4957 11959 0,'0'-17'16,"0"34"-16,17-52 0,-17 17 15,-35 18-15,17 0 16,-17 0-16,17 0 15,-17 18-15,0 35 16,17-36-16,0 19 0,1-1 0,-18 0 16,17 1-16,18-1 0,-18 0 0,18 0 15,0-17-15,0 17 0,0-17 0,0 0 16,0-1-16,18-17 0,-18 18 0,35-18 16,0 0-16,-17 0 0,35-35 15,-35 17-15,-1 0 0,19-17 16,-19 17-16,1 1 0,0-19 15,-1-16-15,1 34 0,-18-17 16,0 17-16,0 0 0,0 1 0,0-1 16,-18 18-1,18 35-15,-17 1 16,17 17-16,-18-36 16,18 18-16,0 1 15,0-19-15,0 1 0,35 17 16,-17-17-16,17-18 0,-17 0 15,-1 0-15,1-18 0,0 18 16,-1-35-16,1 0 0,17 17 0,-17-17 16,-1 0-16,1-18 0,0 17 0,17-34 15,-35 17-15,18 18 0,-18-18 16,0 17-16,0 1 0,0 17 0,0-17 16,0 18-16,-18-1 0,18 0 0,-35-17 15,17 70 16,18 1-31,0-19 16,0 18-16,0-17 0,0 17 0,0 1 16,0-1-16,18 0 0,-18 1 0,0-1 15,17 0-15,-17 0 0,18 1 0,-18-1 16,18-17-16,-18-1 0,17 1 0,1-1 16,0 1-16,17-18 0,-18 0 15,19 0-15,17 0 0,35 0 16,-53-18-16,0 18 0,54-17 15,-54-18-15,-17 17 0,17 0 16,-18 18-16,1-17 0,-18-1 0,0 0 0,0 1 16,0-1-16,-35 18 15,35-18-15,-18 18 0,-17 0 16,17 0-16,1 0 0,-1 36 16,0-36-16,1 17 0,-1-17 15,-17 71-15,35-53 0,-18 34 16,18-34-16,0 0 0,0-1 15,35 1-15,-17-18 16,-18 18-16,35-18 0,-17 0 16,0 0-16,-1 0 0,19-36 0,-19 36 15,1-35-15,-1 17 0,1 1 0,0-1 16,-1-17-16,-17 17 0,18 1 0,-18-1 16,0 0-16,0-17 0,0 17 15,0 36 16,-18-18-31,18 35 0,0-17 0,0 35 16,0-18-16,0-17 0,0-1 16,0 19-16,18-19 0,-18 1 0,35 17 15,-35-17-15,18 0 0,0-18 16</inkml:trace>
  <inkml:trace contextRef="#ctx0" brushRef="#br0" timeOffset="37540.78">5098 11765 0,'0'0'0,"-124"0"16,107 0-1,17-18 1,35 18-16,18-17 15,-18 17-15,0 0 0,71-18 16,-53 18-16,0 0 0,0 0 0</inkml:trace>
  <inkml:trace contextRef="#ctx0" brushRef="#br0" timeOffset="38211.78">1129 12965 0,'0'0'0,"0"-18"0,-35 0 16,35 54 15,0-19-15,0 18-16,0-17 0,0 17 15,0 18-15,-36-17 0,36 17 0,0 17 16,0-17-16,-17 18 0,17-1 0,0 1 0,-18 70 15,18-88-15,0 0 16,0 0-16,0-18 0,0 0 0,0-17 16,0-1-16,0 1 0,35 0 0,-17-18 15,0 0 1,-1-18-16,19-35 0,-36 35 16</inkml:trace>
  <inkml:trace contextRef="#ctx0" brushRef="#br0" timeOffset="38507.01">917 13212 0,'0'0'0,"-17"0"0,-1-18 16,18 0-16,-18 18 0,18-17 16,36 17-16,-1 0 15,-18 0-15,36 0 0,-17 0 0,-1 0 16,18 17-16,0-17 0,-18 36 0,0-19 15,18 1-15,-35-1 0,17 1 0,-17 0 16,17-1-16,-35 1 0,18 0 0,-18-1 16,0 1-16,0 0 0,-36-1 0,1 18 15,18-17-15,-19 0 0,1-1 0,-18 1 16,-17 0-16,34-1 16,1-17-16,-53 18 15,70-18-15,0 0 0,1 0 16</inkml:trace>
  <inkml:trace contextRef="#ctx0" brushRef="#br0" timeOffset="38856.97">1658 13282 0,'0'0'0,"-35"35"16,-1-35-16,1 18 15,18 0-15,-1-1 0,0 19 0,1-19 16,-19 36-16,19-35 0,-1 17 16,0 0-16,18 1 0,0-19 0,0 18 15,0-17-15,0 17 0,0-17 0,0 0 16,18-18-16,-18 17 0,35-17 0,-17 0 16,35 0-16,-35 0 15,-1-35-15,18 0 0,1 17 16,-19-17-16,1-18 0,0 35 15,-18-17-15,0 17 0,0-17 16,0 17-16,0 1 0,-18-1 0,18 1 16,-53-1-16,35 18 0,-17 0 0,18 0 15,-1 0-15,-17 0 0,17 0 0,0 18 16,1-18-16,17 17 0,0 1 16,0-1-16</inkml:trace>
  <inkml:trace contextRef="#ctx0" brushRef="#br0" timeOffset="39055.71">1870 13300 0,'0'17'32,"0"1"-32,0 0 15,0-1-15,17 19 16,-17-1-16,18-18 0,-18 36 15,18-35-15,-18 17 0,0-17 0,0 0 16,17-1-16,-17 1 0,0-36 31</inkml:trace>
  <inkml:trace contextRef="#ctx0" brushRef="#br0" timeOffset="39532.18">1852 13070 0,'0'0'0,"-18"0"0,36 0 47,17 0-47,-17 0 16,0 0-16,-1 18 0,19-18 0,-19 0 16,18 18-16,-17-18 0,0 17 0,-1 1 15,1 0-15,0-18 0,-18 17 0,17 19 16,-17 16-1,0-16-15,0-19 0,0 36 16,0-35-16,0 0 0,0 34 16,0-34-16,0 0 0,18 17 0,-18-17 15,0-1-15,0 1 0,0 0 16,18-18-16,-18-36 16,0 1-1,0 17-15,0-17 0,0-18 16,0 0-16,0 18 0,17-36 15,-17 54-15,0-18 0,18-1 16,-18 19-16,17 17 0,1 0 16,0 17-1,-1 19-15,1-19 0,0 18 16,-1-17-16,1 17 0,-18-17 0,18 17 16,17 1-16,-35-19 15,18 18-15,-1-17 0,-17 0 16,18-1-16,-1-17 15,1-35-15,0 35 16,-1-35-16,1 0 0,0-1 0</inkml:trace>
  <inkml:trace contextRef="#ctx0" brushRef="#br0" timeOffset="39747.01">2628 12965 0,'0'0'0,"-35"-89"31,35 72-31,0 52 31,0-17-15,0 35-16,0-18 0,0 0 16,18 36-16,-1-36 0,-17 18 15,18 35-15,-1-35 0,-17-18 16,18 18-16,-18-18 0,0 1 0,0-1 16,0-17-16,0-1 0,18-17 0,-18 18 15,0-53 1,0 17-16</inkml:trace>
  <inkml:trace contextRef="#ctx0" brushRef="#br0" timeOffset="39916.05">2417 13070 0,'0'0'0,"-18"0"0,18 18 15,18-36 16,-1 18-31,18-17 0,18-1 0,0 0 16,0 1-16,0-1 0,18 1 0,-18-19 16</inkml:trace>
  <inkml:trace contextRef="#ctx0" brushRef="#br0" timeOffset="41806.61">3281 13176 0,'0'0'0,"-35"0"0,17 18 0,0 0 16,1-1-1,-1 1-15,18-36 32,35 18-32,1-35 0,-19 17 0,36-35 15,-18 36-15,1-19 0,-19 19 16,1-19-16,0 19 0,-1-18 0,1-18 15,-18 35-15,0-17 0,0 17 16,0 0-16,0 1 0,-35-1 16,17 18-16,0 0 15,18 35 1,-17-35-16,-1 53 0,18-17 16,0-1-16,0 53 0,0-35 15,0 18-15,35-1 0,-35 1 0,36-1 16,-36 18-16,17 1 0,-17-1 0,18 0 15,-18-17-15,17 17 0,-17-35 0,0 17 16,0-17-16,0-18 0,18 1 16,-18-19-16,18 1 0,-18 0 0,17-18 15,1-18 1,0-17-16,-1-36 16,-17 36-16,18 0 0,-18-54 15,0 54-15,0-18 0,0 18 0,0 0 16,-35-1-16,35 1 0,-18 0 0,18 17 15,-35 1-15,17 17 0,-17-18 16,17 18-16,1 0 0,-1 0 0,-17 0 16,17 35-16,0-35 0,1 0 0,-1 18 15,0-18-15,1 17 0,52-17 32,0 0-32,-17 0 15,17-35-15,1 35 0,-1-17 0,0-1 16,0-17-16,1 17 0,-1-17 0,0 17 15,18-17-15,-18 0 0,1-1 16,-1 1-16,0 0 0,-17-1 0,0 1 16,-18 18-16,17-19 0,-17 19 15,0-1-15,0 0 0,-53 1 0,18 17 16,17 0-16,1 0 0,-19 0 16,19 35-16,-18-35 0,17 35 0,-17 1 15,17-19-15,18 1 0,-18 17 16,18-17-16,0-1 0,0 1 15,36 0-15,-1-1 0,-17 1 16,34-18-16,-34 18 0,0-18 16,-1 0-16,1 0 0,17 0 0,-17 0 15,0 0-15,-1 0 0,1 17 16,-18 1 0,17-1-16,-17 1 15,0 17-15,0 1 16,18-19-16,-18 1 0,0 0 0,0-1 15,18 1-15,-18-1 0,17 1 0,1 0 16,0-18-16,-1 0 0,1 0 16,0 0-16,-1 0 0,1 0 15,17-18-15,0 18 0,-17-53 0,17 36 0,-17-1 16,0-17-16,-1-1 0,1 1 16,0 17-16,-18-17 0,17 0 0,-17 0 15,0-1-15,0 1 0,0 17 16,0-17-16,-17 35 15,-1 0-15,-17 35 16,17 1-16,18-19 16,-18 1-16,18 0 0,-17 17 0,17-17 15,0-1-15,0 18 0,0-17 0,0 0 16,17-1-16,-17 1 0,36 0 16,-36-1-16,17 1 0,1-18 15,0 0 1,-1-18-16,-17-17 15,18 17-15,-18-17 0,17 17 0,-17-17 16,0 0-16,0 0 0,18 17 16,-18-17-16,0-1 0,0 1 0,18 18 15,-18-1-15,0 0 0,0 1 0,17-1 16,1 18-16,0 0 16,-1 0-16,1 0 0,0 0 15,-1 0-15,1 35 0,-1-35 0,1 18 16,0 17-16,-18-17 0,53 52 15,-36-34-15,-17-19 0,18 19 16,-18-19-16,0 1 0,0-1 16,0 1-16,-18-18 31,1-18-31,-1-17 16,18 0-16,-18 17 0,18-17 15,-17 17-15,17-17 0,-18 0 0,18 17 16,0 1-16,0-19 0,0 19 0,0-1 15,35 18 1,-17 0-16,17 0 16,-35 18-16,18-18 0,0 35 0,-1-17 15,1 17-15,-1-18 0,19 36 16,-36-17-16,17-1 0,-17-17 16,0 17-16,18-18 0,-18 1 0,0 17 15,0-17 1,0-53-1,0-1-15,0 19 16,0-36-16,0 18 0,0-1 16,0-17-16,0 18 0,0 0 15,0 17-15,0 1 0,18-1 0,17 0 16,0 1-16,-17 17 16,17 0-16,-17 0 0,-1 0 15,1 0-15,0 35 0,-1-17 16,1 17-16,0-17 0,-1 17 0,-17-18 15,0 19-15,18-1 0,-18 0 16,0 1-16,0-1 0,0 18 16,0-36-16,0 1 15</inkml:trace>
  <inkml:trace contextRef="#ctx0" brushRef="#br0" timeOffset="42091.6">5521 12859 0,'0'0'0,"-35"-18"31,35 36-15,0 17-1,0 0-15,0-17 0,0 0 16,0 17-16,35-18 0,-35 19 0,0-1 15,18 0-15,-18 54 0,0-37 16,17-16-16,-17 52 0,0-53 16,0 0-16,-35 36 15,35-53-15,0-54 16,0 1 0,0 0-16</inkml:trace>
  <inkml:trace contextRef="#ctx0" brushRef="#br0" timeOffset="42788.28">5345 13141 0,'0'0'0,"-18"0"0,0 0 16,54 0 15,-1 0-31,-18-18 0,19 18 16,-1-17-16,0 17 0,1-18 0,-1 0 15,18 1-15,-18-1 0,0-17 0,1 17 16,17-17-16,-18 17 0,-35 1 15,17 17-15,1-18 0,-18 0 0,0 1 16,0-1-16,-18 18 16,1 0-1,17 18 1,-18-18-16,18 35 0,0-17 16,0-1-16,-17 19 0,17-19 0,0 18 15,0-17-15,0 17 0,0 1 0,0-1 16,0 0-16,0 18 0,0-18 0,0 1 15,0-1-15,0 0 0,0 1 0,0-19 16,0 1-16,0-1 0,0-52 31,17 35-31,-17-35 0,0 0 0,18 17 16,-18-17-16,17-1 0,-17 19 0,36-36 16,-19 35-16,-17 1 15,18-1-15,-18 0 0,18 18 16,-1 0-1,-17 18-15,18-18 0,-18 35 16,18-17-16,-1 17 0,-17-17 0,18 17 16,-18-17-16,17-1 0,1 19 0,-18-19 15,18 1-15,-1 0 16,1-18-16,0 0 0,17 0 16,-17-18-16,-1 18 0,19-53 15,-19 18-15,-17 17 0,35-35 16,-35 36-16,0-19 0,18 19 15,-18-1-15,0 0 0,0 1 0,0-1 16,-35 18-16,35-18 16,-18 18-16,1 0 15,-1 36-15,0-19 16,18 19-16,-17-19 0,17 19 16,0-1-16,0 0 0,0 0 15,0 18-15,35-35 0,-35 0 16,18 17-16,17-18 0,-18-17 15,1 0-15,0 0 0,-1 0 0,1 0 16,0 0-16,17-17 0,-17 17 0</inkml:trace>
  <inkml:trace contextRef="#ctx0" brushRef="#br0" timeOffset="43966">1129 14570 0,'0'0'0,"0"-18"0,0 0 0,0 1 0,0-1 16,-18 1-16,18-1 15,-17 18-15,-1 0 16,0 0-16,18 18 0,-17-18 16,-1 35-16,0 0 0,1 0 15,-1 1-15,0-1 0,18 0 0,-35 53 16,35-52-16,0-1 0,0 0 15,0 0-15,0 1 0,0-1 0,0-17 0,0-1 16,18 19-16,-18-19 0,17 1 16,19 0-16,-19-1 15,36-17-15,-35 0 0,17 0 16,-17-17-16,17 17 0,0-36 0,1 1 0,-1 17 16</inkml:trace>
  <inkml:trace contextRef="#ctx0" brushRef="#br0" timeOffset="44671.02">1429 14852 0,'-18'53'0,"0"-36"15,18 1-15,-17-18 16,52 0 0,0-18-1,1 1-15,-19-1 16,1 1-16,0-1 0,-18-17 15,17 17-15,1 0 0,-18 1 0,0-36 16,0 35-16,0 1 0,-35-19 16,35 19-16,-18-1 0,-17 18 15,17 0-15,0 0 0,-17 0 16,17 35-16,1-35 0,-1 36 0,1-19 16,17 18-16,-18-17 0,18 0 0,0 17 15,0-17-15,0-1 0,0 19 0,35-19 16,-35 1-16,35-1 0,-17-17 0,17 18 15,18 0-15,-17-18 0,-1 0 16,-18 0-16,19 0 0,-1-36 0,0 36 16,1-35-16,-19 18 0,19-1 15,-1 0-15,0-17 0,-17 17 16,-1 1-16,1-19 0,-18 1 16,0 18-16,0-1 0,0 0 15,-18 18-15,1 0 31,17 18-31,0 17 0,0-17 16,0-1-16,0 1 0,0 0 0,0 17 16,0-17-16,17 17 0,-17 0 0,0-17 15,36-1-15,-36 19 0,17-1 16,-17-17-16,18-18 0,-18 17 16,0-52-1,0 0 1,0 17-16,0-17 0,0 17 15,0-17-15,0 0 0,0 17 0,0-17 16,0-1-16,0 19 0,0-18 0,0 17 16,0 0-16,0 1 0,0-1 0,0 0 15,35 18-15,-17 0 0,17 0 16,-17 0-16,-1 18 16,1 17-16,0-17 0,17 17 15,-17 0-15,-18-17 0,17 17 16,1-17-16,-18 0 0,17-1 0,-17 1 15,0 17-15,0-17 0,0-1 16,18 1-16,0-53 16</inkml:trace>
  <inkml:trace contextRef="#ctx0" brushRef="#br0" timeOffset="44915.97">2452 14217 0,'0'0'15,"0"-18"-15,0 1 0,-18 17 0,18-18 16,-17 18 0,17 18-1,0 17 1,0 0-16,0-17 0,0 17 0,35 0 16,-35 18-16,0-17 0,17 69 15,1-52-15,-18 0 0,18 53 16,-18-53-16,17-18 0,-17 36 15,18-54-15,-18 1 0,18-18 16,-1-18-16</inkml:trace>
  <inkml:trace contextRef="#ctx0" brushRef="#br0" timeOffset="45364.05">2275 14534 0,'0'0'0,"-35"0"16,35-17 0,35-18-16,-17 35 15,17-36-15,1 19 0,-1-1 0,0 18 16,0-18-16,1 18 0,17-17 0,-18 17 16,-17 0-16,17 0 0,0 0 0,-17 0 15,-1 0-15,1 0 0,0 17 16,-1-17-16,1 0 0,0 18 0,-1 17 15,1-35-15,-18 18 0,17 0 16,1-1-16,-18 1 0,18-1 0,-1 1 16,-17 0-16,18-1 0,0 19 0,-18-19 15,17 19-15,-17-19 0,0 18 0,0 1 16,0-19-16,0 1 0,0 0 16,0-1-16,-17-17 15,17-35-15,0 0 16,-18-18-16,18 18 15,0-18-15,0 17 0,0-17 0,0 18 16,0 0-16,35 0 0,-35-1 0,0 19 16,36-1-16,-36-17 0,17 35 15,-17-18-15,36 18 0,-19 0 16,1 0-16,-1 0 0,1 0 16,0 18-16,-1-18 0,1 17 15,0-17-15</inkml:trace>
  <inkml:trace contextRef="#ctx0" brushRef="#br0" timeOffset="45637.05">3246 14358 0,'0'18'15,"0"-36"-15,-18 53 32,18-17-17,0 0-15,0-1 16,0 19-16,0-19 0,0 1 16,0-1-16,0 19 0,0-19 0,0 19 15,35-19-15,-35 1 0,18 0 0,-18-1 16,17 1-16,-17-1 0,18-17 0,17 0 15,-17 0-15,0 0 16,-1-35-16,1 35 0,0-35 0,-1 17 16,-17-17-16,18 17 0,-18-17 0,0 0 15,0 17-15,0-17 0,0 0 0,0 17 16,0-17-16,-18 17 0,18 0 0,-35 18 16,0-17-16,17 17 0,0 0 0,-17 0 15,17 0-15,1 0 0,-1 17 16,1-17-16,-1 36 0,18-19 0,-18-17 15</inkml:trace>
  <inkml:trace contextRef="#ctx0" brushRef="#br0" timeOffset="45866.28">3704 14358 0,'0'18'31,"0"17"-31,0-17 16,18 35-16,-1-18 15,-17-18-15,18 19 0,-18-19 0,0 19 16,18-19-16,-18 1 0,0 0 0,0-1 16,0 1-16,0-36 15,0-35 1</inkml:trace>
  <inkml:trace contextRef="#ctx0" brushRef="#br0" timeOffset="46008.37">3722 14111 0,'0'0'0,"-18"0"0,1 0 32,52 0-1,-35 35-31,17-35 0,-17 18 0,36-18 15</inkml:trace>
  <inkml:trace contextRef="#ctx0" brushRef="#br0" timeOffset="46478.92">4427 14340 0,'-70'18'31,"35"-18"-31,17 0 0,0 0 16,-17 0-16,17 0 0,1 0 0,-1 18 16,-17-18-16,17 35 0,0-17 0,-17 35 15,18-18-15,17 0 0,-18 18 16,0-18-16,18-17 0,0 0 16,0-1-16,0 1 0,0-1 0,36 1 15,-19 0-15,18-18 16,-17 0-16,17 0 0,-17-36 0,0 36 15,17-35-15,-17 18 0,17-19 0,-17 1 16,17-18-16,-18 18 0,1-18 16,0 18-16,-1-18 0,1 0 0,0 17 15,-18-105-15,0 106 16,0 0-16,-18-18 0,18 18 16,-35 17-16,35 0 0,-18 1 15,0 34 1,18 19-1,0-19-15,0 19 0,0-1 16,0-18-16,0 19 0,0 17 0,0-18 16,36 0-16,-36 18 0,0-18 0,17 1 0,-17 17 15,18-18-15,-18 0 0,0 0 0,0 1 16,18-19-16,-18 1 0,17-18 16,-17 18-16,18-18 0,0 0 15</inkml:trace>
  <inkml:trace contextRef="#ctx0" brushRef="#br0" timeOffset="46638.46">4798 14587 0,'0'0'16,"0"-35"0,0 17-1,17 18-15,-17-17 16,18 17-1</inkml:trace>
  <inkml:trace contextRef="#ctx0" brushRef="#br0" timeOffset="134138.5">6632 13970 0,'18'0'47,"-18"18"-15,0-1-17,0 1 16,35-18 32,-17 0-32,-1 0-31,1 0 0,0 0 16,-1 0-16,1 0 0,35 0 15,-35 0-15,-1 0 0,18 0 0,-17-18 16,17 18-16,-17 0 0,17 0 0,1 0 16,-19 0-16,18-17 0,1 17 0,-19 0 15,19 0-15,-19 0 0,19 0 16,-1 0-16,-18 0 0,19 0 0,-19 0 0,72 0 16,-72 0-1,36-18-15,-18 18 0,-17 0 16,17 0-16,1 0 0,-19 0 0,19 0 15,-1 0-15,0 0 0,0 0 0,1 0 16,17-18-16,-18 18 0,0 0 0,0 0 16,1 0-16,17-17 0,-18 17 0,0 0 15,0 0-15,1 0 0,-1 0 0,0 0 16,1 0-16,-1 0 0,-18 0 0,19 0 16,-19 0-16,19 0 0,-19 0 15,19 0-15,-19 0 0,18 0 0,-17 17 16,17-17-16,-17 0 0,17 0 0,1 0 15,-1 0-15,-17 0 0,17 0 0,0 0 16,0 0-16,18 0 0,-17 0 0,-1-17 16,0 17-16,0 0 0,18 0 0,18-18 15,-18 18-15,-18 0 0,36 0 16,-36 0-16,-17 0 0,17 0 16,-18 0-16,19 0 0,-19 0 0,1 0 15,17 18-15,-17-18 0,0 0 16,-1 0-16,1 17 0,-1-17 15,1 0-15,0 0 0,17 0 0,-17 0 16,35 0-16,-36 0 0,18 0 16,36 0-16,-36 0 0,-17 0 15,17 0-15,1 0 0,-1 18 16,0-18-16,-17 0 0,17 0 0,-17 0 16,-1 0-16,1 0 0,0 0 0,17 0 15,-18 0-15,1 0 0,0 0 16,-1 0-16,1 0 0,17 0 15,-17 0-15,0 0 16,-1 0-16,1 0 0,-1 0 16,1 0-16,0 0 0,-1 0 0,1 0 15,0 0-15,-1 0 16,1-18-16,0 18 16,-1 0-16,1 0 15,0 0 1,-1 0-1</inkml:trace>
  <inkml:trace contextRef="#ctx0" brushRef="#br0" timeOffset="-74549.16">21696 3263 0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01T06:19:27.070"/>
    </inkml:context>
    <inkml:brush xml:id="br0">
      <inkml:brushProperty name="width" value="0.05292" units="cm"/>
      <inkml:brushProperty name="height" value="0.05292" units="cm"/>
      <inkml:brushProperty name="color" value="#FF0000"/>
    </inkml:brush>
  </inkml:definitions>
  <inkml:trace contextRef="#ctx0" brushRef="#br0">811 776 0,'0'-18'31,"0"1"-31,0-1 31,0 36 16,0 17-31,0-17-16,0 17 16,0 0-16,0-17 0,0 52 15,0-34-15,0-1 0,0 71 16,0-71-16,0 0 0,0-17 15,0 17-15,0-17 0,0 0 0,0-1 16,0 1-16,0 0 0,0-1 16,0 1-16,-35-18 0,35 17 15,0-34 32,0-1-31,-18-17-16,18 17 0,0 1 15</inkml:trace>
  <inkml:trace contextRef="#ctx0" brushRef="#br0" timeOffset="812.59">529 811 0,'0'0'0,"-17"-35"31,-1 35-31,53 0 47,0 0-32,-17 0-15,17 0 0,-17 0 0,17-18 16,1 18-16,16-17 0,-16 17 16,-1-18-16,0 18 0,1-17 0,-1 17 15,35-18-15,-52 18 0,17 0 16,-17-18-16,0 18 0,-1 0 16,1 0-16,-18 36 15,0-19 1,0 18-16,0-17 0,0 0 15,-18-1-15,18 19 0,-17 17 16,17-36-16,-18 107 16,18-89-16,0 36 15,0-19-15,0-16 0,0 34 16,0-52-16,0 17 0,0-17 0,0-1 16,0 1-16,0 0 0,0-1 0,0 1 15,0 0-15,-18-18 0,18 17 16,-17-17-16,-1 0 15,18-17 1,-18 17-16,18-36 0,0 19 0,-17-36 16,17 35-16,0-17 0,0 0 15,35-1-15,-35 19 0,35-1 16,-17-17-16,0 17 0,-1 1 0,19-1 16,-19 0-16,18 18 0,-17-17 0,17 17 15,-17 0-15,0 0 0,-1 0 0,1 0 16,0 17-16,-1-17 0,1 36 0,-18-1 15,17 0-15,-17 0 0,0-17 16,0 17-16,0-17 0,0 0 16,0-1-16,0 18 0,-17-17 15,17 0-15</inkml:trace>
  <inkml:trace contextRef="#ctx0" brushRef="#br0" timeOffset="1124.08">1482 1288 0,'17'0'16,"1"0"-16,0 0 16,-1-36-16,1 36 0,17-35 15,-35 17-15,18 1 16,-1-1-16,1 1 0,0-1 0,-1 0 16,1-17-16,-18 17 0,18 18 15,-18-17-15,0-1 16,-36 18-16,36-18 0,-17 18 15,-1 0-15,-17 0 16,35 18-16,-18-18 0,0 35 0,18-17 16,-17 0-16,17-1 0,0 1 0,-18 17 15,18 53 1,0-52-16,0-19 0,0 19 0,0-19 16,35 1-16,-35-1 0,18 1 0,-18 0 15,35-18-15,-17 17 0,17-17 0,1 0 16,-1 0-16,0 0 0,18-35 0,-18 35 15,18-35-15</inkml:trace>
  <inkml:trace contextRef="#ctx0" brushRef="#br0" timeOffset="1636.5">2611 917 0,'-18'0'0,"36"0"0,-54 0 16,36 18 15,0 17-31,0 0 16,0-17-16,18 0 0,-18 35 15,0-36-15,0 1 0,0 17 0,0-17 16,0-1-16,0 1 0,0 0 0,0-1 16,0 1-1,-18-18 1,1 0 0,-1-35-16,0 17 0,1 18 15,-1-53-15,0 36 0,18-19 16,0 19-16,-17-1 0,17-17 0,0 17 15,0 0-15,35 1 0,-35-1 0,35 0 16,-17 1-16,17-1 0,-17 18 0,0-17 16,17 17-16,-18 0 0,19 0 0,-19 0 15,19 0-15,-19 0 0,19 35 0,-19-35 16,1 17-16,17 19 16,-17-1-16,-1-17 0,-17 35 15,0-18-15,0 0 0,0 18 16,0-35-16,0 17 0,0-17 0,-17-18 15,17 17-15</inkml:trace>
  <inkml:trace contextRef="#ctx0" brushRef="#br0" timeOffset="1980.43">2999 1147 0,'0'0'0,"0"17"0,0 1 16,0-1-16,35-17 15,-17 0 1,-1 0-16,1-35 16,-1 35-16,1-17 0,0 17 0,-1-18 15,-17 0-15,18 1 0,-18-1 0,18 0 16,-18 1-16,0-1 16,-36 0-16,36 1 15,-35 17-15,17 0 16,1 0-16,17 17 15,-18-17-15,18 18 0,-17 17 16,17-17-16,0 0 0,0 17 16,0-17-16,0-1 0,0 18 0,0-17 15,35 0-15,-35-1 0,17 1 0,-17 0 16,18-18-16,-18 17 0,35-17 0,-17 0 16,17 0-16,-17 0 0,0-17 15,34-19-15,-34 19 0,17-1 16</inkml:trace>
  <inkml:trace contextRef="#ctx0" brushRef="#br0" timeOffset="2440.02">3440 1005 0,'0'0'0,"-18"0"31,18 18-15,-18-18-16,18 18 0,0 17 16,0-17-16,0-1 0,0 1 15,0 0-15,0 17 0,0-18 0,0 19 16,18-19-16,-18 1 0,18 17 15,-1-17-15,-17 0 0,18-18 0,-18 17 16,17-17-16,1 0 16,0 0-16,-18-35 0,17 35 15,1-18-15,0-17 0,-18 17 0,17 1 16,-17-19-16,18 19 0,-18-1 0,0-17 16,0 17-16,0 1 0,0-1 15,0 36 16,0 17-31,0-17 16,0-1-16,0 1 0,18-1 0,-18 19 16,17-19-16,-17 1 0,18-18 0,-18 18 15,18-1-15,-1-17 0,-17 18 0,18-18 16,-1 0-16,1 0 0,0 0 16,-1 0-16,1-35 0,0 35 0,-1-36 15,1 19-15,0-1 0,-1-17 0,1 17 16,-18-17-16,17 17 0,-17-35 15,0 18-15,0 17 0,0 1 0,0-1 16,0 0-16,-17 1 0,17-1 0,-35 18 16,17 0-16,0 0 15,1 0 1</inkml:trace>
  <inkml:trace contextRef="#ctx0" brushRef="#br0" timeOffset="4828.82">4427 917 0,'0'0'0,"0"-17"0,-17 17 15,-1-18 1,18 53 15,0-17-31,0-1 16,0 1-16,18 17 0,-18 1 16,0-19-16,0 1 0,0 0 0,0 17 15,0-17-15,0-1 0,0 1 16,-36-1-16,36 1 0,0 0 0,0-1 15,-17-17 1,17-17 0,0-19-1,0 1-15,0 18 16,0-1-16,0 0 0,0 1 0,0-1 16,17 0-16,-17 1 0,0-1 0,18 0 15,17 1-15,-17-1 16,0 18-16,-1 0 0,1 0 15,0 0-15,-18 35 0,17-35 16,1 18-16,-1 0 0,-17-1 16,36 19-16,-36-19 0,17 1 15,-17 0-15,0-1 0,18 1 0,-18 17 16,0-17-16,0-1 0,0 1 16,0 0-16,0-36 46,0-17-46,0 17 0,0 0 16,0-17-16,0 18 0,0-1 0,0-17 16,0-1-16,0 19 0,18-1 15,-18 0-15,35 1 0,-17-1 16,-1 0-16,1 18 0,-1 0 16,1 0-16,0 0 15,-1 36-15,1-36 0,-18 35 0,18-17 0,-1-1 16,-17 19-16,18-19 0,-18 19 15,18-1-15,-18 18 0,17-18 0,-17 0 0,0 18 16,0-18-16,18-17 16,-18 0-16,0-1 0,18 1 15,-1-18-15,1 0 16,-1-35-16,1 35 0,0-36 0,-1 1 16,1 18-16</inkml:trace>
  <inkml:trace contextRef="#ctx0" brushRef="#br0" timeOffset="6139.46">5133 1182 0,'0'0'0,"18"-18"15,-18 1-15,0-1 32,0 0-17,17 18-15,-17-17 16,0-1-16,35 18 0,-35-18 0,18 18 16,-18-17-16,0-1 15,0 0-15,-35 18 31,17 0-15,18 18-16,-17-18 0,17 35 0,-18-17 16,18 0-16,0-1 0,0 19 0,-18-19 15,18 36-15,0-18 0,0-17 16,36 0-16,-36-1 0,35 1 0,-18 0 16,1-18-16,17 0 0,-17 0 15,17 0-15,1 0 0,-1 0 0,0-18 16,0 18-16,1-53 0,-1 35 0,0 1 15,1-19-15,-1 19 0,-18-18 0,1-1 16,0 19-16,-1-19 0,1 1 16,-18 17-16,0 1 0,0-1 15,-18 18-15,-17 0 16,0 18-16,17-18 0,-17 35 16,17-35-16,1 35 0,-19-17 0,19 0 15,17-1-15,-18 1 0,18 0 16,-18-1-16,18 1 0,0-1 0,0 1 0,0 0 15,36-1-15,-19-17 16,19 0-16,-19 0 16,1 0-16,0 0 0,-1-17 0,1-1 15,-1 18-15,1-35 0,0 0 16,-1 17-16,1-17 0,-18-1 16,18 19-16,-18-19 0,0 19 15,0-1-15,0 0 0,0 1 16,-18 52-1,18 0 1,0 1-16,0-19 16,0 19-16,0-19 0,0 1 15,0 17-15,18-17 0,-18 17 0,17 0 16,-17-17-16,36 0 0,-19-1 16,1-17-16,17 0 15,-17-35-15,-1 35 0,1-35 16,0 17-16,-1-17 0,1 17 0,-18-17 15,18 17-15,-18-17 0,17 17 0,-17-17 16,0 17-16,0 1 0,0-1 16,0 0-16,0 54 15,0-19 1,0 19-16,0-19 16,0 19-16,0-1 15,0 0-15,0-17 0,0 17 0,0-17 16,0 17-16,18-17 0,-18-1 0,0 1 15,0 0-15,0-1 0,0 1 16,0-53 0,0-1-1,0 19-15,0-19 0,-18 19 16,18-19-16,0 1 0,0 0 0,0 17 16,0-17-16,0 17 0,0 1 0,0-19 15,18 19 1,-1 17-16,19 0 0,-19 0 15,1 0-15,0 17 0,-1 1 16,1-18-16,-18 35 0,0-17 16,18 0-16,-18-1 0,0 1 15,0 17-15,0 0 0,0-17 0,0 17 16,0-17-16,0 0 0,0 17 0,0-17 16,0-1-16,17 1 0,-17-1 15,18-17-15,0 0 16,17-17-16,0-18 15,-17-1-15,-1 19 0,1-19 0,17 1 16,-17 0-16,0 0 0,-1 17 16,-17-17-16,18-1 0,-1 1 0,-17 17 15,18-17-15,-18 17 0,0 1 16,0-1-16,-18 53 31,-17-17-31,18 17 16,17-17-16,-18 0 0,18-1 0,-18 1 15,18 0-15,0-1 0,-17 1 0,17 0 16,0 17-16,0-18 0,0 1 0,0 0 16,35-1-16,-35 1 0,35 0 0,-17-1 15,-1-17-15,1 18 0,0-18 16,-1 18-16,1-18 0,0 0 0,-18 17 16,17-17-16,1 0 15,-18 18 1,-35-18-1,-1 17-15,19-17 0,-1 0 16,-17 0-16</inkml:trace>
  <inkml:trace contextRef="#ctx0" brushRef="#br0" timeOffset="6701.56">5098 1199 0,'0'0'0,"-18"0"32,53 0-17,-17 0-15,17 0 16,-35-17-16,35 17 0,-35-18 0,18 18 16,0-17-16,-1-1 15,-17 0-15,18 1 0,0-1 16,-18 0-16,0 1 0,0-1 15,0 0-15,0 1 0,-36-1 16,19 0-16,-19 18 16,19 0-16,-1 0 0,-17 18 15,0-18-15,17 35 0,-17 1 16,17-19-16,18 1 0,-18 0 16,18 17-16</inkml:trace>
  <inkml:trace contextRef="#ctx0" brushRef="#br0" timeOffset="7600.06">670 2293 0,'-17'-18'16,"-19"1"-1,19 17-15,-1 0 16,0 35-16,1-35 15,-1 35-15,18-17 0,0 17 0,-17-17 16,17 17-16,-18 0 0,18 1 16,0-1-16,0-17 0,0 17 0,0 0 15,0-17-15,35-1 0,-35 1 0,0 0 16,18-1-16,17-17 0,-17 0 16,-1 0-16,1 0 0,0 0 0,17-17 15,-17-19-15,-1 19 0,18-18 16,-35 17-16,18-17 0,-18 17 15,18-17-15,-18 17 0,0 0 0,0-17 16,0 18-16,-53-1 0,53 0 0,-35 1 16,17-1-16,0 18 0,-17 0 0,17 0 15,1 0-15,-1 0 0,0 0 0,1 18 16,-1-18-16,1 35 16,17-17-16,0-1 15</inkml:trace>
  <inkml:trace contextRef="#ctx0" brushRef="#br0" timeOffset="7936.62">829 2258 0,'0'0'0,"18"0"31,-1 35-16,1-35-15,0 35 0,-1-17 0,1 0 16,-1-1-16,1 19 0,0-19 0,-1 1 16,1 17-16,-18 0 0,18-17 0,-18 0 15,17 17-15,-17-17 0,0-1 0,0 1 16,0-1-16,0 1 0,0 0 16,-17-18-1,-1-36 1,18 1-16,-18 18 0,18-19 15,0 19-15,0-19 0,0 1 16,0 0-16,0 0 0,0 17 0,0-17 16,36-1-16,-36 19 0,17-19 0,1 36 15,-18-17-15,18 17 0,-1 0 16,1 0-16</inkml:trace>
  <inkml:trace contextRef="#ctx0" brushRef="#br0" timeOffset="8373.44">653 1923 0,'0'0'0,"-18"0"32,0 35-17,1-17-15,-1-1 0,0 1 16,-17 17-16,0 36 15,17-54-15,1 36 0,-54 88 16,53-88-16,1 18 16,17-18-16,-18 17 0,0 1 0,18-18 15,0 17-15,0-17 0,0 0 0,0 18 16,0-36-16,0 18 0,18-18 0,-18 18 16,35-18-16,-35-17 0,36 17 0,-19-17 15,36 17-15,-17-17 0,-1-18 16,0 0-16,0 0 0,1 0 0,-1 0 15</inkml:trace>
  <inkml:trace contextRef="#ctx0" brushRef="#br0" timeOffset="8953.65">1923 2381 0,'0'0'0,"0"-17"0,-36-1 0,36 0 16,-17 18-16,-19-17 16,19 17-16,-107 53 15,89-36-15,17 19 16,1-1-16,-1-18 0,0 19 16,1-1-16,17 0 0,-18 1 0,18-1 15,0 0-15,0 0 0,0-17 0,35 35 16,1-35-16,-19-1 15,1-17-15,17 0 0,-17 0 0,17 0 16,-17 0-16,17-35 0,0 35 0,1-53 16,-1 35-16,-35-17 0,18 17 15,17-34-15,-35 34 0,0-17 16,0 17-16,0-17 0,0 17 0,0 0 16,0-17-16,-18 18 0,18-1 15,-17 18-15,17 18 16,0 17-1,0-18-15,0 1 0,17 0 16,-17-1-16,18 36 16,17-35-16,0 52 15,-17-52-15,0 0 16,-1-1-16,1-17 16,0 0-16</inkml:trace>
  <inkml:trace contextRef="#ctx0" brushRef="#br0" timeOffset="9265.2">2134 2381 0,'0'18'31,"18"-18"-31,-18 35 16,18 0-16,-1-17 0,1 0 0,-1 17 16,1-17-16,0-1 0,-1 19 15,1-19-15,0 1 0,-18-1 0,17 1 16,1-18-16,0 18 0,-1-18 15,1 0-15,0-18 16,-1-17-16,-17 17 16,18-17-16,-1-18 0,-17 18 15,18-1-15,-18-16 0,18-19 16,-18 36-16,0 17 0,0-17 0,0 17 16,0 0-16,0 36 31,0 17-31,0-17 15,35 0-15,-35-1 0,35 1 0</inkml:trace>
  <inkml:trace contextRef="#ctx0" brushRef="#br0" timeOffset="9764.42">2840 2311 0,'0'0'0,"0"-18"0,0-17 16,-35 35-16,17 0 15,0 0-15,1 0 16,-1 0-16,0 17 0,1-17 0,-1 36 16,0-1-16,1-17 0,-1 17 0,1-17 15,17 17-15,-18 18 16,18-36-16,0 1 0,0 17 16,0-17-16,35-18 0,-17 18 15,17-18-15,-17 0 0,-1 0 16,1 0-16,0-18 0,-1 18 0,1-35 15,0 35-15,-1-36 0,-17 19 0,18-1 16,-18-17-16,17 17 0,-17 1 0,0-19 16,0 19-16,0-1 0,0 0 15,0 1 1,-17 52 0,17 0-1,0-17-15,0 0 0,0 17 16,0 0-16,0-17 0,0 17 0,35 18 15,-35-18-15,0 0 0,18 18 0,-18-17 16,0 17-16,0-18 0,0 18 0,0-18 16,0 0-16,0 18 0,0-35 15,0 0-15,-36-18 0,36 17 0,0 1 16,-17-18-16,17 17 0,-18-17 16,-17 0-16,17 0 0,-17 0 15,17 0-15,1 0 0,-36 18 16,35-18-16,1 0 0,-1 0 15,0 0-15,18 18 0,-17-18 0</inkml:trace>
  <inkml:trace contextRef="#ctx0" brushRef="#br0" timeOffset="10180.18">2999 1817 0,'0'0'0,"0"-18"0,0 1 16,0-1-1,17 53 17,19-17-32,-19-1 0,-17 1 15,35 17-15,-17-17 0,0 0 0,35 52 16,-36-52-16,19 17 0,16 36 16,-16-18-16,-19-18 15,19 18-15,-19 0 0,1 0 0,0 17 16,-18-17-16,0 18 0,0-18 0,0-1 15,0 19-15,-18 17 0,18-35 16,-53-18-16,35 18 0,-17-17 0,17-1 16,-17 0-16,-35 18 0,34-18 15,1-17-15</inkml:trace>
  <inkml:trace contextRef="#ctx0" brushRef="#br0" timeOffset="11053.07">4374 2258 0,'0'0'0,"-17"0"0,-1-18 15,-17 0-15,17 18 0,1 0 16,-1-17-16,0 17 0,-17 0 15,17 0-15,1 0 0,-19 35 16,1-35-16,18 18 0,-1 17 16,0 18-16,1-18 0,-1-17 15,18 17-15,-18 0 0,18 1 0,0-19 16,0 1-16,0 17 0,0-17 0,0 0 16,18-1-16,17-17 15,1 0-15,-19-35 16,1 35-16,-1-18 0,1-17 15,0 17-15,-1 1 0,1-1 0,-18-17 16,18-18-16,-1 35 16,-17 1-16,0-36 0,0 35 15,0 0-15,0 1 16,0 52 0,0-17-16,0 17 15,0-17-15,0 17 0,18 18 16,-18-18-16,0 0 0,35-17 15,-35 17-15,18-17 0,0 0 0,-18-1 0,17-17 16,1 18-16,-1-18 0,1 0 16,0 0-16,-1-18 15,1-35-15</inkml:trace>
  <inkml:trace contextRef="#ctx0" brushRef="#br0" timeOffset="11352.76">4533 2205 0,'0'0'0,"0"35"16,0-17 0,18-18-16,17 53 15,-35-36-15,53 19 16,-35-1-16,-1-17 0,19 34 16,-36-34-16,17 0 0,1 17 0,-1-17 15,-17-1-15,0 1 0,0 0 16,-35-18-1,35-36-15,-17 1 16,17 17-16,-18-17 16,18 17-16,0-17 0,0 0 0,0-36 15,0 54-15,0-19 0,0 19 16,18-19-16,17 19 0,0-1 16,-17 18-16,-1 0 0,1 0 15,0 0-15,-1 0 0,1 35 0</inkml:trace>
  <inkml:trace contextRef="#ctx0" brushRef="#br0" timeOffset="11640.2">5027 2381 0,'0'0'16,"35"36"-1,-17-36 1,0-18-16,-1-17 16,1 35-16,17-36 0,-17 19 15,-1-1-15,1 0 0,-18 1 0,18-1 16,-1 0-16,-17 1 0,0-1 15,0 1-15,-17-1 0,-19 18 16,19 0-16,-1 35 16,1-35-16,-1 35 0,-17-17 0,17 0 15,18-1-15,-18 19 0,1-19 16,17 19-16,0 34 0,0-35 0,0 18 16,0-17-16,35-19 0,-35 1 15,35 0-15,-17-1 0,0 1 0,34-1 16,-34-17-16,0 18 15,17-18-15,0 0 0,-17 0 0,17 0 16,0-35-16</inkml:trace>
  <inkml:trace contextRef="#ctx0" brushRef="#br0" timeOffset="12337.44">582 3563 0,'0'0'0,"-18"0"0,-34-18 32,34 18-32,0 0 0,1 0 15,-1 36-15,0-1 0,1-17 16,17 17-16,-18-17 0,0 17 15,18 0-15,-17 0 0,17 1 0,0 34 16,-18-35-16,18 1 0,0-1 16,0 0-16,0-17 0,0 17 0,0-17 15,0-1-15,35 1 0,-35 0 0,18-1 16,-18 1-16,18-18 0,17 0 0,-17 0 16,17 0-16,-17 0 0,17-18 0</inkml:trace>
  <inkml:trace contextRef="#ctx0" brushRef="#br0" timeOffset="13142.84">917 3775 0,'-53'17'16,"18"1"-16,17-18 0,1 35 16,-19-17-16,19 0 0,-1 17 0,1-18 15,-1 1-15,0 17 0,18-17 0,-17 0 16,17-1-16,0 1 0,0 17 15,0-17-15,0-1 0,0 1 0,17 0 16,1-1-16,17-17 16,0 0-16,-17 0 0,0 0 15,-1-17-15,1 17 0,0-36 16,-1 36-16,1-17 0,0-1 16,-18 1-16,17-1 0,-17 0 0,0 1 15,0-19-15,0 19 0,0-1 0,0 0 0,0-17 16,-35 18-16,35-19 0,0 19 15,0-19-15,0 19 0,0-1 16,0 0-16,35 1 16,-17 17-16,17 0 15,-17 0-15,-1 35 0,1-35 0,0 18 16,17-18-16,-17 35 0,-1-17 0,1-1 16,0 1-16,-1 0 0,1 17 0,-1-18 15,1 1-15,0 17 0,-1-17 16,-17 0-16,-17-18 47,17-18-47,-18 0 0,18-17 15,-18 17-15,18 1 0,0-18 16,0 17-16,0 0 0,0 1 0,0-19 16,0 19-16,18-1 15,0 18-15,17 0 16,-17 0-16,-1 35 0,1-35 15,0 36-15,-1-19 0,-17 1 0,18 0 16,17 17-16,-17-18 16,17 36-16,-17-35 0,-18 0 15,17-18-15,-17 17 16,0-52 15,0 17-31,0 1 0,0-19 16,0 19-16,0-1 0,18-17 15,-18 17-15,18-17 0,-18 17 0,17 1 16,-17-19-16,35 19 0,-17-1 0,0 1 16,-1 17-16,1 0 0,0-18 15,-1 18-15,19 0 0,-19 35 0,1-35 16,0 35-16,-1-17 0,1 0 0,-1-1 16,1 19-16,0-19 0,-1 19 15,-17-1-15,18-18 0,-18 19 0,0-19 16,18 19-16,-18-19 0,0 1 0,0 0 15,0-1-15,17-17 16</inkml:trace>
  <inkml:trace contextRef="#ctx0" brushRef="#br0" timeOffset="13393.75">2170 3687 0,'-36'35'15,"36"-18"1,0 1-16,0 0 0,0 35 16,0-36-16,0 19 0,0-1 15,0 0-15,0 18 0,0-18 0,36 53 16,-36-35-16,0 0 0,0 36 16,0-54-16,0 18 0,-36 0 15,36-36-15,0 1 0,0 0 16,0-71-1,0 35-15,0 0 0,36-17 16</inkml:trace>
  <inkml:trace contextRef="#ctx0" brushRef="#br0" timeOffset="13672.17">2117 3757 0,'0'0'0,"-18"-18"31,53 18-16,1 18 1,-1-18-16,-18 35 16,1-35-16,17 18 0,-17 0 0,17 17 15,-17-17-15,0-1 0,-1 1 16,-17-1-16,0 1 0,0 0 0,0-1 16,-35 19-16,0-36 0,-18 35 15,17-17-15,19-18 0,-18 17 16,17-17-16,0 0 0,-17 0 0,17 0 15,1 0-15,-1 0 0,0 0 16,54-17 0,-1 17-1,-35-18-15</inkml:trace>
  <inkml:trace contextRef="#ctx0" brushRef="#br0" timeOffset="14493.63">2452 3881 0,'0'0'16,"17"-18"-16,36-17 15,-53 17-15,0 53 32,-17 1-17,17-19-15,0 1 0,0 17 0,0-17 16,0 17-16,0-17 0,0 17 0,0-17 16,0-1-16,35 1 0,-35-1 0,18 1 15,-1-18-15,19 0 16,-19 0-16,1 0 0,-1-18 0,1 18 15,0-35-15,-1 18 0,1-1 0,0-17 16,-1-18-16,1 35 0,-18-17 16,0 17-16,0 1 0,0-1 0,0 0 15,0 1-15,0-1 0,-18 53 32,18 1-17,0-19-15,0 1 0,0 17 16,0-17-16,0 17 0,0 0 15,0-17-15,36 0 0,-36-1 16,17-17-16,1 0 0,-1 0 16,1 0-16,17 0 0,1 0 0,-1-35 15,0 35-15,18-35 0,-18-1 0,1 1 16,-19 0-16,19-18 0,-19 18 0,1-18 0,0 0 16,-18 0-16,0 0 0,0 0 15,0 0-15,0 18 0,-36-18 0,36 18 16,-35-18-16,17 35 0,1 0 15,-1 1-15,0 17 16,1 0-16,17 35 16,0 0-16,0-17 0,0 17 15,0-17-15,0 17 0,0 0 0,0-17 16,0 17-16,17 18 0,-17-17 0,0-1 16,18 18-16,-18-18 0,18 18 0,-18-18 15,17 1-15,-17-1 0,18 18 16,0-18-16,-1 0 15,-17-17-15,18-18 0,-18 18 0,18-18 16,-1 0-16,18 0 0,-17 0 0,17-18 16,1 18-16,-1-35 0,0-1 0,0 19 15,1-19-15,-19 1 0,19 0 0,-19 17 16,1-17-16,0 0 0,-18-1 0,0 19 16,0-18-16,0 17 0,-36 18 15,1 0-15,0 18 16,17 17-16,0 0 0,-34 36 15,52-54-15,-18 19 16,18-19-16,0 1 0,0 17 0,0-17 16,0-1-16,0 1 0,0 0 15,18-18-15,-18 17 0,35 1 0,-18-18 16,-17 18-16,36-18 0,-19 0 16,1 0-16,17 0 0,1 0 0,-1-36 15,18 36-15,-18-35 0,18 17 0,0 1 16,0-19-16,17-16 0</inkml:trace>
  <inkml:trace contextRef="#ctx0" brushRef="#br0" timeOffset="14856.56">4110 3757 0,'0'0'0,"0"-18"16,-35 1-1,17 17-15,-17 0 0,17 0 0,0 35 16,-17-35-16,17 35 0,1-17 0,-1 0 0,1-1 16,-1 1-16,0 0 0,18-1 15,-17 1-15,17 17 0,0-17 0,0-1 16,0 1-16,0 0 0,17-18 15,-17 17-15,36-17 0,-19 0 16,36-35-16,-35 35 0,17-35 16,-17 17-16,17-17 0,-17 0 0,-1-1 15,18-34-15,-17 17 0,0 18 16,-18-18-16,0 17 0,0-17 0,0 18 16,0-18-16,0 18 0,-18 17 0,18 1 15,0-1-15,-35 0 0,35 1 0,-18 17 16,1 0-16,-1 0 15,18 35-15,-18-35 16,18 18-16,-17 17 0,17 18 16,0-36-16,0 19 0,0-1 0,0 18 15,0-18-15,35 18 0,-35-18 0,0 1 16,18-1-16,-18 0 0,0 1 0,17-1 16,-17-18-16,0 1 0,0 0 0,0-1 15,18-17-15</inkml:trace>
  <inkml:trace contextRef="#ctx0" brushRef="#br0" timeOffset="15084.41">3157 3510 0,'0'0'0,"-88"0"15,71-18-15,-1 18 0,0-17 0,18-1 16,36 1 0,-19 17-16,18 0 0,54-18 15,-54 18-15,18 0 0,53 0 16,-53 0-16,-18 0 0,18 0 16,-18 0-16,0 0 0,1 0 0</inkml:trace>
  <inkml:trace contextRef="#ctx0" brushRef="#br0" timeOffset="16056.53">582 5397 0,'0'0'0,"-18"-17"31,18-1-31,0 1 0,0-1 31,0 53 1,0 0-32,0-17 15,0 0-15,0 17 0,0 0 16,0-17-16,0 0 0,0-1 15,0 19-15,0-19 0,0 1 0,0-1 16,0 1-16,0 0 0,0-36 31,18 18-15</inkml:trace>
  <inkml:trace contextRef="#ctx0" brushRef="#br0" timeOffset="16352.23">441 5062 0,'0'0'15,"-18"-17"1,18-1-16,36 18 31,-36 18-31,35-18 0,-17 35 16,17-35-16,18 53 15,-18-35-15,0 17 0,18 18 16,-35-18-16,-1 0 0,1 1 16,0-1-16,-1 18 0,1-18 0,-18 0 15,0 18-15,0 0 0,0 0 0,-35 53 16,17-53-16,-17 17 0,-36 54 16,18-71-16,0 0 0,18 0 0,-18 0 15,18-18-15,0-18 0,-1 19 0</inkml:trace>
  <inkml:trace contextRef="#ctx0" brushRef="#br0" timeOffset="17947.86">1464 5221 0,'0'0'0,"-18"-35"16,1 35 15,17 17-31,0 19 16,0-1-16,0 0 0,-18 1 15,18-1-15,0 0 0,-18 71 16,18-71-16,-17-17 0,-1 35 16,18-36-16,0 1 0,0 0 15,-17-1-15,17 1 0,0-36 31,0-17-31,0 17 0,0 1 16,0-18-16,0 17 0,0-17 16,0-1-16,0 19 0,0-19 0,0 1 15,35-18-15,-35 36 0,17-1 16,-17 0-16,0 1 0,18 17 16,0 0-16,-1 0 0,1 17 15,0 19-15,-1-19 0,1 18 16,0-17-16,-1 0 0,-17 17 0,18-17 15,-1-1-15,1 1 0,-18 0 0,18-1 16,-1 1-16,1 0 0,0-1 16,-1-17-1,1-35-15,-18 17 16,18 1-16,-18-36 16,17 17-16,-17 1 0,0 0 15,0 0-15,18-1 0,-18-17 0,18 18 16,-18 0-16,17 0 0,-17-1 0,18 19 15,-18-19-15,17 36 0,-17-17 0,18 17 16,0 0-16,-18 35 0,17-35 16,1 35-16,-18 1 0,18-1 0,-1 0 15,-17 18-15,0-18 0,18 1 0,-18 16 16,0-16-16,0-1 0,0 0 0,0 1 16,0-1-16,18 0 0,-18-17 0,0 17 15,0-17-15,17-1 0,-17 1 0,0 0 16,18-18-16,-18 17 0,17-17 0,-17 18 15,18-18-15,0 0 0,-1 0 16,1-35-16,0 35 0,-1-18 16,1 0-16,0-17 0,-1 17 0,1-17 15,-1 18-15,1-19 0,0 19 0,-1-19 16,-17 19-16,18-19 0,-18 19 16,0-1-16,0 0 0,0 1 0,0-1 15,-18 18 1,1 35-16,-1 1 15,18-19-15,-35 1 0,35 17 0,-18-17 16,18 0-16,0 17 0,0-17 16,0-1-16,0 1 0,0-1 0,18 1 15,17 0-15,-17-18 0,17 0 16,-17 0-16,17 0 0,0-36 16</inkml:trace>
  <inkml:trace contextRef="#ctx0" brushRef="#br0" timeOffset="18647.41">2857 5345 0,'-105'52'31,"87"-52"-31,-35 36 0,18-1 16,17-17-16,-17-1 0,17 19 16,1-19-16,-1 19 0,18-19 0,-18 1 15,18-1-15,0 1 0,0 17 16,36-17-16,-19-18 15,19 0-15,16-18 16,-34 18-16,0-35 0,17 0 16,-35 17-16,18 1 0,-1-1 15,-17 0-15,0 1 0,0-1 0,18 0 16,-18 1-16,0-1 0,0 0 16,0 36 15,0 0-31,0 17 15,18 0-15,-18-17 16,17-18-16,-17 18 0,18-1 0,17-17 16,-17 18-16,-1-18 0,1 0 15,0 0-15,-1 0 0,1-35 0,0 35 16,-1-18-16,1 0 0,0-35 16,-1 36-16,-17-1 0,18 0 15,-18 1-15,0-1 0,0 0 0,0-17 16,0 18-16,-18 17 15,18 35 1,0-18-16,-17-17 16,17 36-16,0-19 0,0 19 0,0-19 15,0 1-15,0 0 0,0-1 0,0 1 16,0 0-16,0-1 0,0 1 0,17-1 16,-17 1-16,0-53 31,0 17-16,0-17-15,18 17 0,-18 1 0,0-19 16,0 19-16,17-1 0,-17-17 0,18 17 16,-18 0-16,18 1 0,-18-1 0,17 18 15,-17-17-15,18 17 0,-18-18 0,18 18 16,-1 0-16,1 0 16,0 0-16,-18 35 0,17-35 0,1 18 15,-1-18-15,-17 35 0,18-17 0,0-1 16,-18 1-16,0 0 0,0-1 0,0 19 15,0-19-15,0 1 0,0 0 0,0-1 16,0 1-16</inkml:trace>
  <inkml:trace contextRef="#ctx0" brushRef="#br0" timeOffset="19538.47">4127 5327 0,'0'0'0,"-35"0"16,18 0-16,-1 0 0,0 35 16,1-35-16,-1 35 0,0 1 15,1-19-15,17 1 0,0 0 16,-18 17-16,18-17 0,0-1 0,0 1 0,0 0 15,0-1-15,35 1 0,-17-1 16,-18 1-16,35-18 0,1 0 16,-19 0-16,1 0 15,17-18-15,-17-17 0,-1 35 16,19-35-16,-36 17 0,17-17 16,-17 17-16,0 1 0,0-1 0,0 0 15,-17-17-15,17 17 0,-36 1 16,36-1-16,-35 18 0,17-17 0,1 17 15,-18 0-15,17 0 0,0 0 0,1 35 16,-1-35-16,0 35 0,1-35 16,-1 35-16,0-17 0,18 0 15,0-1-15,36-17 0,17 0 16,-36 0-16,19 0 16,-1-17-16,18 17 0,-18-36 0,0 19 15,1-19-15,-1 1 0,0 18 0,0-19 16,1 1-16,-19 0 0,19-1 0,-19 1 15,-17 0-15,18 0 0,-18-1 0,0 1 16,0 0-16,0 0 0,0 17 0,0 0 16,-18 1-16,18-1 0,-35 18 15,35 18 1,-18-18-16,18 35 0,-17-17 0,17 17 16,0-18-16,0 19 0,0-1 0,0 0 15,0 1-15,0 16 0,0-16 0,17 17 16,-17 0-16,0-18 0,0 18 0,0 0 15,0 0-15,0 17 0,0-17 0,0 18 16,0-1-16,0 1 0,-17-1 16,17-17-16,0 18 0,0-1 0,0-17 15,0-17-15,0 34 16,0-52-16,17-18 0,1 0 16,-18-36-16,35 36 0,-17-35 15,0 18-15,-1-1 0,1-17 0,-18 17 16,17-17-16,1 17 0,-18-17 0,18-18 15,-18 35-15,0 1 0,0-19 0,0 19 16,0-1-16,0 0 0,0 1 0,-36 17 16,36-18-16,-17 0 0,-18 1 15,17 17-15,0 0 0,1 0 16,-19 0-16,19 0 0,-1 0 16,0 0-16,36 0 31,-18-35-16,35 35-15,-17-18 0,17 0 0,-17 1 16,17-1-16,0-17 0,1 17 0,-1 0 16,0-17-16,1 18 0</inkml:trace>
  <inkml:trace contextRef="#ctx0" brushRef="#br0" timeOffset="20275.66">1305 6650 0,'0'0'0,"-17"0"16,17-18-16,-18 18 16,18-17-16,35 17 15,-17 0 1,0 0-16,17 0 0,-18 0 16,1 0-16,35 35 15,-18 0-15,-17-17 0,17 35 16,-35-36-16,18 1 0,-18 17 0,0-17 15,0 0-15,0 17 0,0-18 0,0 1 16,-18-18-16,18 18 0,-35-1 0,17 1 16,1-18-16,-1 0 15,0-35-15,1 17 16,17-17-16,0 17 0,-18-35 16,18 36-16,0-19 0,35 1 15,-35 17-15,36-17 0,-19 17 16,36-17-16,-35 18 0,17-1 0,-17 0 15,52 1-15,-52 17 16,17-18-16,-17 18 0,0 0 0,-1 0 16</inkml:trace>
  <inkml:trace contextRef="#ctx0" brushRef="#br0" timeOffset="20595.38">1923 6844 0,'0'0'0,"0"18"0,-18-1 31,18 1-31,0-53 16,18 17-16,-18-17 15,35 17-15,-35 0 0,18 1 16,-18-1-16,17 18 0,-17-18 16,0 1-16,0-1 0,0 0 0,0 1 15,-35 17-15,17 0 16,1 0-16,-19 17 15,19 19-15,17-19 16,0 19-16,0-1 0,0-17 16,0-1-16,0 1 0,17 0 0,-17-1 15,36 18-15,-36-17 0,35-18 0,-17 18 16,17-1-16,-18-17 0,19 0 0,-19 0 16,19 0-16,-1 0 0,0 0 15,0-17-15,1 17 0</inkml:trace>
  <inkml:trace contextRef="#ctx0" brushRef="#br0" timeOffset="21018.75">2540 6738 0,'0'0'0,"0"-18"31,-18 1-31,1 17 0,-19 0 16,19 0-16,-1 35 0,-35-17 16,36-1-16,-19 1 0,19 17 15,-1-17-15,0 0 0,1-1 0,17 1 16,-18-1-16,18 1 0,0 0 15,0-1-15,35-17 16,1 0-16,-19 0 0,1 0 16,17 0-16,1-17 0,-1-19 15,-18 19-15,36-36 0,-35 35 16,0-17-16,-1-36 0,1 36 16,0 0-16,-18 0 0,0-1 15,0 1-15,0-18 0,0 18 0,0 0 16,-36-1-16,36 19 0,-17-19 0,17 19 15,-18 17-15,18-18 0,-35 18 0,17 0 16,0 0-16,1 18 16,-1-1-16,18 1 15,0 0-15,0 17 0,0-17 0,0 17 0,0 0 16,35 0-16,-35 1 0,36-1 16,-36 0-16,17 0 0,-17 1 0,36 17 15,-19-18-15,-17 0 0,18 1 0,-18-1 16,0-18-16,18 19 0,-1-19 0,-17 1 15,0 0-15,18-18 0,-1 0 0</inkml:trace>
  <inkml:trace contextRef="#ctx0" brushRef="#br0" timeOffset="21553.22">3492 6826 0,'-17'-17'15,"-1"-19"-15,1 19 16,-1 17 0,0 0-16,1 0 15,-1 0-15,0 17 16,1-17-16,-1 18 0,0-18 0,1 35 15,-1-17-15,1 0 0,-1-1 0,0 1 16,18-1-16,0 1 0,-17 0 16,17-1-16,0 1 0,0 0 15,0-1-15,17 1 0,19-18 16,-1 0 0,0 0-16,-17-35 0,35-1 0,-36 1 15,19 17-15,-19-17 0,1 18 16,-1-19-16,1 1 0,0 0 0,-1-1 15,-17 1-15,18-18 0,0 18 0,-18-18 16,0 18-16,0-18 0,0 0 0,0 18 16,-36-18-16,36 17 0,-17 1 0,-1-18 15,18 36-15,0-1 0,-18 0 16,18 54 0,0-19-16,-17 19 0,17-19 15,0 18-15,0 1 0,0-1 0,0 18 16,0-18-16,0 0 0,0 1 0,35-1 15,-35 0-15,0 1 0,18-1 0,-18 0 16,35-17-16,-35-1 0,18 1 0,-1 0 16,1-1-16,0-17 0,-1 0 0,1 0 15,0 0-15,-1 0 0</inkml:trace>
  <inkml:trace contextRef="#ctx0" brushRef="#br0" timeOffset="22503.09">4004 6632 0,'0'0'0,"0"-35"31,-18 17-31,1 18 0,-19 0 16,19 36-16,-1-36 0,1 17 15,-1 1-15,0 17 0,1-17 0,-1-1 16,0 19-16,1-19 0,-1 54 16,18-53-16,0-1 0,0 18 15,35-35-15,-17 0 16,17 0-16,-17 0 0,0-17 15,17 17-15,-18-18 0,1 18 0,-18-35 16,18 17-16,-1 1 0,-17-1 16,18 0-16,-18 1 0,0-1 0,0 0 15,0 1-15,0-1 16,-18 18 0,18 35-16,0-17 15,0 17-15,0-17 16,0 0-16,0-1 0,0 1 0,0 0 15,18-1-15,-18 1 16,35-18-16,-17 0 16,0 0-16,-1 0 0,18-18 15,-17-35-15,0 36 0,-1-36 16,1 17-16,0 1 0,-1 0 16,-17 0-16,18-18 0,-18 17 0,0-52 15,0 53-15,0 0 0,0-1 16,-18-17-16,18 36 0,-35 17 15,35-18-15,-18 18 16,18 35-16,-17-35 0,17 36 16,0-19-16,0 1 0,-18 17 0,18 1 15,0-1-15,0 0 0,0 0 0,0 1 16,0-1-16,0 0 0,0 0 0,35 1 16,-35-1-16,0-17 0,0 17 15,18 0-15,0 18 16,-1-35-16,-17-1 0,36 1 15,-19-18-15,19 0 0,34 0 16,-35-18-16,1 18 0,-1-35 0,18 18 16,-36-1-16,19 0 0,-19 1 0,1-19 15,0 19-15,-1-1 0,-17 0 0,0 1 16,0-1-16,0 0 16,-17 18-16,-19 0 15,19 0-15,-19 0 16,36 18-16,-17-18 0,-1 35 15,18-17-15,-17 0 16,17-1-16,0 1 16,0 0-16,0-1 15,17-17-15,18 0 16,-17 0 0,-18-17-16,18 17 0,-1-18 0,1-17 15,0 35-15,-18-18 16,17 0-16,-17 1 15,0-1-15,0 36 32,18 17-32,-18-17 15,0-1-15,0 1 0,0 0 0,0-1 16,0 1-16,0 0 0,0-1 0,0 1 16,0-1-16,0 1 0,18 0 0,-18-1 15,17-17 1,1-35-1</inkml:trace>
  <inkml:trace contextRef="#ctx0" brushRef="#br0" timeOffset="22719.84">4039 6473 0,'0'0'0,"-35"0"15,17 0-15,1 0 0,-19 0 16,54 0 15,35 0-31,-35 0 16,17 0-16,0 0 0,18 0 0,-18 0 16,18 0-16,-17 0 0,17 0 0,-18 0 15,0 0-15</inkml:trace>
  <inkml:trace contextRef="#ctx0" brushRef="#br0" timeOffset="24079.77">670 7902 0,'0'0'0,"-35"0"15,17 0-15,-17 0 16,53 18 78,-1-18-94,-17 17 15,36-17-15,-19 0 0,1 0 16,17 0-16,-17 0 0,17 0 0,0 0 16,-17 0-16,17 0 0,1 0 0,16-17 15,-16 17-15,-1 0 0,0 0 16,1 0-16,-19 0 0,1 0 15,0 0 1</inkml:trace>
  <inkml:trace contextRef="#ctx0" brushRef="#br0" timeOffset="24636.41">1464 7761 0,'-18'-18'31,"1"18"-31,17 18 32,-18-18-32,18 35 15,0-17-15,0 17 0,-18-17 16,18 0-16,0 34 0,0-34 15,0 17-15,0-17 0,-17 17 16,17-17-16,0 17 0,0-17 0,0 0 0,-18-1 16,18 1-16,0-1 15,0-52 1,0 18 0,0-1-16,0-17 0,0 17 0,18 0 15,-18-17-15,0 17 0,17 1 0,-17-19 16,18 19-16,-18-1 0,0 1 0,18-19 15,-1 19-15,1-1 16,0 18-16,-1-18 0,1 18 16,0 0-16,-1 0 0,1 0 0,-1 0 15,-17 36-15,18-36 0,0 17 0,-1-17 16,1 36-16,-18-19 0,18 1 0,-18-1 16,0 1-16,17 0 0,-17-1 0,0 1 15,0 0-15,0-1 16,18-17-1,0 0 1</inkml:trace>
  <inkml:trace contextRef="#ctx0" brushRef="#br0" timeOffset="25398.69">1870 7955 0,'0'0'0,"0"18"15,35-18 16,-35-18-31,18 18 16,-1-18-16,1 18 0,17-17 16,-17-1-16,17-17 0,-35 17 15,18 1-15,-18-1 0,17 0 0,-17 1 16,0-1-16,0 0 0,-35 18 16,35-17-16,-18 17 0,-17 0 15,35 35-15,-17-35 0,-1 35 16,0-17-16,1 0 0,17 17 0,-18-17 15,18 17-15,0 18 0,0-18 16,0-17-16,35 17 16,-35-17-16,18-1 0,0 1 0,17-18 15,-18 0-15,1 0 0,17 0 0,-17 0 16,0 0-16,17-18 0,-17 18 0,17-35 16,-18 17-16,1 1 0,0-1 0,-1-17 15,1 17-15,0 0 0,-18 1 0,17-1 16,-17 1-16,0-1 0,0 0 15,-17 36 17,17 17-32,0-17 15,0-1-15,0 1 16,0 17-16,35-17 0,-17 0 16,-18-1-16,35-17 0,-17 18 0,-1-18 15,1 0-15,-1 0 0,1 0 16,0 0-16,-1 0 0,1-18 15,0 18-15,-1-17 0,1-19 16,0 19-16,-18-1 16,0 0-16,0 1 0,0-1 15,-18 18 17,18 18-32,0-1 0,0 19 15,0-19-15,0 1 16,0 0-16,0-1 0,35-17 0,-35 18 15,18 0-15,17-18 16,-35 17-16,18-17 0,-1 0 0,1 0 16,17 0-16,-17-35 0,0 35 15,34-35-15,-34-1 0,0 19 16,-1-19-16,-17 19 0,18-18 16,-18 17-16,0 0 0,0 1 0,0-1 15,-18 0-15,18 1 0,-35 17 0,35-18 16,-35 18-16,17 0 0,1 0 0,-1 0 15,0 0-15,1 18 0,17 17 16</inkml:trace>
  <inkml:trace contextRef="#ctx0" brushRef="#br0" timeOffset="25939.9">3492 7796 0,'0'0'0,"-35"0"16,18 0-16,-1 0 15,0 18 1,1-18-16,-1 53 0,0-18 15,18-17-15,-17-1 0,17 19 0,0-19 16,0 1-16,0 17 0,0-17 16,0 0-16,0-1 0,17 1 0,-17 0 0,18-1 15,-18 1-15,35-1 0,1-17 16,-19 0-16,18 0 16,-17 0-16,0-17 0,35-18 15,-18 17-15,-17 0 0,35-35 16,-36 36-16,-17-1 0,18-17 0,-1 17 15,-17 0-15,18 1 0,-18-1 16,0 1-16,0-1 0,0 0 0,0 1 16,-18 17-16,-17 0 15,18 17 1,-19 19-16,1-1 16,0 35-16,35-52 15,-18 0-15,18 17 0,0 0 16,0-17-16,0 0 0,0-1 15,35 1-15,-17-1 0,17-17 16,-17 0-16,17 0 0,-17 0 16,17 0-16,0 0 0,36-35 15,-36 18-15,0-1 0,54-17 16,-54 17-16,0-17 0</inkml:trace>
  <inkml:trace contextRef="#ctx0" brushRef="#br0" timeOffset="26499.49">4198 7885 0,'0'0'0,"-35"0"31,17 0-31,0 0 16,18 17-16,-35-17 0,35 18 0,-17-18 16,17 35-16,0-17 0,-18-1 15,18 1-15,0 0 0,0-1 0,0 1 16,0 0-16,0-1 0,0 1 16,18 0-16,-18-1 15,17-17-15,1 0 16,-1 0-1,-17-35-15,18 35 0,0-35 0,-1 17 16,-17 0-16,18 1 0,-18-1 16,18 0-16,-18 1 0,17-1 15,-17 0-15,0 1 0,18 17 0,-18 17 32,18 1-17,-18 17-15,0-17 0,17 0 16,-17-1-16,18 1 0,-18 0 15,18-18-15,-18 17 16,17-17-16,1 0 0,-1 0 16,1 0-16,0-35 0,-1 35 0,1-18 15,17 1-15,-17-1 0,0-17 0,-1 17 16,1-17-16,-1 17 0,1-17 0,0 0 16,-1-36-16,-17 53 0,0-17 15,0 0-15,0 0 0,0-18 16,0 35-16,-17 0 0,17 1 15,-36 17-15,19 0 16,17 17-16,-18-17 0,18 36 0,-17-1 16,17-17-16,0-1 0,-18 19 0,18-1 15,0-18-15,0 36 16,0-17-16,35-19 0,-17 36 16,-18-35-16,0-1 0,17 1 0,-17 0 15,0-1-15,0 1 0,0 0 16</inkml:trace>
  <inkml:trace contextRef="#ctx0" brushRef="#br0" timeOffset="26917.21">4286 7761 0,'0'0'15,"-17"18"-15,34-18 31,19-18-15,-1 18-16,0 0 0,36-18 16,-36 1-16,18 17 0,-18 0 0,0 0 15,18 0-15,-35 0 0,17 0 16,0 0-16,-17 0 0,0 0 0,-1 17 16,1 1-16,-18 0 0,0 17 15,0-17-15,0-1 16,18-17-16,-18 18 0,0 0 0,0-1 0,0 1 15,0 17-15,17 0 16,-17-17-16,0 0 0,18-1 16,-18 1-16,0 0 0,0-1 15,0 1 1,0-53 0,0-1-1,0 1-15,0 17 0,0-17 16,0 17-16,0 1 0,0-18 0,18 17 15,-18-17-15,0 17 0,17 0 16,-17 1-16,36-19 16,-36 19-16,17 17 0</inkml:trace>
  <inkml:trace contextRef="#ctx0" brushRef="#br0" timeOffset="27256.81">5327 7867 0,'-18'18'16,"-17"-1"-16,17 1 16,1-1-16,-19 1 15,19 0-15,17-1 0,-18 1 16,1 0-16,-1-1 0,18 1 0,-18 0 16,18-1-16,-17 1 0,17 0 0,0-1 15,0 1-15,0-1 16,35 1-16,-17-18 15,-1 0-15,1 0 0,-1 0 16,1 0-16,17-18 0,-17 18 0,17-52 16,18-1-1,-53 17-15,18 19 0,-1-36 16,-17 35-16,0 0 0,0 1 16,0-1-16,0 1 0,-35-1 0,18 18 15,-19 0-15,19 0 16,-1 35-16,0-35 15,1 18-15,17-1 0</inkml:trace>
  <inkml:trace contextRef="#ctx0" brushRef="#br0" timeOffset="27481.12">5609 8026 0,'0'17'15,"-17"-17"1,17 18 0,0 0-16,0-1 15,0 1-15,0 0 16,0-1-16,0 1 16,17-18-16,1 0 15,-1 0-15,1-18 16</inkml:trace>
  <inkml:trace contextRef="#ctx0" brushRef="#br0" timeOffset="27616.97">5715 7779 0,'0'0'0,"-18"-18"16,1 0-16,-1 18 16,18 18-1,0 0 1,18-1-16</inkml:trace>
  <inkml:trace contextRef="#ctx0" brushRef="#br0" timeOffset="28064.6">6174 7920 0,'-18'0'16,"-17"0"-1,17 0-15,0 0 0,-35 0 16,36 35-16,-1-35 0,1 18 16,-19-18-16,19 17 0,-1 1 0,0 0 15,18 17-15,-17-17 0,17-1 0,-18 1 16,18 0-16,0-1 0,0 1 16,35-1-16,-17-17 15,17 0-15,-17 0 0,0 0 16,17 0-16,-18-35 0,19 35 0,-19-17 15,19-19-15,-19 19 0,19-19 0,-1 19 16,0-54-16,-17 36 16,-1 0-16,1-1 0,-18-17 0,18 18 0,-18-18 15,0 0-15,0 18 0,0-18 16,0 18-16,0 0 0,-36-1 0,36 1 16,-17 0-16,17 17 0,-18 0 15,1 18-15,-1 0 0,0 36 16,18-1-16,0-17 15,-17 17-15,17 0 0,0 18 0,0-18 16,0 1-16,0-1 0,35 18 0,-35-18 16,18 0-16,-18 1 0,35-1 0,-18 0 15,1-17-15,0-1 0,-18 19 0,17-36 16,1 17-16</inkml:trace>
  <inkml:trace contextRef="#ctx0" brushRef="#br0" timeOffset="28367.81">6809 7849 0,'0'0'0,"-53"0"32,35 0-17,18 18 16,0 0-15,0-1-16,18 1 0,-18-1 16,0 1-16,0 17 0,0-17 0,0 17 15,0-17-15,0 17 0,0-17 0,0 0 16,-18 17-16,18-18 0,0 1 0,0 0 16,0-1-16,-18 1 0,18 0 15</inkml:trace>
  <inkml:trace contextRef="#ctx0" brushRef="#br0" timeOffset="29803.16">547 9807 0,'-18'0'0,"-17"0"16,35-17-16,0-1 15,0 0-15,0 1 16,0-1-16,18 0 0,17 1 0,-18-1 15,1 0-15,17 18 0,1-17 16,-19 17-16,19 0 0,-19 0 0,1 0 16,-1 17-16,1-17 0,-18 53 15,18-35-15,-18 0 0,0 17 16,0 35-16,0-34 0,-36-1 0,1 36 16,18-54-16,-19 19 15,19-1-15,-19-18 0,1 1 0,0 0 16,0 17-16,-1-35 0,19 18 15,-1-18-15,0 0 0,1 0 16,-1-36-16,0 19 16,18-19-16,0 1 0,0 18 15,0-1-15,0 0 16,0 1-16,18 17 16,0 0-16,17 35 15,-17-35-15,-1 35 0,1-35 16,0 35-16,-1-17 0,1 0 0,-1-1 15,1-17-15,0 18 0,-18 0 0,17-1 16,1-17-16,-18 18 0,18-18 16,-1 0-16,1 0 15,-18-18-15,18 18 0,-1-35 0</inkml:trace>
  <inkml:trace contextRef="#ctx0" brushRef="#br0" timeOffset="30090.49">688 9296 0,'0'0'16,"-71"-53"-1,54 53-15,52 17 47,0 19-47,-17-19 16,17 19-16,0-19 0,1 19 0,-1-1 15,-17 0-15,17 18 0,-17 0 0,34 53 16,-34-36-16,0 1 0,-18 52 16,0-52-16,-36-18 0,36 0 0,-52 0 15,34 0-15,-17-1 0,-1-16 0,1-1 16,0 0-16,0 1 0,-1-1 0,1 0 16,-18-17-16,18-1 0,0 19 15</inkml:trace>
  <inkml:trace contextRef="#ctx0" brushRef="#br0" timeOffset="31988.39">1305 9631 0,'0'0'0,"0"-18"0,0-35 15,0 18 1,18 35 0,-18 18-16,0-1 0,0 19 15,0-1-15,0 0 0,0 0 0,0 18 16,0-17-16,0 16 0,0-16 0,0 17 15,-18 17-15,18-52 0,0 17 16,0-17-16,0-1 0,-17 1 0,17 0 16,0-1-16,0-52 31,0 0-31,0 17 0,0-17 16,0 0-16,-18-1 0,18 1 0,0 0 15,0-18-15,0 18 0,0-1 16,0 1-16,0 0 0,0-1 0,18 19 15,-18-1-15,0 1 0,17 17 16,1 35-16,0 0 16,-1-17-16,1 17 0,-1 0 15,1-17-15,0 17 0,-1 0 0,1-17 16,0 17-16,-1 1 0,1-19 0,-18 1 16,18 0-16,-18 17 0,0-17 15,0-1-15,0 1 0,17-18 16,-17-35-1,0-1-15,0 1 16,18-36-16,-1 18 0,1 1 16,0-54-16,-1 53 0,1 0 15,0 0-15,-18 18 0,17-1 0,1 1 16,-18 18-16,18-1 0,-1 18 31,-17 18-31,18 17 0,-18 0 16,18 0-16,-18 1 0,0-1 0,17 0 15,-17 0-15,18 1 0,-18 17 16,0-18-16,17 0 0,-17 18 0,0 18 16,18-36-16,-18 0 0,0 1 0,18-19 15,-18 18-15,0-17 0,17 0 0,-17-1 16,18-17-16,-18 18 0,18-18 0,-1 0 16,1 0-16,0 0 0,-1-35 15,18 35-15,-17-36 0,0 1 16,-1 18-16,1-19 0,0 1 0,-18 0 15,17-18-15,-17 17 0,18 1 0,-18 0 16,0 0-16,0-1 0,0 19 0,0-1 16,0 0-16,0 54 15,-35-36-15,35 17 16,-18 19-16,18-19 0,-18 19 0,18-19 16,0 18-16,0 1 0,0-1 0,0-17 15,0 17-15,0-17 0,0 17 0,18-17 16,-18-1-16,0 1 0,35-1 15,-35 1-15,18-18 0,0 18 0,-1-18 0,1 0 16,17 0-16,0 0 0,1 0 16,-1-36-16,-17 36 0,70-88 15,-53 71-15,-17-19 0,-1-34 16,1 34-16,-18 19 0,18-18 16,-18 17-16,0-17 0,0 17 0,0 0 15,-36 18-15,19 0 16,-71 89-1,70-72-15,0 1 0,1 17 16,17-17-16,-18 17 0,18-17 0,0-1 16,0 19-16,0-1 15,18-17-15,-1-1 16,19-17-16,-1 0 0,-18 0 16,1 0-16,0 0 0,-1-35 0,1 35 15,0-18-15,-1 1 0,1-1 0,0 0 16,-18 1-16,17-19 0,-17 19 0,18-1 15,-18 0-15,0 1 0,0-18 16,0 17-16,0 0 0,0 1 16,-18 17-16,18 35 15,0 0 1,0-17-16,0-1 0,0 1 16,18 17-16,-18-17 0,35 0 0,-35-1 15,18 1-15,-1 0 0,1-1 16,0-17-16,-1 18 0,1-18 0,0 0 15,-1 0-15,18 0 0,-17 0 0,0-35 16,-1 35-16,1-36 0,0 19 0,-1-19 16,-17 19-16,18-19 0,-18 19 0,0-18 15,18 17-15,-18-17 0,0 17 0,0-17 16,0 17-16,0 0 0,-36 18 0,36-17 16,-17 17-16,17 35 15,-18-35-15,18 35 0,0-17 16,0 17-16,0-17 0,0 17 0,0 0 15,0-17-15,0 53 16,0-54-16,18 1 0,-18 17 0,0-17 16,0 0-16,17-18 0,-17 17 0,18-17 15,-18-17 1,0-19 0,0 19-16,0-19 0,18-17 15,-18 18-15,0 17 0,17-17 16,-17 0-16,18 17 0,-18-17 0,18 17 15,-1-17-15,-17 17 0,18 1 0,-1 17 16,1-18-16,0 18 0,-1 0 0,1 0 16,17 18-16,-17-18 0,0 35 15,-1 0-15,18-17 0,-17 17 0,0-17 16,-1 52-16,-17-34 16,18-19-16,-18 36 0,0-17 15,0-19-15,18 1 0,-18 0 16,0-1-16,17-17 0,1 0 0</inkml:trace>
  <inkml:trace contextRef="#ctx0" brushRef="#br0" timeOffset="32885.98">3916 9631 0,'0'0'0,"0"-18"16,0 1-16,-35 17 15,17 35-15,0 18 16,1-36-16,-1 19 0,18-1 16,-18 0-16,18 0 0,-17 1 0,17-1 15,0 0-15,0 1 0,0-1 0,0-17 16,0-1-16,17 1 0,-17-1 0,18 1 16,17-18-16,-17 0 15,0 0-15,17-18 16,0 18-16,-17-35 0,17-18 15,-17 36-15,-18-19 0,17 19 0,1-19 16,-18 1-16,0 0 0,0 0 0,0 17 16,0-17-16,-35-1 0,35 19 0,-36-1 15,19 0-15,-1 1 0,-17-1 0,17 18 16,1-17-16,-19 17 0,19 0 0,-1 0 16,0 0-16,1 0 0,-1 35 0,-17-18 15,35 1-15,-18 17 16,18-17-16,0 0 0,53-1 15,-53 1-15,35-18 0,-17 18 16,17-18-16,1 0 0,-1 0 0,0 0 16,18-36-16,-18 36 0,18-35 0,-18 17 15,1-17-15,-1 17 0,0-17 0,1 18 16,-1-54-16,-17 53 16,-1 1-16,-17-19 0,0 19 0,0-1 15,0 1-15,0-1 0,0 0 0,-17 1 16,17-1-16,-36 18 15,36 35 17,0 1-32,0-19 15,0 18-15,0 1 0,0-1 0,36 18 16,-36-18-16,0 18 0,0 18 0,0-18 0,0 17 16,0 1-16,-36-1 0,36 1 0,-35-18 15,17 17-15,1 1 0,-1-1 16,-17-17-16,17 0 0,0 0 0,-17 35 15,35-52-15,0-1 0,0-17 16,0-1-16,18-17 16,-18-17-16,35 17 0,-17-36 15,35-17-15,-18 18 0,-17 0 16,35-36-16,-18 36 0,-18 0 16,1 17-16,0-17 0,-1 17 0,-17 0 15,18 1-15,-18-1 0,0 1 0,0-1 16,-35 0-16,-1 18 15,36-17-15,-52 17 16,34-18-16,-17 18 0,-1 0 16,19 0-16,-1 0 0,0 0 0,1 0 15,-1 0-15,36 0 47,35 0-47,-36-18 16,19 18-16,17-35 0,-18 17 0,18 1 15,-18-18-15,18 17 0,0-17 0</inkml:trace>
  <inkml:trace contextRef="#ctx0" brushRef="#br0" timeOffset="35324.42">1147 10654 0,'0'0'16,"-36"-71"0,36 54-1,0-1-15,-17 18 0,17-18 0,0 1 16,0-1-16,0 36 47,0-1-47,-18 1 15,18 17-15,0-17 0,0 17 0,0 1 16,-18-1-16,18 0 0,0 18 0,0 0 16,0 0-16,0 17 0,0-17 0,0 18 15,-17 52-15,17-70 0,-18 0 16,18-18-16,0 1 0,-18-19 15,18 19-15,0-19 0,0 1 16,0 0-16,18-18 16,17 0-16,-17 0 15,0-18-15,17 18 0,0-35 16,-17-1-16,-1 19 0,19-19 16,-19 1-16,1 18 0,-18-19 0,18 19 15,-18-1-15,0-17 0,0-1 16,0 19-16,-36-1 0,36 0 0,-35 1 15,0-1-15,17 18 16,1 0-16,-19 0 0,19 0 0,-1 0 0,-17 0 16,17 18-16,0-18 0,1 0 15,-1 17-15,18 19 16,-18-36-16,18 17 16,0 1-16,36-18 15,-1 0-15,-17 0 0,17-35 16,0 35-16,36-53 0,-36 35 15,0-17-15,36-18 0,-36 18 16,0-1-16,-17 1 0,17 0 0,-17 0 16,0-1-16,-1 1 0,1 0 15,0 17-15,-18-17 0,0 17 0,0 1 16,0-19-16,0 19 0,0-1 16,-18 18-16,-17 0 15,17 18-15,-17-1 16,35 1-16,-18 17 0,0 1 15,18-1-15,-17 0 0,17 0 16,0 1-16,0-1 0,0 0 0,0 0 16,0 1-16,35-1 0,-35 0 0,18 1 15,-18-1-15,35 0 0,-35-17 0,18 17 16,-18-17-16,35-1 0,-17 1 0,-18 0 16,17-1-16,1-17 0,-1 0 15,1 0-15,0 0 0,-1 0 0,1-17 16,0 17-16,17-36 0,-17 1 0,17 17 15,-17-17-15,-1 17 16,1-17-16,-1 0 0,1 0 0,-18 17 0,18-17 16,-18 17-16,0 0 0,0 1 0,0-1 15,0 1-15,0 34 32,-18 18-32,18-17 0,0 0 15,0 17-15,0-17 0,0 17 0,0-17 16,0 17-16,0-18 0,0 1 0,0 0 15,0-1-15,18 1 0,-18 0 0,17-18 16,19 17-16,-19-17 0,19 0 16,-19 0-16,1-35 0,-1 35 15,1-35-15,0 17 0,-1 0 16,1 1-16,0-1 0,-18-17 0,17 17 16,-17 1-16,0-19 0,0 19 0,0-1 15,0 0-15,0 1 0,0-1 0,0 1 16,0 34 15,0 1-31,0-1 16,0 1-16,0 17 0,0-17 0,0 0 15,0 17-15,0-17 0,0-1 16,0 18-16,0-17 0,0 0 0,0-1 16,0 1-16,36-18 15,-1 0-15,-18 0 0,19 0 16,-19-18-16,19 18 0,-1-35 0,0 35 15,1-35-15,-1 17 0,0 1 0,0-19 16,1 19-16,-19-19 0,1 19 0,0-36 16,-18 35-16,17 1 0,-17-1 15,0 0-15,0 1 0,-35 17 16,35-18-16,-18 18 0,-17 0 16,17 0-16,1 35 0,-1-35 15,0 18-15,18 17 0,-17-17 0,17-1 16,-18 1-16,18 17 0,0-17 0,0 0 15,0 17-15,0-17 0,0-1 0,0 18 16,0-17-16,35 0 0,-35-1 16,18-17-16,-18 18 0,53 0 15,-35-18-15,17 0 0,-17 0 16,-1 0-16,1 0 0,17-36 0,0 36 16,1-17-16</inkml:trace>
  <inkml:trace contextRef="#ctx0" brushRef="#br0" timeOffset="36254.75">3598 11183 0,'0'0'0,"-35"-18"0,17-87 31,1 69-31,17 19 0,0-1 0,-18-17 15,18 17-15,0 0 0,-18 18 0,18-17 16,0-1-16,-17 18 0,-1 0 16,1 0-16,-1 35 15,0-35-15,-17 36 0,17-1 0,1-17 16,-1 17-16,0 0 0,1-17 0,17 17 16,-18-17-16,18 17 0,0-17 0,0 17 15,0 0-15,35-35 0,-35 18 16,18-18-16,-18 18 0,35-18 0,-17 0 15,0 0-15,-1 0 0,1-36 0,0 36 16,17-17-16,-18-19 0,1 19 0,0-19 16,-1 1-16,1 0 0,0 0 0,-1-18 15,1 17-15,17-69 0,-35 34 16,18 18-16,-18 0 0,0 0 16,0 0-16,0 18 0,0 0 0,0-1 15,0 19-15,0-1 0,-35 1 0,35-1 16,-18 18-1,18 35-15,-35-35 0,35 35 0,-18 1 16,18-1-16,-18 0 0,18 1 0,0 52 16,0-35-16,0-18 0,0 18 15,0 0-15,18 0 0,-18 0 0,0 0 16,18-18-16,-18 18 0,17-36 0,-17 19 16,18-19-16,-18 1 0,35 17 15,1-35-15,-19 0 0,18 0 16,1-35-16,-1 35 0,0-35 0,1-1 15,-1 19-15</inkml:trace>
  <inkml:trace contextRef="#ctx0" brushRef="#br0" timeOffset="36843.37">4145 10830 0,'0'0'0,"-35"18"32,0 17-32,17-17 0,0-1 15,1 1-15,-1 17 0,-17 18 16,17-35-16,0 17 0,1 18 15,17-18-15,0-17 0,0 0 0,0-1 16,0 1-16,0 0 0,0-1 0,0 1 16,17-18-16,19 0 15,-1 0-15,-17 0 0,-1-18 16,1 18-16,0-35 0,-1 17 0,18 1 16,-17-19-16,0 1 0,-18 17 15,0 1-15,0-1 0,0-17 0,0 17 16,0 1-16,0-1 0,0 0 15,-18 18-15,0 18 16,18 17 0,0-17-16,0 17 0,0-17 15,0-1-15,0 1 0,0 17 0,18-17 16,-18 0-16,35-1 16,1 1-16,-19-18 0,1 18 0,0-18 15,-1 0-15,19 0 0,-19 0 0,18-36 16,-17 36-16,17-35 0,-17 17 0,0-17 15,17 0-15,-17 0 0,-1-1 0,1-17 16,-18 18-16,0-18 0,17 0 0,-17-53 16,0 54-16,0 16 0,-35 1 15,35 0-15,0-1 0,-17 19 0,17-1 16,0 0-16,-18 18 0,0 0 16,18 18-16,0 17 15,0-17-15,0 0 0,0 17 16,0 0-16,0 1 0,0-1 0,0 0 15,18 71-15,-18-71 0,18 18 16,-18 35-16,17-35 16,-17-18-16,18 1 0,-18-19 0,17 19 15,-17-19-15,0 1 0,18-18 0,0 18 16,-1-18-16,1 0 0,0 0 16,-1 0-16,1 0 0,17-36 0,-17 36 0,-1-35 15,1 17-15</inkml:trace>
  <inkml:trace contextRef="#ctx0" brushRef="#br0" timeOffset="37188.39">4868 10989 0,'0'0'0,"0"-53"32,-17 53-17,17 18 1,-18-18-16,18 53 0,-18-36 0,18 1 16,-17 17-16,17-17 0,0 17 0,0-17 15,0 17-15,0-17 0,0-1 16,17 1-16,19-18 15,-1 0-15,-17-18 16,17-17-16,-17 0 0,-18 17 16,17 0-16,1-34 0,-18 16 15,0 1-15,0 17 0,0 1 0,0-1 16,0 0-16,0 1 0,-18 17 0,18-18 16,-17 18-16,-1 35 15,0-17-15,18 17 16,-17-17-16,17 0 0,0-1 0,0 19 15,0-19-15,0 18 0,0-17 0,35 0 16,-35-1-16,18 1 0,-18 0 0,17-1 16,-17 1-16,18-18 0,-1 18 15,1-18-15,0 0 16</inkml:trace>
  <inkml:trace contextRef="#ctx0" brushRef="#br0" timeOffset="37405.82">4198 10601 0,'0'0'0,"-123"18"15,140-18 1,54 0-1,-18 0-15,17 0 0,71 0 16,-70 0-16,17-18 0,-17 18 0,-1 0 16</inkml:trace>
  <inkml:trace contextRef="#ctx0" brushRef="#br0" timeOffset="38209">265 12206 0,'-18'0'0,"0"0"0,1 0 16,17-18-16,-18 18 15,0 0-15,54 0 63,-19 0-48,1 0-15,0 0 0,17 0 16,-18 0-16,19 0 0,-19 0 0,19 0 16,-19 0-16,19 0 0,-19-17 0,19 17 15,-19 0-15,1 0 0,-1 0 0,1 0 16,0 0-16,-1 0 0,1 0 0,0 0 16,-1-18-16</inkml:trace>
  <inkml:trace contextRef="#ctx0" brushRef="#br0" timeOffset="39396.32">935 12030 0,'0'0'0,"-18"0"15,1 0-15,17 35 31,-18-35-31,18 35 0,0-17 16,-18 0-16,18 17 0,0-18 0,0 36 16,-17-17-16,17-19 0,0 19 15,0-19-15,0 1 0,0-1 0,0 1 0,0 0 16,0-1-16,0 1 16,0-36 15,0 1-31,0-19 15,-18 19-15,18-18 0,0 17 16,0-17-16,0 17 0,0-17 0,0 17 16,0-17-16,18 17 0,-18-17 0,17 17 15,-17 1-15,36 17 0,-36-18 0,17 18 16,1-18-16,-1 18 0,1 0 16,0 36-16,-1-36 0,1 17 15,-18 19-15,18-19 0,-1 36 16,1-35-16,-18 17 0,18-17 0,-1 17 15,-17-17-15,0 17 0,18 18 16,-18-36-16,0 1 0,0 17 0,0-17 16,0 0-16,0-1 0,18 1 15,-1-18 1,1 0-16,-18-18 0,17 18 16,1-35-16,0 17 0,17 1 0,-17-19 15,-1 19-15,1-19 0,0 1 0,-1 18 16,1-19-16,-18 1 0,17 0 0,-17-1 15,18 1-15,-18 0 0,0 17 0,0-17 16,0 17-16,0 1 16,-18 17-1,1 35-15,-1 0 16,18-17-16,-35 17 0,17-17 0,18 17 16,-17-17-16,17 17 0,0-17 0,0-1 15,0 19-15,0-19 0,0 1 0,0 17 16,0-17-16,0-1 0,35-17 15,-35 18-15,18 0 0,52-1 16,-52-17-16,17 0 0,-17 0 16,17 0-16,0-35 0,-17 35 0,35-18 15,-18-17-15,-17 0 0,-1 17 0,1 1 16,0-1-16,-1-17 0,-17 17 16,18 0-16,-18-17 0,0 17 0,0 1 15,0-1-15,0 1 0,0-1 16,-18 18-1,18 18-15,0 17 16,-17-35-16,17 35 0,0-17 16,0-1-16,0 19 0,0-19 0,0 1 15,0 0-15,35-1 0,-35 1 0,0-1 16,35 1-16,-17-18 0,-18 18 16,17-18-16,1 0 0,0 0 0,-1 0 15,1 0-15,0-18 0,-1 18 16,1-35-16,0 35 0,-18-18 15,17 1-15,-17-1 0,18 0 0,-18 1 16,0-1-16,0 0 0,0 1 16,0-1-16,0 36 31,0 17-15,0-17-16,17-1 0,-17 1 0,0 0 15,36 17-15,-36-18 0,17 1 0,-17 0 16,18-1-16,-18 1 0,18 0 0,-1-1 15,1-17-15,-18 18 0,18-18 16,-1 0-16,1 0 0,-1-35 16,1 35-16,0-36 0,-1 19 15,-17-19-15,18 19 0,-18-18 0,18 17 16,-18-17-16,0-1 0,0 19 0,0-19 16,0 19-16,0-18 0,-36 17 0,36 0 15,-35 18-15,35-17 0,-18 17 0,1 0 16,-1 0-16,1 0 15,-1 0-15,18 17 0,0 1 16,-18-18-16,18 35 0</inkml:trace>
  <inkml:trace contextRef="#ctx0" brushRef="#br0" timeOffset="40551.58">3140 12065 0,'0'0'0,"0"-18"32,-18 18-32,-17 0 0,0 18 15,-1-18-15,19 35 0,-36 36 16,35-54-16,-17 36 16,35-35-16,-18 17 0,18 18 15,0-35-15,0 17 0,0 18 16,35-35-16,-35-1 15,36 1-15,-19 0 0,1-1 0,17-17 16,-17 18-16,17-18 0,0 18 0,-17-18 16,17 0-16,1 0 0,-1 0 0,-17-36 15,17 36-15,0-17 0,0-1 0,-17 0 16,17-17-16,18-36 16,-53 54-16,18-36 15,-18 35-15,0 1 0,0-36 0,0 35 16,-18 18-16,18-18 0,-35 18 0,17-17 15,-17 17 1,17 0-16,1 35 0,-1-17 16,18-1-16,0 19 0,-18-19 0,18 1 15,0 35-15,0-36 0,36 19 16,-36-1-16,17-35 0,36 35 16,-35-35-16,0 0 0,17 18 15,0-18-15,-17 0 0,17-35 16,18-1-16,-18 19 0,-17-1 15,0-17-15,-1 17 0,1-17 0,-1 17 16,1-17-16,-18 17 0,0-17 0,0 17 16,0 1-16,0-1 0,0 1 15,0-1-15,-18 18 16,-17 35-16,35-17 16,-17 17-1,17-17-15,-18 35 0,18-36 16,0 19-16,0-19 0,0 1 0,0-1 15,0 1-15,35 0 0,-35-1 16,0 1-16,18-18 0,-18 18 0,17-18 16,1 0-16,0 0 0,-1-36 15,1 1-15,0 17 16,-18 1-16,17-1 0,-17-17 0,18 17 16,-18-17-16,0 17 0,18-17 0,-1-18 15,-17 36 1,0 52-1,18-35-15,-18 17 16,0 19-16,17-19 0,-17 19 16,0-19-16,18 19 0,-18-19 0,18 1 15,-18 17-15,17-17 0,1-1 16,-18 1-16,18-18 0,-18 18 0,17-18 16,1 0-16,0 0 0,-1-36 15,1 36-15,35-105 16,-36 69-16,1 1 0,17-71 15,-35 71-15,18-18 0,0 0 16,-18 0-16,17 18 0,-17-18 0,0 18 16,0-1-16,0 19 0,0-1 0,0 0 15,0 1-15,0-1 0,-17 18 16,-1 18 0,0 17-16,18 0 15,-17-17-15,17 0 0,0 17 0,0 71 16,0-53-16,0-18 15,17 53-15,-17-35 0,0-18 16,0 36-16,0-36 0,0-17 16,0 17-16,0-17 0</inkml:trace>
  <inkml:trace contextRef="#ctx0" brushRef="#br0" timeOffset="40985.14">3951 11942 0,'0'0'0,"-18"0"0,1 0 15,52 0 1,18-36 0,-35 36-16,17-17 0,0 17 0,0-18 15,1 18-15,-1-18 0,0 18 16,1 0-16,-1 0 0,-17 0 0,17 0 15,-18 36-15,1-19 16,0 19-16,-18-19 16,0 1-16,17-1 0,-17 1 0,0 0 15,18 17-15,-18-17 0,0-1 0,18 19 16,-18-19-16,0 18 0,0-17 0,0 17 16,0-17-16,0 17 0,0-17 0,0 0 15,0-1-15,0 1 16,-18-18-1,18-18-15,0-17 16,0 17-16,0-35 16,0 18-16,0 17 0,0-17 0,0 0 15,0 0-15,0-1 0,18 19 0,-18-19 16,0 19-16,35-1 0,-35 1 0,35-1 16,-17 18-1,-1 0-15,1 0 16,-18 35-16</inkml:trace>
  <inkml:trace contextRef="#ctx0" brushRef="#br0" timeOffset="41320.82">4851 12136 0,'0'0'0,"-18"17"32,0-17-17,18 18 1,-35-18-16,35 17 0,-18 1 0,1 0 15,-1-1-15,1 1 0,17 0 16,-18-1-16,0 1 0,18 17 0,-17 0 16,17 1-16,-18-19 0,18 19 15,0-19-15,0 1 0,35 0 0,1-1 16,-1-17-16,-18 0 16,1 0-16,0 0 0,-1-17 0,1 17 15,0-36-15,17 19 0,-17-1 0,-1-17 16,1 17-16,-18-17 0,18 0 0,-1 17 15,-17-17-15,0-1 0,0 1 0,0-18 16,-35 18-16,35 17 16,-53-17-16,18 35 15,17 0-15,-17 35 16,35-17-16,-18-18 0</inkml:trace>
  <inkml:trace contextRef="#ctx0" brushRef="#br0" timeOffset="41533.9">5009 12100 0,'0'36'32,"18"-19"-32,-18 18 15,18-17-15,-18 17 16,0-17-16,0 0 0,0-1 15,0 1-15,0 0 16</inkml:trace>
  <inkml:trace contextRef="#ctx0" brushRef="#br0" timeOffset="41657.18">5062 11818 0,'0'0'0,"-17"-18"0,17 36 47</inkml:trace>
  <inkml:trace contextRef="#ctx0" brushRef="#br0" timeOffset="42123.44">5521 12012 0,'0'0'0,"-141"35"31,123-17-31,1-18 16,-19 18-16,-17 52 16,53-52-16,-35 17 15,35 0-15,0-17 0,-18 17 0,18-17 16,0 0-16,0-1 0,0 1 0,36-1 15,-36 1-15,17-18 0,19 0 16,-19 0-16,19 0 16,-19-18-16,1 18 0,-1-35 15,1 18-15,0-19 0,-1 1 0,1 17 16,17-17-16,-35-18 0,18 18 0,17-89 16,-35 72-16,0-37 15,0 54-15,0 0 0,-35-36 16,17 36-16,18 0 0,-35 17 15,35 0-15,-18 1 0,18-1 0,-17 18 16,17-18-16,-18 18 0,0 36 16,1-19-1,17 36-15,0-35 0,0 0 16,0 17-16,0 0 0,0 0 0,0 1 16,17 70-1,19-54-15,-36-16 0,0 17 0,17 0 16,-17-18-16,0 18 0,18 17 15,-18-34-15</inkml:trace>
  <inkml:trace contextRef="#ctx0" brushRef="#br0" timeOffset="43084.07">4798 12912 0,'0'-36'94,"0"19"-78,0-1-16,0 0 15,0 1-15,17-1 16,-17 1-1,18 17-15,0 0 16,-18 17 0,0 18-16,17-35 15,-17 18-15,0 0 0,0 17 16,0-17-16,0-1 0,0 19 16,0-19-16,0 1 0,-17 17 0,17-17 0,-36 17 15,19-17-15,-19 17 0,19 0 0,-18-17 16,-1 0-16,-17-1 0,18 18 15,0-17-15,-18-18 0,18 18 0,-1-18 16,1 0-16,0 0 0,17 0 0,-17 0 16,17-36-16,1 36 0,-1-35 0,18 18 15,-18-1-15,18 0 0,-17 1 0,17-1 16,0 0-16,0 1 0,0-1 16,0 0-16,17 18 15,-17-17-15,36 17 16,-1 0-16,-17 0 0,-1 0 15,1 0-15,35 35 16,-18-35-16,-17 18 0,-1-18 16,-17 17-16,18-17 0,0 36 15,-1-19-15,-17 1 0,18 0 0,-18-1 16,17 1-16,-17 17 0,0-17 0,0-1 16,0 19-16,0-19 0,18 1 0,-18 0 15,0 17-15,0-18 0,0 1 0,18 17 16,-18-17-16,17 0 15,1-1-15,0-17 16,-18 18-16,17-18 0,1 0 0,0 0 16,-1 0-16,1 0 0,-1 0 0,1-35 15,0 35-15,-1-18 0,1 18 0,0-18 16,-1 18-16,1-17 0,0-1 0,-1 0 16,1 18-16</inkml:trace>
  <inkml:trace contextRef="#ctx0" brushRef="#br0" timeOffset="56156.03">8819 11324 0,'-17'0'0,"-1"18"16,1-18 15,-1 0-15,18-18 0,-18 18-16,1 0 0,17-17 15,-18 17-15,0 0 16,1 0 15,52 0 0,-17 0-15,-1 0-16,1 0 16,17 0-16,-17 0 0,-1 0 15,19-18-15,-19 18 0,1 0 16,0 0-16,-1-18 0,1 18 15,0 0-15,-54 0 47,19 0-47,17 18 16,-18-18-16,0 0 16,1 18-16,52-18 62,-35-36-62,35 36 0,-17 0 16,17 0-16</inkml:trace>
  <inkml:trace contextRef="#ctx0" brushRef="#br0" timeOffset="57504.12">11906 14217 0,'0'0'0,"-17"0"62,-1 0-62,-17-18 16,17 18-16,0 0 0,1 0 16,-1 0-16,0 0 0,1 0 15,-1 0-15,1 0 0,-1 0 0,0 0 16,1 0 0,34 0 15,-17 18-31,18-18 15,17 0-15,-17 0 0,-1 0 16,1 0-16,0 0 0,-1 0 16,1 0-16,0 0 0,-1 0 0,1 0 15,0 0-15,-1 0 0,1 0 0,0-18 16,-1 18-16,1 0 0,-1 0 16,1 0-16,-18-17 0,18 17 15,-18-18 1,-18 18 15,-17 0-31,17 0 16,1 0-16,-19 0 15,19 0-15,-1 0 16,36 0 15,17 0-15,-17 0-16,-1 0 0,1 0 15,-1 0-15,19-18 0</inkml:trace>
  <inkml:trace contextRef="#ctx0" brushRef="#br0" timeOffset="59466.14">21996 11536 0,'17'0'172,"1"0"-157,0 0-15,-1 0 16,1 0-16,0 17 0,-1-17 16,1 0-16,-1 0 0,1 0 0,17 0 15,-17 0-15,0 0 0,17 0 16,-17 0-16,-1 0 15,1 0-15,-1 0 16,-17-17 0,-17 17 15,-1 0-15,1 0-1,-1 0-15,0 0 16,1 0-16,-1 0 0,0 0 15,1 0-15,-1 0 0,0 0 16,36 0 78,0 0-94,-1 0 15,1 0-15,0 0 16,-1 0-16,1 0 0,0 0 0,-1 0 16,1 0-16,-1 0 15,-52 0 17,18 0-17,-1-18-15,0 18 0,1 0 16,-1 0-16,0 0 0,1 0 0,-1 0 15,0 0-15,1 0 0,-1 0 16,1 0-16,17 18 16,0-1-1,35-17 1,-18 0 0,19 0-16</inkml:trace>
  <inkml:trace contextRef="#ctx0" brushRef="#br0" timeOffset="60788.08">22860 13705 0,'0'-17'31,"0"-1"-15,-18 18-1,18-18-15,-17 18 0,-1 0 16,0-17-16,1 17 16,34 0 62,19 0-63,-19 0-15,1 0 0,17 0 16,-17 0-16,0 0 16,-18-18-16,17 18 0,-17-17 31,-17 17 0,-1 0-31,-17 0 16,17 0-16,-35 0 31,35 17-31,36-17 47,0 0-31,-1 0-1,1 0-15,0 0 0,-1 0 16</inkml:trace>
  <inkml:trace contextRef="#ctx0" brushRef="#br0" timeOffset="68809.1">9313 10548 0,'0'0'0,"-17"0"0,-1 0 46,18-18-46,0 1 32,-18 17-17,1-18-15,-1 18 16,0 0 0,1 0-16,-1-18 0,1 18 15,-1 0-15,0 0 0,1 0 0,17-17 16,-18 17-16,0 0 0,1 0 15,-1 0-15,0 0 16,1-18-16,-1 18 16,1 0-16,-1 0 0,0 0 15,1 0-15,-1 0 0,0 0 16,1 0-16,-1 0 16,0 0-16,1 18 0,-1-18 15,1 0-15,-1 17 0,0-17 16,1 18-16,-1-18 0,0 18 15,1-18-15,-1 17 0,0 1 16,1 0-16,-1-1 16,0 1-16,1 0 0,-1-1 15,18 1-15,-17-18 0,17 18 16,-18-1-16,0 1 0,18-1 16,-17-17-16,17 18 0,0 0 15,-18-1-15,18 1 16,-18-18-16,18 18 0,0-1 0,0 1 15,-17 0-15,17-1 0,0 1 16,0-1-16,0 1 0,0 0 16,0-1-16,0 1 0,0 0 15,0-1-15,0 1 0,0 0 16,0-1-16,0 1 0,0-1 16,0 1-16,0 0 0,0-1 15,0 1-15,17-18 16,-17 18-16,0-1 15,18-17-15,-18 18 0,18-18 16,-18 18-16,17-1 0,1 1 16,-18 0-1,18-18-15,-1 17 0,1 1 16,-1-18 0,-17 17-16,18-17 15,0 18-15,-1-18 0,1 0 16,0 0-16,-18 18 15,17-18-15,1 0 0,0 0 16,-1 0 0,-17 17-16,18-17 0,0 0 15,-1 0-15,1 0 16,-1 0-16,1 0 16,0 0-16,-18-17 15,17 17-15,1 0 16,-18-18-16,18 18 0,-1 0 15,1 0-15,0 0 16,-1 0-16,-17-18 16,18 18-16,-1 0 0,1-17 15,0 17 1,-1 0-16,-17-18 0,18 18 0,0 0 16,-18-17-16,17 17 0,1 0 0,-18-18 15,18 18-15,-1-18 16,1 18-16,-18-17 0,17 17 0,1-18 15,0 18-15,-18-18 0,17 18 0,-17-17 16,18 17-16,-18-18 0,18 0 16,-1 1-16,-17-1 0,18 18 15,-18-18-15,0 1 0,18-1 0,-18 1 16,17-1-16,-17 0 0,0-17 16,0 17-16,0 1 0,18-1 15,-18 0-15,0-34 0,0 34 16,18-17-16,-18 17 0,0 0 15,0 1-15,0-1 0,0 0 0,0 1 16,0-1-16,0 1 0,0-1 16,0 0-16,-18 18 0,18-17 0,0-1 15,-18 0-15,1 1 0,17-1 16,-36 0-16,36 1 0,-17-1 16,-1 0-16,0 1 0,1-1 15,-1 1-15,0-1 0,1 0 16,-1 18-16,1-17 15,-1 17-15,0-18 0,1 18 16,-1 0-16,0 0 0,-17 0 0,17 0 16,-17 35-16,0-35 0,0 36 0,-1-19 15,1 1-15,0-1 0,0 1 0</inkml:trace>
  <inkml:trace contextRef="#ctx0" brushRef="#br0" timeOffset="70927.38">22401 10760 0,'0'0'0,"0"-18"0,-17 18 15,17-18-15,-18 18 16,0 0-16,18-17 16,-17 17-1,17-18 1,-18 1 0,1 17 15,-1-18-16,0 18-15,1 0 16,-1 0-16,0 0 0,1 0 16,-1 0-16,0 0 15,1 0-15,-1 0 0,1 0 0,-1 0 16,0 0-16,1 0 0,-19 18 16,19-18-16,-1 0 0,0 17 0,1 1 15,-1-18-15,0 0 0,1 17 16,-1-17-16,1 0 0,17 18 0,-18-18 15,0 18-15,1-18 0,-1 17 0,18 1 16,-18 0-16,1-1 0,-1-17 0,18 18 16,-18 0-16,1-1 0,17 1 0,-18-1 15,18 1-15,-17-18 0,17 18 0,-18-1 16,18 1-16,-18 0 0,18-1 16,-17 19-16,-1-19 0,18 1 15,-18-1-15,18 1 0,0 0 16,0-1-16,0 1 0,0 0 15,0-1-15,0 1 0,0 0 16,0-1-16,0 1 0,0 0 16,0-1-16,18 1 0,-18-1 15,0 1-15,18 0 0,-18-1 16,0 1-16,0 0 0,17-18 16,-17 17-16,18 1 0,-18 0 15,18-18-15,-18 17 0,17 1 16,1-18-16,-18 17 0,17-17 15,1 0-15,-18 18 0,18-18 16,-18 18-16,17-18 0,1 17 16,0-17-16,-1 18 0,-17 0 15,18-18-15,0 0 16,-18 17-16,17-17 0,1 0 16,-1 18-16,1-18 15,0 0-15,-1 0 0,-17 18 0,18-18 16,0 0-16,-1 0 0,1 17 15,0-17-15,-1 0 16,1 0-16,0 0 0,-1 0 16,1 0-16,-1 0 0,1 0 15,0 0-15,-1 0 0,1-17 16,0 17-16,-1 0 0,-17-18 16,18 18-16,0 0 0,-18-18 15,17 18-15,-17-17 16,18 17-16,-1-18 0,1 0 15,0 18-15,-18-17 0,17 17 16,1-18-16,0 18 0,-18-18 0,17 18 16,1-17-16,-18-1 0,18 18 0,-1-17 15,1-1-15,-1 0 16,-17 1-16,18 17 0,-18-18 0,0 0 16,18 1-16,-18-1 0,0 0 15,0 1-15,17-1 0,-17 1 16,0-19-16,18 19 15,-18-1-15,0 0 0,18 1 0,-18-1 0,0 0 16,17 1-16,-17-1 0,0 0 16,0 1-16,0-1 0,18-17 0,-18 17 15,0 1-15,0-1 0,0 0 0,0-17 16,0 17-16,0 1 0,-35-18 16,35 17-16,0 0 0,-18 1 15,18-1-15,-18 0 0,18 1 0,-35-1 0,17 0 16,1 18-16,-1-17 15,1-1-15,-1 18 0,0 0 16,-17-17-16,17 17 0,1 0 16,-19 0-16,19 0 0,-1 0 0,-17 0 0,-18 35 15,18-35-15</inkml:trace>
  <inkml:trace contextRef="#ctx0" brushRef="#br0" timeOffset="72727.11">23213 12823 0,'0'-35'16,"-18"35"0,18-17-1,-18 17-15,1 0 16,-1-18-16,1 18 16,-1 0-16,0 0 0,-17 0 15,17 0-15,1 0 0,-1 0 16,0 0-16,1 0 0,-1 0 0,1 0 0,-1-18 15,0 18-15,1 0 0,-1 0 16,0 0-16,1 0 0,-1 0 16,0 0-16,1 36 0,-1-36 0,1 0 15,-1 0-15,0 0 0,1 17 0,-1-17 16,0 18-16,1-1 0,-1-17 16,0 18-16,1 0 15,17-1-15,-18-17 16,18 18-16,-18-18 0,18 18 15,-17-1-15,-1 1 16,1 0-16,17-1 0,-18-17 16,18 18-16,-18-18 0,18 17 0,-17 1 15,17 0 1,0-1-16,0 1 0,0 0 16,-18-1-16,18 1 0,0 0 15,0-1-15,0 1 0,0 0 0,0-1 16,0 1-16,0-1 0,0 1 0,0 0 15,18-1-15,-18 1 0,17 53 16,-17-54-16,0 1 16,0-1-16,18 1 0,-18 0 0,0-1 15,18 1-15,-18 0 0,0-1 16,0 1-16,17 0 16,-17-1-16,0 1 15,18-18-15,-18 17 0,0 1 16,17-18-16,-17 18 0,18-18 0,-18 17 15,18-17-15,-1 18 16,1 0 0,0-1-1,-1-17 1,-17 18-16,18 0 16,0-18-1,-18 17-15,17-17 16,1 0-16,0 0 15,-1 0-15,1 0 0,-1 18 16,1-18-16,0 0 0,-1 0 16,1 0-16,0 0 0,-1 0 15,1 0-15,0 0 16,-1 0-16,1-18 0,-1 18 16,1-17-16,0-1 15,-1 18-15,1-18 0,0 1 0,-1-1 16,1 18-16,-18-18 0,18 18 0,-1-17 15,1-1-15,-1 0 0,-17 1 0,18 17 16,0-18-16,-18 1 0,17-1 0,-17 0 16,18 1-16,-18-1 0,18 0 0,-18-17 15,17 17-15,-17-17 0,18 18 0,-18-19 16,18 19-16,-1-19 0,-17 1 0,18 0 16,-18 17-16,18-17 0,-18 17 15,0 1-15,17-19 0,-17-17 16,0 36-16,0-1 0,-17-35 15,17 36-15,-36-1 0,19-17 16,17 17-16,-36 0 0,36 1 16,-17-1-16,-1 0 0,0 18 0,18-17 15,-17 17-15,17-18 0,-18 18 0,0 0 16,18-17-16,-17 17 0,-1 0 0,1 0 16,-1 0-16,0 0 0,1 0 0,-1 0 15,-17 0-15</inkml:trace>
  <inkml:trace contextRef="#ctx0" brushRef="#br0" timeOffset="74619.64">11942 13317 0,'-18'-17'16,"18"-1"0,-18 18 30,1 0-46,17-18 0,-18 18 16,-17 0-16,17-17 16,-17 17-16,17 0 15,0 0-15,-17 0 16,18 0-16,-1 0 0,0 0 16,1 0-16,-1 17 0,0-17 0,1 18 15,-1-18-15,18 18 0,-18-18 16,18 35-16,0-17 0,-17-1 15,17 1-15,0 0 0,0-1 16,-18 1-16,18-1 0,0 1 0,-17 17 16,-1-17-16,18 0 0,-18-1 0,18 1 15,-17 0-15,17-1 0,0 1 16,-18-1-16,18 1 0,0 0 0,0-1 16,0 1-16,-18 0 0,18-1 15,0 1-15,0 0 0,0-1 16,0 1-16,0 0 0,36-1 0,-36 1 15,17-18-15,-17 17 0,0 1 16,18 0-16,0-18 0,-18 17 16,17-17-16,-17 18 0,18-18 0,-18 18 15,0-1-15,17-17 0,-17 18 16,18 0-16,-18-1 16,18-17-16,-18 18 0,17-18 0,-17 17 15,18-17-15,-18 18 16,18-18-16,-1 0 15,-17 18-15,18-18 0,0 0 16,-1 0-16,1 0 16,-1 0-16,1 0 0,0 0 15,-1 0-15,1 0 0,0 0 16,-1 0-16,1 0 16,0 0-16,-1 0 0,1 0 15,0 0-15,-1 0 16,1 0-16,-1 0 15,1 0-15,0-18 16,-1 18-16,1 0 0,0 0 16,-1 0-16,-17-18 0,18 18 15,0 0-15,-18-17 0,17 17 16,1 0-16,-1 0 0,-17-18 16,18 18-16,0-17 15,-1 17-15,1-18 0,0 18 16,-18-18-16,17 1 15,-17-1-15,18 0 0,-18 1 16,18-1-16,-18-17 16,17 17-16,-17 1 15,0-1-15,18 0 0,-18 1 0,0-1 16,17 0-16,-17 1 0,0-1 16,0 0-16,0 1 0,0-1 0,0 0 15,0 1-15,-35-18 0,35 17 0,-17-17 16,17-1-16,-18 1 0,18 0 0,-18 0 15,1-1-15,-1 1 0,18 17 0,-18-17 16,1-18-16,-1 36 0,18-1 16,-18 0-16,1 1 0,-1 17 0,1-18 15,-19 0-15,19 18 0,-19 0 0,1-17 16,0 17-16,-18-18 0,18 18 0,-1 0 16,-17 0-16,18 0 0,-18 0 15,18 0-15,0 0 0,-54 18 16,54-1-16,-18-17 0,18 36 0</inkml:trace>
  <inkml:trace contextRef="#ctx0" brushRef="#br0" timeOffset="-203296.04">6703 7867 0,'0'-18'16,"17"18"0,-34 18 202,-1 0-218,-17-1 16,17-17-16,18 18 0,-17-1 16,-1-17-16,0 18 0,1-18 0,17 18 0,-18-1 15,0-17-15,18 18 16,-17-18-16,17 18 47,17-54 0</inkml:trace>
  <inkml:trace contextRef="#ctx0" brushRef="#br0" timeOffset="-201916.02">6456 8414 0,'0'-18'31,"0"0"0,17 18 94,1 0-109,0 0-16,-1 0 0,1-17 0,0 17 16,-1 0-16,19-18 0,-19 18 15,1-17-15,17 17 0,0 0 16,1-18-16,-19 18 0,36 0 15,-35 0-15,17 0 0,0 0 16,-17 0-16,0 0 0,35 0 16,-36 0-16,1 0 0,0 0 0,-1 0 15,1 0-15,-1 0 0,1 0 0,0 0 16,-1 0-16,1-18 16,-36 18 62,1 0-63,-1 0 1,0 0-16,1 0 16,-1 0-16,1 0 0,-1 0 15,0 0-15,1 0 0,17 18 16,-18-18-16,-17 0 15,-1 18-15,19-18 16,-1 17-16,1-17 0,-1 0 0,0 0 16,-17 0-16,17 0 0,1 0 0,-1 18 15,0-18-15,-17 0 0,17 0 0,1 0 16,-1 0-16,1 0 0,-1 0 0,0 0 16,1 0-16,-1 0 0,0 0 15,1 0-15,17 17 0,-18-17 16,0 0-16,1 0 15,-1 0-15,1 18 16,-1-18 0,36 0 93,-1 0-109,1 0 16,-1 0-16,1 0 15,0 0-15,-1-18 0,1 18 16,-18-17-16,18 17 0,-1-18 16</inkml:trace>
  <inkml:trace contextRef="#ctx0" brushRef="#br0" timeOffset="-200404.54">6227 7691 0,'0'17'157,"0"1"-157,0 17 15,0-17-15,0-1 16,0 1-16,0 0 0,0-1 16,0 1-16,0 0 0,-18-1 15,18 1-15,0 17 16,0-17-16,-18-18 0,18 35 15,0-17-15,0-1 0,0 1 16,0 0-16,0-1 31,0 1-15,0 0 15,18-18 204,-18-18-220</inkml:trace>
  <inkml:trace contextRef="#ctx0" brushRef="#br0" timeOffset="-197572.18">4304 13794 0,'-18'0'125,"54"0"-63,-19 0-62,1 0 0,35-18 16,-36 18-16,19-18 0,17 18 16,-18-17-16,0 17 0,36 0 15,-36 0-15,0 0 0,0 0 16,-17 0-16,17 0 0,1 0 16,-19 0-16,19 0 0,-19 0 0,1 0 15,17 0-15,-17 0 0,-1 0 0,1 0 16,35 0-1,-35 0-15,-1 0 0,1 0 16,0 0-16,-36 0 47,18-18-31,-18 18-16,-17 0 15,17 0-15,1 0 0,-19 0 0,19-18 16,-1 18-16,-17 0 0,17 0 0,-35 0 15,36 0-15,-19-17 0,19 17 16,-1 0-16,-17 0 0,17 0 0,-17 0 16,0 0-16,17 0 0,-17 0 0,-1 0 15,1 0-15,18 17 0,-19-17 0,19 0 16,-19 18-16,19-18 0,-19 0 0,19 18 16,-1-18-16,1 0 0,-1 0 0,0 0 15,-17 0-15,17 17 0,1-17 16,-1 0-16,0 0 0,1 0 15,-1 0-15,36 0 79,-1 0-79,1 0 0,0 0 15,-1 0-15,1 0 0,0 0 0,-1 0 16,1-17-16,0 17 0,17 0 0,-18 0 15,19 0-15,-19 0 0,19 0 0,-19 0 16,19 0-16,-1 0 0,0 0 16,-17 0-16,17 0 0,0 0 0,-17 0 0,17 0 15,-17 0-15,-1 0 0,19 0 16,-19-18-16,1 18 0,0 0 16,-1 0-16,1 0 15,-18-18 32,-35 18-47,17 0 16,0 0-16,1 0 0,-1 0 15,-17 0-15,17 0 0,1 0 16,-1 0-16,0 0 0,1 0 0,-1 0 16,0 0-16,1 0 0,-1 0 0,0 0 15,1 0-15,-1 0 16,1 0-16,-1 0 0,0 18 0,1 0 15,-1-18-15,0 0 0,-35 0 16,36 17-16,-1-17 0,1 0 16,-1 0-16,0 18 0,1-18 15,-1 0 1,53 0 46,-17 0-46,0 0-16,-1 0 16,1 0-16,17 0 0,-17 0 15,17 0-15,-17-18 0,17 18 0,18 0 16,-18 0-16,-17 0 0,17-17 0,-17 17 16,-1 0-16,19 0 0,-1 0 15,-18 0-15,1 0 0,0 0 16,-18-18-16,-18 0 47,18 1-32</inkml:trace>
  <inkml:trace contextRef="#ctx0" brushRef="#br0" timeOffset="-118112.81">31344 9878 0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DAA302-D1A6-408D-B684-DEFF79261341}"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274427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AA302-D1A6-408D-B684-DEFF79261341}"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307106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AA302-D1A6-408D-B684-DEFF79261341}"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74101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AA302-D1A6-408D-B684-DEFF79261341}"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256711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AA302-D1A6-408D-B684-DEFF79261341}"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188726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DAA302-D1A6-408D-B684-DEFF79261341}"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156634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DAA302-D1A6-408D-B684-DEFF79261341}"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4463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DAA302-D1A6-408D-B684-DEFF79261341}"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362618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AA302-D1A6-408D-B684-DEFF79261341}"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412932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AA302-D1A6-408D-B684-DEFF79261341}"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362494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AA302-D1A6-408D-B684-DEFF79261341}"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E9C69-DE59-4077-82BC-D1BD8415D406}" type="slidenum">
              <a:rPr lang="en-US" smtClean="0"/>
              <a:t>‹#›</a:t>
            </a:fld>
            <a:endParaRPr lang="en-US"/>
          </a:p>
        </p:txBody>
      </p:sp>
    </p:spTree>
    <p:extLst>
      <p:ext uri="{BB962C8B-B14F-4D97-AF65-F5344CB8AC3E}">
        <p14:creationId xmlns:p14="http://schemas.microsoft.com/office/powerpoint/2010/main" val="313506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AA302-D1A6-408D-B684-DEFF79261341}" type="datetimeFigureOut">
              <a:rPr lang="en-US" smtClean="0"/>
              <a:t>6/3/2021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E9C69-DE59-4077-82BC-D1BD8415D406}" type="slidenum">
              <a:rPr lang="en-US" smtClean="0"/>
              <a:t>‹#›</a:t>
            </a:fld>
            <a:endParaRPr lang="en-US"/>
          </a:p>
        </p:txBody>
      </p:sp>
    </p:spTree>
    <p:extLst>
      <p:ext uri="{BB962C8B-B14F-4D97-AF65-F5344CB8AC3E}">
        <p14:creationId xmlns:p14="http://schemas.microsoft.com/office/powerpoint/2010/main" val="1468892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1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ustomXml" Target="../ink/ink15.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17.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customXml" Target="../ink/ink20.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8.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solidFill>
                  <a:schemeClr val="tx1"/>
                </a:solidFill>
              </a:rPr>
              <a:t>Unsupervised Learning</a:t>
            </a:r>
            <a:br>
              <a:rPr lang="en-US" sz="6600" b="1" dirty="0">
                <a:solidFill>
                  <a:schemeClr val="tx1"/>
                </a:solidFill>
              </a:rPr>
            </a:br>
            <a:endParaRPr lang="en-US" sz="6600" b="1" dirty="0"/>
          </a:p>
        </p:txBody>
      </p:sp>
      <p:sp>
        <p:nvSpPr>
          <p:cNvPr id="5" name="Subtitle 4">
            <a:extLst>
              <a:ext uri="{FF2B5EF4-FFF2-40B4-BE49-F238E27FC236}">
                <a16:creationId xmlns:a16="http://schemas.microsoft.com/office/drawing/2014/main" id="{C08F318A-F8CF-41E5-AF2A-DF1FD2791B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9845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a:lstStyle/>
          <a:p>
            <a:r>
              <a:rPr lang="en-US" dirty="0"/>
              <a:t>K-Means – Moving Centroid</a:t>
            </a:r>
          </a:p>
        </p:txBody>
      </p:sp>
      <p:sp>
        <p:nvSpPr>
          <p:cNvPr id="3" name="Content Placeholder 2"/>
          <p:cNvSpPr>
            <a:spLocks noGrp="1"/>
          </p:cNvSpPr>
          <p:nvPr>
            <p:ph idx="1"/>
          </p:nvPr>
        </p:nvSpPr>
        <p:spPr>
          <a:xfrm>
            <a:off x="1828800" y="914400"/>
            <a:ext cx="8610600" cy="5715000"/>
          </a:xfrm>
        </p:spPr>
        <p:txBody>
          <a:bodyPr>
            <a:normAutofit/>
          </a:bodyPr>
          <a:lstStyle/>
          <a:p>
            <a:pPr algn="just"/>
            <a:r>
              <a:rPr lang="en-GB" dirty="0"/>
              <a:t>Compute the average (mean) of all red points.</a:t>
            </a:r>
          </a:p>
          <a:p>
            <a:pPr algn="just"/>
            <a:r>
              <a:rPr lang="en-GB" dirty="0"/>
              <a:t>Move the red centroid to the computed average.</a:t>
            </a:r>
          </a:p>
          <a:p>
            <a:pPr algn="just"/>
            <a:r>
              <a:rPr lang="en-GB" dirty="0"/>
              <a:t>Repeat for blue points.</a:t>
            </a:r>
            <a:endParaRPr lang="en-US" dirty="0"/>
          </a:p>
          <a:p>
            <a:pPr algn="just"/>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412" y="3048001"/>
            <a:ext cx="3850105" cy="2895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000375"/>
            <a:ext cx="3657600" cy="294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8067E47-AD71-46A1-A51A-9DEE8EC94158}"/>
                  </a:ext>
                </a:extLst>
              </p14:cNvPr>
              <p14:cNvContentPartPr/>
              <p14:nvPr/>
            </p14:nvContentPartPr>
            <p14:xfrm>
              <a:off x="63360" y="241200"/>
              <a:ext cx="11220840" cy="4877280"/>
            </p14:xfrm>
          </p:contentPart>
        </mc:Choice>
        <mc:Fallback xmlns="">
          <p:pic>
            <p:nvPicPr>
              <p:cNvPr id="4" name="Ink 3">
                <a:extLst>
                  <a:ext uri="{FF2B5EF4-FFF2-40B4-BE49-F238E27FC236}">
                    <a16:creationId xmlns:a16="http://schemas.microsoft.com/office/drawing/2014/main" id="{E8067E47-AD71-46A1-A51A-9DEE8EC94158}"/>
                  </a:ext>
                </a:extLst>
              </p:cNvPr>
              <p:cNvPicPr/>
              <p:nvPr/>
            </p:nvPicPr>
            <p:blipFill>
              <a:blip r:embed="rId5"/>
              <a:stretch>
                <a:fillRect/>
              </a:stretch>
            </p:blipFill>
            <p:spPr>
              <a:xfrm>
                <a:off x="54000" y="231840"/>
                <a:ext cx="11239560" cy="4896000"/>
              </a:xfrm>
              <a:prstGeom prst="rect">
                <a:avLst/>
              </a:prstGeom>
            </p:spPr>
          </p:pic>
        </mc:Fallback>
      </mc:AlternateContent>
    </p:spTree>
    <p:extLst>
      <p:ext uri="{BB962C8B-B14F-4D97-AF65-F5344CB8AC3E}">
        <p14:creationId xmlns:p14="http://schemas.microsoft.com/office/powerpoint/2010/main" val="253274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Iteration</a:t>
            </a:r>
          </a:p>
        </p:txBody>
      </p:sp>
      <p:sp>
        <p:nvSpPr>
          <p:cNvPr id="3" name="Content Placeholder 2"/>
          <p:cNvSpPr>
            <a:spLocks noGrp="1"/>
          </p:cNvSpPr>
          <p:nvPr>
            <p:ph idx="1"/>
          </p:nvPr>
        </p:nvSpPr>
        <p:spPr/>
        <p:txBody>
          <a:bodyPr/>
          <a:lstStyle/>
          <a:p>
            <a:r>
              <a:rPr lang="en-US" dirty="0"/>
              <a:t>Redo the cluster assignment step with new centroids (re-color the data points as red or blue using the new centroids).</a:t>
            </a: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654" y="3562350"/>
            <a:ext cx="38766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562351"/>
            <a:ext cx="3657600" cy="294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0649767-F44C-4221-BC12-DDA58F1934AA}"/>
                  </a:ext>
                </a:extLst>
              </p14:cNvPr>
              <p14:cNvContentPartPr/>
              <p14:nvPr/>
            </p14:nvContentPartPr>
            <p14:xfrm>
              <a:off x="431640" y="101520"/>
              <a:ext cx="9227160" cy="5931360"/>
            </p14:xfrm>
          </p:contentPart>
        </mc:Choice>
        <mc:Fallback xmlns="">
          <p:pic>
            <p:nvPicPr>
              <p:cNvPr id="4" name="Ink 3">
                <a:extLst>
                  <a:ext uri="{FF2B5EF4-FFF2-40B4-BE49-F238E27FC236}">
                    <a16:creationId xmlns:a16="http://schemas.microsoft.com/office/drawing/2014/main" id="{A0649767-F44C-4221-BC12-DDA58F1934AA}"/>
                  </a:ext>
                </a:extLst>
              </p:cNvPr>
              <p:cNvPicPr/>
              <p:nvPr/>
            </p:nvPicPr>
            <p:blipFill>
              <a:blip r:embed="rId5"/>
              <a:stretch>
                <a:fillRect/>
              </a:stretch>
            </p:blipFill>
            <p:spPr>
              <a:xfrm>
                <a:off x="422280" y="92160"/>
                <a:ext cx="9245880" cy="5950080"/>
              </a:xfrm>
              <a:prstGeom prst="rect">
                <a:avLst/>
              </a:prstGeom>
            </p:spPr>
          </p:pic>
        </mc:Fallback>
      </mc:AlternateContent>
    </p:spTree>
    <p:extLst>
      <p:ext uri="{BB962C8B-B14F-4D97-AF65-F5344CB8AC3E}">
        <p14:creationId xmlns:p14="http://schemas.microsoft.com/office/powerpoint/2010/main" val="3079586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76400" y="304800"/>
            <a:ext cx="4343400" cy="6324600"/>
          </a:xfrm>
          <a:ln>
            <a:solidFill>
              <a:schemeClr val="tx1"/>
            </a:solidFill>
          </a:ln>
        </p:spPr>
        <p:txBody>
          <a:bodyPr/>
          <a:lstStyle/>
          <a:p>
            <a:r>
              <a:rPr lang="en-US" dirty="0"/>
              <a:t>Repeat the Moving centroid step.</a:t>
            </a:r>
          </a:p>
          <a:p>
            <a:endParaRPr lang="en-US" dirty="0"/>
          </a:p>
          <a:p>
            <a:endParaRPr lang="en-US" dirty="0"/>
          </a:p>
          <a:p>
            <a:endParaRPr lang="en-US" dirty="0"/>
          </a:p>
          <a:p>
            <a:endParaRPr lang="en-US" dirty="0"/>
          </a:p>
          <a:p>
            <a:endParaRPr lang="en-US" dirty="0"/>
          </a:p>
        </p:txBody>
      </p:sp>
      <p:sp>
        <p:nvSpPr>
          <p:cNvPr id="4" name="Content Placeholder 3"/>
          <p:cNvSpPr>
            <a:spLocks noGrp="1"/>
          </p:cNvSpPr>
          <p:nvPr>
            <p:ph sz="half" idx="2"/>
          </p:nvPr>
        </p:nvSpPr>
        <p:spPr>
          <a:xfrm>
            <a:off x="6172200" y="304800"/>
            <a:ext cx="4267200" cy="6324600"/>
          </a:xfrm>
          <a:ln>
            <a:solidFill>
              <a:schemeClr val="tx1"/>
            </a:solidFill>
          </a:ln>
        </p:spPr>
        <p:txBody>
          <a:bodyPr/>
          <a:lstStyle/>
          <a:p>
            <a:r>
              <a:rPr lang="en-US" dirty="0"/>
              <a:t>Repeat the cluster assignment step.</a:t>
            </a:r>
          </a:p>
          <a:p>
            <a:endParaRPr lang="en-US" dirty="0"/>
          </a:p>
          <a:p>
            <a:endParaRPr lang="en-US" dirty="0"/>
          </a:p>
          <a:p>
            <a:endParaRPr lang="en-US" dirty="0"/>
          </a:p>
          <a:p>
            <a:endParaRPr lang="en-US" dirty="0"/>
          </a:p>
          <a:p>
            <a:endParaRPr lang="en-US" dirty="0"/>
          </a:p>
          <a:p>
            <a:r>
              <a:rPr lang="en-US" dirty="0"/>
              <a:t>From here onwards the average (mean) won’t change and hence the centroids won’t change.</a:t>
            </a:r>
          </a:p>
          <a:p>
            <a:endParaRPr lang="en-US" dirty="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371601"/>
            <a:ext cx="2871537" cy="22286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315257"/>
            <a:ext cx="3069258" cy="23413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9706367-295C-4F42-A1BD-C9B07E1D94A6}"/>
                  </a:ext>
                </a:extLst>
              </p14:cNvPr>
              <p14:cNvContentPartPr/>
              <p14:nvPr/>
            </p14:nvContentPartPr>
            <p14:xfrm>
              <a:off x="2641680" y="127080"/>
              <a:ext cx="9455400" cy="2978280"/>
            </p14:xfrm>
          </p:contentPart>
        </mc:Choice>
        <mc:Fallback xmlns="">
          <p:pic>
            <p:nvPicPr>
              <p:cNvPr id="2" name="Ink 1">
                <a:extLst>
                  <a:ext uri="{FF2B5EF4-FFF2-40B4-BE49-F238E27FC236}">
                    <a16:creationId xmlns:a16="http://schemas.microsoft.com/office/drawing/2014/main" id="{C9706367-295C-4F42-A1BD-C9B07E1D94A6}"/>
                  </a:ext>
                </a:extLst>
              </p:cNvPr>
              <p:cNvPicPr/>
              <p:nvPr/>
            </p:nvPicPr>
            <p:blipFill>
              <a:blip r:embed="rId5"/>
              <a:stretch>
                <a:fillRect/>
              </a:stretch>
            </p:blipFill>
            <p:spPr>
              <a:xfrm>
                <a:off x="2632320" y="117720"/>
                <a:ext cx="9474120" cy="2997000"/>
              </a:xfrm>
              <a:prstGeom prst="rect">
                <a:avLst/>
              </a:prstGeom>
            </p:spPr>
          </p:pic>
        </mc:Fallback>
      </mc:AlternateContent>
    </p:spTree>
    <p:extLst>
      <p:ext uri="{BB962C8B-B14F-4D97-AF65-F5344CB8AC3E}">
        <p14:creationId xmlns:p14="http://schemas.microsoft.com/office/powerpoint/2010/main" val="408965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8153400" cy="510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78260B2-3B56-417A-BDB3-A9AC5BA5EDBB}"/>
                  </a:ext>
                </a:extLst>
              </p14:cNvPr>
              <p14:cNvContentPartPr/>
              <p14:nvPr/>
            </p14:nvContentPartPr>
            <p14:xfrm>
              <a:off x="3479760" y="2971800"/>
              <a:ext cx="8496720" cy="1149840"/>
            </p14:xfrm>
          </p:contentPart>
        </mc:Choice>
        <mc:Fallback xmlns="">
          <p:pic>
            <p:nvPicPr>
              <p:cNvPr id="4" name="Ink 3">
                <a:extLst>
                  <a:ext uri="{FF2B5EF4-FFF2-40B4-BE49-F238E27FC236}">
                    <a16:creationId xmlns:a16="http://schemas.microsoft.com/office/drawing/2014/main" id="{D78260B2-3B56-417A-BDB3-A9AC5BA5EDBB}"/>
                  </a:ext>
                </a:extLst>
              </p:cNvPr>
              <p:cNvPicPr/>
              <p:nvPr/>
            </p:nvPicPr>
            <p:blipFill>
              <a:blip r:embed="rId4"/>
              <a:stretch>
                <a:fillRect/>
              </a:stretch>
            </p:blipFill>
            <p:spPr>
              <a:xfrm>
                <a:off x="3470400" y="2962440"/>
                <a:ext cx="8515440" cy="1168560"/>
              </a:xfrm>
              <a:prstGeom prst="rect">
                <a:avLst/>
              </a:prstGeom>
            </p:spPr>
          </p:pic>
        </mc:Fallback>
      </mc:AlternateContent>
    </p:spTree>
    <p:extLst>
      <p:ext uri="{BB962C8B-B14F-4D97-AF65-F5344CB8AC3E}">
        <p14:creationId xmlns:p14="http://schemas.microsoft.com/office/powerpoint/2010/main" val="95801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211" y="990601"/>
            <a:ext cx="8377989" cy="5143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0BFD353-6B0F-49DE-BA2D-BC731EB51E9B}"/>
                  </a:ext>
                </a:extLst>
              </p14:cNvPr>
              <p14:cNvContentPartPr/>
              <p14:nvPr/>
            </p14:nvContentPartPr>
            <p14:xfrm>
              <a:off x="4718160" y="1409760"/>
              <a:ext cx="7366320" cy="3765960"/>
            </p14:xfrm>
          </p:contentPart>
        </mc:Choice>
        <mc:Fallback xmlns="">
          <p:pic>
            <p:nvPicPr>
              <p:cNvPr id="4" name="Ink 3">
                <a:extLst>
                  <a:ext uri="{FF2B5EF4-FFF2-40B4-BE49-F238E27FC236}">
                    <a16:creationId xmlns:a16="http://schemas.microsoft.com/office/drawing/2014/main" id="{80BFD353-6B0F-49DE-BA2D-BC731EB51E9B}"/>
                  </a:ext>
                </a:extLst>
              </p:cNvPr>
              <p:cNvPicPr/>
              <p:nvPr/>
            </p:nvPicPr>
            <p:blipFill>
              <a:blip r:embed="rId4"/>
              <a:stretch>
                <a:fillRect/>
              </a:stretch>
            </p:blipFill>
            <p:spPr>
              <a:xfrm>
                <a:off x="4708800" y="1400400"/>
                <a:ext cx="7385040" cy="3784680"/>
              </a:xfrm>
              <a:prstGeom prst="rect">
                <a:avLst/>
              </a:prstGeom>
            </p:spPr>
          </p:pic>
        </mc:Fallback>
      </mc:AlternateContent>
    </p:spTree>
    <p:extLst>
      <p:ext uri="{BB962C8B-B14F-4D97-AF65-F5344CB8AC3E}">
        <p14:creationId xmlns:p14="http://schemas.microsoft.com/office/powerpoint/2010/main" val="142201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for non-separated clusters</a:t>
            </a:r>
          </a:p>
        </p:txBody>
      </p:sp>
      <p:sp>
        <p:nvSpPr>
          <p:cNvPr id="3" name="Content Placeholder 2"/>
          <p:cNvSpPr>
            <a:spLocks noGrp="1"/>
          </p:cNvSpPr>
          <p:nvPr>
            <p:ph idx="1"/>
          </p:nvPr>
        </p:nvSpPr>
        <p:spPr/>
        <p:txBody>
          <a:bodyPr/>
          <a:lstStyle/>
          <a:p>
            <a:pPr algn="just"/>
            <a:r>
              <a:rPr lang="en-US" dirty="0"/>
              <a:t>Usually used in market segmentation. </a:t>
            </a:r>
            <a:r>
              <a:rPr lang="en-US" dirty="0" err="1"/>
              <a:t>Eg</a:t>
            </a:r>
            <a:r>
              <a:rPr lang="en-US" dirty="0"/>
              <a:t>: T-shirt sizing where you want to design and sell three size types – small, medium, large.</a:t>
            </a:r>
          </a:p>
          <a:p>
            <a:pPr algn="just"/>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29000"/>
            <a:ext cx="2895600" cy="2457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429000"/>
            <a:ext cx="2800350" cy="2457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AF7C447-BD96-4647-9175-6670CB5BE13D}"/>
                  </a:ext>
                </a:extLst>
              </p14:cNvPr>
              <p14:cNvContentPartPr/>
              <p14:nvPr/>
            </p14:nvContentPartPr>
            <p14:xfrm>
              <a:off x="241200" y="12600"/>
              <a:ext cx="10839960" cy="5480640"/>
            </p14:xfrm>
          </p:contentPart>
        </mc:Choice>
        <mc:Fallback xmlns="">
          <p:pic>
            <p:nvPicPr>
              <p:cNvPr id="4" name="Ink 3">
                <a:extLst>
                  <a:ext uri="{FF2B5EF4-FFF2-40B4-BE49-F238E27FC236}">
                    <a16:creationId xmlns:a16="http://schemas.microsoft.com/office/drawing/2014/main" id="{2AF7C447-BD96-4647-9175-6670CB5BE13D}"/>
                  </a:ext>
                </a:extLst>
              </p:cNvPr>
              <p:cNvPicPr/>
              <p:nvPr/>
            </p:nvPicPr>
            <p:blipFill>
              <a:blip r:embed="rId5"/>
              <a:stretch>
                <a:fillRect/>
              </a:stretch>
            </p:blipFill>
            <p:spPr>
              <a:xfrm>
                <a:off x="231840" y="3240"/>
                <a:ext cx="10858680" cy="5499360"/>
              </a:xfrm>
              <a:prstGeom prst="rect">
                <a:avLst/>
              </a:prstGeom>
            </p:spPr>
          </p:pic>
        </mc:Fallback>
      </mc:AlternateContent>
    </p:spTree>
    <p:extLst>
      <p:ext uri="{BB962C8B-B14F-4D97-AF65-F5344CB8AC3E}">
        <p14:creationId xmlns:p14="http://schemas.microsoft.com/office/powerpoint/2010/main" val="231244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Random Initialization Trap </a:t>
            </a:r>
          </a:p>
        </p:txBody>
      </p:sp>
      <p:sp>
        <p:nvSpPr>
          <p:cNvPr id="3" name="Content Placeholder 2"/>
          <p:cNvSpPr>
            <a:spLocks noGrp="1"/>
          </p:cNvSpPr>
          <p:nvPr>
            <p:ph idx="1"/>
          </p:nvPr>
        </p:nvSpPr>
        <p:spPr>
          <a:xfrm>
            <a:off x="1981200" y="1143001"/>
            <a:ext cx="8229600" cy="4983163"/>
          </a:xfrm>
        </p:spPr>
        <p:txBody>
          <a:bodyPr/>
          <a:lstStyle/>
          <a:p>
            <a:r>
              <a:rPr lang="en-US" dirty="0"/>
              <a:t>Suppose we have the following data.</a:t>
            </a:r>
          </a:p>
          <a:p>
            <a:r>
              <a:rPr lang="en-US" dirty="0"/>
              <a:t>If are lucky enough to choose K=3 clusters and our algorithm works fine then we will have the right clusters formed.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3684922"/>
            <a:ext cx="3856046" cy="24110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1" y="3684921"/>
            <a:ext cx="4023560" cy="24110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210B97E-9B85-46C5-8599-3987EC6F2081}"/>
                  </a:ext>
                </a:extLst>
              </p14:cNvPr>
              <p14:cNvContentPartPr/>
              <p14:nvPr/>
            </p14:nvContentPartPr>
            <p14:xfrm>
              <a:off x="127080" y="44280"/>
              <a:ext cx="10865160" cy="3169080"/>
            </p14:xfrm>
          </p:contentPart>
        </mc:Choice>
        <mc:Fallback xmlns="">
          <p:pic>
            <p:nvPicPr>
              <p:cNvPr id="4" name="Ink 3">
                <a:extLst>
                  <a:ext uri="{FF2B5EF4-FFF2-40B4-BE49-F238E27FC236}">
                    <a16:creationId xmlns:a16="http://schemas.microsoft.com/office/drawing/2014/main" id="{A210B97E-9B85-46C5-8599-3987EC6F2081}"/>
                  </a:ext>
                </a:extLst>
              </p:cNvPr>
              <p:cNvPicPr/>
              <p:nvPr/>
            </p:nvPicPr>
            <p:blipFill>
              <a:blip r:embed="rId5"/>
              <a:stretch>
                <a:fillRect/>
              </a:stretch>
            </p:blipFill>
            <p:spPr>
              <a:xfrm>
                <a:off x="117720" y="34920"/>
                <a:ext cx="10883880" cy="3187800"/>
              </a:xfrm>
              <a:prstGeom prst="rect">
                <a:avLst/>
              </a:prstGeom>
            </p:spPr>
          </p:pic>
        </mc:Fallback>
      </mc:AlternateContent>
    </p:spTree>
    <p:extLst>
      <p:ext uri="{BB962C8B-B14F-4D97-AF65-F5344CB8AC3E}">
        <p14:creationId xmlns:p14="http://schemas.microsoft.com/office/powerpoint/2010/main" val="382505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4A55F9-7201-4554-A0F9-C59725696AF9}"/>
                  </a:ext>
                </a:extLst>
              </p14:cNvPr>
              <p14:cNvContentPartPr/>
              <p14:nvPr/>
            </p14:nvContentPartPr>
            <p14:xfrm>
              <a:off x="272880" y="76320"/>
              <a:ext cx="11913120" cy="6229440"/>
            </p14:xfrm>
          </p:contentPart>
        </mc:Choice>
        <mc:Fallback xmlns="">
          <p:pic>
            <p:nvPicPr>
              <p:cNvPr id="4" name="Ink 3">
                <a:extLst>
                  <a:ext uri="{FF2B5EF4-FFF2-40B4-BE49-F238E27FC236}">
                    <a16:creationId xmlns:a16="http://schemas.microsoft.com/office/drawing/2014/main" id="{A84A55F9-7201-4554-A0F9-C59725696AF9}"/>
                  </a:ext>
                </a:extLst>
              </p:cNvPr>
              <p:cNvPicPr/>
              <p:nvPr/>
            </p:nvPicPr>
            <p:blipFill>
              <a:blip r:embed="rId3"/>
              <a:stretch>
                <a:fillRect/>
              </a:stretch>
            </p:blipFill>
            <p:spPr>
              <a:xfrm>
                <a:off x="263520" y="66960"/>
                <a:ext cx="11931840" cy="6248160"/>
              </a:xfrm>
              <a:prstGeom prst="rect">
                <a:avLst/>
              </a:prstGeom>
            </p:spPr>
          </p:pic>
        </mc:Fallback>
      </mc:AlternateContent>
    </p:spTree>
    <p:extLst>
      <p:ext uri="{BB962C8B-B14F-4D97-AF65-F5344CB8AC3E}">
        <p14:creationId xmlns:p14="http://schemas.microsoft.com/office/powerpoint/2010/main" val="6888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Random Initialization Trap </a:t>
            </a:r>
          </a:p>
        </p:txBody>
      </p:sp>
      <p:sp>
        <p:nvSpPr>
          <p:cNvPr id="3" name="Content Placeholder 2"/>
          <p:cNvSpPr>
            <a:spLocks noGrp="1"/>
          </p:cNvSpPr>
          <p:nvPr>
            <p:ph idx="1"/>
          </p:nvPr>
        </p:nvSpPr>
        <p:spPr>
          <a:xfrm>
            <a:off x="1981200" y="1143001"/>
            <a:ext cx="8229600" cy="4983163"/>
          </a:xfrm>
        </p:spPr>
        <p:txBody>
          <a:bodyPr/>
          <a:lstStyle/>
          <a:p>
            <a:pPr algn="just"/>
            <a:r>
              <a:rPr lang="en-US" dirty="0"/>
              <a:t>If are unlucky and choose a bad random initialization for clusters i.e., an incorrect centroids then, we would get the wrong clusters as shown below.</a:t>
            </a:r>
          </a:p>
          <a:p>
            <a:pPr algn="just"/>
            <a:r>
              <a:rPr lang="en-US" dirty="0"/>
              <a:t>Hence this would dictate the outcome of the algorithm which is not good.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385044"/>
            <a:ext cx="3886200" cy="23205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385044"/>
            <a:ext cx="4157662" cy="23205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3A90553-8926-4123-883C-00D7CB906461}"/>
                  </a:ext>
                </a:extLst>
              </p14:cNvPr>
              <p14:cNvContentPartPr/>
              <p14:nvPr/>
            </p14:nvContentPartPr>
            <p14:xfrm>
              <a:off x="0" y="57240"/>
              <a:ext cx="12046320" cy="5016600"/>
            </p14:xfrm>
          </p:contentPart>
        </mc:Choice>
        <mc:Fallback xmlns="">
          <p:pic>
            <p:nvPicPr>
              <p:cNvPr id="4" name="Ink 3">
                <a:extLst>
                  <a:ext uri="{FF2B5EF4-FFF2-40B4-BE49-F238E27FC236}">
                    <a16:creationId xmlns:a16="http://schemas.microsoft.com/office/drawing/2014/main" id="{23A90553-8926-4123-883C-00D7CB906461}"/>
                  </a:ext>
                </a:extLst>
              </p:cNvPr>
              <p:cNvPicPr/>
              <p:nvPr/>
            </p:nvPicPr>
            <p:blipFill>
              <a:blip r:embed="rId5"/>
              <a:stretch>
                <a:fillRect/>
              </a:stretch>
            </p:blipFill>
            <p:spPr>
              <a:xfrm>
                <a:off x="-9360" y="47880"/>
                <a:ext cx="12065040" cy="5035320"/>
              </a:xfrm>
              <a:prstGeom prst="rect">
                <a:avLst/>
              </a:prstGeom>
            </p:spPr>
          </p:pic>
        </mc:Fallback>
      </mc:AlternateContent>
    </p:spTree>
    <p:extLst>
      <p:ext uri="{BB962C8B-B14F-4D97-AF65-F5344CB8AC3E}">
        <p14:creationId xmlns:p14="http://schemas.microsoft.com/office/powerpoint/2010/main" val="2394570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a:normAutofit fontScale="90000"/>
          </a:bodyPr>
          <a:lstStyle/>
          <a:p>
            <a:r>
              <a:rPr lang="en-US" sz="4800" b="1" dirty="0"/>
              <a:t>Solution</a:t>
            </a:r>
            <a:r>
              <a:rPr lang="en-US" dirty="0"/>
              <a:t> </a:t>
            </a:r>
          </a:p>
        </p:txBody>
      </p:sp>
      <p:sp>
        <p:nvSpPr>
          <p:cNvPr id="3" name="Content Placeholder 2"/>
          <p:cNvSpPr>
            <a:spLocks noGrp="1"/>
          </p:cNvSpPr>
          <p:nvPr>
            <p:ph idx="1"/>
          </p:nvPr>
        </p:nvSpPr>
        <p:spPr>
          <a:xfrm>
            <a:off x="1752600" y="762000"/>
            <a:ext cx="8686800" cy="5715000"/>
          </a:xfrm>
        </p:spPr>
        <p:txBody>
          <a:bodyPr/>
          <a:lstStyle/>
          <a:p>
            <a:pPr algn="just"/>
            <a:r>
              <a:rPr lang="en-US" sz="2800" dirty="0"/>
              <a:t>To overcome the random initialization trap we need to choose the right number of clusters and proper centroids.</a:t>
            </a:r>
          </a:p>
          <a:p>
            <a:pPr algn="just"/>
            <a:r>
              <a:rPr lang="en-US" sz="2800" dirty="0"/>
              <a:t>In order to choose the </a:t>
            </a:r>
            <a:r>
              <a:rPr lang="en-US" sz="2800" dirty="0" err="1"/>
              <a:t>no.of</a:t>
            </a:r>
            <a:r>
              <a:rPr lang="en-US" sz="2800" dirty="0"/>
              <a:t> clusters (2 is better or 3, or 5 or 10) we are going to compute the following :</a:t>
            </a:r>
          </a:p>
          <a:p>
            <a:pPr algn="just"/>
            <a:endParaRPr lang="en-US" dirty="0"/>
          </a:p>
          <a:p>
            <a:pPr algn="just"/>
            <a:endParaRPr lang="en-US" dirty="0"/>
          </a:p>
          <a:p>
            <a:pPr algn="just"/>
            <a:endParaRPr lang="en-US" dirty="0"/>
          </a:p>
          <a:p>
            <a:pPr algn="just"/>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3276601"/>
            <a:ext cx="7658100" cy="3267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0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E857-DC87-46AD-B40B-00CB12B58093}"/>
              </a:ext>
            </a:extLst>
          </p:cNvPr>
          <p:cNvSpPr>
            <a:spLocks noGrp="1"/>
          </p:cNvSpPr>
          <p:nvPr>
            <p:ph type="title"/>
          </p:nvPr>
        </p:nvSpPr>
        <p:spPr/>
        <p:txBody>
          <a:bodyPr>
            <a:normAutofit/>
          </a:bodyPr>
          <a:lstStyle/>
          <a:p>
            <a:r>
              <a:rPr lang="en-IN" sz="5400" dirty="0"/>
              <a:t>Unsupervised Learning</a:t>
            </a:r>
          </a:p>
        </p:txBody>
      </p:sp>
      <p:sp>
        <p:nvSpPr>
          <p:cNvPr id="4" name="Content Placeholder 2">
            <a:extLst>
              <a:ext uri="{FF2B5EF4-FFF2-40B4-BE49-F238E27FC236}">
                <a16:creationId xmlns:a16="http://schemas.microsoft.com/office/drawing/2014/main" id="{ABEAFC1C-2154-46C3-BC86-1A1F8E9C5838}"/>
              </a:ext>
            </a:extLst>
          </p:cNvPr>
          <p:cNvSpPr>
            <a:spLocks noGrp="1"/>
          </p:cNvSpPr>
          <p:nvPr>
            <p:ph idx="1"/>
          </p:nvPr>
        </p:nvSpPr>
        <p:spPr>
          <a:xfrm>
            <a:off x="609600" y="1600200"/>
            <a:ext cx="10972800" cy="4525963"/>
          </a:xfrm>
        </p:spPr>
        <p:txBody>
          <a:bodyPr>
            <a:normAutofit lnSpcReduction="10000"/>
          </a:bodyPr>
          <a:lstStyle/>
          <a:p>
            <a:pPr algn="just"/>
            <a:r>
              <a:rPr lang="en-GB" dirty="0"/>
              <a:t>The learning goal is to understand the data, learn from it and then produce the results.</a:t>
            </a:r>
          </a:p>
          <a:p>
            <a:pPr algn="just"/>
            <a:r>
              <a:rPr lang="en-GB" dirty="0"/>
              <a:t>Learning data is </a:t>
            </a:r>
            <a:r>
              <a:rPr lang="en-GB" b="1" dirty="0" err="1"/>
              <a:t>unlabeled</a:t>
            </a:r>
            <a:r>
              <a:rPr lang="en-GB" dirty="0"/>
              <a:t> data – contains only indicative signals without any description attached. We need to find structure of the data underneath, to discover hidden information, or to determine how to describe the data. </a:t>
            </a:r>
          </a:p>
          <a:p>
            <a:pPr algn="just"/>
            <a:r>
              <a:rPr lang="en-GB" dirty="0"/>
              <a:t>Unsupervised learning can be used to detect anomalies, such as fraud or defective equipment, or to group customers with similar online behaviors for a marketing campaign.</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6A4FB08-8426-430E-AF34-1347A4F7EF6A}"/>
                  </a:ext>
                </a:extLst>
              </p14:cNvPr>
              <p14:cNvContentPartPr/>
              <p14:nvPr/>
            </p14:nvContentPartPr>
            <p14:xfrm>
              <a:off x="482760" y="50760"/>
              <a:ext cx="11671560" cy="5353560"/>
            </p14:xfrm>
          </p:contentPart>
        </mc:Choice>
        <mc:Fallback xmlns="">
          <p:pic>
            <p:nvPicPr>
              <p:cNvPr id="3" name="Ink 2">
                <a:extLst>
                  <a:ext uri="{FF2B5EF4-FFF2-40B4-BE49-F238E27FC236}">
                    <a16:creationId xmlns:a16="http://schemas.microsoft.com/office/drawing/2014/main" id="{86A4FB08-8426-430E-AF34-1347A4F7EF6A}"/>
                  </a:ext>
                </a:extLst>
              </p:cNvPr>
              <p:cNvPicPr/>
              <p:nvPr/>
            </p:nvPicPr>
            <p:blipFill>
              <a:blip r:embed="rId3"/>
              <a:stretch>
                <a:fillRect/>
              </a:stretch>
            </p:blipFill>
            <p:spPr>
              <a:xfrm>
                <a:off x="473400" y="41400"/>
                <a:ext cx="11690280" cy="5372280"/>
              </a:xfrm>
              <a:prstGeom prst="rect">
                <a:avLst/>
              </a:prstGeom>
            </p:spPr>
          </p:pic>
        </mc:Fallback>
      </mc:AlternateContent>
    </p:spTree>
    <p:extLst>
      <p:ext uri="{BB962C8B-B14F-4D97-AF65-F5344CB8AC3E}">
        <p14:creationId xmlns:p14="http://schemas.microsoft.com/office/powerpoint/2010/main" val="2883826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60020E9-4D5C-4C9F-8988-445EB40BC952}"/>
                  </a:ext>
                </a:extLst>
              </p14:cNvPr>
              <p14:cNvContentPartPr/>
              <p14:nvPr/>
            </p14:nvContentPartPr>
            <p14:xfrm>
              <a:off x="399960" y="108000"/>
              <a:ext cx="10967040" cy="4254840"/>
            </p14:xfrm>
          </p:contentPart>
        </mc:Choice>
        <mc:Fallback xmlns="">
          <p:pic>
            <p:nvPicPr>
              <p:cNvPr id="4" name="Ink 3">
                <a:extLst>
                  <a:ext uri="{FF2B5EF4-FFF2-40B4-BE49-F238E27FC236}">
                    <a16:creationId xmlns:a16="http://schemas.microsoft.com/office/drawing/2014/main" id="{F60020E9-4D5C-4C9F-8988-445EB40BC952}"/>
                  </a:ext>
                </a:extLst>
              </p:cNvPr>
              <p:cNvPicPr/>
              <p:nvPr/>
            </p:nvPicPr>
            <p:blipFill>
              <a:blip r:embed="rId3"/>
              <a:stretch>
                <a:fillRect/>
              </a:stretch>
            </p:blipFill>
            <p:spPr>
              <a:xfrm>
                <a:off x="390600" y="98640"/>
                <a:ext cx="10985760" cy="4273560"/>
              </a:xfrm>
              <a:prstGeom prst="rect">
                <a:avLst/>
              </a:prstGeom>
            </p:spPr>
          </p:pic>
        </mc:Fallback>
      </mc:AlternateContent>
    </p:spTree>
    <p:extLst>
      <p:ext uri="{BB962C8B-B14F-4D97-AF65-F5344CB8AC3E}">
        <p14:creationId xmlns:p14="http://schemas.microsoft.com/office/powerpoint/2010/main" val="3850453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6042"/>
            <a:ext cx="8686800" cy="974558"/>
          </a:xfrm>
        </p:spPr>
        <p:txBody>
          <a:bodyPr>
            <a:normAutofit fontScale="90000"/>
          </a:bodyPr>
          <a:lstStyle/>
          <a:p>
            <a:r>
              <a:rPr lang="en-US" dirty="0"/>
              <a:t>Within Cluster Sum of Squares – WCSS</a:t>
            </a:r>
          </a:p>
        </p:txBody>
      </p:sp>
      <p:sp>
        <p:nvSpPr>
          <p:cNvPr id="3" name="Content Placeholder 2"/>
          <p:cNvSpPr>
            <a:spLocks noGrp="1"/>
          </p:cNvSpPr>
          <p:nvPr>
            <p:ph idx="1"/>
          </p:nvPr>
        </p:nvSpPr>
        <p:spPr>
          <a:xfrm>
            <a:off x="1828800" y="1219200"/>
            <a:ext cx="8534400" cy="3962400"/>
          </a:xfrm>
        </p:spPr>
        <p:txBody>
          <a:bodyPr/>
          <a:lstStyle/>
          <a:p>
            <a:pPr algn="just"/>
            <a:r>
              <a:rPr lang="en-US" dirty="0"/>
              <a:t>It is the sum of squares of distances between each data point – Pi and the cluster’s centroid – </a:t>
            </a:r>
            <a:r>
              <a:rPr lang="en-US" dirty="0" err="1"/>
              <a:t>Ci</a:t>
            </a:r>
            <a:r>
              <a:rPr lang="en-US" dirty="0"/>
              <a:t>.</a:t>
            </a:r>
          </a:p>
          <a:p>
            <a:pPr algn="just"/>
            <a:r>
              <a:rPr lang="en-US" dirty="0"/>
              <a:t>This is a metric which would help us decide the number of clusters.</a:t>
            </a:r>
          </a:p>
          <a:p>
            <a:pPr algn="just"/>
            <a:r>
              <a:rPr lang="en-US" dirty="0"/>
              <a:t>The lesser the value of WCSS is a representation of better performance of the algorithm.</a:t>
            </a:r>
          </a:p>
          <a:p>
            <a:pPr algn="just"/>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7EEFB2F-B3D9-46AF-90AF-E3128445A76F}"/>
                  </a:ext>
                </a:extLst>
              </p14:cNvPr>
              <p14:cNvContentPartPr/>
              <p14:nvPr/>
            </p14:nvContentPartPr>
            <p14:xfrm>
              <a:off x="1409760" y="3753000"/>
              <a:ext cx="5804280" cy="1676520"/>
            </p14:xfrm>
          </p:contentPart>
        </mc:Choice>
        <mc:Fallback xmlns="">
          <p:pic>
            <p:nvPicPr>
              <p:cNvPr id="4" name="Ink 3">
                <a:extLst>
                  <a:ext uri="{FF2B5EF4-FFF2-40B4-BE49-F238E27FC236}">
                    <a16:creationId xmlns:a16="http://schemas.microsoft.com/office/drawing/2014/main" id="{57EEFB2F-B3D9-46AF-90AF-E3128445A76F}"/>
                  </a:ext>
                </a:extLst>
              </p:cNvPr>
              <p:cNvPicPr/>
              <p:nvPr/>
            </p:nvPicPr>
            <p:blipFill>
              <a:blip r:embed="rId3"/>
              <a:stretch>
                <a:fillRect/>
              </a:stretch>
            </p:blipFill>
            <p:spPr>
              <a:xfrm>
                <a:off x="1400400" y="3743640"/>
                <a:ext cx="5823000" cy="1695240"/>
              </a:xfrm>
              <a:prstGeom prst="rect">
                <a:avLst/>
              </a:prstGeom>
            </p:spPr>
          </p:pic>
        </mc:Fallback>
      </mc:AlternateContent>
    </p:spTree>
    <p:extLst>
      <p:ext uri="{BB962C8B-B14F-4D97-AF65-F5344CB8AC3E}">
        <p14:creationId xmlns:p14="http://schemas.microsoft.com/office/powerpoint/2010/main" val="1892014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52600" y="228600"/>
            <a:ext cx="4267200" cy="6400800"/>
          </a:xfrm>
        </p:spPr>
        <p:txBody>
          <a:bodyPr/>
          <a:lstStyle/>
          <a:p>
            <a:pPr marL="0" indent="0">
              <a:buNone/>
            </a:pPr>
            <a:r>
              <a:rPr lang="en-US" dirty="0"/>
              <a:t>1) Suppose we consider the entire dataset as only one cluster. Here WCSS will be large.</a:t>
            </a:r>
          </a:p>
          <a:p>
            <a:endParaRPr lang="en-US" dirty="0"/>
          </a:p>
          <a:p>
            <a:endParaRPr lang="en-US" dirty="0"/>
          </a:p>
          <a:p>
            <a:endParaRPr lang="en-US" dirty="0"/>
          </a:p>
          <a:p>
            <a:endParaRPr lang="en-US" dirty="0"/>
          </a:p>
          <a:p>
            <a:endParaRPr lang="en-US" dirty="0"/>
          </a:p>
          <a:p>
            <a:pPr marL="0" indent="0">
              <a:buNone/>
            </a:pPr>
            <a:r>
              <a:rPr lang="en-US" dirty="0"/>
              <a:t>3) Further </a:t>
            </a:r>
            <a:r>
              <a:rPr lang="en-US" dirty="0" err="1"/>
              <a:t>no.of</a:t>
            </a:r>
            <a:r>
              <a:rPr lang="en-US" dirty="0"/>
              <a:t> clusters is increased to 3 and now WCSS will be lesser than the previous one.</a:t>
            </a:r>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53128" y="2182479"/>
            <a:ext cx="3738072" cy="22428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199148"/>
            <a:ext cx="3891362" cy="21442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616118"/>
            <a:ext cx="3891362" cy="20240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6240117" y="239378"/>
            <a:ext cx="4267200" cy="640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dirty="0"/>
              <a:t>2) Now if we increase the </a:t>
            </a:r>
            <a:r>
              <a:rPr lang="en-US" dirty="0" err="1"/>
              <a:t>no.of</a:t>
            </a:r>
            <a:r>
              <a:rPr lang="en-US" dirty="0"/>
              <a:t> clusters to 2. The WCSS will less than the previous one.</a:t>
            </a:r>
          </a:p>
          <a:p>
            <a:endParaRPr lang="en-US" dirty="0"/>
          </a:p>
          <a:p>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4D119A0-B77F-486A-9494-1C00C2C8F944}"/>
                  </a:ext>
                </a:extLst>
              </p14:cNvPr>
              <p14:cNvContentPartPr/>
              <p14:nvPr/>
            </p14:nvContentPartPr>
            <p14:xfrm>
              <a:off x="190440" y="285840"/>
              <a:ext cx="11411280" cy="6064560"/>
            </p14:xfrm>
          </p:contentPart>
        </mc:Choice>
        <mc:Fallback xmlns="">
          <p:pic>
            <p:nvPicPr>
              <p:cNvPr id="2" name="Ink 1">
                <a:extLst>
                  <a:ext uri="{FF2B5EF4-FFF2-40B4-BE49-F238E27FC236}">
                    <a16:creationId xmlns:a16="http://schemas.microsoft.com/office/drawing/2014/main" id="{84D119A0-B77F-486A-9494-1C00C2C8F944}"/>
                  </a:ext>
                </a:extLst>
              </p:cNvPr>
              <p:cNvPicPr/>
              <p:nvPr/>
            </p:nvPicPr>
            <p:blipFill>
              <a:blip r:embed="rId6"/>
              <a:stretch>
                <a:fillRect/>
              </a:stretch>
            </p:blipFill>
            <p:spPr>
              <a:xfrm>
                <a:off x="181080" y="276480"/>
                <a:ext cx="11430000" cy="6083280"/>
              </a:xfrm>
              <a:prstGeom prst="rect">
                <a:avLst/>
              </a:prstGeom>
            </p:spPr>
          </p:pic>
        </mc:Fallback>
      </mc:AlternateContent>
    </p:spTree>
    <p:extLst>
      <p:ext uri="{BB962C8B-B14F-4D97-AF65-F5344CB8AC3E}">
        <p14:creationId xmlns:p14="http://schemas.microsoft.com/office/powerpoint/2010/main" val="384689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6042"/>
            <a:ext cx="8686800" cy="974558"/>
          </a:xfrm>
        </p:spPr>
        <p:txBody>
          <a:bodyPr>
            <a:normAutofit fontScale="90000"/>
          </a:bodyPr>
          <a:lstStyle/>
          <a:p>
            <a:r>
              <a:rPr lang="en-US" dirty="0"/>
              <a:t>Within Cluster Sum of Squares – WCSS</a:t>
            </a:r>
          </a:p>
        </p:txBody>
      </p:sp>
      <p:sp>
        <p:nvSpPr>
          <p:cNvPr id="3" name="Content Placeholder 2"/>
          <p:cNvSpPr>
            <a:spLocks noGrp="1"/>
          </p:cNvSpPr>
          <p:nvPr>
            <p:ph idx="1"/>
          </p:nvPr>
        </p:nvSpPr>
        <p:spPr>
          <a:xfrm>
            <a:off x="2057400" y="1295400"/>
            <a:ext cx="8153400" cy="2667000"/>
          </a:xfrm>
        </p:spPr>
        <p:txBody>
          <a:bodyPr>
            <a:normAutofit/>
          </a:bodyPr>
          <a:lstStyle/>
          <a:p>
            <a:pPr algn="just"/>
            <a:r>
              <a:rPr lang="en-US" dirty="0"/>
              <a:t>So as the </a:t>
            </a:r>
            <a:r>
              <a:rPr lang="en-US" dirty="0" err="1"/>
              <a:t>no.of</a:t>
            </a:r>
            <a:r>
              <a:rPr lang="en-US" dirty="0"/>
              <a:t> clusters increases the WCSS decreases. Say we have 10 data points then having 10 clusters i.e., </a:t>
            </a:r>
            <a:r>
              <a:rPr lang="en-US" dirty="0" err="1"/>
              <a:t>no.of</a:t>
            </a:r>
            <a:r>
              <a:rPr lang="en-US" dirty="0"/>
              <a:t> clusters = </a:t>
            </a:r>
            <a:r>
              <a:rPr lang="en-US" dirty="0" err="1"/>
              <a:t>no.of</a:t>
            </a:r>
            <a:r>
              <a:rPr lang="en-US" dirty="0"/>
              <a:t> data the WCSS would be 0. Because all the distances would be 0. This is not a better idea.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3462714-A8D6-473E-B151-41CB93BB0517}"/>
                  </a:ext>
                </a:extLst>
              </p14:cNvPr>
              <p14:cNvContentPartPr/>
              <p14:nvPr/>
            </p14:nvContentPartPr>
            <p14:xfrm>
              <a:off x="260280" y="228600"/>
              <a:ext cx="10611360" cy="5950440"/>
            </p14:xfrm>
          </p:contentPart>
        </mc:Choice>
        <mc:Fallback xmlns="">
          <p:pic>
            <p:nvPicPr>
              <p:cNvPr id="4" name="Ink 3">
                <a:extLst>
                  <a:ext uri="{FF2B5EF4-FFF2-40B4-BE49-F238E27FC236}">
                    <a16:creationId xmlns:a16="http://schemas.microsoft.com/office/drawing/2014/main" id="{A3462714-A8D6-473E-B151-41CB93BB0517}"/>
                  </a:ext>
                </a:extLst>
              </p:cNvPr>
              <p:cNvPicPr/>
              <p:nvPr/>
            </p:nvPicPr>
            <p:blipFill>
              <a:blip r:embed="rId3"/>
              <a:stretch>
                <a:fillRect/>
              </a:stretch>
            </p:blipFill>
            <p:spPr>
              <a:xfrm>
                <a:off x="250920" y="219240"/>
                <a:ext cx="10630080" cy="5969160"/>
              </a:xfrm>
              <a:prstGeom prst="rect">
                <a:avLst/>
              </a:prstGeom>
            </p:spPr>
          </p:pic>
        </mc:Fallback>
      </mc:AlternateContent>
    </p:spTree>
    <p:extLst>
      <p:ext uri="{BB962C8B-B14F-4D97-AF65-F5344CB8AC3E}">
        <p14:creationId xmlns:p14="http://schemas.microsoft.com/office/powerpoint/2010/main" val="2977584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6042"/>
            <a:ext cx="8686800" cy="974558"/>
          </a:xfrm>
        </p:spPr>
        <p:txBody>
          <a:bodyPr>
            <a:normAutofit/>
          </a:bodyPr>
          <a:lstStyle/>
          <a:p>
            <a:r>
              <a:rPr lang="en-US" dirty="0"/>
              <a:t>Elbow Method</a:t>
            </a:r>
          </a:p>
        </p:txBody>
      </p:sp>
      <p:sp>
        <p:nvSpPr>
          <p:cNvPr id="3" name="Content Placeholder 2"/>
          <p:cNvSpPr>
            <a:spLocks noGrp="1"/>
          </p:cNvSpPr>
          <p:nvPr>
            <p:ph idx="1"/>
          </p:nvPr>
        </p:nvSpPr>
        <p:spPr>
          <a:xfrm>
            <a:off x="1676400" y="914400"/>
            <a:ext cx="8839200" cy="5715000"/>
          </a:xfrm>
        </p:spPr>
        <p:txBody>
          <a:bodyPr>
            <a:normAutofit/>
          </a:bodyPr>
          <a:lstStyle/>
          <a:p>
            <a:pPr algn="just"/>
            <a:r>
              <a:rPr lang="en-US" dirty="0"/>
              <a:t>To decide the optimum </a:t>
            </a:r>
            <a:r>
              <a:rPr lang="en-US" dirty="0" err="1"/>
              <a:t>no.of</a:t>
            </a:r>
            <a:r>
              <a:rPr lang="en-US" dirty="0"/>
              <a:t> clusters we will use the </a:t>
            </a:r>
            <a:r>
              <a:rPr lang="en-US" b="1" dirty="0"/>
              <a:t>Elbow Method</a:t>
            </a:r>
            <a:r>
              <a:rPr lang="en-US" dirty="0"/>
              <a:t>.</a:t>
            </a:r>
          </a:p>
          <a:p>
            <a:pPr algn="just"/>
            <a:r>
              <a:rPr lang="en-US" dirty="0"/>
              <a:t>Plot the WCSS against the </a:t>
            </a:r>
            <a:r>
              <a:rPr lang="en-US" dirty="0" err="1"/>
              <a:t>no.of</a:t>
            </a:r>
            <a:r>
              <a:rPr lang="en-US" dirty="0"/>
              <a:t> clusters &amp; pick the point from where the WCSS value flattens out.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086100"/>
            <a:ext cx="5124450" cy="3619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7246236-74C9-4D69-BCD3-E02F67AF52D3}"/>
                  </a:ext>
                </a:extLst>
              </p14:cNvPr>
              <p14:cNvContentPartPr/>
              <p14:nvPr/>
            </p14:nvContentPartPr>
            <p14:xfrm>
              <a:off x="3727440" y="799920"/>
              <a:ext cx="7252200" cy="5677560"/>
            </p14:xfrm>
          </p:contentPart>
        </mc:Choice>
        <mc:Fallback xmlns="">
          <p:pic>
            <p:nvPicPr>
              <p:cNvPr id="4" name="Ink 3">
                <a:extLst>
                  <a:ext uri="{FF2B5EF4-FFF2-40B4-BE49-F238E27FC236}">
                    <a16:creationId xmlns:a16="http://schemas.microsoft.com/office/drawing/2014/main" id="{27246236-74C9-4D69-BCD3-E02F67AF52D3}"/>
                  </a:ext>
                </a:extLst>
              </p:cNvPr>
              <p:cNvPicPr/>
              <p:nvPr/>
            </p:nvPicPr>
            <p:blipFill>
              <a:blip r:embed="rId4"/>
              <a:stretch>
                <a:fillRect/>
              </a:stretch>
            </p:blipFill>
            <p:spPr>
              <a:xfrm>
                <a:off x="3718080" y="790560"/>
                <a:ext cx="7270920" cy="5696280"/>
              </a:xfrm>
              <a:prstGeom prst="rect">
                <a:avLst/>
              </a:prstGeom>
            </p:spPr>
          </p:pic>
        </mc:Fallback>
      </mc:AlternateContent>
    </p:spTree>
    <p:extLst>
      <p:ext uri="{BB962C8B-B14F-4D97-AF65-F5344CB8AC3E}">
        <p14:creationId xmlns:p14="http://schemas.microsoft.com/office/powerpoint/2010/main" val="171709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lstStyle/>
          <a:p>
            <a:r>
              <a:rPr lang="en-US" dirty="0"/>
              <a:t>Supervised Vs. Unsupervised</a:t>
            </a:r>
          </a:p>
        </p:txBody>
      </p:sp>
      <p:sp>
        <p:nvSpPr>
          <p:cNvPr id="3" name="Content Placeholder 2"/>
          <p:cNvSpPr>
            <a:spLocks noGrp="1"/>
          </p:cNvSpPr>
          <p:nvPr>
            <p:ph idx="1"/>
          </p:nvPr>
        </p:nvSpPr>
        <p:spPr/>
        <p:txBody>
          <a:bodyPr/>
          <a:lstStyle/>
          <a:p>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1" y="3200400"/>
            <a:ext cx="4143375" cy="3028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1"/>
            <a:ext cx="4267200"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20C466A-981B-4918-9AB8-1888E3A27B77}"/>
                  </a:ext>
                </a:extLst>
              </p14:cNvPr>
              <p14:cNvContentPartPr/>
              <p14:nvPr/>
            </p14:nvContentPartPr>
            <p14:xfrm>
              <a:off x="127080" y="863640"/>
              <a:ext cx="11589120" cy="5480280"/>
            </p14:xfrm>
          </p:contentPart>
        </mc:Choice>
        <mc:Fallback xmlns="">
          <p:pic>
            <p:nvPicPr>
              <p:cNvPr id="4" name="Ink 3">
                <a:extLst>
                  <a:ext uri="{FF2B5EF4-FFF2-40B4-BE49-F238E27FC236}">
                    <a16:creationId xmlns:a16="http://schemas.microsoft.com/office/drawing/2014/main" id="{920C466A-981B-4918-9AB8-1888E3A27B77}"/>
                  </a:ext>
                </a:extLst>
              </p:cNvPr>
              <p:cNvPicPr/>
              <p:nvPr/>
            </p:nvPicPr>
            <p:blipFill>
              <a:blip r:embed="rId5"/>
              <a:stretch>
                <a:fillRect/>
              </a:stretch>
            </p:blipFill>
            <p:spPr>
              <a:xfrm>
                <a:off x="117720" y="854280"/>
                <a:ext cx="11607840" cy="5499000"/>
              </a:xfrm>
              <a:prstGeom prst="rect">
                <a:avLst/>
              </a:prstGeom>
            </p:spPr>
          </p:pic>
        </mc:Fallback>
      </mc:AlternateContent>
    </p:spTree>
    <p:extLst>
      <p:ext uri="{BB962C8B-B14F-4D97-AF65-F5344CB8AC3E}">
        <p14:creationId xmlns:p14="http://schemas.microsoft.com/office/powerpoint/2010/main" val="285297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371601"/>
            <a:ext cx="8229600" cy="4525963"/>
          </a:xfrm>
        </p:spPr>
        <p:txBody>
          <a:bodyPr/>
          <a:lstStyle/>
          <a:p>
            <a:r>
              <a:rPr lang="en-US" dirty="0"/>
              <a:t>A</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09600"/>
            <a:ext cx="8381999"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A60049D-D55F-417E-8A8F-0A719D286C03}"/>
                  </a:ext>
                </a:extLst>
              </p14:cNvPr>
              <p14:cNvContentPartPr/>
              <p14:nvPr/>
            </p14:nvContentPartPr>
            <p14:xfrm>
              <a:off x="1415880" y="1409760"/>
              <a:ext cx="1441800" cy="920880"/>
            </p14:xfrm>
          </p:contentPart>
        </mc:Choice>
        <mc:Fallback xmlns="">
          <p:pic>
            <p:nvPicPr>
              <p:cNvPr id="4" name="Ink 3">
                <a:extLst>
                  <a:ext uri="{FF2B5EF4-FFF2-40B4-BE49-F238E27FC236}">
                    <a16:creationId xmlns:a16="http://schemas.microsoft.com/office/drawing/2014/main" id="{6A60049D-D55F-417E-8A8F-0A719D286C03}"/>
                  </a:ext>
                </a:extLst>
              </p:cNvPr>
              <p:cNvPicPr/>
              <p:nvPr/>
            </p:nvPicPr>
            <p:blipFill>
              <a:blip r:embed="rId4"/>
              <a:stretch>
                <a:fillRect/>
              </a:stretch>
            </p:blipFill>
            <p:spPr>
              <a:xfrm>
                <a:off x="1406520" y="1400400"/>
                <a:ext cx="1460520" cy="939600"/>
              </a:xfrm>
              <a:prstGeom prst="rect">
                <a:avLst/>
              </a:prstGeom>
            </p:spPr>
          </p:pic>
        </mc:Fallback>
      </mc:AlternateContent>
    </p:spTree>
    <p:extLst>
      <p:ext uri="{BB962C8B-B14F-4D97-AF65-F5344CB8AC3E}">
        <p14:creationId xmlns:p14="http://schemas.microsoft.com/office/powerpoint/2010/main" val="54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lstStyle/>
          <a:p>
            <a:pPr algn="just"/>
            <a:r>
              <a:rPr lang="en-US" dirty="0"/>
              <a:t>The training set is of the form { x(1), x(2), …., x(m) } without labels y(i).</a:t>
            </a:r>
          </a:p>
          <a:p>
            <a:pPr algn="just"/>
            <a:r>
              <a:rPr lang="en-US" dirty="0"/>
              <a:t>In unsupervised learning, you are given an unlabeled dataset and are asked to find “structure” in the data.</a:t>
            </a:r>
          </a:p>
          <a:p>
            <a:pPr algn="just"/>
            <a:r>
              <a:rPr lang="en-US" dirty="0"/>
              <a:t>Clustering is an example of unsupervised learning.</a:t>
            </a:r>
          </a:p>
          <a:p>
            <a:pPr algn="just"/>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EC3D57A-B825-4C15-9AFB-AA42435EC37D}"/>
                  </a:ext>
                </a:extLst>
              </p14:cNvPr>
              <p14:cNvContentPartPr/>
              <p14:nvPr/>
            </p14:nvContentPartPr>
            <p14:xfrm>
              <a:off x="1098720" y="2184480"/>
              <a:ext cx="9258480" cy="2178360"/>
            </p14:xfrm>
          </p:contentPart>
        </mc:Choice>
        <mc:Fallback xmlns="">
          <p:pic>
            <p:nvPicPr>
              <p:cNvPr id="4" name="Ink 3">
                <a:extLst>
                  <a:ext uri="{FF2B5EF4-FFF2-40B4-BE49-F238E27FC236}">
                    <a16:creationId xmlns:a16="http://schemas.microsoft.com/office/drawing/2014/main" id="{9EC3D57A-B825-4C15-9AFB-AA42435EC37D}"/>
                  </a:ext>
                </a:extLst>
              </p:cNvPr>
              <p:cNvPicPr/>
              <p:nvPr/>
            </p:nvPicPr>
            <p:blipFill>
              <a:blip r:embed="rId3"/>
              <a:stretch>
                <a:fillRect/>
              </a:stretch>
            </p:blipFill>
            <p:spPr>
              <a:xfrm>
                <a:off x="1089360" y="2175120"/>
                <a:ext cx="9277200" cy="2197080"/>
              </a:xfrm>
              <a:prstGeom prst="rect">
                <a:avLst/>
              </a:prstGeom>
            </p:spPr>
          </p:pic>
        </mc:Fallback>
      </mc:AlternateContent>
    </p:spTree>
    <p:extLst>
      <p:ext uri="{BB962C8B-B14F-4D97-AF65-F5344CB8AC3E}">
        <p14:creationId xmlns:p14="http://schemas.microsoft.com/office/powerpoint/2010/main" val="365561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K-Means</a:t>
            </a:r>
          </a:p>
        </p:txBody>
      </p:sp>
      <p:sp>
        <p:nvSpPr>
          <p:cNvPr id="3" name="Content Placeholder 2"/>
          <p:cNvSpPr>
            <a:spLocks noGrp="1"/>
          </p:cNvSpPr>
          <p:nvPr>
            <p:ph idx="1"/>
          </p:nvPr>
        </p:nvSpPr>
        <p:spPr/>
        <p:txBody>
          <a:bodyPr>
            <a:normAutofit/>
          </a:bodyPr>
          <a:lstStyle/>
          <a:p>
            <a:pPr algn="just"/>
            <a:r>
              <a:rPr lang="en-US" sz="4400" dirty="0"/>
              <a:t>It is an iterative algorithm involving two steps:</a:t>
            </a:r>
          </a:p>
          <a:p>
            <a:pPr lvl="1" algn="just"/>
            <a:r>
              <a:rPr lang="en-US" sz="4000" dirty="0"/>
              <a:t>Cluster assignment</a:t>
            </a:r>
          </a:p>
          <a:p>
            <a:pPr lvl="1" algn="just"/>
            <a:r>
              <a:rPr lang="en-US" sz="4000" dirty="0"/>
              <a:t>Move centroid</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655097-7710-4BE9-BF86-72A49E22BEA4}"/>
                  </a:ext>
                </a:extLst>
              </p14:cNvPr>
              <p14:cNvContentPartPr/>
              <p14:nvPr/>
            </p14:nvContentPartPr>
            <p14:xfrm>
              <a:off x="698400" y="1149480"/>
              <a:ext cx="6414120" cy="2724480"/>
            </p14:xfrm>
          </p:contentPart>
        </mc:Choice>
        <mc:Fallback xmlns="">
          <p:pic>
            <p:nvPicPr>
              <p:cNvPr id="4" name="Ink 3">
                <a:extLst>
                  <a:ext uri="{FF2B5EF4-FFF2-40B4-BE49-F238E27FC236}">
                    <a16:creationId xmlns:a16="http://schemas.microsoft.com/office/drawing/2014/main" id="{FD655097-7710-4BE9-BF86-72A49E22BEA4}"/>
                  </a:ext>
                </a:extLst>
              </p:cNvPr>
              <p:cNvPicPr/>
              <p:nvPr/>
            </p:nvPicPr>
            <p:blipFill>
              <a:blip r:embed="rId3"/>
              <a:stretch>
                <a:fillRect/>
              </a:stretch>
            </p:blipFill>
            <p:spPr>
              <a:xfrm>
                <a:off x="689040" y="1140120"/>
                <a:ext cx="6432840" cy="2743200"/>
              </a:xfrm>
              <a:prstGeom prst="rect">
                <a:avLst/>
              </a:prstGeom>
            </p:spPr>
          </p:pic>
        </mc:Fallback>
      </mc:AlternateContent>
    </p:spTree>
    <p:extLst>
      <p:ext uri="{BB962C8B-B14F-4D97-AF65-F5344CB8AC3E}">
        <p14:creationId xmlns:p14="http://schemas.microsoft.com/office/powerpoint/2010/main" val="152340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Algorithm</a:t>
            </a:r>
          </a:p>
        </p:txBody>
      </p:sp>
      <p:sp>
        <p:nvSpPr>
          <p:cNvPr id="3" name="Content Placeholder 2"/>
          <p:cNvSpPr>
            <a:spLocks noGrp="1"/>
          </p:cNvSpPr>
          <p:nvPr>
            <p:ph idx="1"/>
          </p:nvPr>
        </p:nvSpPr>
        <p:spPr/>
        <p:txBody>
          <a:bodyPr/>
          <a:lstStyle/>
          <a:p>
            <a:r>
              <a:rPr lang="en-US" dirty="0"/>
              <a:t>Suppose we have the following data and want to group them into one or more clusters.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971800"/>
            <a:ext cx="4800600"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63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Step 1</a:t>
            </a:r>
          </a:p>
        </p:txBody>
      </p:sp>
      <p:sp>
        <p:nvSpPr>
          <p:cNvPr id="3" name="Content Placeholder 2"/>
          <p:cNvSpPr>
            <a:spLocks noGrp="1"/>
          </p:cNvSpPr>
          <p:nvPr>
            <p:ph idx="1"/>
          </p:nvPr>
        </p:nvSpPr>
        <p:spPr/>
        <p:txBody>
          <a:bodyPr/>
          <a:lstStyle/>
          <a:p>
            <a:r>
              <a:rPr lang="en-US" dirty="0"/>
              <a:t>Choose cluster centroids – red </a:t>
            </a:r>
            <a:r>
              <a:rPr lang="en-US"/>
              <a:t>&amp; blue </a:t>
            </a:r>
            <a:r>
              <a:rPr lang="en-US" dirty="0"/>
              <a:t>if, you want two clusters. </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2823412"/>
            <a:ext cx="3857625" cy="298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D6E2716-E113-4481-9403-4C9DAADD2715}"/>
                  </a:ext>
                </a:extLst>
              </p14:cNvPr>
              <p14:cNvContentPartPr/>
              <p14:nvPr/>
            </p14:nvContentPartPr>
            <p14:xfrm>
              <a:off x="304920" y="101520"/>
              <a:ext cx="11062080" cy="4242240"/>
            </p14:xfrm>
          </p:contentPart>
        </mc:Choice>
        <mc:Fallback xmlns="">
          <p:pic>
            <p:nvPicPr>
              <p:cNvPr id="4" name="Ink 3">
                <a:extLst>
                  <a:ext uri="{FF2B5EF4-FFF2-40B4-BE49-F238E27FC236}">
                    <a16:creationId xmlns:a16="http://schemas.microsoft.com/office/drawing/2014/main" id="{CD6E2716-E113-4481-9403-4C9DAADD2715}"/>
                  </a:ext>
                </a:extLst>
              </p:cNvPr>
              <p:cNvPicPr/>
              <p:nvPr/>
            </p:nvPicPr>
            <p:blipFill>
              <a:blip r:embed="rId4"/>
              <a:stretch>
                <a:fillRect/>
              </a:stretch>
            </p:blipFill>
            <p:spPr>
              <a:xfrm>
                <a:off x="295560" y="92160"/>
                <a:ext cx="11080800" cy="4260960"/>
              </a:xfrm>
              <a:prstGeom prst="rect">
                <a:avLst/>
              </a:prstGeom>
            </p:spPr>
          </p:pic>
        </mc:Fallback>
      </mc:AlternateContent>
    </p:spTree>
    <p:extLst>
      <p:ext uri="{BB962C8B-B14F-4D97-AF65-F5344CB8AC3E}">
        <p14:creationId xmlns:p14="http://schemas.microsoft.com/office/powerpoint/2010/main" val="325059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a:lstStyle/>
          <a:p>
            <a:r>
              <a:rPr lang="en-US" dirty="0"/>
              <a:t>K-Means – Clustering Assignment</a:t>
            </a:r>
          </a:p>
        </p:txBody>
      </p:sp>
      <p:sp>
        <p:nvSpPr>
          <p:cNvPr id="3" name="Content Placeholder 2"/>
          <p:cNvSpPr>
            <a:spLocks noGrp="1"/>
          </p:cNvSpPr>
          <p:nvPr>
            <p:ph idx="1"/>
          </p:nvPr>
        </p:nvSpPr>
        <p:spPr>
          <a:xfrm>
            <a:off x="1828800" y="914400"/>
            <a:ext cx="8610600" cy="5715000"/>
          </a:xfrm>
        </p:spPr>
        <p:txBody>
          <a:bodyPr>
            <a:normAutofit/>
          </a:bodyPr>
          <a:lstStyle/>
          <a:p>
            <a:pPr algn="just"/>
            <a:r>
              <a:rPr lang="en-GB" dirty="0"/>
              <a:t>Going through each of the green dots and depending on whether it's closer to the red cluster centroid or the blue cluster centroid, it is going to assign each of the data points to one of the two cluster centroids.</a:t>
            </a:r>
            <a:endParaRPr lang="en-US" dirty="0"/>
          </a:p>
          <a:p>
            <a:pPr algn="just"/>
            <a:r>
              <a:rPr lang="en-US" dirty="0"/>
              <a:t>Coloring each data point as red or blue according to the </a:t>
            </a:r>
          </a:p>
          <a:p>
            <a:pPr marL="0" indent="0" algn="just">
              <a:buNone/>
            </a:pPr>
            <a:r>
              <a:rPr lang="en-US" dirty="0"/>
              <a:t>    proximity of the data point </a:t>
            </a:r>
          </a:p>
          <a:p>
            <a:pPr marL="0" indent="0" algn="just">
              <a:buNone/>
            </a:pPr>
            <a:r>
              <a:rPr lang="en-US" dirty="0"/>
              <a:t>    to the centroid. </a:t>
            </a:r>
          </a:p>
          <a:p>
            <a:pPr algn="just"/>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1" y="3962401"/>
            <a:ext cx="3850105" cy="2895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309E0FB-8AA7-483B-B425-6ABA1E5BE835}"/>
                  </a:ext>
                </a:extLst>
              </p14:cNvPr>
              <p14:cNvContentPartPr/>
              <p14:nvPr/>
            </p14:nvContentPartPr>
            <p14:xfrm>
              <a:off x="7918560" y="4800600"/>
              <a:ext cx="44640" cy="38520"/>
            </p14:xfrm>
          </p:contentPart>
        </mc:Choice>
        <mc:Fallback xmlns="">
          <p:pic>
            <p:nvPicPr>
              <p:cNvPr id="4" name="Ink 3">
                <a:extLst>
                  <a:ext uri="{FF2B5EF4-FFF2-40B4-BE49-F238E27FC236}">
                    <a16:creationId xmlns:a16="http://schemas.microsoft.com/office/drawing/2014/main" id="{3309E0FB-8AA7-483B-B425-6ABA1E5BE835}"/>
                  </a:ext>
                </a:extLst>
              </p:cNvPr>
              <p:cNvPicPr/>
              <p:nvPr/>
            </p:nvPicPr>
            <p:blipFill>
              <a:blip r:embed="rId4"/>
              <a:stretch>
                <a:fillRect/>
              </a:stretch>
            </p:blipFill>
            <p:spPr>
              <a:xfrm>
                <a:off x="7909200" y="4791240"/>
                <a:ext cx="633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6AC7BF5-BB3F-4AF6-BF17-994043A276ED}"/>
                  </a:ext>
                </a:extLst>
              </p14:cNvPr>
              <p14:cNvContentPartPr/>
              <p14:nvPr/>
            </p14:nvContentPartPr>
            <p14:xfrm>
              <a:off x="25560" y="139680"/>
              <a:ext cx="7785360" cy="5308920"/>
            </p14:xfrm>
          </p:contentPart>
        </mc:Choice>
        <mc:Fallback xmlns="">
          <p:pic>
            <p:nvPicPr>
              <p:cNvPr id="5" name="Ink 4">
                <a:extLst>
                  <a:ext uri="{FF2B5EF4-FFF2-40B4-BE49-F238E27FC236}">
                    <a16:creationId xmlns:a16="http://schemas.microsoft.com/office/drawing/2014/main" id="{06AC7BF5-BB3F-4AF6-BF17-994043A276ED}"/>
                  </a:ext>
                </a:extLst>
              </p:cNvPr>
              <p:cNvPicPr/>
              <p:nvPr/>
            </p:nvPicPr>
            <p:blipFill>
              <a:blip r:embed="rId6"/>
              <a:stretch>
                <a:fillRect/>
              </a:stretch>
            </p:blipFill>
            <p:spPr>
              <a:xfrm>
                <a:off x="16200" y="130320"/>
                <a:ext cx="7804080" cy="5327640"/>
              </a:xfrm>
              <a:prstGeom prst="rect">
                <a:avLst/>
              </a:prstGeom>
            </p:spPr>
          </p:pic>
        </mc:Fallback>
      </mc:AlternateContent>
    </p:spTree>
    <p:extLst>
      <p:ext uri="{BB962C8B-B14F-4D97-AF65-F5344CB8AC3E}">
        <p14:creationId xmlns:p14="http://schemas.microsoft.com/office/powerpoint/2010/main" val="263704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740</Words>
  <Application>Microsoft Office PowerPoint</Application>
  <PresentationFormat>Widescreen</PresentationFormat>
  <Paragraphs>73</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Unsupervised Learning </vt:lpstr>
      <vt:lpstr>Unsupervised Learning</vt:lpstr>
      <vt:lpstr>Supervised Vs. Unsupervised</vt:lpstr>
      <vt:lpstr>PowerPoint Presentation</vt:lpstr>
      <vt:lpstr>Unsupervised Learning</vt:lpstr>
      <vt:lpstr>K-Means</vt:lpstr>
      <vt:lpstr>K-Means Algorithm</vt:lpstr>
      <vt:lpstr>K-Means Step 1</vt:lpstr>
      <vt:lpstr>K-Means – Clustering Assignment</vt:lpstr>
      <vt:lpstr>K-Means – Moving Centroid</vt:lpstr>
      <vt:lpstr>K-Means Iteration</vt:lpstr>
      <vt:lpstr>PowerPoint Presentation</vt:lpstr>
      <vt:lpstr>PowerPoint Presentation</vt:lpstr>
      <vt:lpstr>PowerPoint Presentation</vt:lpstr>
      <vt:lpstr>K-means for non-separated clusters</vt:lpstr>
      <vt:lpstr>Random Initialization Trap </vt:lpstr>
      <vt:lpstr>PowerPoint Presentation</vt:lpstr>
      <vt:lpstr>Random Initialization Trap </vt:lpstr>
      <vt:lpstr>Solution </vt:lpstr>
      <vt:lpstr>PowerPoint Presentation</vt:lpstr>
      <vt:lpstr>Within Cluster Sum of Squares – WCSS</vt:lpstr>
      <vt:lpstr>PowerPoint Presentation</vt:lpstr>
      <vt:lpstr>Within Cluster Sum of Squares – WCSS</vt:lpstr>
      <vt:lpstr>Elbow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YASH</dc:creator>
  <cp:lastModifiedBy>Deepa Mulimani</cp:lastModifiedBy>
  <cp:revision>36</cp:revision>
  <dcterms:created xsi:type="dcterms:W3CDTF">2019-10-21T16:07:28Z</dcterms:created>
  <dcterms:modified xsi:type="dcterms:W3CDTF">2021-06-03T12:53:54Z</dcterms:modified>
</cp:coreProperties>
</file>