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8T06:51:14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 1147 0,'-17'0'172,"17"-18"-172,-53 0 31,0 18-15,18 0-1,17 0-15,0 0 0,-17 18 16,17 0-16,-17 17 0,18-18 16,-19 1-16,1 17 0,0 1 0,17-1 0,-158 229 46,123-69-14,53-125-17,53 1 1,-53-54-16,88 19 16,18-1-1,17-35 1,-17-18-1,-53-17 1</inkml:trace>
  <inkml:trace contextRef="#ctx0" brushRef="#br0" timeOffset="467.22">2205 1693 0,'0'-17'31,"-18"17"-31,1-18 16,-1 18 0,0 0-1,1 53 1,-19 18-1,19-36-15,-19 71 32,36-53-32,36-1 15,-1-34 1,36-18 15,17-35-15,-71 0-16,54-54 15,-53-16 1,-36 52 0,-53 35-1,-17 36 1,53 17 0,17 0-1</inkml:trace>
  <inkml:trace contextRef="#ctx0" brushRef="#br0" timeOffset="848.77">2805 1676 0,'0'-18'0,"0"36"16,0-54-1,-53 36 1,-18 36 0,-17 34-1,70-52 1,54 17 0,52 18-1,-18-18 1,-17 1-1,-18-1 1,-35-17 0,-35 17-1,-53 0 1,35-17 0,0-18 15</inkml:trace>
  <inkml:trace contextRef="#ctx0" brushRef="#br0" timeOffset="1215.09">3316 970 0,'0'-18'0,"0"36"0,0-106 16,-35 70 0,35 1-1,0 70 17,17 88-17,-17 70 1,0 19 15,0-72-15,0-122-16,0 34 15,0-17 1,18-53 0</inkml:trace>
  <inkml:trace contextRef="#ctx0" brushRef="#br0" timeOffset="1416.53">2981 1517 0,'0'0'16,"-18"0"-16,-35 0 0,0 0 15,36 0 16,70 0 1,-36-18-32,89 1 15,53-36 1</inkml:trace>
  <inkml:trace contextRef="#ctx0" brushRef="#br0" timeOffset="2048.69">4427 970 0,'0'0'0,"0"-18"0,-17-17 16,17 0 0,-18 17-1,18 1 1,-18 158 46,-34 300-30,16-247-17,36-88 1,0-89-1,0-34 17,0-19-17,0-17 1</inkml:trace>
  <inkml:trace contextRef="#ctx0" brushRef="#br0" timeOffset="2267.6">4286 1023 0,'-35'0'16,"70"0"-16,-70-18 0,17 18 15,1-17 1,17-1 0,35 18-16,0-18 15,71 1 1,35-18-1,-17 17 1,-107 18-16,36 0 16</inkml:trace>
  <inkml:trace contextRef="#ctx0" brushRef="#br0" timeOffset="2481.5">3969 1499 0,'-18'0'0,"36"0"0,-54 18 16,19-18-16,-18 18 15,17-18 1,53 0 0,53 0-1,71-53 1,18 17-1</inkml:trace>
  <inkml:trace contextRef="#ctx0" brushRef="#br0" timeOffset="2914.54">4727 1358 0,'18'0'31,"-18"18"-15,0-1-16,0 36 15,-35 36 17,35 16-17,0-34 1,17-53-16,18 17 16,18 0-1,0-35 1,18-17-1,-18-54 1,-18-17 0,-17 0-1,-18 70-15,0 0 16,0 1 15,0 52-31,-18 35 16,18 1-1,0 17 17,18-70-17,17 0 1</inkml:trace>
  <inkml:trace contextRef="#ctx0" brushRef="#br0" timeOffset="3347.38">5380 1517 0,'0'0'16,"-18"18"-1,18 17 1,0 18 0,0 17-1,35 1 1,-35-53-16,0 17 31,-35-53 0,18-17-15,-1-36 0,18 1-1,0 52-15,53-35 16,35 18-1,0 17 1,-17 18 0,-18 18-1,-18 88 1,-70-36 0,-18-17-1,35-53 1</inkml:trace>
  <inkml:trace contextRef="#ctx0" brushRef="#br0" timeOffset="3632.41">6050 1411 0,'0'0'15,"-18"0"-15,-17 0 16,-53 18 0,35 52-1,35 18 1,1-17 0,17 17-1,53-35 1,35-35-1,53-89 1</inkml:trace>
  <inkml:trace contextRef="#ctx0" brushRef="#br0" timeOffset="3920.2">6756 864 0,'0'0'15,"0"-17"-15,-18-1 16,0 0 0,1 18-1,-1 141 32,0-70-47,-17 123 16,18 18-1,-1-36 1,18-88 15,0-70-15,18-18-16</inkml:trace>
  <inkml:trace contextRef="#ctx0" brushRef="#br0" timeOffset="4279.18">6209 1464 0,'-18'0'0,"36"0"0,-53 18 16,35-54 0,70 19-1,71-19 1,-105 19-16,140-18 15,-17-18 1,-71 35 15,-53 18-15,-17 53 0,-18 35-1,17-17 1,1-1-1,0-17 1,-18 0 0,-18-53-1</inkml:trace>
  <inkml:trace contextRef="#ctx0" brushRef="#br0" timeOffset="4446.71">6914 1270 0,'-17'-18'16,"34"36"-16,-34-53 0,17 17 0,-18-35 31,18 36-15,53-19 0</inkml:trace>
  <inkml:trace contextRef="#ctx0" brushRef="#br0" timeOffset="4830.34">7232 1323 0,'-18'0'0,"36"0"0,-53 0 15,35 18-15,-18-18 0,-35 52 16,35-34-1,-17 53-15,0 17 16,17 18 15,54-53-15,34-36 0,1-17-1,17-88 1,-35 0-1,-36 70-15,-17-105 16,-17 35 0,-36 35-1,18 53 1,-18 17 0</inkml:trace>
  <inkml:trace contextRef="#ctx0" brushRef="#br0" timeOffset="5262.57">7532 1305 0,'0'18'0,"0"0"15,0 34 1,0 19-1,0 0 1,0-19 0,0-16-1,0-72 32,0 19-47,0-1 0,0-70 16,0-18-1,53 36 1,17 17 0,-52 53-1,35-18 1,17 53 0,1 36-1,-36 17 1,-35 0-1,-70-17 1,34-54-16</inkml:trace>
  <inkml:trace contextRef="#ctx0" brushRef="#br0" timeOffset="6727.75">8961 406 0,'-18'0'0,"36"0"0,-36-18 15,18 36 48,0 17-63,0-17 16,-71 176 15,36-159-31,-124 353 31,71-123-15,18-36-1,34-70 1,19-54 0,17-87-16,0 35 15,0-35 1,0-36 93,0 0-109,17 1 16,-17-19-16</inkml:trace>
  <inkml:trace contextRef="#ctx0" brushRef="#br0" timeOffset="7546.94">9472 1182 0,'0'0'15,"-18"0"1,54 0 31,-19 0-47,72-53 15,-19 0 1,-17-18 0,-35 18-1,-18 36 1,0-18-16,-71-1 31,18 36-15,-17 53-1,-1 18 1,71-54-16,-35 36 16,17 18-1,18 17 1,53-35 0,35-35-1,-35-1 1,-35-17-1,-18 18 1,-88 52 0,-53 36-1,70-35 17,53-1-17,18-34 1,18 17-1,53-18 1,-1-17 0,36-18-1,17-53 1</inkml:trace>
  <inkml:trace contextRef="#ctx0" brushRef="#br0" timeOffset="7959.11">9966 1446 0,'-18'0'16,"36"0"-16,-53 0 0,17-17 31,36 17-15,17 0-1,53 35 1,0 36 0,-35-1-1,-53 1 1,0-54-16,-35 36 16,-18-35-1,18-18 1,0-71-1,35-35 1,17 1 0,54 16-1,17 54 17,0-18-17,-70 53-15</inkml:trace>
  <inkml:trace contextRef="#ctx0" brushRef="#br0" timeOffset="8325.78">10425 1376 0,'0'17'15,"52"19"16,-34-36-31,0 17 0,35 36 16,-18 18 0,-17-1-1,-18-17 1,-36-17 15,19-36-15,-36-53-1,35-36 1,18-16 0,53 16-1,35 1 1,0 35 0,-52 36-16</inkml:trace>
  <inkml:trace contextRef="#ctx0" brushRef="#br0" timeOffset="8708.56">10971 1429 0,'-17'0'15,"34"0"-15,-70 17 16,18 36-1,18 18 1,-19 17 0,36 18-1,0-53 1,36-18 0,52-35-1,18-53 1,-18-53-1,-53-17 1,-70 35 0,-53 52-1,17 36 17,18 18-32,35 0 15</inkml:trace>
  <inkml:trace contextRef="#ctx0" brushRef="#br0" timeOffset="9108.17">11324 1358 0,'0'0'0,"53"18"47,-53-1-47,18-17 0,52 71 15,-52-53-15,35 70 16,-36-18 15,-17 1-15,0-36-1,-17-52 17,-1 17-32,-17-89 15,35-34 1,35-1 0,18 19-1,18 34 1,17 18-1</inkml:trace>
  <inkml:trace contextRef="#ctx0" brushRef="#br0" timeOffset="11858.51">3104 1446 0,'-17'0'31,"-1"0"0,1 0 16,34 0 94,1 0-141,-1 0 15,54 0 1,-36 0-16,89-35 15,17-18 1,-18 36 0,-17-1-1,-53 18 1,-35 0 0,-54 0 155</inkml:trace>
  <inkml:trace contextRef="#ctx0" brushRef="#br0" timeOffset="14467.02">1640 2293 0,'-17'-18'0,"-1"18"15,18-17 1,-18 17 0,1 0-16,-1 0 15,18-18 1,18 18 109,17 0-110,-17 18 1,52-18-16,54 0 16,35 0 15,-107 0-31,72-18 16,70 0-1,18 18 1,-71 0-1,-18 18 1,18-18 0,36 0-1,-19 0 1,36 0 0,-35 0-1,-18 18 1,18-18-1,0 0 1,0 0 0,35 0 15,-71 0-15,1 17-1,-19 1 1,19-18-1,17 18 1,53-1 0,-71 19-1,-17-19 1,18 1 0,35-18-1,17 0 1,18 0-1,-71 0 1,1 18 0,17-1 15,18-17-15,35 0-1,53 0 1,-53 18-1,-88-1 1,-1-17 0,19 0-1,35 18 1,35-18 0,-53 0-1,18 0 1,17 0-1,36-18 1,-36 18 0,0 0 15,-35 0-15,18 0-1,53-17 1,17-1-1,-35 18 1,-53 0 0,0 0-1,1 0 1,16-17 0,-17-1-1,-35 18 1,-18 0-1,1-18 1,-1 18 0,18-17 15,-36 17-15,1 0-1,-54 0 1,1 0 15,-36-36 63</inkml:trace>
  <inkml:trace contextRef="#ctx0" brushRef="#br0" timeOffset="16883.96">12365 688 0,'17'0'47,"-17"-18"-31,0 1 31,-17 17-32,-1 0 1,-17 0 15,-36 53-15,54-36-16,-36 18 16,-18 71-1,1 0 1,34 0-1,1 53 1,18-1 0,17-16-1,35-72 17,0-35-17,36-17 1,-18 0-1,-1-1 1,-34-17-16</inkml:trace>
  <inkml:trace contextRef="#ctx0" brushRef="#br0" timeOffset="18000.27">12894 1199 0,'-18'-17'0,"-35"-71"31,36 70-31,-1 0 16,1 1-16,-36-1 15,-18 0 1,1 18 0,-1 53-1,0 0 1,18 35 15,53-17-15,18-36-1,35-17 1,35-18 0,0-35-1,18-54 1,-53 19 0,-18-1-1,-35 36 1,-17 35 31,17 18-47,0 52 15,0 36 1,0 35 0,0 18-1,-18-36 16,18-87-31,-35 34 16,35-17 0,-35-53-1,-36 0 1,18-53 0,0 0-1,36 18 1,52 0-1,53 17 1,18-35 0,17 18-1,-17-36 1,-18-17 0,-52-35 15,-36 52-16,-18 54 1,0 17 0,-17 88-1,0-18 1,35 18 0,35-17-1,-17-18 1,52-35-1,1-18 1</inkml:trace>
  <inkml:trace contextRef="#ctx0" brushRef="#br0" timeOffset="19000.4">13423 1164 0,'0'0'0,"0"18"31,0-1-15,18 72-1,-1-19 1,1-17 0,-18-18-1,0-17 1,0-36-1,0 1 1,0-89 0,0 0-1,53 18 1,-53 70 0,53-17-16,17 35 31,-34 71-16,17-1 1,-18 1 0,0 17-1,1-35 1,-1-18 0,35-35-1,19-35 1,-19-53-1,-35-18 1,-17 35 0,-53 36-1,-1 35 1,1 18 0,0 70 15,17-18-16,18 1 1,36-18 0,69-36-1,19-34 1,-18-36 0,-18-35-1,-53-18 1,-35 18-1,-53 52 1,0 19 0,18 52-1,35 36 1,0-19 0,35-16-1,1-1 16,-1-17-15,-17-1 0,-1 19-1,-17-1 1,0 18 0,0-18-1,0 0 1,35-35-1,54-35 1</inkml:trace>
  <inkml:trace contextRef="#ctx0" brushRef="#br0" timeOffset="19416.03">14852 1270 0,'18'-18'0,"-36"36"0,36-71 16,-36 53-1,-35 0 1,-18 18 15,19 70-15,34-70-16,0 70 15,18-35 1,18-36 0,35-17-1,17-53 1,-17 0-1,-35-35 1,-18 35 0,18 53 15,-18 53-15,17 0-1,1 0 1,17-53 15,-17 0-31,-1 0 0,36-18 16,36-70-1,-54 18-15</inkml:trace>
  <inkml:trace contextRef="#ctx0" brushRef="#br0" timeOffset="19682.15">15205 952 0,'0'-70'15,"0"140"-15,-18-175 0,-35-1 16,36 71-1,-1 17 1,18 53 0,0 36-1,0 17 1,35 88 0,-35 1-1,-35-19 1,35-52 15,0-53-15,0-35-1,70-18 1,19-71 0</inkml:trace>
  <inkml:trace contextRef="#ctx0" brushRef="#br0" timeOffset="19883.2">14975 1058 0,'-35'0'0,"70"0"0,-88 0 0,1 0 16,87 0 15,-35-17-31,159-36 15,-124 53 1,53-18-16</inkml:trace>
  <inkml:trace contextRef="#ctx0" brushRef="#br0" timeOffset="20684.18">15346 1411 0,'35'18'31,"0"-54"-31,-17 36 0,88-70 16,-36-1 0,-34-34-1,-72 34 1,19 71-1,-1 0 17,0 53-17,1 35 1,-1 0 0,53-17-1,18-36 1,89-17-1,16-18 1,-17-53 0,-70 0-1,-89 0 1,-52 35 0,-18 1 15,17 17-16,18 70 1,0 36 0,53-53-1,18 0 1,35-53 0,35-35-1,0-36 1,-35-35-1,-18-88 1,-35 35 0,-35 36-1,17 70 1,18 71 15,0 105-15,0 36-1,18 0 17,-18-1-17,0-52 1,0-70-16</inkml:trace>
  <inkml:trace contextRef="#ctx0" brushRef="#br0" timeOffset="23029.03">16633 1164 0,'0'-17'0,"0"-1"16,0 53 31,0-17-47,0-1 16,18 195 15,-18-194-31,0 70 31,35-106 0,-17 18-31,35-70 16,-18-18 0,-17 17-1,-18 53 16,0 36-15,0 0 0,53 35-1,-18-18 1,0 0 0,1-35-1,34 0 1,18-53-1,-35 0 1,-53 0 0,0-17-1,-88-18 1,0 17 0,17 18-1,54 35 16,-1 18-31,18 18 16,0 0 15,35-1-15,54-17 0,52-70-1,-53 35 1,-18-36-1,-52 18 1,-18 18 0,-35 52 15,-1 54-15,36 35-1,0-89 1,0 72-16,18 52 15,17-18 1,1-52 15,-36-54-15,35-34 0,18-54-1,0-17 1,-18 0-1,-17 53 1,-1 35 0,1 53-1,17 17 1,1 1 0,16-18-1,-16-18 1,-1-18-1,0-69 1,-17-1 0,0-18 15,-18 36-15,0 70 15,17 18-16,1 0 1,-1-35 0,1-18-16</inkml:trace>
  <inkml:trace contextRef="#ctx0" brushRef="#br0" timeOffset="23179.97">17833 900 0,'0'-18'16,"0"36"-16,-18-36 0,-17 0 0,17 1 16,54 17 15,52-18-15</inkml:trace>
  <inkml:trace contextRef="#ctx0" brushRef="#br0" timeOffset="23662.52">18186 688 0,'0'0'15,"0"18"32,0-1-47,-36 54 16,36 35-1,0 17 1,0 36 0,0-18-1,0-71 17,36-52-17,52-53 1,-70 0-16,34-54 15,1-34 1,-17 35 0,-36 52-1,-18 36 1,0 0 0,-17 53-1,35 36 1,0-19-1,18 1 1,35-36 0,52-35-1</inkml:trace>
  <inkml:trace contextRef="#ctx0" brushRef="#br0" timeOffset="24460.39">19614 847 0,'0'0'0,"0"-18"0,0 0 16,-17 18-16,17-17 31,0 52 0,0 0-31,0 18 16,-53 159-1,35-159-15,-52 352 32,52-316-17,18-72 17,0-70-17</inkml:trace>
  <inkml:trace contextRef="#ctx0" brushRef="#br0" timeOffset="24777.73">19138 988 0,'0'0'16,"-17"-18"-16,17-17 0,0 0 15,105 17 1,36 0 0,18 36-1,-35 52 1,-71 36 15,-89-17-15,-34-1-1,-18-18 1,-1-52 0,19-18-1</inkml:trace>
  <inkml:trace contextRef="#ctx0" brushRef="#br0" timeOffset="25127.11">19720 1058 0,'0'0'15,"18"0"-15,0-17 16,17 17 15,53 53-15,0 17-1,-17 36 1,-71-53 0,-36-35-1,19-18 1,-18-36 0,17-70-1,53-17 1,36 52-1,-36 54 1</inkml:trace>
  <inkml:trace contextRef="#ctx0" brushRef="#br0" timeOffset="25410.8">20232 1323 0,'35'-18'32,"-17"1"-32,-18-1 15,35 0-15,53-70 16,-53 0 0,-35 53-1,-17 17 1,-1 18-1,-17 35 1,17 18 0,54 71-1</inkml:trace>
  <inkml:trace contextRef="#ctx0" brushRef="#br0" timeOffset="26175.51">21008 1235 0,'0'-18'16,"0"36"-16,-35-36 0,-36-17 16,-17 17-1,70 18-15,-35 35 16,-17 36-1,34 17 1,36-17 0,0-18-1,53-53 1,89-53 15,-54-35-15,-53-54-1,-17-16 1,-18 17 0,-18 17-1,0 54 1,1 52 0,-1 36 15,18 34-16,0 37 1,18 34 0,-1 1-1,1-89-15,17 106 16,1-70 15,16-36-15,19-35-1,17-53 1,-17-35 0,-36-36-1,-35 71 1,0 36 0,0 87 15,0 1-16,35 17 1,-17-35 0,0-35-1</inkml:trace>
  <inkml:trace contextRef="#ctx0" brushRef="#br0" timeOffset="26392.46">21202 811 0,'0'0'15,"-18"-17"-15,1 17 0,17-18 16,35 0-1,35 18 1,-34 18 0</inkml:trace>
  <inkml:trace contextRef="#ctx0" brushRef="#br0" timeOffset="26708.28">21731 1041 0,'-18'0'32,"1"0"-32,-1 0 15,-17 0 1,-18 70-1,35-52-15,-17 70 16,17 0 0,18-17-1,89-1 1,16-52 0,19-36-1</inkml:trace>
  <inkml:trace contextRef="#ctx0" brushRef="#br0" timeOffset="26991.28">22207 723 0,'-17'0'0,"34"0"0,-52 0 0,17-17 16,1 17-1,17 35 1,0-18-16,0 19 16,35 52-1,0 71 1,-35 17 15,0 0-15,0-87-1,-17-89-15</inkml:trace>
  <inkml:trace contextRef="#ctx0" brushRef="#br0" timeOffset="27308.49">21943 1164 0,'-18'0'0,"36"0"0,-18 0 31,53 0-31,88-53 16,0 18-1,-35 0 1,-36 35 0,-52 0-1,0 17 1,-1 36 15,1-35-31,-1 70 16,1-35-1,-18-18 1</inkml:trace>
  <inkml:trace contextRef="#ctx0" brushRef="#br0" timeOffset="27460.59">22507 900 0,'0'0'0,"-17"-18"15,-1 0-15,53 18 32,36 18-17</inkml:trace>
  <inkml:trace contextRef="#ctx0" brushRef="#br0" timeOffset="27841.34">22807 1111 0,'0'36'0,"0"-72"0,0 107 16,0-1-1,0-17 1,0-17-1,0-19 1,0-52 0,0-18-1,0-53 1,53 18 15,18 17-31,34 54 31,1 17-15,-71 35 0,-17 36-1,-18-1 1,0-35 0,0-17-1,53-18 1</inkml:trace>
  <inkml:trace contextRef="#ctx0" brushRef="#br0" timeOffset="28476.8">23513 1076 0,'0'-18'15,"0"36"-15,-36-53 16,-17 35 0,-35 35 15,35 18-16,18 35 1,35-35 0,18-18-1,35-17 1,35-53 0,-18-36-1,-34-17 1,-19 17-1,-17 36 1,18 17 0,-18 36 15,0 70-15,18 18-1,-18 53 1,0 35 15,0-159-31,0 142 16,0-72-1,-18-52 1,-17-70 15,-1 17-31,-52-89 16,-18 19-1,89 52-15,-36-17 16,35 0 0,53-1-1,54-34 1,52-1 0,53 1-1,-53-18 16</inkml:trace>
  <inkml:trace contextRef="#ctx0" brushRef="#br0" timeOffset="29156.89">24289 723 0,'0'0'0,"17"0"15,-17-17-15,0-1 31,0 53 16,0 36-31,18-1 0,0 54-1,-18-89-15,0 89 16,17-36-1,-17-35 1,18-53 0,0-18-1</inkml:trace>
  <inkml:trace contextRef="#ctx0" brushRef="#br0" timeOffset="29972.13">24112 970 0,'-17'0'15,"34"0"-15,-70 0 0,36 0 16,52 0 0,0 0-1,124-18 1,17 18-1,-52-52 1,-36-1 0,-70 35-16,-18-35 15,-35 18 1,17 35 0,0 0-1,18 53 1,0 53 15,18-1-15,17 37-1,-35-1 1,0-53 0,0-71-1,35-87 16,-35 35-31,71-36 16,0-17 0,-36 35-1,0 53 1,-17 35 0,-1-17-1,-17 17-15,18 18 0,17 18 16,1-36-1,16-17 17,1-18-17,18-36 1,0-70 0,-54 18-1,-17 18 1,-35 52-1,0 18 1,-1 71 0,19 34-1,17-34 1,17-18 0,54-53-1,-36 0 1</inkml:trace>
  <inkml:trace contextRef="#ctx0" brushRef="#br0" timeOffset="30371.65">25982 1094 0,'0'0'16,"18"-18"-1,52 18 1,18 35 0,-17 53-1,-53-70-15,-1 70 16,1-17-1,-53-36 17,-1-17-17,1-54 1,17-69 0,18-19-1,53 1 1,36 34-1,-37 54 1</inkml:trace>
  <inkml:trace contextRef="#ctx0" brushRef="#br0" timeOffset="30788.67">26441 1358 0,'-18'0'0,"53"18"31,18-53-15,18 17 0,17-35-1,-53 0 1,-35 35-16,0-70 15,-17 35 1,-36 36 0,35 17-1,-17 35 1,0 36 0,35-1-1,0-17 1,35-18-1,35-17 17,1-18-17,-36 0-15</inkml:trace>
  <inkml:trace contextRef="#ctx0" brushRef="#br0" timeOffset="31188.06">27217 1041 0,'-35'-18'0,"70"36"0,-106-54 16,18 19 0,36 17-1,-36 35 1,17 18 0,19 18-1,-1 17 1,53-18-1,71-17 1,-35-18 15,-1 1-15,-175-36 15,16 0-15,1-18-1,71 18-15,-36 0 16,17 0 0,54 18 15,35-18-15</inkml:trace>
  <inkml:trace contextRef="#ctx0" brushRef="#br0" timeOffset="32338.17">27499 1111 0,'0'0'0,"0"-17"15,0 52 17,-18-17-17,18-1-15,-35 89 16,17-35-1,18-19 1,0-34 0,53 0-1,36-18 1,34-88 0,-70-1-1,-18 19 1,-35 17-1,0 35 1,-17 89 15,17-54-15,-18 72 0,18-36-1,35-18 1,18-18-1,35-52 1,36-71 0,-36-17-1,-35 17 1,-53 0 0,0 71-1,-18 17 1,18 1 109,0-1-110,0 0 1,0 1 0,0-1-1,0 0 32,0 1 0,0-1-16,0 1 1,0 34 30,0 1-62,-17 17 16,17 36-1,-18 17 1,-17 18 0,-1 17-1,36-88-15,-17 54 16,-1-1 15,18-35-15,18-36-1,35 1 1,17-53 0,36-36-1,-88 36-15</inkml:trace>
  <inkml:trace contextRef="#ctx0" brushRef="#br0" timeOffset="32637.01">28575 811 0,'-18'-17'0,"36"34"0,-53-52 15,35 17 1,0 36 31,0 0-47,17 52 15,-17 54 17,0-107-32,-17 125 15,-36-1 1,0-36-1,35-69 1,18-19-16</inkml:trace>
  <inkml:trace contextRef="#ctx0" brushRef="#br0" timeOffset="33119.6">28293 1094 0,'-18'-18'0,"36"36"0,-54-36 16,72 0 0,-1 18-16,71 0 31,35-17-15,-18 17-1,-34 0 1,-54-36-1,-35 19 1,-18 17 0,-17 0-1,17 17 1,1 54 0,17 0-1,35-19 1,36 19-1,17 0 1,-18-19 0,-52-34-1,-36-18 17,-70 0-17,-71-18 1,89 1-1,52-1-15</inkml:trace>
  <inkml:trace contextRef="#ctx0" brushRef="#br0" timeOffset="33520.19">29139 494 0,'0'-18'0,"0"36"0,-17-36 16,52 18 30,18 71-30,-18-36-16,36 89 16,-36-36-1,-17 53 1,-18 35 0,-53 18-1,-71-35 1,-17-53-1,53-71 1,35-17 0</inkml:trace>
  <inkml:trace contextRef="#ctx0" brushRef="#br0" timeOffset="33802.16">29669 1499 0,'-36'0'62,"36"-17"-62</inkml:trace>
  <inkml:trace contextRef="#ctx0" brushRef="#br0" timeOffset="44029.49">1252 3122 0,'0'-18'141,"0"1"-126,0-1 16,0 1-15,0-1 15,0 36 79,0-1-110,0 18 15,0 1-15,0-19 0,0 72 32,0 34-17,18 18 1,-18 18-1,0-53 1,0-36 0,0-17-1,-18-18 1,18 18 0,0-35-1,0 0 1,0-36 31,0 0-47,0-35 15,0 1 1,0-37 15,18 36-15,-18 36-16,18-1 0,-1-35 15,1 18 1,17 0 0,36-1-1,-54 36 1,36-17 0,18 17-1,-18 35 1,-18 36-1,0-1 1,-17 18 0,-18-17-1,0-18 1,-18-36 0,1 1 30,-1 0-30,18-1 0</inkml:trace>
  <inkml:trace contextRef="#ctx0" brushRef="#br0" timeOffset="45558.47">2134 3775 0,'0'-18'94,"-17"18"-94,17-18 16,-53 18 15,-35 18 0,35 17-15,35-35-16,-35 53 16,35 18-1,1-1 1,17 54-1,17-71 1,36 35 0,-17-53-1,17 1 1,-18-36 0,35-18 15,1-35-16,35-18 1,-71 1 0,-35-18-1,-53-18 1,-17 18 0,17 35-1,-36 35 1,37 36-1,-19 35 1,53 0 0,1-1-1,17 19 1,53-36 0,-53-17-1,35 17 1,18-35-1,0 0 1,17-35 0,1 0-1,-18 17 1,-36 0 0</inkml:trace>
  <inkml:trace contextRef="#ctx0" brushRef="#br0" timeOffset="47124.07">3263 2963 0,'0'-17'0,"0"-1"16,0 0 0,0 1 15,-35 17-31,17 0 15,1 0 1,-72 17 0,-52 72 15,71-36-15,-1 17-1,18 18 1,36-52-1,-19 69 1,19 36 0,17 36-1,17-36 1,36-53 0,0-35-1,53-35 1,-18-18-1,-52-36-15</inkml:trace>
  <inkml:trace contextRef="#ctx0" brushRef="#br0" timeOffset="47807.36">3016 3440 0,'0'-18'15,"0"36"-15,0-71 16,0 35-16,36 18 15,34-35 1,-52 35-16,70 0 16,-18 17-1,-34 54 1,-19-1 0,-87 1-1,17-18 1,53-35-1,-18-36 17,18-35-17,18 0 1,35 0 0,0-17-1,-18-1 1,0 18-1,-35 36 1,-35 17 0,17 17-1,-17 54 1,0-1 0,35 1-1,35-1 1,18-17-1,0-17 17,-18-19-17,0-17 1,18-53-16</inkml:trace>
  <inkml:trace contextRef="#ctx0" brushRef="#br0" timeOffset="48243.93">3634 2999 0,'-18'-18'0,"36"36"0,-54-54 16,19 19-1,17-1 1,17 18 15,19 18-15,-1 35 0,-17-18-16,34 18 15,1 35 1,0 71-1,-35-106-15,0 141 16,-18 17 0,-53-70-1,0-52 1,-18-36 0,1-18-1,52-35 1,0 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8T06:53:37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3122 0,'0'0'0,"-18"0"15,18-18 1,0 1 0,18 17 62,-18 17-78,35-17 15,0 18-15,-17-18 16,17 18-16,0-18 0,-17 0 16,88 0-1,-71 0-15,18 0 16,-35 0-16,17 0 0,0 0 15,-17 0-15,0 0 0</inkml:trace>
  <inkml:trace contextRef="#ctx0" brushRef="#br0" timeOffset="291.92">4092 3510 0,'-17'0'16,"34"0"-16,-52 0 0,17 0 15,18-18 17,18 18-32,0 0 15,17 0-15,0 0 0,-17 0 16,-1 0-16,19 0 0,17-17 15,-36 17-15,19 0 0,-19 0 16,18-18-16,-17 18 0,0 0 0,17 0 16,-17 0-16,-1 0 0,1-17 15</inkml:trace>
  <inkml:trace contextRef="#ctx0" brushRef="#br0" timeOffset="1417.39">5821 3175 0,'-18'0'15,"1"0"-15,-1 0 0,18-18 16,-18 18-16,18-17 15,-17 17-15,17-18 0,-18 0 16,0 18-16,1 0 0,-19-17 16,-16 17-1,16 0-15,-34 35 16,52-17-16,-17-18 0,-1 53 16,19-36-16,-36 54 15,35-36-15,18-17 0,0 52 16,0-52-16,0 17 0,0 18 15,18-35-15,-18-1 0,35 36 16,0-35-16,-17 0 0,0-18 16,-1 0-16,54 17 15,-36-52-15,1 35 16,-19-35-16,54-36 16,-36-17-16,-17 53 15,-18-1-15,0 1 0,0 17 0,0-17 16,0 0-16,-18-18 0,-17 18 15,35 17-15,-36 0 0,1-34 16,18 52-16,-1-18 0,-17 0 16,17 18-16,0 0 0,1 0 15,-1 18-15,0-18 0,-17 35 16,17 0-16,1-17 0,-1 17 0,1 1 16,17-19-16,0 1 15,0 0-15,0-1 0,0 1 0,35-1 16,-18 1-16,54-18 15,-53 0-15,-1 0 16,36 0-16,-17 0 0,-19 0 16,36-18-16,-35 18 0,17 0 15,18-17-15</inkml:trace>
  <inkml:trace contextRef="#ctx0" brushRef="#br0" timeOffset="1911.32">6103 3722 0,'-18'0'0,"1"-18"15,-1 1-15,-17-1 16,35 0 0,-35 18-16,17 0 15,0 0-15,-17 124 32,17-107-17,18 19-15,0-19 0,0 19 0,0-19 16,0 18-16,0 1 0,0-19 15,36 1-15,-36 0 0,17-18 16,-17 17-16,18-17 0,35 18 16,-36-18-16,1 0 0,35-35 15,-35 35-15,-1-36 0,19-17 16,-19 18-16,1 18 0,0-54 16,-18 36-16,0-1 0,0-34 15,0 35-15,-18 17 0,-17-17 16,-1 17-16,19 18 0,-19-18 15,1 18-15,17 0 0,1 0 16,-18 36-16,17-19 0,18 1 16,0 0-16,0-1 15,18-17-15</inkml:trace>
  <inkml:trace contextRef="#ctx0" brushRef="#br0" timeOffset="2230.98">6615 3510 0,'0'0'0,"17"-18"31,18 18-15,-17 0-16,0-17 0,17 17 15,71-18-15,-71 18 16,89-17-16,-107-1 16,19 18-16,16 0 0,-34 0 15,0 0-15,-36 0 31</inkml:trace>
  <inkml:trace contextRef="#ctx0" brushRef="#br0" timeOffset="2491.13">6914 3175 0,'-17'0'16,"-18"-18"-1,35 36 17,0 17-32,0-17 15,0 17-15,0 0 0,0-17 16,0 35-16,0-35 16,17 17-16,-17 0 0,0 0 0,0-17 15,18 17-15,-18-17 0,0 0 16,0 17-16,0-17 15,0-1-15</inkml:trace>
  <inkml:trace contextRef="#ctx0" brushRef="#br0" timeOffset="3124.15">7973 3281 0,'-18'-18'16,"18"1"-1,-18-1-15,18 0 16,-17 18-1,-1 36 1,1-1-16,-1-18 16,0 1-16,-17 53 15,35-36-15,-18-17 0,1 52 16,17-35-16,-18 1 0,18 34 16,0-52-16,0 17 0,0 0 15,0-17-15,0 0 16,18-18-16,-1 0 15,19 0-15,-19-18 16,1 18-16,0-35 0,17 17 0,-18 1 16,19-54-16,-19 53 0,1-17 15,17-36-15,-35 36 0,18 0 16,-18-36-16,0 36 0,0 0 16,-35-18-16,35 18 0,-36 17 15,36 0-15,-35 1 0,17-1 0,1 0 16,-18 1-16,17 17 0,0 0 15,-17 0-15,17 0 0,1 0 16,-19 35-16,-34-17 16,52 17-16,1-17 0,-19 17 15,36-17-15,0-1 16,0 1-16,18-1 0,17 1 16,1-18-16,16 18 15,-34-18-15,17 0 0,1 0 0,17 17 16,-36-17-16,18 0 0,1 0 15,-19 18-15,1-18 0,0 0 16</inkml:trace>
  <inkml:trace contextRef="#ctx0" brushRef="#br0" timeOffset="3415.01">8308 3687 0,'0'0'0,"0"17"32,0 1-17,0-1-15,-18 1 16,18 0-16,0-1 0,0 1 15,0 0-15,0-1 0,0 1 16,0 0-16,0-1 16,0 1-16</inkml:trace>
  <inkml:trace contextRef="#ctx0" brushRef="#br0" timeOffset="4524.51">9225 3175 0,'18'0'16,"-18"-18"-1,17 18 1,-52 0 15,35 18-31,-18-18 16,1 35-16,-1-17 0,-17 0 0,17-1 15,-17 18-15,0-17 0,-1 17 0,1-17 16,-35 53-16,34-54 0,19 18 16,-36 18-16,18-35 0,17 17 15,-17 1-15,35-19 0,-18-17 16,18 18-16,-18 0 0,1-18 15,17-18 17,0-17-17</inkml:trace>
  <inkml:trace contextRef="#ctx0" brushRef="#br0" timeOffset="5059.49">8819 3210 0,'0'-17'0,"0"-19"31,18 36 16,-18 18-47,18 17 16,-1-17-16,19 35 15,-19-36-15,19 36 16,-19-35-16,1 17 0,35 53 16,-36-52-16,19 17 15,-36-18-15,17 0 0,1 53 16,0-70-16,-1 17 15,-17-17-15,0 0 0,0-1 16,0-34 109,0-1-109,0 0-1,0 1 1,0-1-16,0 0 16</inkml:trace>
  <inkml:trace contextRef="#ctx0" brushRef="#br0" timeOffset="8439.39">10777 2752 0,'0'-18'0,"0"0"16,0 1-1,0-1 1,0 36 78,0-1-94,0 1 15,-17 17-15,17-17 16,0 52-16,0-34 0,-18-1 16,18 18-16,-18 35 0,1-35 15,17 0-15,-18 70 0,1-70 16,-1 0-16,0 71 16,18-71-16,0 0 0,-17 35 15,17-18-15,-18 19 16,18-72-16,0 54 15,0-54-15,0 19 16,0-19-16,0 1 0,0 17 16,0-17-16,0 17 15,0-17-15,0-1 16,0 1-16,18-18 156,-18-18-140,17 18-16,1 0 0,17 0 15,-17 0-15,17-17 16,0 17-16,1 0 0,52 0 16,-71 0-16,19 0 0,17 0 15,-36 0-15,1 0 0,17 0 16,-17 17-16,-1-17 16</inkml:trace>
  <inkml:trace contextRef="#ctx0" brushRef="#br0" timeOffset="8990.31">10724 2893 0,'-17'0'32,"17"-18"-32,35 18 93,-17 0-93,17 0 16,-17 0-16,17 0 0,-17 0 0,52 0 16,-35 0-16,1 0 0,-1 0 15,-17 0-15,17 0 0,18-18 16,-36 18-16,1 0 16,-36 0 30</inkml:trace>
  <inkml:trace contextRef="#ctx0" brushRef="#br0" timeOffset="9866.53">11483 3246 0,'0'0'0,"0"-18"0,0 0 15,0 1 1,0 34 31,0 19-47,0-1 16,0-18-16,0 1 0,0 0 15,0-1-15,0 19 0,0-19 0,0 19 16,35-19-1,-35 1-15,18-1 0,17-17 16,-17 0-16,-1 0 0,1 0 16,17 0-16,1 0 0,-19-17 0,18 17 15,1-35-15,17-1 0,-18 19 16,0-19-16,-17 19 0,-18-1 16,18 0-16,-18-34 15,0 34-15,0 0 16,0 1-16,-18 17 15,0 0 1,18 35-16,-17-17 16,-1-1-16,18 1 15,0-1-15,-18 19 0,18-19 0,0 36 16,-17-17-16,17-1 0,0 35 16,0-34-16,0 17 0,0 0 15,0-18-15,0 18 0,0-18 0,0 0 16,0 1-16,0-1 0,0-18 0,-18 1 15,18 17-15,0-17 16,-18-18-16,1 18 16,-1-18-16,-17 0 15,0 0-15,-1-36 0,19 36 16,-19 0-16,19-17 0,-1 17 16,-17-18-16,17 18 15,1 0-15,-1 0 16,18 18-1</inkml:trace>
  <inkml:trace contextRef="#ctx0" brushRef="#br0" timeOffset="10737.73">12294 3545 0,'0'-17'15,"-17"17"1,17-18-16,0 36 47,0 17-47,0 0 15,0 1-15,0 69 16,0-52-16,-36 0 0,36 53 16,-17-53-16,17-18 0,-18 18 0,18-18 15,-18 1-15,18-1 0,-17 0 16,-1-17-16,18 0 0,0-1 0,0 19 16,-17-36-16,17 17 0,-18-34 46,18-19-46</inkml:trace>
  <inkml:trace contextRef="#ctx0" brushRef="#br0" timeOffset="11060.05">12100 3687 0,'-17'-18'16,"17"0"-16,0-17 15,0 17-15,0 1 16,0-1-16,35 0 16,18 18-1,-36 0-15,1 0 0,35 18 16,-18-18-16,1 35 0,-1-17 16,0 0-16,-17-1 0,-1 1 0,-17 0 15,18-1-15,0 1 0,-18 17 16,0 0-16,0-17 0,0 0 0,-36-1 15,36 1-15,-35 0 0,-18-1 16,36 1-16,-36-1 16,17 1-16,19-18 15,-1 0-15,18-18 32</inkml:trace>
  <inkml:trace contextRef="#ctx0" brushRef="#br0" timeOffset="11399.61">12559 3722 0,'0'-18'16,"0"1"0,18-1-16,17 0 15,-18 1-15,1 17 0,17-18 16,-17 18-16,0 0 0,17 35 15,-17-35-15,-1 18 0,1-18 16,-1 53-16,1-36 0,0 1 16,-18 0-16,17-1 0,-17 1 15,0 0-15,0 17 16,0-17-16,-17-18 0,17 17 16,-18-17-16,0-35 15,1 0 1,17 17-16,0 0 0,-18 1 15,18-19-15,0-16 0,0 34 16,0-17-16,0 17 0,35-35 16,-17 35-16,-18 1 0,35 17 0</inkml:trace>
  <inkml:trace contextRef="#ctx0" brushRef="#br0" timeOffset="12166.34">13106 3792 0,'0'0'15,"0"18"-15,0 0 0,0-1 0,0 1 16,17-53 15,19 17-15,-19-17-16,1 17 16,0-17-16,-1 17 0,-17 1 15,0-1-15,0 0 0,0 1 16,0-1-16,-17 18 15,-1 18 1,0 17 0,18-17-16,-17-1 0,17 36 15,0-35-15,-18-1 0,18 1 16,0 0-16,0-1 0,0 19 16,35-36-16,-35 17 0,71-17 15,-36 0-15,0 0 0,36 0 16,-36 0-16,0 0 0,54-17 15,-54-1-15,-17 18 0,52-35 16,-35 17-16,-17 0 0,0 18 16,-1-17-16,-17-1 0,18 18 0,-18-18 15,0 1-15,-35 17 16,17 0 0,-17-18-16,17 18 15,0 0-15,-34 0 0,34 35 0,0-35 16,1 18-16,-1-18 0,0 35 0,1-17 15,-1 0-15,18-1 0,-18 1 16,18 0-16,-17-1 0,17 18 16,0-17-16,0 0 0,0-1 15,35-17-15,-17 0 16,17 0-16,18-17 16,0-36-16,35-35 15,-70 52-15,17-52 16,-17 35-16,-1 18 0,1-18 15,-18 0-15,18 18 0,-18-18 0,0 18 16,0-36-16,0 36 0,0 17 16,-36-35-16,19 53 0,17-17 15,-18-1-15,0 18 16,1 0 0,17 35-16,0-17 15,0 0-15,-18 52 0,18-52 16,0 105-16,0-88 15,0 18-15,0 36 0,0-54 16,0 18-16,0 17 0,0-52 16,0 17-16,0-17 0,0 0 15,0-1-15,0 1 0</inkml:trace>
  <inkml:trace contextRef="#ctx0" brushRef="#br0" timeOffset="12514.21">14482 3475 0,'0'-18'32,"0"1"-32,17 17 0,-17-18 15,18 18-15,-18-18 0,17 18 16,1 0-16,0-17 16,-1 17-16,1 0 0,17 0 0,-17 0 15,17 0-15,-17 0 0,52 0 16,-52 0-16,17 0 0,-17 0 15,35 0-15,-36 0 0,36 0 16,-35 0-16,-18 17 0</inkml:trace>
  <inkml:trace contextRef="#ctx0" brushRef="#br0" timeOffset="12723.54">14411 3757 0,'-18'18'0,"18"-1"31,36-17-31,-19 0 16,19 0-16,-19 0 0,71-17 16,-70 17-16,35-18 15,-18 18-15,0-18 0,36 1 16,-53 17-16,-1-18 0</inkml:trace>
  <inkml:trace contextRef="#ctx0" brushRef="#br0" timeOffset="17113.98">15734 3263 0,'0'-17'47,"0"-1"-31,0 0 0,0 54 62,0-19-78,0 1 0,0-1 15,0 19-15,0-19 0,0 1 16,0 17-16,-35 36 0,35-54 16,0 19-16,0-1 0,-18 36 15,18-54-15,0 19 0,0-19 0,-18 1 16,18-1-16,0 1 0,0 0 15,0-1 1,0-52 15,-35 0-31,35 17 0,0-35 16,0 36-16,0-19 16,0-17-16,0 36 0,0-1 0,0-35 15,0 36-15,35 17 0,-35-36 16,18 19-16,0-1 15,-18 0-15,17 18 0,-17-17 16,36-1-16,-19 0 16,1 18-1,-1 0-15,1 0 16,0 0 0,-1 0-16,-17 18 15,18-18-15,-18 18 0,0-1 16,18-17-16,-18 18 15,17-18 1,-17 18 0</inkml:trace>
  <inkml:trace contextRef="#ctx0" brushRef="#br0" timeOffset="19648.39">16087 3387 0,'17'0'16,"1"0"15,-18-18 0,0 0 47,-18 18-46,18-17-17,-17 17 17,17-18-17,-18 18-15,0 0 31,1 0-31,-1 0 16,0 0-16,1 18 16,-18-1-16,17-17 0,0 18 15,-17 17-15,17-17 16,1 0-16,-1-18 0,0 17 16,1-17-16,-1 35 0,18-17 15,-35 17-15,35-17 16,0 0-16,-18 35 0,1-36 15,17 1-15,0 0 0,-18 17 16,18-18-16,0 1 0,-18 0 16,18-1-16,0 1 0,0 0 15,0-1 1,0 1-16,18-18 16,-18 18-16,18-18 15,-18 17-15,17-17 16,1 18-1,0-18-15,-1 0 16,1 0-16,17 0 0,-17 0 16,17 0-16,0 0 0,-17 0 15,35-18-15,-36 18 0,1 0 16,53-17 0,-54 17-16,1 0 0,0-18 15,-1 18-15,1 0 0,-1 0 0,-17-18 16,18 18-16,0 0 78,-18-17-16,-18 17-30</inkml:trace>
  <inkml:trace contextRef="#ctx0" brushRef="#br0" timeOffset="20507.84">16792 3528 0,'-17'0'0,"-1"0"15,0 0 16,36 0 16,0 0-15,-1 0-17,1 0-15,-1 0 0,1 0 16,0 0-16,17 0 0,0 0 0,-17 0 15,53-18-15,-36 18 0,0 0 16,53-18-16,-52 18 0,16 0 16,-16 0-16,-1 0 0,0-17 0,-17 17 15,17 0-15,-17 0 0,-1 0 16,-34 0 62</inkml:trace>
  <inkml:trace contextRef="#ctx0" brushRef="#br0" timeOffset="20961.89">17039 3246 0,'0'0'0,"-17"0"0,17-18 32,0 36 14,0 17-46,0-18 16,17 19-16,-17 17 16,0-36-16,0 54 15,0-18-15,0-18 0,0 18 0,-35 53 16,35-71-16,-18 53 16,18-52-16,0-19 0,-17 18 0,17 1 15,0-19-15,0 1 16,-18-18-16,18-18 94,0 1-79,0-1-15</inkml:trace>
  <inkml:trace contextRef="#ctx0" brushRef="#br0" timeOffset="22559.47">17921 3369 0,'0'0'0,"0"-18"0,0 1 16,0 34 46,18 19-46,-18-1-1,0 0-15,0-17 0,0 17 0,0 0 16,0 1-16,0 52 0,0-53 16,-36 0-16,36 1 0,-17 34 15,17-52-15,0 0 0,0 17 16,-18-18-16,18-34 31,-17-54-15,17 54-16,0-54 15,0 36-15,0-71 16,35 71-16,-35-1 0,17-17 16,19 36-16,-36-1 15,35 1-15,-17-1 0,-1 0 0,1 18 16,0-17-16,-1 17 16,1 0-16,-1 0 0,1 0 15,17 17-15,-35 1 16,18-18-16,0 35 0,-18-17 0,17-1 15,-17 1-15,36 17 0,-36 1 16,0-19-16,17 36 0,-17-35 16,0 0-16,0 17 15,0-18-15,0 1 0,-17-18 32,17-18-17,-18 18-15,18-17 0,-18-1 0,1-35 16,17 36-16,0-19 0,0-17 15,0 36-15,0-19 0,17 1 16,-17 18-16,36-1 0,-19 0 16,-17 1-16,36-1 0,-19 0 15,1 18-15,-1 0 0,19 0 16,-19 0-16,1 0 0,17 0 0,-17 0 16,35 18-16,-18 17 0,-17-35 15,17 36-15,-17-19 0,-1 1 16,19 17-16,-36 0 15,17-17-15,1 35 0,-18-35 16,0-1-16,0 1 0,0 17 0,0-17 16,0-1-16,0 1 0,-35 0 15,35-1-15,-18-17 16,0 0 0</inkml:trace>
  <inkml:trace contextRef="#ctx0" brushRef="#br0" timeOffset="23191.3">19685 3351 0,'0'0'16,"-35"0"0,35-17-1,-18 17 17,18 17-32,-53 19 15,18-36-15,17 35 0,-52 0 16,17-17-16,17 17 0,1 0 0,0-17 15,-18 17-15,18 1 0,-18 17 16,18-18-16,17-18 0,-17 19 16,17-19-16,0 1 0,1 0 15,-1-1 1</inkml:trace>
  <inkml:trace contextRef="#ctx0" brushRef="#br0" timeOffset="23723.25">19032 3281 0,'0'-18'16,"0"1"-16,18 17 47,0 17-47,-1 18 15,1-17-15,17 17 16,18 18 0,-35-17-16,35 52 0,-36-53 15,19 36-15,-19-36 16,1 0-16,-1 36 0,1-1 15,0-17-15,-1-35 16,-17-1-16,18 1 0,-18 0 0,0-1 16,18-17-16,-18 18 0,17-18 15,-17 18 1,0-36 93,0 0-93,0 1 0,0-1-1,0 0 1</inkml:trace>
  <inkml:trace contextRef="#ctx0" brushRef="#br0" timeOffset="27039.98">19826 2575 0,'0'0'16,"0"-53"-1,0 36 1,-18 17 0,18-18-1,-17 18 1,17-18-16,0 1 15,-18 17 1,18-18-16,0 1 16,-17-1-1,17 0 1,0 1 0,-18 17-1,18-18-15,-18 18 47,54 0 47,-19 18-94,1-18 0,-18 17 15,53-17-15,-18 0 0,0 18 16,36 0-16,-36-18 0,0 0 16,36 0-16,-36 0 0,1 0 15,16 17-15,-34-17 0,0 0 16,-1 0-16,1 0 16,-18 18 46,0-1-46,0 1-16,0 0 15,0-1-15,0 1 0,0 0 0,0-1 16,0 1-16,0 0 0,0-1 0,-35 36 16,35-18-16,-18 1 0,0 34 15,18-35-15,-35 1 0,0 34 16,17-17-16,1-17 0,-1 16 15,0 1-15,1-17 0,-1 17 0,0-1 16,-17 54-16,17-53 16,-17 53-16,18-53 0,17 0 15,-18 0-15,0 35 0,1-53 16,-1 1-16,18 34 0,-18-52 16,18 17-16,-17 0 0,17 1 15,-18-19-15,18 18 0,-18-17 16,18 0-16,0-1 0,0 1 15,-17 0-15,17-1 0,0 1 16,0 0-16,0-1 16,0 1-16,-18 0 15,18-1-15,0 1 16,0-1 0,0 1-16,0-36 218,-35 18-186,35-17-32,-35 17 15,17 0-15,-17 0 16,17 0-16,-17 0 0,0 0 15,17-18-15,-35 18 0,18 0 16,-54 0-16,37 0 0,16 0 16,-34 0-16,34 0 0,19 0 15,-1 0-15,1-17 0</inkml:trace>
  <inkml:trace contextRef="#ctx0" brushRef="#br0" timeOffset="48172.74">1305 4498 0,'0'-18'47,"-17"18"0,-1 0 15,18 18 16,18-18-62,17 18-1,-17-18-15,-1 0 16,1 17-16,-1-17 0,72 0 16,-54 18-16,35-18 15,-17 0-15,-17 0 0,17 0 0,35 0 16,-53 0-16,18 0 0,35 0 16,-35 0-16,0 0 0,35 0 15,-35 0-15,-18 0 0,71 0 16,-70 0-16,16 0 0,37 0 15,-54 0-15,18 0 0,17 17 16,-34-17-16,17 0 0,-18 0 16,0 18-16,0-18 0,1 0 0,-1 18 15,0-18-15,18 0 0,-18 0 0,1 0 16,34 0-16,-34 0 16,16 17-16,19-17 0,-53 0 15,17 0-15,18 0 0,0 0 16,35 0-1,-70 0-15,35 0 0,-18 0 16,-18 0-16,19-17 0,-19 17 16,1 0-16,17 0 0,18-18 15,-35 18-15,-1 0 0,1 0 16,0 0-16,-18-18 16,-18 18 202,0 0-202</inkml:trace>
  <inkml:trace contextRef="#ctx0" brushRef="#br0" timeOffset="71487.62">1905 5415 0,'-18'-18'15,"1"18"1,17-17-16,0-1 16,-18 18-16,18-17 31,-18 17-15,1 0-1,-1 0-15,1 0 16,-1 0-16,0 0 0,-52 17 15,52 18-15,-17-35 0,-1 0 16,1 18-16,18 0 0,-19-1 16,1 1-16,17-18 0,-35 35 15,36-17-15,-1 0 0,1-1 0,-36 36 16,17-18 0,1 18-16,35-35 0,-18 17 15,1 18-15,17-35 0,0-1 16,0 19-16,0-19 0,0 19 15,35-19-15,-17 1 0,-18 0 16,17 17-16,19-18 0,-19-17 16,1 18-16,0 0 0,-1-18 15,1 0-15,-1 17 0,1-17 0,0 0 16,-1 0-16,19 0 0,-1 0 16,18-35-1,-36 35-15,1 0 0,0 0 16,-1 0-16,1 35 15</inkml:trace>
  <inkml:trace contextRef="#ctx0" brushRef="#br0" timeOffset="72659.82">2240 5856 0,'0'-18'0,"-18"-34"31,1 34-31,-1 0 15,1 18-15,-1-17 16,0 17-16,1 0 0,-19 0 16,19 0-16,-1 17 0,-70 19 15,70-1-15,-17-18 0,17 1 16,1 0-16,-1-1 0,0 19 16,1-1-16,17-17 0,0 17 15,0 0-15,0-17 0,35 17 16,0-35-16,-35 18 15,53-18-15,-35 0 0,0 0 16,34-36-16,-34 36 0,0-35 16,17 0-16,-17 17 0,-1-17 15,-17 17-15,18 1 0,-18-19 0,0 19 16,0-1-16,0 0 0,0 1 0,0-1 16,0-17-16,0 17 15,0 54 16,35-19-15,-35 1-16,18-1 0,-18 1 16,17 0-16,-17-1 0,36 1 15,-19 0-15,1-1 0,0 1 16,-1 0-16,19-18 16,-19 0-16,1 0 0,17-18 15,0 18-15,-17-35 0,53-1 16,-36 19-16,71-89 15,-71 71-15,0-54 16,-17 72-16,-18-18 16,0-1-16,0 19 15,-18-1-15,-17 18 16,0 0 0,17 35-16,0-35 0,1 18 15,-1-18-15,1 53 0,-1-36 16,18 1-16,0 17 0,0-17 15,18 53 1,-18-54-16,17 1 0,18 17 16,-17 0-16,0-17 0,17 17 15,-17-17-15,-1 0 0,1 17 16,0-18-16,-18 1 0,17-18 0,-17 18 16,0-1-16,0 1 15,-35-18-15,17 0 16,-17 0-16,0-35 15,17 35-15,0 0 16,36 0 15,17 0-15,-17 0-16,17-36 0,-17 36 16,17-17-16,36-18 0,-36 17 15,0 0-15,36-17 16,-53 17-16,52-52 0,-52 52 15,-18 1-15,17-19 0,-17 19 16,0-1-16,0-17 16,-35 17-16,17 18 15,-17 0-15,18 35 16,-1-17-16,0 0 0,-17 35 16,35-36-16,-18 1 0,18-1 15,0 19-15,0-19 0,0 54 16,18-53-16,-18-1 0,35 18 15,1-17-15,-19-18 0,18 18 16,1-18-16,-1 0 16,53-36-16,-53 36 0,1-17 15,-1 17-15</inkml:trace>
  <inkml:trace contextRef="#ctx0" brushRef="#br0" timeOffset="74127.28">4163 5521 0,'0'-18'0,"-36"18"16,19 0 0,-1 36-1,1-36-15,-1 17 0,-17 19 16,17-19-16,-17 1 16,35-1-16,-18 1 0,-35 35 15,53-35 1,18-36 15,-18-17-31,17 35 16,1-36-16,-18 19 15,35-18-15,-17 17 0,-18 0 0,0 1 16,18-1-16,-1 0 16,-17 1-16,0-1 15,0 36 32,0-1-47,0 19 16,0-19-16,0 1 0,18 0 15,-18-1-15,0 1 0,18-1 0,-18 36 16,17-35-16,-17 17 0,0 18 16,18-35-16,-18-1 0,17 36 15,-17-35-15,0 17 0,0 18 16,0-35-16,18 17 15,-18-17-15,0-1 16,0 1-16,0 0 16,-18-18 31,-17 0-47,18 17 15,-19-17-15,1 0 0,17 0 16,-35 18-1,36-18-15,-1 0 0,1 18 16,-1-18-16,0 0 16,54 0 31,-19 0-32,1 17-15,-1-17 0,1 0 0,35 0 16,-35 0-16,87-35 15,-87 35-15,35 0 16</inkml:trace>
  <inkml:trace contextRef="#ctx0" brushRef="#br0" timeOffset="75047.02">1005 6421 0,'-17'0'16,"34"0"-16,-34-18 15,17 0 1,0 36 46,17-18-46,-17 18-16,36-18 0,17 35 31,0-18-31,-18-17 0,-18 18 16,125 0-16,-90-18 16,90 0-16,-72 0 0,1 0 15,17 0-15,88 0 0,-70 0 16,-18 0-16,142-18 0,-125 18 15,1 0-15,106 0 0,-106 0 16,-18 0-16,106 0 0,-123 0 16,17 0-16,106 35 15,-141-35-15,0 18 0,52 0 16,-52-18-16,-17 17 0,34 1 16,-35-18-16,1 0 0,17 0 15,-36 0-15,1 0 0,35 0 16,-36 0-16,1 0 0,0 0 15,-1 0-15,1 0 0,0 0 16,-1 0 0,-17-18 15,-17 18 78,-1 0-109,-35-35 16</inkml:trace>
  <inkml:trace contextRef="#ctx0" brushRef="#br0" timeOffset="75362.97">4780 5539 0,'-18'0'0,"18"35"78,0-17-78,0-1 15,-35 18-15,35-17 0</inkml:trace>
  <inkml:trace contextRef="#ctx0" brushRef="#br0" timeOffset="75575.5">4692 6068 0,'0'0'0,"0"17"0,-18-17 16,18-17 15,0-19-31,0 19 16,0-1-1,0 53 17</inkml:trace>
  <inkml:trace contextRef="#ctx0" brushRef="#br0" timeOffset="87925.93">6526 5486 0,'-17'0'0,"17"-18"0,-18 0 16,0 18-1,18-17-15,-17 17 0,17-18 16,-18 18-1,1-18 1,-1 18 0,0 0-16,18-17 15,-17 17-15,-1 0 16,0 0-16,1 0 16,-1 0-16,0 0 0,-17 0 15,18 35-15,-1-35 0,-35 18 16,35-1-16,1-17 0,-19 36 15,19-19-15,-1 1 16,0 0-16,1-1 0,-1 36 16,1-35-16,17-1 0,-18 36 15,18-35-15,0 17 0,0 18 16,0-35-16,0 17 0,0 18 16,0-18-16,0-17 0,18 0 15,-1 34-15,-17-34 0,35-18 16,-17 35-16,0-35 0,-1 0 15,19 18-15,-19-18 0,1 0 16,35-35-16,-35 35 0,-1-36 16,1 1-16,17 18 0,-17-1 0,17-17 15,0-18-15,-17 17 0,-18 19 16,35-89 0,-35 71-16,0-1 0,0 1 0,0 0 15,0 17-15,0-17 0,-17-18 16,17 35-16,-36-17 0,19 0 15,-1 35-15,0-18 0,-52 1 16,52 17-16,1 0 0,-1 0 16,-17 0-16,17 0 0,-35 52 15,35-52-15,1 36 0,17-19 16,-18 1-16,0 0 0,18-1 0,-17 19 16,17-19-16,0 1 0,0 17 15,0-17-15,0-1 16,17-17-16,-17 18 0,36-18 15,-1 0-15,-17 0 0,17 0 16,-17 0-16,52 0 0,-52-18 16,35 18-16,-36-17 0,19 17 15,-19-18-15,1 18 0</inkml:trace>
  <inkml:trace contextRef="#ctx0" brushRef="#br0" timeOffset="88460.46">6738 5891 0,'-18'0'31,"1"0"-31,17 36 47,0-1-47,-18-17 15,18-1-15,0 18 0,-18 36 16,1-18-16,17 0 16,0-35-16,0 34 15,0-34-15,0 0 16,17-18-16,1 0 16,0 0-1,-1-36-15,1 36 0,0-35 0,-1 0 16,1 0-16,0 17 15,-1-53-15,-17 36 0,0 17 16,0-17-16,0-18 0,-35 36 16,17-19-16,18 19 0,-35 17 15,17 0-15,1 0 0,-1 0 16,0 0-16,1 0 0,-1 0 16,1 17-16,17 1 15</inkml:trace>
  <inkml:trace contextRef="#ctx0" brushRef="#br0" timeOffset="88868.03">7444 5680 0,'0'0'0,"-18"0"16,36 0 46,17 0-46,-17 0-16,-1 0 0,54-36 16,-54 36-1,36 0-15,-35 0 0,17 0 0,0 0 16,-17 0-16,0 0 15,-1 0-15,1 0 0</inkml:trace>
  <inkml:trace contextRef="#ctx0" brushRef="#br0" timeOffset="89066.99">7355 5909 0,'0'18'0,"18"-18"47,17-18-47,-17 18 0,17 0 15,-17-18-15,52 18 16,-34 0-16,-19-17 0,36 17 16,-35 0-16,17-18 0</inkml:trace>
  <inkml:trace contextRef="#ctx0" brushRef="#br0" timeOffset="90423.86">8467 5397 0,'0'-17'32,"17"17"30,-17-18-62,0 1 63,0 34 218,18-17-187,-18 18-63,0-36 110,0 1-126,0-1 1,0 0-1,0 1 1,0-1 0,0 0-1,0 36 48,0 17-48,0-17-15,0 17 0,0 18 16,0-18-16,0 1 0,18 34 16,-18-34-16,0-1 0,0 35 15,0-34-15,0-19 0,0 54 16,0-54-16,0 1 0,0 17 16,0-17-16,0 0 0,0-1 0,0 1 15,0 0-15,0-1 16,0 1-1,-18-18 1,18-18 15,0-17-15,0 17-16,0 1 0</inkml:trace>
  <inkml:trace contextRef="#ctx0" brushRef="#br0" timeOffset="90610.97">8872 5803 0,'0'0'16,"0"-17"0,0-1-1,0 0-15,0 1 16,0-1-1</inkml:trace>
  <inkml:trace contextRef="#ctx0" brushRef="#br0" timeOffset="91044.35">9772 5292 0,'-18'0'0,"36"0"0,-36-18 16,1-17-1,-19 17-15,19 18 16,-1 0 0,0 0-16,18 18 0,-17-18 0,-1 35 15,1-35-15,-1 35 0,0 18 16,18-35-16,0-1 15,0 1-15,0 0 0,0-1 0,18 1 16,35 0-16,-36-1 0,1 1 16,35 17-16,-18-17 0,-17-18 15,35 18-15,-36-1 0,1-17 16,17 35-16,-17-35 16,-18 18-16,0 0 15,-35-18-15,35 17 16,-36-17-16,1 18 15,18-18-15,-1 0 0,-17 0 16,17 0-16,0 0 0,-17 0 16,17 0-16,1 0 15,-1 0-15,1 0 0,-1 0 16,0 0-16</inkml:trace>
  <inkml:trace contextRef="#ctx0" brushRef="#br0" timeOffset="91295.23">9701 5256 0,'-35'0'0,"70"0"0,-105 0 0,52-17 16,1-1-16,-1 18 16,18-18-16,0 1 15,70-1 1,-34 1-16,34-1 0,-17 18 15,0-18-15,88 1 16,-88 17-16,-18-18 0,1 18 16,-19 0-16,1 0 0,0 0 0,-1 0 15,1 0-15</inkml:trace>
  <inkml:trace contextRef="#ctx0" brushRef="#br0" timeOffset="92688.79">11871 5274 0,'0'-18'46,"0"1"-30,-18 17-16,1 0 16,-1 0-1,0 0-15,1 35 16,-1-35-16,0 18 0,-17-1 0,-18 19 16,36-19-16,-1 18 0,-17 1 15,17-19-15,0 1 0,18 35 16,-17-35-16,17-1 0,0 19 15,0-19-15,0 1 0,0-1 16,35 1-16,0 0 16,1-18-16,-19 0 0,19 0 15,16 0-15,-16 0 0,-1-36 16,18 19-16,-18 17 0,-17-35 16,35-1-16,-36 19 0,-17-19 15,18 1-15,-18 0 0,0 17 16,0 0-16,0-17 0,-35 18 15,35-19-15,-35 1 0,17 17 0,0-17 16,1 17-16,-19 1 0,-17-36 16,18 35-16,0 1 15,17 17-15,1 0 0,-19 0 16,19 0-16,-19 17 0,19 19 16,-1-36-16,0 35 0,18-18 0,-17 1 15,17 0-15,0-1 0,-18 1 16,18 0-16,0-1 0,0 1 15,0 0-15,18-1 16,17 1-16,0-18 16,-17 0-16,35 0 15,0 0-15,-36 0 16,1 0-16,35 0 0,-35 0 16,-1 0-16,1 0 0</inkml:trace>
  <inkml:trace contextRef="#ctx0" brushRef="#br0" timeOffset="93038.17">12277 5627 0,'17'0'31,"-17"17"1,0 1-32,0 17 15,0 1-15,0-19 16,0 36-16,0-35 15,0 17-15,-17 0 0,17-17 16,-18 0-16,0 17 16,18-17-16,0-1 0</inkml:trace>
  <inkml:trace contextRef="#ctx0" brushRef="#br0" timeOffset="93340.02">12700 5486 0,'0'0'0,"18"-18"47,17 18-47,-17 0 16,17-18-16,-18 18 0,36 0 15,-17 0-15,52-17 16,-71 17-16,19 0 0,17-18 16,-18 18-16,-17 0 0,-1 0 15,1 0-15</inkml:trace>
  <inkml:trace contextRef="#ctx0" brushRef="#br0" timeOffset="93544.35">12753 5750 0,'-18'0'15,"36"0"-15,-53 0 0,35-17 31,35 17-31,0-18 0,-17 18 16,-1 0-16,36-18 16,-35 18-16,70-17 15,-53 17-15,1 0 0,17-18 16,-36 18-16</inkml:trace>
  <inkml:trace contextRef="#ctx0" brushRef="#br0" timeOffset="94602.6">14093 5327 0,'18'0'15,"-18"-18"32,0 1-16,-18 17-31,1 0 16,-1 0 0,-17 0-16,17 17 15,-17 1 1,17-18-16,1 35 0,-19 0 16,19-17-16,-1 0 0,1-1 0,-19 36 15,19-35-15,-19 70 16,36-70-16,0-1 0,0 36 15,0-17-15,0-19 0,18 19 16,-18-19-16,35 18 16,-17-17-16,-18 0 0,35-18 0,-17 17 15,-1-17-15,1 0 0,17 0 16,-17 0-16,0 0 0,35-17 16,-18 17-16,-18-36 0,19 19 15,-1-18-15,-17-1 0,-1 19 16,1-36-16,-18 17 15,18 19-15,-18-36 0,0 18 16,-36-1-16,19-17 0,17 36 16,-36-1-16,1-17 0,17 17 15,1 1-15,-1 17 0,-17-18 16,17 18-16,18-18 0,-35 18 16,17 0-16,1 0 0,-1 0 15,0 0-15,1 0 16,17 36-16,-18-36 0</inkml:trace>
  <inkml:trace contextRef="#ctx0" brushRef="#br0" timeOffset="94870.6">14464 5856 0,'-18'0'31,"18"-18"-15,18 18-1</inkml:trace>
  <inkml:trace contextRef="#ctx0" brushRef="#br0" timeOffset="102172.12">1605 6897 0,'0'0'0,"18"0"0,-18-18 15,17 1 17,-17-1-17,18 18 1,-18 18 46,0-1-62,0 18 16,18-17-16,-18 17 16,0-17-16,17 35 15,-17-18-15,0 0 0,0 1 0,0 34 16,0-17-16,0 71 15,0-89-15,0 0 0,0 53 16,-17-70-16,17 17 0,0 18 16,0-17-16,0-19 0,-18 1 15,18-1-15,0 1 0,0 17 0,0-17 16,-18 0-16,18-1 0,0 1 16,0 0-16,0-1 15,0-34 32,0-1-31,0-88 15,0 88-31,-17 1 0,17-1 0,0-17 16,0 17-16,0 1 0,0-19 15,0 19-15,0-1 0,17 0 16,-17 1-16,36 17 0,-36-18 15,17 1-15,1-1 0,0 0 16,-1 1-16,1 17 0,0-18 16,-1 18-16,1 0 0,-1 0 0,1 0 15,0 0-15,-1 0 0,1 18 16,0-18-16,-18 17 0,17-17 16,1 53-16,-18-35 0,18-1 15,-18 19-15,17-19 0,-17 1 16,0 0-16,0-1 0,0 1 0,0 0 15,0 17 1,0-18-16,0 1 0,0 0 16</inkml:trace>
  <inkml:trace contextRef="#ctx0" brushRef="#br0" timeOffset="102751.32">2311 7602 0,'-18'0'16,"18"-17"-1,0 52 16,-18-35-31,18 18 16,0 17-16,-17 35 16,17-34-16,0-1 15,0-17-15,-18 35 16,18-36-16,0 1 0,0-1 0,0 1 16,0 0-16,35-1 0,-35 1 15,18-18-15,17 0 0,-17 0 16,0 0-16,-1 0 15,1 0-15,0-18 0,17 1 16,-18-1-16,1 0 16,-18 1-16,18-1 0,-18 1 0,0-1 15,17-17-15,-17-1 0,0 19 16,0-36-16,-35 35 0,35-17 16,-18-18-16,1 35 0,17 1 15,-53-19-15,35 19 0,1 17 16,-19 0-16,19 0 0,-1 0 15,0 0-15,1 17 0,-1-17 0,-17 18 16,17-18-16,1 35 0,-1-17 16,0 17-16,18-17 15,0 0-15,0-1 16,36 1-16,-19-18 16,18 17-16,1-17 15,-19 0-15,1 0 0,35 0 16,-18 0-16,-17 0 0,17-35 0,0 35 15,-17-17-15,0 17 0,-1 0 16,1 0-16,0-18 0</inkml:trace>
  <inkml:trace contextRef="#ctx0" brushRef="#br0" timeOffset="103170.83">3193 7020 0,'0'0'0,"0"-17"0,-53-54 31,53 53-31,-18 18 31,0 0-15,1 0-16,-1 18 15,-17 0-15,17-1 0,-52 89 16,52-71 0,0 18-16,-17 36 0,0 69 15,35-105-15,0 0 16,0 35-16,35-52 0,-35-1 15,35-17-15,-35 17 0,18-18 0,-18 19 16,35-19-16,1 19 0,-19-19 16,1 1-16,0 0 0,-1-18 15,1 17-15,17-17 16,-17 0-16</inkml:trace>
  <inkml:trace contextRef="#ctx0" brushRef="#br0" timeOffset="103765.77">3334 7444 0,'-18'0'16,"36"0"-16,-36-18 0,18 0 0,-18 18 16,18-53-1,0 36-15,18 17 16,-18-18-16,53 0 0,-35 18 0,17 0 15,0-17-15,-17 17 16,-1 0-16,1 0 16,17 35-16,-35 0 0,18-17 15,-18 0-15,0 17 0,0-17 0,0 35 16,0-18-16,-35 18 16,17-36-16,18 1 0,-18 0 0,1 17 15,-1-17 1,18-54-1,0 19 1,0-1-16,0-17 16,18 17-16,-18 0 0,0 1 15,17-1-15,-17 1 0,18-1 16,0-17-16,-1 17 0,1 0 16,17-17-16,-35 17 0,18 1 15,-18-19 1,0 19-16,0 34 31,-18-17-31,18 36 16,-17 17-16,-1-36 15,18 1-15,-18 35 16,18-35-16,-17-1 0,17 36 16,0-35-16,0-1 0,0 19 15,0-19-15,0 1 0,0 0 16,35-1-16,-17-17 15,17 0-15,-17 0 0,17 0 16,-17 0-16,-1 0 0,18-17 16</inkml:trace>
  <inkml:trace contextRef="#ctx0" brushRef="#br0" timeOffset="104144.77">3898 6950 0,'0'0'0,"-17"0"0,17-18 16,-36-17 0,36 17-1,36 18 1,-19 0-1,1 35 1,-1-17-16,1-18 0,17 53 16,-17-35-16,0-1 0,35 71 15,-36-52-15,1 52 16,-1-35-16,-17 0 16,18 106-16,-18-107 0,0 1 15,0 53-15,-18-71 0,-17 71 16,0-70-16,17-19 15,-17 18-15,17-17 0,1-18 16,-1 18-16,0-18 16,1 0-16</inkml:trace>
  <inkml:trace contextRef="#ctx0" brushRef="#br0" timeOffset="105610.53">4939 7391 0,'0'-18'32,"0"0"-17,18 18 1,-1 0 46,18 0-62,1 0 16,-19 0-16,19 0 0,17 0 16,-18 0-16,0 18 0,36-18 15,-36 0-15,0 0 0,53 0 16,-52 0-16,-1 0 0,0 0 16,1 0-16,-19 0 0,18 0 0,-17-18 15,17 18-15,-52 18 31</inkml:trace>
  <inkml:trace contextRef="#ctx0" brushRef="#br0" timeOffset="105971.57">4957 7691 0,'0'0'0,"-18"17"16,36 1 31,17-18-32,-18 17-15,1-17 16,35 0-16,-18 0 15,53 0-15,-52 0 16,-1 0-16,36-17 0,-36 17 16,71-18-16,-89 18 15,1-17-15,17 17 0,-17 0 16,0 0-16,-36 0 31,0 0-15</inkml:trace>
  <inkml:trace contextRef="#ctx0" brushRef="#br0" timeOffset="107026.87">6844 6985 0,'0'-18'0,"0"36"0,0-53 0,0 17 16,0 0 0,0 36 62,35 17-78,-35-17 0,18 35 15,-1 106 1,1-124-16,-18 18 16,0-18-16,0 53 0,0 18 15,0-71-15,0-17 16,0 35-16,-18-35 0,18-1 15,0 1-15,0 0 0,0-1 16,0-34 93,0-1-93,0 0 0,0 1-16</inkml:trace>
  <inkml:trace contextRef="#ctx0" brushRef="#br0" timeOffset="108064.54">7391 7638 0,'0'17'0,"0"-34"46,17-1-46,-17 0 16,0 1-16,18 17 16,-18-18-16,0 36 62,-18-18-46,18 17-16,-17-17 15,17 18-15,-18-18 16,18-18 47,0 1-48,-18 17 32,1 0-16,17-18 47,0 0-62,0 1 0,0-1-16,0 1 15,0-1-15,-18 18 16,0 0 0,1 0-1,17 18-15,-18-1 16,1 18-1,17-17-15,17-18 32,1-18-17,-1 18 1,-17-17-16,0-1 0,18 18 16,-18-17-16,18 17 15,-18-18-15,0 36 47,-18-1-31,18 1-16,0-1 15,0 1 17,18-18-1,-1 0-31,-17-35 15,18 17 1,-18 1-16,0-1 16,-18 18 15,1 0-15</inkml:trace>
  <inkml:trace contextRef="#ctx0" brushRef="#br0" timeOffset="108705.36">7885 7003 0,'17'-18'16,"-17"0"-1,0 36 17,0 17-32,-17-35 15,17 18-15,0 0 0,-18-1 0,18 1 0,-18 17 16,1-17-16,-1 17 15,18-17-15,-18-1 0,18 1 16,-17 17-16,-1-17 16,36-18 31,17 0-47,-17-18 15,-1 18 1,1 0-16,0 0 0,17 0 15,-18 0-15,19 0 16,-19 18-16,1-18 0,0 17 16,-1 19-16,19-19 0,-19 19 15,-17-19-15,0 1 0,0 17 16,0-17-16,0 0 0,0-1 16,-17 1-16,-19-1 15,19 1-15,-19 0 0,1-18 16,17 17-16,-17-17 0,0 0 15,0 0-15,17 0 0,0 0 16,1 18-16,-1-18 0,0 0 0,1 0 16,-1 0-16,1 0 15,17 18-15,17-18 47</inkml:trace>
  <inkml:trace contextRef="#ctx0" brushRef="#br0" timeOffset="109007.38">7849 7038 0,'0'0'16,"-17"-35"0,34 35 15,19 0-15,-19 0-16,18-18 0,1 18 0,-19 0 15,89 0-15,-88 0 16,0 0-16,17-18 0,-18 18 15,1 0-15,0 0 0,-1 0 16,1 0-16,0 0 0</inkml:trace>
  <inkml:trace contextRef="#ctx0" brushRef="#br0" timeOffset="109548.34">8731 7426 0,'0'-35'31,"18"35"0,-18-18-31,18 18 16,17 0-16,-18-18 0,19 18 15,34-17-15,-34 17 0,-1-18 16,53 18-16,-53-18 0,18 18 16,-18 0-16,54 0 0,-19-17 15,-17 17-15,-18 0 16,-17 0-16,35-18 15,-35 18-15,-1 0 0,1 0 16,-36 0 15,18 18-31,-17-18 16,-1 0-16</inkml:trace>
  <inkml:trace contextRef="#ctx0" brushRef="#br0" timeOffset="109928.87">9102 7020 0,'0'0'15,"-18"0"-15,18-17 0,-18 17 31,18 17-15,36-17 0,-36 18-16,0 17 0,0-17 15,0 17-15,0 0 0,17-17 16,-17 35-16,0-18 0,0 0 0,0 54 16,0-54-16,0 18 0,0 17 15,0-34-15,0-19 0,-17 36 16,17-35-16,0 17 15,-18-35-15,18 18 0,0-36 47,0 1-31</inkml:trace>
  <inkml:trace contextRef="#ctx0" brushRef="#br0" timeOffset="111761.1">10372 7020 0,'0'-17'47,"0"-1"-32,0 0 32,-18 18-47,0 0 31,1 0-31,-1 36 16,0-19-16,1-17 0,-1 18 16,1 17-16,-1-17 0,18-1 15,-18 36-15,1-35 0,17 17 16,-18 18-16,18-35 0,0 17 15,0-17-15,0 35 0,0-36 16,35 36-16,-17-35 16,-18 0-16,18-1 0,-1 1 15,1-18-15,-1 17 0,19-17 16,-1 0-16,-17 0 0,35 0 16,-1-35-16,19-18 15,-53 36-15,-1-1 0,19-17 0,17-54 16,-36-16-1,-17 69-15,0 1 0,0-18 16,-17 36-16,17-19 0,-36 1 16,1 17-16,17 1 15,-17-19-15,17 36 0,1-17 0,-19 17 16,19-18-16,-1 18 16,-17 0-16,17 0 0,1 0 15,-19 0-15,19 0 0,-1 35 16,0-35-16,1 18 0,-1-18 15,18 18-15,-17 17 0,17-17 16,0-1-16,0 19 0,0-19 16</inkml:trace>
  <inkml:trace contextRef="#ctx0" brushRef="#br0" timeOffset="112375.35">11359 7214 0,'-17'0'31,"52"0"16,-17-17-47,-1 17 15,19 0-15,-19 0 16,1 0-16,17 0 0,36 0 16,-36 0-16,36-18 15,-36 18-15,18 0 16,-36 0-16,1 0 0,17 0 15,-17 0-15</inkml:trace>
  <inkml:trace contextRef="#ctx0" brushRef="#br0" timeOffset="112658.72">11677 7056 0,'0'-18'0,"0"36"0,-18-36 31,1 36 1,17-1-32,-36 18 15,36-17-15,-17 17 0,-1 1 16,0-1-16,1-17 0,-1 34 15,1-34-15,-1 0 0,0 17 16,18-17-16,-17-1 0,17 1 16,-18-18-1</inkml:trace>
  <inkml:trace contextRef="#ctx0" brushRef="#br0" timeOffset="112975.12">11377 7020 0,'0'0'0,"-18"0"0,18-17 16,18 17 15,0 0-15,-18 35-16,17-35 0,19 18 15,-19-1-15,1 1 0,17 17 16,-17-17-16,-1-1 0,1 1 16,0 0-16,-18 17 0,17-17 0,19 34 15,-19-16-15,-17-19 0,53 72 32,-35-54-32,-1-17 0,1-1 15,0-17 1</inkml:trace>
  <inkml:trace contextRef="#ctx0" brushRef="#br0" timeOffset="113574.11">13035 6809 0,'0'0'0,"0"-18"16,-18 18 15,1 0-15,-1 18 0,-17 17-16,17-17 0,1-1 15,-54 36-15,1 0 16,-1 18-16,18-36 0,18-18 15,-36 54-15,54-36 0,-19-17 16,1 35-16,17-36 16,1 1-16,-1 0 0,0-1 15,1 1-15,-1-18 16,18 18-16,-17-18 16,-1 0-1</inkml:trace>
  <inkml:trace contextRef="#ctx0" brushRef="#br0" timeOffset="114155.93">12330 6879 0,'0'-17'15,"0"-1"-15,0 0 32,17 18-32,1 0 15,-1 0 1,1 0-16,0 18 16,-1 0-16,1-18 0,0 35 0,-1-18 15,1 1-15,0 0 0,35 35 16,-36-18-16,1-17 0,17 34 15,-17-34-15,-1 17 0,1-17 16,-18 17-16,18-17 0,17 35 16,-17-36-16,-18 1 0,35 35 15,-18-35-15,1-18 0,0 17 16,-18 1-16,17-18 0,-17 18 16,18-18-16,-18 17 31,0-34 78</inkml:trace>
  <inkml:trace contextRef="#ctx0" brushRef="#br0" timeOffset="120736.01">2134 8890 0,'0'-18'31,"0"1"-15,0-1 31,0 36 46,0-1-93,0 1 16,0 0-16,0-1 0,0 1 16,0 17-16,0-17 15,0-1-15,0 36 0,0-35 16,0 70-1,0-70-15,-35 17 16,35-17-16,0 52 0,0-52 16,0 17-16,18 1 15,-18-19-15,0 18 0,0 1 16,17-19-16,-17 1 0,0 0 0,0 17 16,0 0-16,0-17 0,0-1 15,0 1-15,0 0 0,0-1 0,18 36 16,-18-35-16,0 35 15,0-36-15,0 36 16,0-35 0,0 0-16,0-1 0,0 1 0,0 35 15,0-35-15,0 34 16,0-34-16,0 0 0,0-1 16,0 36-16,0-35 15,0 0-15,0 17 0,0-18 16,0 1-16,0 35 0,0-35 15,0-1-15,0 71 16,0-52-16,0-1 16,0 0-16,0 36 15,0-36-15,0 36 16,0-36-16,-35-17 0,35 35 16,0-18-16,0 0 0,-18 18 15,18-35-15,0 17 0,0 18 16,0-36-16,0 1 0,0 70 15,0-70-15,0 70 16,0-70 0,-18 35-16,18-36 0,0 1 15,0 17-15,0 1 0,0-19 16,-17 18-16,17 1 0,0-19 16,0 19-16,0-1 0,0-17 15,0-1-15,0 1 0,0 17 0,0-17 16,0 35-16,0-36 0,0 1 15,0 17-15,0 18 0,-18-35 16,18 17-16,0 36 16,0-36-16,-18 88 15,18-87-15,0-1 0,0-17 16,0 17-16,0 0 0,0 36 16,0-36-16,0 18 15,0-35-15,0 17 0,0-18 0,0 36 16,0-35-16,0 0 0,0 35 15,0-36-15,0 1 0,0 17 16,0-17-16,0-1 0,0 54 16,0-53-16,0 52 15,0-52-15,0-1 16,0 1-16,-17 0 0,17 17 0,0-17 16,-18 35-16,18-36 0,0 18 15,0 18-15,0-35 16,-17 17-16,17 18 0,0-35 0,0 17 15,0 0-15,0 1 16,0-19-16,0 19 0,0-1 16,0-18-16,0 36 15,0-35-15,0 53 16,0-54-16,0 1 16,0 0-16,0-1 0,0 36 15,-18-53-15,18 18 0,0 17 16,0-17-16,0-1 0,0 1 15,0 0-15,0-1 16,0 1-16,0-1 16,0 1-1,0 0-15,0-1 16,0 1-16,0 0 16,0-36 109,18 18-110,-18-18 1</inkml:trace>
  <inkml:trace contextRef="#ctx0" brushRef="#br0" timeOffset="123103.71">1288 13335 0,'-18'0'47,"18"-18"-31,-18 18-1,36 0 95,0 0-110,-1 0 0,1 0 15,35 0-15,-18 0 16,0 0-16,54 0 0,-37-35 15,-16 35-15,123-18 16,-1 1-16,-105 17 16,0 0-16,-18-18 0,18 18 0,-17 0 15,16 0-15,19 0 0,-18 0 16,-18 35-16,1-35 0,16 0 16,-16 18-16,-1-18 0,53 0 15,-35 0-15,-18 0 0,1 18 0,52-18 16,-53 0-16,18 0 0,18 17 15,-36-17-15,0 0 0,0 0 16,36 18-16,-36-18 0,71 18 16,-88-18-16,17 0 15,36 0-15,-54 17 0,18-17 16,1 0-16,-1 0 0,0 0 0,1 0 16,34 0-16,-35 0 0,1 0 15,52 0-15,-53 0 0,0 0 16,36-17-16,-36 17 0,1 0 15,34 0-15,-35 0 0,1 0 16,-1 0-16,36 17 16,-36-17-16,18 0 0,17 0 15,-34 0-15,16 0 0,37 0 16,-54 0-16,0-17 0,36 17 16,-54 0-16,19 0 0,17 0 15,-36 0-15,1 0 0,35 0 16,-18 0-16,-17 0 0,52 0 15,-34 0-15,16 0 0,37 0 16,-54 0-16,18 17 0,0-17 0,106 0 16,35 36-1,-159-36-15,35 17 16,-17-17-16,-35 0 0,35 0 16,-18 0-16,-17 18 0,17-18 0,71 0 15,-71 0 1,36 0-16,-18 0 0,-18 0 15,0 0-15,53 0 0,-52 0 16,-1 0-16,35 0 0,-17 0 16,194 0 15,-211 0-31,-1 0 0,18 0 16,-18 0-16,0 0 0,18 0 15,-17 0-15,-19 0 0,18 0 0,18 0 16,-35 0-16,0 0 0,17 0 15,0 0-15,-17 0 0,0 0 16,-1 0-16,18 0 0,1 0 16,-19 17-16,19-17 0,34 0 15,-52 0-15,-1 0 16,36 0-16,-35 18 0,35-18 16,-35 0-16,-1 0 15,18 0-15,-17 0 0,0 0 16,35 0-16,-18 0 0,-17 18 15,35-18-15,-18 0 0,-18 0 16,36 0-16,-17 0 0,-19 0 16,1 0-16,17 0 0,-17 0 0,-1 0 15,1 0-15,0 0 16,-1 0-16,1 0 0,0 17 16,-1-17-16,19 0 0,-1 0 15,-18 0-15,1 0 0,35 0 16,-35 0-16,17 0 0,0 0 15,1 0-15,-19 0 0,18 0 16,-17 0-16,0 0 0,-1 0 16,-17 18-16,18-18 0,0 0 15,-1 0-15,1 0 0,0 18 16,-1-18-16,18 0 16,-17 0-1,17 0-15,-17 0 16,0 0-16,-1 0 15,1 0-15,0 0 16,-1 0-16,1 0 0,-1 0 16,89 0-1,-88 0 1,0 0-16,-1 0 16,1 0-16,0 0 15,-1 0-15,1 0 31,-1 0-15,-17-18-16,18 18 0,0 0 16,-1 0-16,1 0 15,-18-18 1,18 18-16,-18-17 47</inkml:trace>
  <inkml:trace contextRef="#ctx0" brushRef="#br0" timeOffset="123619.26">9331 13106 0,'0'0'16,"0"17"46,18 1-46,-18 0 0,17-18-16,19 17 0,-36 1 15,17 0-15,1-1 0,-1 1 16,-17-1-16,18 1 16,-18 0-16,18-1 0,-18 1 15,0 0-15,17-18 0,-17 17 0,0 1 16,0 0-16,0-1 0,0 18 15,0-17-15,-35-18 0,35 35 16,-18-17-16,18 0 0,-35 17 16,18-17-16,-1-18 0,-17 17 15,17 1-15,0-18 0,-17 17 16,17 1-16,1-18 0,-19 18 16,19-18-16,-1 17 0,1-17 15,-1 0-15,18 18 0,0 0 16,18-18 15</inkml:trace>
  <inkml:trace contextRef="#ctx0" brushRef="#br0" timeOffset="125302.16">2170 8855 0,'0'-18'16,"-18"36"46,0 17-62,1-35 0,17 18 16,-36 17-16,19 0 0,-1-17 16,0-1-16,1 1 0,-1 0 15,1-1-15,-1 19 0,18-19 16,-18-17-16,18 18 16,0-53 15,18 35-16,-18-18-15,18 18 0,-18-35 0,35-1 16,-35 19-16,35 17 0,-17-18 16,-18 1-16,17 17 0,1-36 15,0 19 1,-1 17-16,-17-18 16,18 18-16,-18-18 15,18 18-15,-1 0 0,1 0 16,-1 0-16,1 0 0,0 0 15,-1 0-15,1 18 0,0-18 16,-1 18-16,1-18 16,-18 17-16,18 1 0,-1-18 0,1 18 15,0-18 1,-1 17-16,1 1 16,-1-18-1,-17 17-15,18-17 31</inkml:trace>
  <inkml:trace contextRef="#ctx0" brushRef="#br0" timeOffset="128114.93">864 13317 0,'0'0'0,"0"-17"15,0-1 1,-17 0 0,17 1 15,-18 17-15,0 0-1,1 17 1,17 1-1,-18 17-15,0 18 16,18-35-16,0 0 16,-17-1-16,17 1 0,0 17 15,0-17-15,0-1 0,0 1 16,0 0-16,0-1 0,17-17 16,-17 18-16,18-18 0,-18 18 15,18-18-15,17 0 0,-17 0 16,-1 0-16,1-18 0,0 18 0,-1-35 15,1 35-15,-1-53 16,1 35-16,0 0 0,-18-34 0,17 34 16,-17-17-16,0-18 15,0 35-15,0 0 0,-35-17 16,35 18-16,-18-1 0,1 0 16,-18 18-16,17 0 0,0 36 15,1-36-15,17 35 0,-18-18 0,0 1 16,1 0-16,-1-1 0,0 36 15,18-35-15,0 0 0</inkml:trace>
  <inkml:trace contextRef="#ctx0" brushRef="#br0" timeOffset="129067.65">1940 14746 0,'0'-18'15,"0"1"1,0-1-16,0 1 15,0-1 1,-17 18 15,-1 0 1,18 18-32,-18-18 0,1 17 15,17 1-15,-18-18 0,18 35 16,0-17-16,-18-1 0,18 19 15,0-19-15,0 1 16,0 0-16,36-1 16,-19-17-1,1 0-15,0 0 16,-1-17-16,1-1 16,0 18-16,17-53 0,-18 35 15,-17-35-15,18 36 16,-18-18-16,0 17 15,0 0-15,0 1 0,-35-1 16,35 0-16,-18 18 16,1-17-16,-1 17 0,0 0 15,1 0-15,-1 17 16,18 1 0</inkml:trace>
  <inkml:trace contextRef="#ctx0" brushRef="#br0" timeOffset="131042.27">5186 14905 0,'0'-18'0,"0"1"16,0-1-1,0 36 48,-18-18-63,18 17 0,-35 1 15,35 17-15,-35-17 0,17-1 0,-35 36 16,35-17-16,-17-19 16,-35 54-16,52-54 15,-17 19-15,17-19 0,18 1 16,0 0-1,0-1 1,-18-17-16,18 18 16,-17-18-16,17-35 31</inkml:trace>
  <inkml:trace contextRef="#ctx0" brushRef="#br0" timeOffset="131572.41">4727 14922 0,'0'-17'0,"0"34"0,18-34 78,-18 34-78,17-17 0,-17 18 16,18-18-16,0 35 0,-1-17 16,1 17-16,0-17 0,-1 0 15,1-1-15,17 19 16,-17-19-16,17 18 0,0 1 16,-17-1-16,17-17 0,-17-1 0,0 1 15,-1 0-15,1-1 0,35 36 16,-36-53-16,1 18 15,0-18-15,-18 17 0,17-17 16,-17 18-16,18-18 0,-18 18 16,18-18-16,-36 0 172</inkml:trace>
  <inkml:trace contextRef="#ctx0" brushRef="#br0" timeOffset="132954.07">3246 13353 0,'0'-18'16,"0"0"15,17 18-16,-17-17 1,0-1 0,0 0-1,0 1 32,0-1 0,0 53 0,0-17-47,0 0 16,0 17-16,0 0 15,0-17-15,0 0 0,0 34 16,0-34-16,0 0 0,0 17 15,0-17-15,0-1 0,0 1 16,0-36 47,0 1-48</inkml:trace>
  <inkml:trace contextRef="#ctx0" brushRef="#br0" timeOffset="133636.2">3263 14093 0,'18'-35'47,"-18"18"-47,0-1 15,0 0 1,17 1-1,-17-1 1,0 53 15,0-17-15,0 0-16,0 17 16,0-18-16,0 19 15,0-19-15,0 1 16,0 0-16,0-1 0,0 36 15,0-18-15,0-17 16,0 17-16,0-17 16,0-53 109</inkml:trace>
  <inkml:trace contextRef="#ctx0" brushRef="#br0" timeOffset="134595.14">5080 13229 0,'0'0'0,"0"-17"15,0 34 79,0 18-78,0-17-16,0 17 0,0-17 15,18 17-15,-18 1 0,0-1 16,0-18-16,0 36 0,0-17 16,0 17-16,0-36 15,0 1-15,0-36 63</inkml:trace>
  <inkml:trace contextRef="#ctx0" brushRef="#br0" timeOffset="135336.32">5186 14129 0,'-18'17'15,"18"-34"17,0-1-32,0 0 15,0 1-15,0-1 16,0 1-16,0-1 16,0 0-16,35 18 15,-17-17 1,0 17-16,-1 0 15,1 0-15,0 0 0,-1 17 16,1-17-16,0 36 16,-1-36-16,-17 17 0,18 1 15,-18-1-15,17 1 0,-17 0 16,0-1-16,0 1 0,0 0 16,0-1-16,-35 19 0,0-1 15,-36 0 1,54-17-16,-36-1 15,18-17-15,-1 18 0,19-18 0,-1 0 16,-17 0-16,17 0 0,-17 0 16,17 0-16,1 0 0,-1 0 15,18-18 17,35 1-17,-35-1 1,18 18-16,-1 0 0,1-18 15,0 18-15,-1 0 0,1 0 16,0 0-16,-1 0 0,1 0 16,0 0-16,-1 36 0,1-36 0,-1 0 15,19 17-15,-36 1 0,17-18 16,19 18-16,-19-1 0,1 1 16,0 0-1,-18-1-15,17-17 0</inkml:trace>
  <inkml:trace contextRef="#ctx0" brushRef="#br0" timeOffset="136166.79">7126 13388 0,'0'0'0,"0"-18"0,0 1 31,0-1-15,0 0-1,0 36 32,0 17-31,0-17-16,0 0 16,0 17-16,0-18 0,0 1 0,0 17 15,0 36-15,18-36 16,-18-17-16,0 17 0,0 0 15,0-17-15,0 0 16,0-1-16,0 1 0,-18-18 31,18-35-15</inkml:trace>
  <inkml:trace contextRef="#ctx0" brushRef="#br0" timeOffset="136931.1">6950 14270 0,'0'-35'31,"0"17"-31,17 0 15,-17 1 1,18 17-16,0 0 16,-1-18-16,1 18 0,0 0 15,17 0 1,0 18 0,-17 17-1,-1-35-15,-17 18 0,18-1 16,-18 1-16,0-1 0,0 1 15,0 0-15,0-1 0,0 1 16,-18-18-16,1 0 16,17 18-16,-18-18 0,-17 0 0,35 17 15,-18-17-15,1 0 16,-1 18-16,0-18 16,36 0 15,0 0-16,17 0 1,-18 0-16,1 0 0,0 0 16,17 18-16,-17-1 0,-1-17 15,1 18-15,0 0 0,-1-1 16,1 18-16,-1-17 16,1 0-16,-18 17 15,0-17-15,-53 35 16,53-36-16,-70 1 0,52-1 15,-17-17-15,-36 18 0,36-18 0,0 0 16,-1 0-16,-17 0 16,18-18-16,18 18 0,-1 0 15,0-17-15,1 17 16</inkml:trace>
  <inkml:trace contextRef="#ctx0" brushRef="#br0" timeOffset="138715.87">2046 12400 0,'-18'18'0,"1"-18"93,-1 0-77,1 0-16,52 0 141,-18 0-126,1 0-15,0-18 16,17 18-16,-17-18 15,35 1 1,-36 17-16,1 0 0,17 0 16,-17 0-16,-1 0 0,1 0 15,-36 0 32,18 17-47,-17-17 16</inkml:trace>
  <inkml:trace contextRef="#ctx0" brushRef="#br0" timeOffset="140445.82">300 10830 0,'0'-17'16,"0"-1"0,0 0 15,0 1-16,0-1-15,0 0 16,0 1 0,0-1-1,0 1-15,-18-1 16,18 0-16,0 1 16,-17-1-16,17 0 15,0 36 48,0 17-63,0-17 15,0 17-15,0-17 0,0 17 0,0 0 16,0 36-16,0-36 0,0 18 16,0 35-16,0-35 0,0-18 15,0 36-15,0-36 0,0 1 16,0 17-16,0-36 0,0 18 15,0-17-15,0 0 0,0-1 16,0 1-16,0-36 63,0 1-63,0-1 15,17 0-15,-17 1 0,0-1 16,0 1-16,0-19 0,18 1 15,-18 17-15,17 1 0,-17-1 0,18-17 16,-18 17-16,0 0 0,18 1 16,-1-1-16,-17 1 0,36-1 15,-19 18 1,1 0-16,0 0 16,-18 35-16,17-35 0,1 18 15,-18-1-15,18-17 0,-18 36 16,17-1-16,1-17 15,-18-1-15,0 1 0,17 0 0,-17-1 16,0 1-16,0 17 0,0-17 16,0-1-16,0 19 0,0-19 15,0 1-15,0 0 16,-17-18-16,17 17 0,-18-17 0,1 0 16,-1 0-16</inkml:trace>
  <inkml:trace contextRef="#ctx0" brushRef="#br0" timeOffset="141147.97">741 11165 0,'-18'0'63,"18"18"-48,-17-18-15,17 35 0,-18-17 16,0 17-16,18-17 0,-17 17 16,-1 0-16,18-17 0,0 53 15,-18-54-15,18 1 16,0 17-16,0-17 0,0-1 16,36 19-16,-36-19 15,17 1-15,-17 0 16,18-18-1,0 0-15,-1-18 16,1 18-16,-18-18 16,17 18-16,1-35 0,-18 17 15,0 1-15,18-36 0,-18 35 16,0-17-16,0 17 0,0 1 16,0-19-16,0 19 0,0-36 0,0 35 15,0 1-15,0-1 0,0 0 16,0 1-16,-18-1 15,-17 18-15,17 0 16,1 18-16,-1-18 16,0 35-16,1-17 0,-1 17 15,18-17-15,-18-18 0,18 35 16,0-18-16,-17 1 0,17 0 16,0-1-16,0 1 15,35 0-15,-17-18 16,17 0-16,-17 0 15,17 0-15,-18 0 0,1 0 16,17-36-16,-35 19 0,18 17 16,17-36-16,-17 19 15</inkml:trace>
  <inkml:trace contextRef="#ctx0" brushRef="#br0" timeOffset="141510.57">952 10566 0,'0'-18'0,"0"36"0,0-54 16,0 19-16,-17 17 15,-1 0 16,-17 35-31,17-17 16,-17 17-16,35-17 16,-18 17-16,1 35 0,17-34 15,0-1-15,-18 18 0,18-18 0,0 18 16,0-18-16,0 54 16,0-54-16,0 0 0,35 18 0,-35-18 15,18-17-15,35 35 16,-53-35-16,18-1 0,-1-17 15,-17 18-15,18-1 0,-1-17 16,1 0-16,0 0 16</inkml:trace>
  <inkml:trace contextRef="#ctx0" brushRef="#br0" timeOffset="142070.59">1005 10971 0,'-17'0'16,"34"0"-16,-34-17 16,17-1-1,35 0-15,-17 18 16,17 0-16,-17 0 16,-1 0-16,1 18 15,0 0-15,-18 17 16,17-35-16,-17 18 0,0 17 15,0-17-15,0-1 0,0 1 16,0-1-16,-17-17 0,17 18 16,-36 0-16,36-1 15,-17-17 1,17-17 0,35-19-1,-35 19-15,18-1 0,-18 1 0,17-19 16,1 19-16,-18-19 15,35 1-15,-35 0 0,18 17 16,-1-52-16,-17 52 16,0 0-16,0 1 0,0-1 15,-17 53 17,17-17-32,-36 0 0,36-1 15,0 19-15,0-19 0,-17 18 16,-1 1-16,18-19 0,0 1 15,0 17-15,0-17 0,0 0 0,0 17 16,0-18-16,0 1 0,0 0 16,0-1-16,18-17 0,-18 18 0,17 0 15,-17-1-15,18-17 16,0 18-16,-1-18 16,1 0-16,-18-35 0,18 35 15</inkml:trace>
  <inkml:trace contextRef="#ctx0" brushRef="#br0" timeOffset="142392.93">1252 10513 0,'0'0'0,"0"-53"31,18 53-31,17-18 16,-17 18-16,0 0 0,-1 0 16,1 0-16,-1 0 0,1 18 15,-18 17-15,18-35 0,-1 35 0,-17-17 16,0 0-16,18 17 0,-18 18 16,18-18-16,-18 0 0,0 1 15,0 70-15,0-54 0,0 1 0,-36 0 16,36 0-16,-17 0 0,17 0 15,-36 35-15,1-52 0,18-1 16,-19 18-16,19-18 0,-1-17 16,18-1-16,-18-17 0</inkml:trace>
  <inkml:trace contextRef="#ctx0" brushRef="#br0" timeOffset="143481.4">1535 12418 0,'0'-18'15,"0"0"1,0 1-16,0-1 16,0 1-16,0-1 15,0 0 17,0 1-1,0 52 31,0-17-62,0-1 0,0 18 16,0 1-16,0-1 0,0-17 0,0-1 16,0 19-16,0-19 0,0 1 15,17 35-15,-17-36 0,0 1 16,0 17-16,0-17 0,0 0 15,0-1-15,0-34 47,0-1-31,0 0 0,0 1-16,0-1 15</inkml:trace>
  <inkml:trace contextRef="#ctx0" brushRef="#br0" timeOffset="144711.25">2081 11183 0,'0'-18'15,"0"1"16,-17 17 48,17 17-64,-18-17-15,18 18 16,-18-18-16,18 18 15,-17-18 1,34 0 47,1 0-32,0 0-31,-1 0 15,1 0-15,0-18 0,17 0 16,-17 18 0,-18-17-16,17 17 0,1 0 15,-1 0 1,1 0 0</inkml:trace>
  <inkml:trace contextRef="#ctx0" brushRef="#br0" timeOffset="145521.15">1870 11218 0,'-18'0'94,"18"-17"-78,-18-1-16,18 0 15,0 1-15,0-1 16,0 0-1,18 18-15,0 0 16,-18-17-16,35 17 0,-17 0 16,-1 0-16,1 0 15,0 0 1,-18 17-16,0 1 16,0 17-1,0-17-15,0 35 0,-18-18 16,18-17-16,-35 17 15,17 0-15,-17-17 0,35 0 16,-18-1-16,0 1 0,1-18 16,-1 0-16,1 0 15,-1 0-15,0 0 16,1 0-16,-1 0 16,0-18-16,1 18 0,-1 0 15,0 0-15,18-17 16,0-1-16,0 0 15,18 1 1,0 17 0,-1 0-1,1 0-15,0 0 0,-1 0 16,1 17-16,0-17 16,-18 18-16,17-18 0,1 0 15,-18 18-15,17-1 0,1-17 0,-18 18 16,18-18-16,-1 18 15,1-1-15,-18 1 16</inkml:trace>
  <inkml:trace contextRef="#ctx0" brushRef="#br0" timeOffset="146322.1">1923 9719 0,'0'18'0,"0"-1"15,0 1 1,0 0-1,0-1-15,0 1 16,17-18 31,-17 17-47,18-17 16,0 18-16,-1-18 15,18 0-15,-35 18 16,18-18-16,17 0 0,-17 0 15,0 0-15,17 0 0,-17 0 16,-1 0-16,1 0 16,-1 0-16,1 0 15</inkml:trace>
  <inkml:trace contextRef="#ctx0" brushRef="#br0" timeOffset="147038.6">1358 9772 0,'0'0'0,"-17"0"0,17-18 16,0 1-16,-18 17 16,18-18-16,0 0 15,35 1 1,-17-1-16,17 18 16,-17-18-16,-1 18 0,1 0 15,0 0-15,-1 0 0,1 0 16,17 53-16,-17-35 15,-1 35-15,-17-35 16,18-1-16,-18 18 16,0-17-16,0 0 0,0 17 15,0-17-15,0-1 0,0 1 16,-18 0-16,1-1 16,-1-17-16,1 0 15,-1 0-15,18-35 16,-18 35-16,18-18 15,0 1-15,0-1 16,36 18-16,-19-18 16,1 18-16,-1 0 0,1 0 15,0 0-15,17 0 0,-17 0 0,-1 0 16,19 18-16,-19-18 0,-17 18 16,36-1-16,-36 19 15,17-19-15,-17 1 16,0 0-16,0-1 0,-17-17 15,17 18-15,-18-1 0,-17-17 16,35 18-16,-18-18 0,0 0 0,1 0 16,-1 0-16,0 0 15,1 0-15,-1 0 0</inkml:trace>
  <inkml:trace contextRef="#ctx0" brushRef="#br0" timeOffset="158950.53">15487 6862 0,'0'-18'32,"0"36"30,18-18-46,-18 17-16,17-17 15,1 18 1,-1-18-16,1 0 16,0 0-1,-1 0-15,-17-18 0,18 18 16,0-17-16,-1-1 0,1-17 15,0 17-15,-18 0 0,0-17 16,17 17-16,-17 1 0,0-1 16,0 0-16,0 1 15,-17 17 1,-1 17 0,0 1-16,18 17 15,-17-17-15,17 0 0,0 17 16,0 18-16,0-18 0,-18 0 15,18 36-15,0-18 0,0 17 16,0 1-16,0 0 0,0-1 0,0 1 16,0 70-16,-18-71 15,18-17-15,-17 53 0,17-71 16,0 1-16,-18 52 16,18-71-16,0-34 31,0-18-16,0-1-15,35 19 0,-35-19 16,18 19-16,-18-19 0,18-34 16,-1 35-16,-17-1 0,0-17 15,0 18-15,0 18 0,0-19 0,-17 1 16,-1 17-16,18 1 0,-35-1 16,17 0-16,0 18 0,-17-17 15,18 17 1,-1 0-16,18-18 31,18 18-15,-1 0-16,-17-18 0,35 18 15,-17 0-15,35-17 0,-18 17 16,1-18-16,17 1 16,-18 17-16,0-18 0,36-17 15</inkml:trace>
  <inkml:trace contextRef="#ctx0" brushRef="#br0" timeOffset="159680.21">16051 7073 0,'0'0'0,"0"-17"16,-35 17-1,17 0 1,18 17-16,-17-17 0,17 18 0,-18-18 16,1 53-16,-1-18 0,18-17 15,-18 17-15,18 0 0,-17-17 0,17 70 16,0-53-16,0-17 15,0 17-15,0-17 0,0 0 16,17-1-16,1-17 0,17 0 16,-17 0-16,-1 0 15,1 0-15,53-53 0,-54 36 16,1-1-16,0-17 0,-1 17 16,-17-17-16,0-53 15,0 70-15,-17-17 0,-54-36 16,36 36-1,17 35-15,0 0 0,1 0 16,-1 0-16,1 0 0,-1 0 16,0 0-16,18 17 0,-17 19 15,17-19-15,0 1 0,0 17 16,0-17-16,0 0 0,35-1 16,-17 1-16,-1-18 0,18 17 15,1-17-15,-1 0 16,53-35-16,-53 35 15,71-70-15,-70 52 16,-1-17-16,-17 17 0,-1 0 0,18 1 16,-17-18-16,0 17 0,-18 0 15,0 1-15,0-1 0,-18 18 32,0 0-32,18 18 0,-17-18 15,17 17-15,-35-17 0,17 18 16,18 17-16,0-17 15,0-1-15,35 1 16,-35 0 0,18-18-16,-18 17 0,17-17 0,1 18 15,0 0-15,-1-1 16,1-17-16,0 18 16,-18 0-16,0-1 0,17 1 15,-17-1-15,0 1 0,0 0 16,0 17-16,0-17 0,0-1 15,0 1-15,0 0 16,0-1-16,18-17 31,70-35-15</inkml:trace>
  <inkml:trace contextRef="#ctx0" brushRef="#br0" timeOffset="160043.51">17621 6950 0,'0'-18'0,"0"36"0,18-36 0,-18 0 16,0 1-1,-18 17 17,18 35-32,-35-35 0,17 35 0,1-17 15,-1 17-15,-35 18 16,35-18-16,-17 1 0,-35 52 15,34-53-15,19 0 0,-19 18 16,19-17-16,-18 17 16</inkml:trace>
  <inkml:trace contextRef="#ctx0" brushRef="#br0" timeOffset="160275.76">17251 7003 0,'-35'0'16,"70"0"-16,-88 0 0,71 17 31,-1 1-15,18 17-16,-17-17 15,0-1-15,17 19 16,-17-19-16,-1 19 0,1-19 0,0 19 15,-1-1-15,1-18 0,-1 19 16,1-19-16,-18 1 0,18 0 16,-1-18-16</inkml:trace>
  <inkml:trace contextRef="#ctx0" brushRef="#br0" timeOffset="160511.09">17851 7091 0,'0'0'0,"0"-35"32,17 35-32,18 0 15,-17 0-15,35-18 16,-18 18-16,1 0 0,34 0 15,-35 0-15,1 0 0,34 0 16,-52 18 0</inkml:trace>
  <inkml:trace contextRef="#ctx0" brushRef="#br0" timeOffset="160695.14">17780 7408 0,'-18'18'0,"1"0"15,52-54-15,-88 72 0,35-19 0,54-17 32,-1 0-32,-17-17 15,52 17-15,-35-18 16,1 18-16,87-35 16,-52 17-16</inkml:trace>
  <inkml:trace contextRef="#ctx0" brushRef="#br0" timeOffset="161063.26">18574 6985 0,'0'-18'16,"0"-17"-1,0 53 32,0 17-47,0-17 16,0 17-16,0 0 16,0 53-16,0-35 15,0 35 1,0-52-16,0 17 15,-18-36-15,18 1 0,0 0 16,0-1-16,0-34 63</inkml:trace>
  <inkml:trace contextRef="#ctx0" brushRef="#br0" timeOffset="162309.26">15575 8273 0,'0'0'16,"0"-18"-16,0 0 16,-18 1-16,18-1 15,-17 18-15,17 18 47,0 17-47,0-17 0,0 17 16,0 0-16,0 89 15,0-71-15,0 70 16,0-70-16,0 0 0,-35 0 0,35 0 16,0-18-16,-18 53 0,0-53 15,18-17-15,0 0 0,0-1 16,0 1-16,-17-18 16,17-35-1,0-1 1,0 19-16,0-1 0,0-17 0,0 17 15,0-17-15,0 0 0,0 17 16,35-35-16,-35 18 0,0 17 0,18 1 16,-1-19-16,1 19 15,-1-1-15,1 0 16,0 18-16,-1 0 16,1 0-16,0 0 0,-1 0 15,1 18-15,17 17 0,-17-35 16,0 18-16,17 17 0,-35 1 15,17-19-15,1 54 16,-18-54-16,0 1 0,0 0 16,0 17-16,0-17 0,0 17 15,-18-18-15,18 1 16</inkml:trace>
  <inkml:trace contextRef="#ctx0" brushRef="#br0" timeOffset="163313.95">16475 8837 0,'0'0'0,"-18"0"0,18-18 0,-18 18 16,18-17-16,-17 17 0,17-18 15,-18 18-15,1 0 16,-1 0 0,0 0-16,1 18 0,-1-18 15,0 35-15,-17-17 16,17 17-16,18-17 0,-35 17 0,17 0 15,18-17-15,-35 35 16,35-18-16,-17 0 0,-1 1 16,18-19-16,0 1 0,-18 17 15,18-17-15,36-18 32,-1-18-32,-18 18 0,19-35 15,-1 0-15,36-18 16,-54 17-16,36-52 15,-53 71-15,18-19 0,-18-17 16,0 36-16,0-19 0,0 19 16,0-1-16,0 1 0,-18 17 0,-17-36 15,17 36 1,-17 0-16,17 0 16,1 0-16,-1 0 0,0 18 15,1-18-15,-1 18 0,0 34 16,1-16-1,17-19-15,0 1 0,0 0 16,0-1-16,17 1 16,1 0-16,17-18 15,-17 0-15,35 17 16,-18-17-16,-17 0 0,17 0 16,-17 0-16,-1-35 0</inkml:trace>
  <inkml:trace contextRef="#ctx0" brushRef="#br0" timeOffset="163664.31">16933 8290 0,'0'0'16,"0"-17"-16,0-19 15,0 19-15,0-1 16,-17 18 0,-1 0-16,0 0 15,1 0-15,17 18 0,-36-1 16,19-17-16,-1 36 0,-17-1 16,17-17-16,1 17 0,-19 35 15,36-34-15,-17-1 0,17 35 16,0-34-16,0 17 0,0 17 15,0-34-15,17-19 0,-17 36 16,36-18-16,-36-17 0,17 17 16,1-35-16,0 18 15,17-18-15,-18 0 0,1 0 16</inkml:trace>
  <inkml:trace contextRef="#ctx0" brushRef="#br0" timeOffset="164196.7">16951 8555 0,'0'0'0,"0"-18"15,-18 18-15,18-17 0,0-1 16,0 0 0,18 18-1,0 0-15,17 0 16,-17 36-16,-1-36 0,18 35 15,-17-18-15,0 36 16,-18-35-16,0 0 16,0 17-16,0-17 0,-36-1 15,1 1-15,35 0 0,-17-1 16,-1 1-16,0-18 16,18-18-1,18 1 1,0-19-16,17 19 15,0-19 1,-35 19-16,18-1 0,17-17 16,-17-1-16,-1 19 0,1-1 15,0 1-15,-18-1 16,17 18-16,-17-18 16,-35 18-1,35 36 1,0-19-16,-18 18 15,18-17-15,-17 0 0,-1-1 0,18 19 16,0-19-16,0 1 0,0 17 16,0-17-16,0 0 0,0 17 15,0-18-15,18-17 0,-18 18 16,17-18-16,19 0 16,-19 0-16</inkml:trace>
  <inkml:trace contextRef="#ctx0" brushRef="#br0" timeOffset="164506.18">17445 8132 0,'-18'-18'16,"-17"0"-1,53 36 32,-1 17-47,-17-17 16,18 17-16,17-17 0,-35 17 15,18 18-15,-1-18 0,-17 0 16,0 54-16,0-36 0,0-1 16,0 37-16,0-36 0,-17-18 15,17 18-15,-18-18 0,18-17 0,-35 17 16,17 18-16,18-35 0,-17-1 15,-1 1-15,0-18 16</inkml:trace>
  <inkml:trace contextRef="#ctx0" brushRef="#br0" timeOffset="164815.57">18027 8590 0,'0'0'15,"0"-18"-15,0 1 0,0-1 16,18 18-1,-1 0 1,1-17-16,35 17 0,-18 0 16,-17 0-16,35 0 15,-36 0-15,1 0 0,0 0 0,-1 0 16,-17 35-16,18-35 0,-1 0 0,-17 17 16,0 1-16</inkml:trace>
  <inkml:trace contextRef="#ctx0" brushRef="#br0" timeOffset="165024.49">17956 8890 0,'-17'18'0,"34"-36"0,-70 53 0,36-35 16,-18 18-16,70-18 31,18-35-31,-18 35 16,0 0-16,1-18 0,16 18 15,-16-18-15,87 18 0,-105-17 16,17 17-16,0 0 16,-17 0-16,0 0 0,-1 0 0</inkml:trace>
  <inkml:trace contextRef="#ctx0" brushRef="#br0" timeOffset="165986.29">19350 8184 0,'0'0'0,"17"-35"31,-17 18-16,0 34 32,0 18-31,0 1-16,0-19 0,36 19 16,-36-1-16,0 18 0,0 0 0,0 0 15,0 0-15,0-1 0,0-16 0,0 70 16,0-71-16,0 0 0,0 0 15,0-17-15,0 17 0,0-17 0,0 17 16,0-17-16,0 0 16,0-36 31,0-17-47,0 17 15,0 0 16</inkml:trace>
  <inkml:trace contextRef="#ctx0" brushRef="#br0" timeOffset="166187.56">19720 8925 0,'0'0'16,"0"-53"0,0 36-16,18-1 15,17 18 1,-17-18-16,-1 18 16</inkml:trace>
  <inkml:trace contextRef="#ctx0" brushRef="#br0" timeOffset="166702.15">20267 8308 0,'0'-18'0,"0"36"0,0-53 16,0 17-16,0 0 16,-18 18 15,18 36-31,-17-36 0,17 17 16,-18-17-16,1 18 0,-1 0 0,0-1 15,1 18-15,-1-17 0,0 0 16,18 17-16,0-17 0,-17-1 0,17 1 15,0 0-15,0-1 16,0 1-16,0-1 0,35 1 16,-17 0-16,17-18 15,0 17-15,-17-17 0,-1 0 0,19 18 16,-19-18-16,19 0 0,17 18 16,-36-18-16,1 17 15,-1 1-15,-17 0 0,0-1 16,0 1-16,-17 0 15,17-1-15,-35 1 0,-1-1 16,19 1-16,-1-18 0,-17 18 16,17-18-16,0 17 0,1-17 15,-1 0-15,1 0 16,-1 0-16,0 0 16,1 0-16,-1 0 15</inkml:trace>
  <inkml:trace contextRef="#ctx0" brushRef="#br0" timeOffset="166927.23">20161 8343 0,'0'0'0,"-17"0"0,17-17 0,-18 17 16,18-18-16,35 18 15,-35-18-15,71 18 16,-54-17-16,19 17 0,34-18 16,-34 18-16,-19 0 0,54 0 15,-54 0-15,1 0 16,17 0-16,-17 0 0</inkml:trace>
  <inkml:trace contextRef="#ctx0" brushRef="#br0" timeOffset="167389.65">20937 8625 0,'0'-17'47,"0"-1"-47,18 18 15,0 0-15,17-18 16,18 1-16,-18 17 0,0 0 15,71-18-15,-71 18 16,18 0-16,-17 0 0,-1 0 16,0 0-16,1-17 0,-1 17 0,-18 0 15,19 0-15,17 0 0,-18-18 16,-17 18-16,34 0 16,-34 0-16,0 0 0,17-18 15,-17 18-15,-1 0 16,-52 0 15,35 18-15,-18-18-16</inkml:trace>
  <inkml:trace contextRef="#ctx0" brushRef="#br0" timeOffset="167555.76">21519 8290 0,'0'0'0,"-17"-17"0</inkml:trace>
  <inkml:trace contextRef="#ctx0" brushRef="#br0" timeOffset="168308.64">21220 8114 0,'-18'-35'31,"18"17"-15,0 53 31,35-17-31,-35 0-16,0-1 15,0 1-15,18-1 0,-18 36 16,17-35-16,-17 17 0,0-17 0,18 52 15,-18-34-15,0-1 0,0 53 16,0-35-16,0-18 0,0 36 16,0-36-16,-35 1 0,35 34 15,-18-35-15,18-17 0,0 17 16,0-17 0,-17 0-16,17-1 0,0 1 15,0-36 32,0 1-31,0-1-16,17 18 15,-17-18-15,0 1 0,0-1 32</inkml:trace>
  <inkml:trace contextRef="#ctx0" brushRef="#br0" timeOffset="169135.39">22789 8237 0,'0'0'0,"0"-17"16,0-1 0,-17 0-1,-1 18 1,18-17-16,-17 17 31,-1 35-31,0 0 16,1-17-16,-1 0 0,0-1 0,1 19 15,-19-1-15,19-18 0,-19 107 16,19-89-16,17 0 0,-18 36 16,18-53-16,0 17 0,0 0 15,0-17-15,18 0 0,-18-1 16,35-17-16,0 18 0,-17-18 15,0 0-15,17 0 0,-17 0 0,17-35 16,18-1-16,-18 19 0,-17-19 16,35-17-16,-36 18 15,-17 0-15,18-53 0,0 52 16,-18 1-16,0-35 0,-36 34 16,36 19-16,-70-19 15,52 19-15,0 17 0,-34-18 0,16 18 16,1 0-1,35 18-15,-18-18 0,18 35 16,0-17-16,0-1 0,0 1 0</inkml:trace>
  <inkml:trace contextRef="#ctx0" brushRef="#br0" timeOffset="169406.1">23248 8484 0,'0'0'0,"0"-17"31,35 17-15,1 0-16,-19 0 0,19 0 15,-19 0-15,18 0 0,54 0 16,-54 0-16,35 0 16,-52 0-16,0 0 15,-1 0-15,-17-36 0</inkml:trace>
  <inkml:trace contextRef="#ctx0" brushRef="#br0" timeOffset="169666.27">23742 8273 0,'-18'0'15,"36"0"-15,-53 0 0,17 0 16,18 17 15,-18 1-31,18 0 16,-17-1-16,17 1 0,-36 35 15,19-18-15,-18-17 0,-1 35 16,1-36-16,17 1 0,1 17 16,-1-17-16,0-1 15</inkml:trace>
  <inkml:trace contextRef="#ctx0" brushRef="#br0" timeOffset="169983.3">23460 8255 0,'-18'0'0,"0"0"31,54 18 0,-19 17-15,1 0-1,-18-17-15,35 35 16,-17-36-16,-18 1 0,35 53 16,-35-54-16,35 54 15,-35-54-15,18 36 16,0-53-16,-18 18 0,17 0 16,-17-1-16,18-17 15,-18 18 1</inkml:trace>
  <inkml:trace contextRef="#ctx0" brushRef="#br0" timeOffset="172180.84">24324 8132 0,'0'-18'31,"18"18"-15,-36 0 31,53 0 0,-17 0-32,0 18-15,17-18 16,-18 0-16,1 0 15,0 0-15,-18 17 0,17-17 16,-17 18 0,18-18-1,0 0 17,-36 0 264,0-18-124,1 18-125,17-17 0,0-1 16,-18 18-48,18-18 48,0 1-1,-18 17-15,1 0-47,-1 35 16,1-17-16,-19-1 15,19-17-15,-1 18 0,-17-1 16,17 1-16,0-18 0,1 18 0,-1-18 16,18 17-16,-17-17 0,34 0 46,-17-17-30,35 17-16,-35-18 0,36 0 16,-19 1-16,1 17 15,17-35-15,-17 17 0,0 18 16,-1-18-16,18 1 0,-35-1 16,18 18-16,-18-18 0,0 36 62,0 0-46,-18-18-16,18 35 15,0-17-15,0-1 0,-17 1 16,17-1-16,0 19 0,-18-1 16,18-17-16,0 17 0,0 18 15,-17-36-15,17 19 0,0 52 16,-18-53-16,18 18 15,0-18-15,-18-17 0,18 35 16,0-35-16,-17 17 16,17-17-16,0-1 0,0 1 15,-18-18-15,18 17 0,0 1 16,-18-18 62,1 0-62,17-18-16,-18 18 15,0 0-15,1 0 16,-1 0-16,1-17 16,-1 17-16,0 0 0,1 0 15,-1 0-15,0 0 16,1 0-1,17 17 48,17-17-47,1 0-16,0 0 15,-1 0-15,1 0 0,0 0 16,17 0-16,18 0 0,-36 0 15,19 0-15,34 0 0,-52 0 16,17 0-16,0 0 0,-17 0 16,17 0-16,-17 0 0,17 0 15,-17 0-15,0 0 16</inkml:trace>
  <inkml:trace contextRef="#ctx0" brushRef="#br0" timeOffset="173920.66">25682 8308 0,'0'-18'31,"35"18"63,-17 0-79,17 0-15,1 0 16,-19 0-16,72 0 0,-54 0 15,0 0-15,36 0 0,-36 0 16,0 0-16,18 0 0,-18 0 16,-17 0-16,0 0 0,-36 0 31</inkml:trace>
  <inkml:trace contextRef="#ctx0" brushRef="#br0" timeOffset="174248.62">25488 8749 0,'-17'0'15,"34"0"-15,-34 18 0,52-18 31,0 0-31,-17 0 16,-1 0-16,19 0 0,52 0 16,-53 0-16,36 0 15,-36 0-15,-17 0 0,52 0 16,-35 0-16,-17 0 0,53 0 16,-54 0-16,19 0 0,16 0 15,-34 0-15,0 0 0,-1 0 16,-17-18-16,-35 18 31</inkml:trace>
  <inkml:trace contextRef="#ctx0" brushRef="#br0" timeOffset="174983.16">27076 7920 0,'17'-18'32,"-17"36"14,18-1-30,-18 1-16,0 0 0,18 17 16,-18-17-16,0-1 0,0 19 15,0-1-15,0-17 16,0 70-16,-18-53 0,18 0 16,0 1-16,-18-19 0,18 18 15,0 1-15,-17-1 0,17 18 16,-18-35-16,18 17 0,0-18 15,0 1-15,0 0 0,0-1 16,18-17 47,-18-17-63,0-1 15,17 0 1,-17 1-16,18-1 15</inkml:trace>
  <inkml:trace contextRef="#ctx0" brushRef="#br0" timeOffset="175563.19">27464 8520 0,'17'0'62,"-17"-18"63,0 0-109,18 1-16,0-1 15,-18 0 1,-18 18 15,0 18-31,1 0 16,-1-18-16,18 17 16,-18 1-16,18 0 0,-17-18 15,17 17 1,17-17-1,19-35 1,-19 35-16,1-18 16,-18 1-16,0-1 15,18 18-15,-18-18 0,0 1 16,0-1 0</inkml:trace>
  <inkml:trace contextRef="#ctx0" brushRef="#br0" timeOffset="176170.37">28116 8043 0,'0'-17'16,"0"-1"0,0 36 31,-35-1-47,17 19 0,1-36 15,-1 17-15,1 1 0,17 0 16,-36-1-16,36 1 0,-17-18 15,-1 35-15,18-17 16,18-1 0,-1-17-1,36 0-15,-35 0 16,-1 0-16,19 0 16,-19 0-16,1 0 0,0 0 0,-1 0 15,1 0-15,0 0 0,-1 0 16,1 0-16,-1 18 15,-17 0-15,18-1 0,-18 1 16,18 0-16,-18 17 16,17-18-16,-17 1 0,0 35 15,0-35-15,0 35 16,-17-36 0,-19 1-16,19-18 15,-1 17-15,1-17 0,-1 0 0,-17 0 16,-1 0-16,19 0 0,-1 0 15,-17 0-15,17-35 0,1 35 16,-19 0-16,19 0 0,-1 0 16,0 0-16,1 0 0,-1 0 15,0 35-15</inkml:trace>
  <inkml:trace contextRef="#ctx0" brushRef="#br0" timeOffset="176653.94">28187 8061 0,'-18'-18'31,"18"1"-15,18 17 46,0 0-62,17 0 16,0 0-16,0 0 16,-17 0-16,0 0 0,17 0 15,-17 0-15,-1 0 0,1 0 0,35 0 16,-36 0-16,19 0 0,-19 0 16,36 0-16,-35 0 15,0 0-15,-1 0 0</inkml:trace>
  <inkml:trace contextRef="#ctx0" brushRef="#br0" timeOffset="183071.14">2064 11836 0,'-18'0'235,"0"0"-157,1 0-63,-1 0 17,18 17-32,0 1 15,0 0 1,18-18 15,-18-18-15,35 18-16,-17-18 15,-1 1-15,-17-1 16,18 18-16,-18-18 16,0 1-16,0-1 15,-35 18 1,17 0-1,0 0 1,1 35-16,-1-35 16,1 18-1,17 0-15,0-1 16,0 1 0,17 0-1,1-18 1,-1 0-1,1 0-15,0 0 16,-1 0-16,1 0 16,0 0-16,-18-18 0,17 18 15,-17-18-15,0 1 16,0-1 0,0 0-1,0 1 1,-17 17-16,-1 0 15,0 0 1,1 0-16,-1 17 16,0-17-16,18 18 0,-17-18 15,17 18-15,-18-1 0,18 1 16,0 0 0,0-1-1,0 1-15,18-18 16,-1 18-1,1-18-15,17 0 16,-17 0-16,-18-36 16,18 36-16,-1-17 0,1 17 15,-18-18-15,0 0 16,0 1-16,0-1 16,0 0-16,-18 18 15,18-17-15,-17 17 16,-1 0-16,0 0 15,1 0-15,-1 0 16,18 17-16,-18-17 0,18 18 16,-17-18-16,17 18 0,0-1 15,0 1 1,0 0-16,0-1 16,17 1-16,1-18 15,-18 18-15,18-18 16,-1 0-16,1 0 0,0 0 15,-1 0 1,1 0-16,0 0 16,-1 0-16,-17-18 15,18 18-15,-18-18 0,0 1 16,0-1-16,0 0 16,0 1-16,-35 17 0,35-18 15,-18 0-15,0 18 16,1 0-1,-1 0 1,0 0-16,18 18 0,-17 0 16,-1-1-1,18 1 1,0 0-16,0-1 16,0 1-16,18-18 15,-18 18-15,17-18 16,1 0-16,0 0 15,-1 0 1,1 0-16,-18-18 16,18 18-16,-18-35 15,0 17-15,0 0 16,0 1-16,0-1 0,-18 0 16,18 1-16,-18 17 15,18-18-15,-17 18 0,-1 0 16,0 0-16,1 0 15,-1 0-15,0 18 0,1-1 16,-1-17-16,1 18 16,17 0-16,0-1 15,0 1 1,0 0-16,0-1 16,17-17-16,-17 18 15,18-18-15,-1 0 16,1 0-1,0 0-15,-1 0 0,1-18 0,0 18 16,-1-17-16,-17-1 16,0 0-16,0 1 15,0-1-15,0 0 16,-17 1 0,-19 17-16,36-18 15,-17 18-15,-1 0 16,-17 18-1,17-18-15,18 35 16,-17-35-16,17 18 0,-18-1 16,18 1-16,0 0 15,0-1-15,0 1 16,18-18-16,-18 18 16,17-18-16,1 0 15,-1 0-15,1 0 16,17 0-16,-17 0 15,0-36 1,-18 19-16,0-1 16,0 0-16,0 1 15,0-1-15,-18 0 16,0 18 0,1 0-1,-1 0-15,0 0 0,1 0 16,17 18-16,-18-18 0,1 18 15,-1-1-15,0 1 16,18 0 0,0-1-16,0 1 15,0 0-15,0-1 16,18-17 0,0 18-16,-1-18 15,18 0-15,-17 0 16,0-35-16,-1 35 0,1 0 15,0-18-15,-1 18 0,-17-18 0,18 18 0,-18-17 16,18 17-16,-18-18 0,0 0 16,0 1-16,0-1 15,-18 0 1,0 18 0,1 0-16,-1 0 15,0 0-15,1 0 0,-1 18 16,0-18-16,18 18 15,-17-1-15,17 1 16,0 0 0,0-1-16,17 1 15,19-18 1,-36 18-16,17-18 0,1 0 31,0 0-31,-1 0 16,1 0-16,-18-36 15,0 19-15,18-1 16,-18 0-16,0 1 16,0-1-16,0 0 15,-18 18-15,18-17 16,-18 17 0,1 0-16,-1 17 15,0 19 1,18-19-16,0 1 15,0 0-15,0-1 16,0 1 0,18-18-16,0 0 15,-1 0 1,1 0-16,-18-18 0,18 18 16,-18-17-16,17 17 0,-17-18 15,0 0-15,18 1 16,-18-1-16,-35 0 15,17 1 1,0 17 0,18 17-1,0 1 1,0 0 0,0-1-16,0 1 0</inkml:trace>
  <inkml:trace contextRef="#ctx0" brushRef="#br0" timeOffset="188696.29">3298 11836 0,'0'17'0,"-17"-17"16</inkml:trace>
  <inkml:trace contextRef="#ctx0" brushRef="#br0" timeOffset="198579.94">24342 8184 0,'0'-17'16,"17"17"-1,-17-18 95,-17 18-48,-1 0-46,0 0-1,1 0-15,-1 18 16,0-18-16,1 0 0,17 17 16,-35 1-16,17-18 0,0 18 15,1-1-15,-1-17 0,0 18 16,1 0-16,-1-1 0,0 1 16,1 0-16,-1-1 15,18 1-15,-17-1 16,17 1-16,-18 0 0,18 17 15,0-17-15,-18-1 0,18 1 16,0 0-16,0-1 0,0 1 0,-17-1 16,17 1-16,0 0 15,0-1-15,0 1 16,0 0-16,-18-1 16,18 1-16,0 0 15,0-1-15,0 1 16,0 0-1,0-1-15,-18-17 16,18 18-16,0-1 16,0 1-16,0 0 15,0-1 1,18 1 0,0-18-1,-1 18 1,1-18-1,0 0-15,-1 17 16,1-17-16,-1 0 16,1 0-16,0 0 15,-1 18-15,1-18 16,0 0-16,-1 0 16,1 0-1,0 0 1,-1 0-1,1 0-15,-1-35 16,1 35-16,0-18 16,-1 18-16,1 0 0,-18-18 15,18 1-15,-1 17 16,-17-18-16,18 18 0,-18-18 16,18 18-16,-18-17 0,17-1 15,-17 1-15,18-1 16,-18 0-16,17 1 15,-17-1-15,18-17 16,0 17-16,-18 0 0,17 1 0,-17-1 16,18 18-16,-18-18 0,18-17 15,-18 18-15,0-1 0,0 0 16,17 1-16,-17-1 16,0 0-16,0 1 15,0-1-15,0 0 0,0 1 0,0-18 16,0 17-16,0 0 15,0 1-15,0-1 0,0 0 0,0 1 16,0-1-16,0 0 16,0 1 15,-17 17-31,-1 0 16,0 0-1,1-18-15,-1 18 16,0 0-16,1 0 15,-1 0-15,1 0 16,-1 0-16,0 18 16,1-18-16,-1 0 15,0 0-15,18 17 16,-17-17-16,-1 0 16,0 0-1,18 18-15,-17-18 16,-1 18-16,1-18 15,-1 17-15,0-17 16,1 18-16,-1 0 16,0-1-16,-17-17 15,35 18-15,-35 0 0,17 17 16,1-35-16,17 17 16,-18 19-16,18-19 0,0 1 15,-18 0-15,18-1 16,0 1-16,0 0 15,0-1-15,0 1 0,0-1 16,0 1-16,0 0 0,0-1 16,18 1-16,-18 0 0,18-1 15,-18 1-15,0 0 0,17 17 16,-17-17-16,18-1 16,-1 1-16,-17-1 15,18 1-15,-18 0 16,18-18-16,-18 17 15,0 1 1,17-18-16,-17 18 16,18-18-1,0 17 1,-1-17 0,1 0-1,0 0-15,-1 0 16,1 0-16,-1 0 0,1 0 15,0-17-15,-1 17 0,1-18 16,0 18-16,-1-18 0,1 18 16,-18-17-16,18 17 0,-1-18 0,1 0 15,-1 18-15,1 0 0,0-17 16,-1-1-16,1 1 16,-18-1-16,18 0 15,-1 1-15,-17-1 0,18 0 16,-18-17-16,18 17 15,-18 1-15,0-1 0,17 0 0,-17-17 16,18 0-16,-18 17 0,0 1 16,0-19-16,0 19 15,0-1-15,0 0 0,0 1 16,0-1-16,-18 1 16,1-19-1,17 19-15,-18 17 0,18-18 0,-18 0 16,18 1-16,0-1 0,-17 0 15,17 1-15,-18 17 16,0 0 0,1 0-1,-1 0-15,0 0 0,1 17 16,-18-17-16,17 0 0,-53 53 16,54-53-16,-1 18 0,-17 0 15,17-1-15</inkml:trace>
  <inkml:trace contextRef="#ctx0" brushRef="#br0" timeOffset="203852.23">2134 11871 0,'0'-18'188,"-17"18"-110,-1 18-47,18-36 63,0 1-78,0-1-1,-35 18-15,35 18 63,-18-18-63,18 17 15,0 1 1,0-36 78,0 1-63,0 34 47,0-34 16,0-1-78,-18 18 30,1 18-30,-1-1 0,18 1-1,0 0 1,0-1 0,18-17-1,-1 0 1,1 0 15,-18-17-31,0-1 16,0 0-16,18 18 15,-18-17-15,0-1 16,0 0 0,-36 18-16,36 18 46,0 0-30,0-1-16</inkml:trace>
  <inkml:trace contextRef="#ctx0" brushRef="#br0" timeOffset="205886.65">15628 9754 0,'0'0'0,"0"-17"0,0-1 15,0 0-15,0 1 16,0-1-16,0 0 0,0 1 16,18-1-16,-18 1 15,0-1-15,0 0 16,0 1 0,0 34 30,0 19-46,0-19 0,0 1 16,0 52-16,0-52 16,0 35-16,0 17 0,0-17 15,0 71-15,0-89 16,0 53-16,0-52 16,0-1-16,0 0 0,-18-17 15,18-1-15,0 1 0,0 0 16,0-1-1,0-34 17,0-1-17,0-17-15,0 17 16,0 1-16,0-1 0,0-17 16,0 17-16,0 0 0,0-17 15,0 17-15,0 1 0,18 17 16,-18-35-16,17 35 0,-17-18 15,18 18-15,0-18 0,-1 18 16,19-17-16,-19 17 0,1 0 16,-1 35-16,19-17 15,-19-18-15,1 70 0,0-52 16,-1 17-16,-17-17 0,0-1 16,18 19-16,-18-19 15,0 1-15,0-1 0,0 1 16,0 0-16,0-1 15,-18-17 1,1 0-16</inkml:trace>
  <inkml:trace contextRef="#ctx0" brushRef="#br0" timeOffset="206425.99">16369 10213 0,'0'0'0,"-18"-35"31,1 35-15,-1 17 0,18 19-1,-18-1-15,18-18 16,-17 1-16,-1 35 0,18-35 15,0 17-15,-18 35 16,18-52-16,0 0 0,0-1 16,0 1-16,18-18 15,-18 18-15,35-18 0,-17 0 16,17-18-16,1-17 16,-19-1-16,1 1 15,-1 18-15,1-19 0,0-17 16,-18 18-16,0 17 0,0-52 15,0 52-15,0-17 0,-36 17 16,19-35-16,17 36 0,-18-1 16,1 18-16,17-17 0,-36 17 15,1 0-15,17 0 0,1 0 16,-19 35-16,1-18 16,0 19-1,17-36-15,18 17 0,0 1 0,-17 0 16,17-1-16,0 1 15,35-18-15,-35 18 16,17-18-16,-17 17 0,53-17 16,-35 0-16,17 0 0,18 0 15,-35 0-15,17 0 0,0-17 0,18 17 16,-35-36-16,0 36 0</inkml:trace>
  <inkml:trace contextRef="#ctx0" brushRef="#br0" timeOffset="206783.21">16933 9754 0,'18'-35'0,"-36"70"0,54-88 15,-36 36-15,0-1 0,17 0 16,-17 1-16,0-1 15,-35 18 1,35 35 0,-18-17-16,1 17 15,17-17-15,-18 0 0,0 17 0,1 18 16,-1-36-16,0 19 0,18 34 16,0-34-16,0-19 0,0 54 15,0-36-15,0-17 0,36 70 16,-36-70-16,17 17 15,1-18-15,-18 1 0,18 0 16,-1-1-16,-17 1 0,18-18 16,-18 18-16,18-18 0,-1 0 0,1 0 15,0 0-15</inkml:trace>
  <inkml:trace contextRef="#ctx0" brushRef="#br0" timeOffset="207316.06">17198 9948 0,'0'-17'16,"0"34"-16,-18-52 0,1 17 0,17 1 15,0-1-15,0 0 16,17 18 0,1 0-16,17 0 15,-17 18-15,-1-18 0,1 35 0,0 1 16,17 34-1,-35-52-15,0 0 0,0-1 16,0 18-16,0-17 16,-35 17-16,17-17 0,0 0 15,1-1-15,-1-17 16,18-53 15,0 36-31,35-1 16,-35 0-16,36-17 15,-19 18-15,1-1 0,0 0 0,35-17 16,-36 17-16,1 1 0,-1-19 16,1 19-16,0-1 0,-18 0 15,17 1-15,-52 17 32,17 17-17,1 19-15,-1-19 16,18 1-16,-17 0 0,17-1 0,-18 19 15,18-19-15,0 1 0,0 35 16,0-36-16,0 1 16,18 0-16,-18-1 0,17-17 15,-17 18-15,35-18 0,-17 18 16,0-18-16,-1 0 0,1 0 16,17-36-16</inkml:trace>
  <inkml:trace contextRef="#ctx0" brushRef="#br0" timeOffset="207598.29">17692 9507 0,'-18'0'0,"1"0"31,17 18-15,35-18-16,-18 53 15,1-18-15,0-17 16,-1 17-16,1 0 0,0 18 16,35 106-16,-53-124 15,0 106-15,-36-88 16,36-17-16,-53 34 0,18-35 16,0 18-16,17-35 0,1 0 15,-1-1-15</inkml:trace>
  <inkml:trace contextRef="#ctx0" brushRef="#br0" timeOffset="207871.02">18362 9948 0,'0'-17'15,"0"34"-15,0-52 0,0 17 0,0 1 16,18 17 15,17 0-31,-17 0 16,17 0-16,0 17 15,0-17-15,-17 0 0,0 18 0,-1-18 16,1 18-16</inkml:trace>
  <inkml:trace contextRef="#ctx0" brushRef="#br0" timeOffset="208052.04">18168 10266 0,'0'0'0,"18"0"31,17-18-31,36 1 16,-54 17-1,54 0-15,-36-18 0,53 18 16,-53 0-16</inkml:trace>
  <inkml:trace contextRef="#ctx0" brushRef="#br0" timeOffset="208408.97">19350 9666 0,'0'0'0,"0"-18"31,17 18-31,-17 36 16,0-19 0,0 72-1,0-54-15,0 53 16,0-53-16,0 71 15,0-71-15,0-17 0,0 35 16,0-18-16,0 1 16,0-19-16,18-17 15,0 0-15</inkml:trace>
  <inkml:trace contextRef="#ctx0" brushRef="#br0" timeOffset="208591.38">19756 10107 0,'-18'0'0,"18"-18"32,18 1-17,-1 17 1</inkml:trace>
  <inkml:trace contextRef="#ctx0" brushRef="#br0" timeOffset="209048.05">20549 9631 0,'-17'-18'0,"34"36"0,-34-53 15,-1-1-15,0 36 16,1-17-16,-1 17 16,0 0-16,1 17 15,-1 19-15,1-36 16,-1 17-16,-17 36 15,35-35-15,-18 17 0,18-17 16,0-1-16,0 36 16,0-35-16,35-1 0,-35 1 0,53 0 15,-18-1-15,-17 1 0,53 17 16,-36-17-16,0 0 0,36 17 16,-54-17-16,-17-1 15,0 1-15,-17-1 16,-36 1-16,35-18 0,-105 35 15,87-35 1,1 0-16,18 0 0,-19 0 0,-17 0 16,36 0-1,-1 0-15,0 0 16,18-17-16</inkml:trace>
  <inkml:trace contextRef="#ctx0" brushRef="#br0" timeOffset="209231.61">20408 9631 0,'0'0'0,"0"-18"0,-17 18 16,52-70 15,-18 70-31,19 0 0,-1-18 0,0 18 0,53 0 16,-35 0-16,0 0 0,36 0 15</inkml:trace>
  <inkml:trace contextRef="#ctx0" brushRef="#br0" timeOffset="209699.19">21078 9913 0,'0'0'0,"18"0"31,-18-18-31,18 18 0,35 0 16,-36-17-16,36 17 0,-18 0 16,1 0-16,87 0 15,-17 0 1,-88 0-16,35 0 16,-36 0-16,1 0 0,35-18 15</inkml:trace>
  <inkml:trace contextRef="#ctx0" brushRef="#br0" timeOffset="209983.02">21502 9490 0,'-18'0'15,"36"0"-15,-53-18 0,35 0 16,0 54 15,17-1-15,-17-17-16,0-1 0,18 36 15,-18-18-15,0 1 0,0 52 16,0-53-16,0 18 0,0 18 16,0-18-16,0-18 0,0 18 15,0-36-15,0 1 0,0 17 16,0-17-16</inkml:trace>
  <inkml:trace contextRef="#ctx0" brushRef="#br0" timeOffset="210557.33">22595 9578 0,'-17'-18'16,"34"36"-16,-34-53 0,-1 35 0,0-18 16,1 18-1,17 18 1,-18-18-16,1 35 0,17 0 16,-36 18-16,19-18 0,-1-17 15,-17 53-15,17-36 16,-17 35-16,35-52 0,-18 17 15,18-17-15,0 35 0,0-35 16,0-1-16,0 18 0,18-17 16,-18 0-16,35-1 0,0-17 15,-17 0-15,17 0 0,-17 0 16,17 0-16,0 0 0,36-17 16,-36-19-16,-17 19 0,70-71 15,-70 52-15,-1 19 0,1-107 16,-53 1-1,35 87-15,-35 1 0,-18-35 16,35 52-16,-17 0 0,17 1 16,0 17-16,1-18 0,-1 18 0,0 0 15,1 0-15,-1 0 16,18 18-16,0 17 16</inkml:trace>
  <inkml:trace contextRef="#ctx0" brushRef="#br0" timeOffset="210900.29">23125 9948 0,'0'0'15,"35"0"1,-18-17-16,1 17 16,70-18-16,-52 18 15,17 0-15,35 0 0,-53 0 16,53 0-16,-53 0 0,-17 0 15,17 0-15,1 0 0,-19 0 16,19-18-16,-19 18 0,1 0 16,-1-17-16,1-1 0</inkml:trace>
  <inkml:trace contextRef="#ctx0" brushRef="#br0" timeOffset="211147.28">23812 9666 0,'-17'0'0,"34"0"0,-52 0 0,18 0 16,-1 0-16,0 0 15,1 0-15,-1 0 16,18 35-16,-18-35 0,18 36 16,-17-19-16,-19 36 0,36-35 15,-52 35-15,34-18 0,0-17 16,-35 35-16,36-36 0,-1 1 15,0 0-15,1-18 0,-1 17 0,18 1 16,-17-18-16,-1 17 0,0-17 16</inkml:trace>
  <inkml:trace contextRef="#ctx0" brushRef="#br0" timeOffset="211383.69">23389 9648 0,'-17'0'16,"17"18"15,0 17-31,35 1 16,-35-19-16,17 19 0,19 16 16,-19-16-16,1-19 0,0 19 15,17 17-15,-17-36 16,-1 19-16,1-19 0,-1 1 0,-17-1 15,18 1-15,0 17 0,-18-17 16,17-18-16,-17 18 0</inkml:trace>
  <inkml:trace contextRef="#ctx0" brushRef="#br0" timeOffset="212202.14">24465 9666 0,'0'-18'0,"0"-17"31,0 18-15,-35 17 0,17 17-1,1-17-15,-36 18 16,35 17-16,0-35 0,-17 35 16,17-35-16,1 18 0,-1 0 15,1-18-15,17 17 0,-18-17 16,53 0 15,-35-17-31,18 17 0,35-71 16,-18 53-16,-17 1 0,17-36 15,-17 35-15,-1 1 16,1-1-16,-1 18 0,-17 18 62,0-1-62,0 1 0,0 17 16,0-17-16,18 17 0,-18-17 16,0 17-16,0 18 0,0-35 15,0 17-15,-18 18 0,18-18 16,-17-17-16,-1 35 0,18-18 16,-17 0-16,-19 0 15,36 1-15,-17-19 0,-1 19 16,18-19-16,-18 1 0,18 0 15,-17-18 32,17-18-47,-18 18 0,0 0 16,1-18-16,-18 18 16,17 0-16,0-17 15,1 17-15,-1 0 16,53 0 46,1 0-62,-19 0 0,18 0 16,-17 0-16,70 0 16,-52 0-16,-1 0 0,53-18 15,-53 0-15,18 18 0</inkml:trace>
  <inkml:trace contextRef="#ctx0" brushRef="#br0" timeOffset="212878.94">25576 10019 0,'0'0'16,"0"-35"-16,53-18 15,-35 53 1,0-18-16,-1 18 0,18-18 0,18 18 16,-17 0-16,-1 0 15,36-17-15,-36 17 0,0 0 0,0 0 16,1 0-16,-19 0 0,19 0 15,16 0-15,-52 35 16,0-17-16</inkml:trace>
  <inkml:trace contextRef="#ctx0" brushRef="#br0" timeOffset="213095.69">25647 10231 0,'-18'17'0,"36"-34"0,-53 34 16,35-52 0,17 35-16,19-18 15,-19 18-15,18 0 0,1 0 16,34 0-16,-34 0 0,17-17 16,-18 17-16,0 0 0,18 0 0,-18 0 15,18 0-15,-18 0 0,1 0 0,-1 0 16,18 0-16</inkml:trace>
  <inkml:trace contextRef="#ctx0" brushRef="#br0" timeOffset="213618.13">27217 9613 0,'0'0'15,"0"-17"-15,0-1 0,0-35 32,35 53-32,-17-18 15,-18 54 32,0-19-47,0 19 0,0-19 16,0 18-16,17 1 0,-17 52 15,0-53-15,18 89 16,-18-89-16,0 0 0,0 36 16,0-54-16,0 19 0,0-1 15,0-17-15,0-1 0,0 1 16,0 0-16,0-36 62,0 0-62</inkml:trace>
  <inkml:trace contextRef="#ctx0" brushRef="#br0" timeOffset="213825.26">27658 10195 0,'0'0'0,"0"-35"16,0 17-16,17 1 15,19-1-15,-1 0 16,-17 18-16,-1 0 0,1-17 16,0 17-16</inkml:trace>
  <inkml:trace contextRef="#ctx0" brushRef="#br0" timeOffset="214310.77">28257 9666 0,'-17'0'16,"34"0"-16,-34-18 0,-1 1 0,18-1 16,-17 18-16,-1 0 31,0 0-31,1 18 16,-1-18-16,0 35 0,1-35 0,-19 35 15,36-17-15,-17 0 0,-1-1 16,18 1-16,0 0 15,0-1-15,0 1 0,35-1 16,-35 1-16,18-18 0,-18 18 16,53 17-16,-35-35 0,-1 18 15,19-1-15,-19 1 0,1-18 16,17 18-16,0-1 16,-17 19-1,0-19-15,-18 1 16,17-18-16,-17 17 0,0 1 15,0 0-15,-35-1 16,17-17-16,-17 18 16,0-18-16,17 18 0,1-18 0,-36 0 15,35 0-15,0 0 16,1 0-16,17-18 0,-18 0 16</inkml:trace>
  <inkml:trace contextRef="#ctx0" brushRef="#br0" timeOffset="214652.29">28205 9648 0,'0'0'15,"-18"0"-15,18-17 16,0-1-16,0 1 15,35 17-15,0-18 16,1 18-16,-1 0 0,0 0 16,1 0-16,17 0 0,-18 0 0,53 0 15,-53 0-15,1 0 0,-1 0 16,0 0-16,0 0 0,-17 0 0,35 0 16,-35 0-16,-1 0 15,1 0-15,-36 0 47,18 18-31,-17-18-16,-1 0 0,0 17 15</inkml:trace>
  <inkml:trace contextRef="#ctx0" brushRef="#br0" timeOffset="-209713.88">3334 11906 0,'0'-17'0,"-18"17"94,18-18-78,-18 18-1,1 0 17,17-18-32,-18 18 15,1 0 17,-1 0 14,18 18-14,0 0-32,0-1 15,0 1-15,0 0 32,18-18-17,-18-36 1,17 36-16,-17-17 0,18-1 15,-18 0-15,0-17 16,0 17-16,0 1 16,0-1-16,-18 0 15,1 18 1,-1 0-16,0 0 16,1 0-16,17 18 0,-18-18 15,0 35 1,18-17-16,0 0 15,0-1-15,0 1 16,18-18 0,-18 18-16,18-18 0,-1 0 15,19 0-15,-19 0 16,1 0-16,-1 0 16,1 0-1,-18-18-15,0 0 16,0 1-16,0-1 15,0 0 1,-18 18-16,18-17 16,-17 17-16,-1 0 15,1 0 1,-1 0-16,18 35 16,-18-35-16,18 18 0,-17-18 15,17 17-15,0 1 16,0 0-1,0-1-15,17-17 16,-17 18-16,18-18 16,0 0-16,-1 0 15,1 0-15,-1 0 16,-17-18-16,18 18 0,-18-17 16,18 17-16,-18-18 0,17 0 15,-17 1-15,0-1 16,0 0-16,-35 18 0,35-17 15,-18 17-15,18-18 16,-17 18-16,-1 0 0,1 0 16,-1 35-16,0-17 15,18 0 1,-17-1-16,17 1 16,0 0-16,0-1 15,17 1 1,1-18-16,17 0 15,-17 0-15,-1 0 16,1 0-16,0-18 16,-1 18-16,-17-17 15,0-1-15,0 0 16,0 1-16,0-1 16,-17 18-16,17-18 15,-18 18-15,0 0 16,18-17-16,-17 17 0,-1 0 15,18 35 1,0-17-16,-17-18 0,17 17 16,0 1-16,-18-18 0,18 35 15,0-17 1,0 0 0,35-18-16,-17 0 15,-1 0-15,1 0 16,0 0-16,-1 0 0,1-36 15,0 36-15,-18-17 0,17-1 16,-17 0 0,0 1-16,0-1 15,-17 18-15,-19-18 16,19 1-16,-1 17 16,0 0-16,1 0 15,-1 17-15,1 1 16,17 17-16,0-17 15,0 0-15,0-1 0,0 1 16,17 0 0,1-18-16,-1 0 15,1 0-15,0 0 16,-1 0-16,1 0 16,0 0-16,-18-18 0,0-17 15,0 17 1,0 0-16,-18 1 15,-17-1-15,17 18 16,0-18-16,1 18 16,-1 0-1,1 18 1,17 0-16,0-1 16,-18-17-16,18 18 15,0 0-15,0-1 0,0 1 16,35-18-16,-17 0 15,-1 0-15,1 0 16,0 0-16,-1 0 0,1-18 16,0 1-16,-18-1 15,0 0 1,0 1-16,0-1 16,-18 18-16,-17-18 15,17 18-15,0 0 16,1 0-1,17 36-15,0-19 16,0 1-16,0 0 16,0-1-16,17-17 15</inkml:trace>
  <inkml:trace contextRef="#ctx0" brushRef="#br0" timeOffset="-207665.27">15646 11148 0,'0'0'0,"0"-18"15,0 0-15,17 1 0,-17-1 16,0 1-16,18-1 0,0 0 16,-18 1-16,0-1 0,17 0 15,-17 1-15,18 17 16,-18-18-16,0 53 31,0 1-31,0-19 0,0 19 16,18 87-1,-18-88-15,17 106 16,-17-105-16,0 34 0,0-34 16,0-1-16,0 18 0,0-36 15,0 1-15,-17 0 0,17-1 16,0-34 15,0-1-31,0-35 16,-36 35-16,36 1 0,0-71 15,0 70 1,0 0-16,0 1 0,36 17 16,-19-18-16,18 18 15,1-18-15,-19 18 0,19 0 16,17 0-16,-18 0 0,0 0 15,36 36-15,-54-19 0,19-17 16,-1 36-16,-18-19 0,-17 1 16,18 0-16,-18-1 0,0 1 0,0-1 15,0 1-15,-18 17 16,18-17-16,0 0 16,-17-1-16,34-17 15</inkml:trace>
  <inkml:trace contextRef="#ctx0" brushRef="#br0" timeOffset="-207144.61">16722 11465 0,'0'-17'16,"-36"17"-1,19 0 1,-1 17 0,0 1-16,18 17 15,-17-17-15,-1 52 16,1-52-16,-1 105 16,0-34-1,18-72-15,0 1 0,0 0 16,0-1-16,36-17 15,-19 0-15,18-35 0,-17 35 16,0-35-16,17 17 0,0-35 16,-17 18-16,0 17 0,-1-17 0,-17 0 15,18 17-15,-1-17 0,-17-18 16,0 18-16,0-1 0,0 19 16,-35-36-16,18 35 15,-19 18-15,19 0 16,-19 0-16,19 0 0,-19 18 15,1-1-15,18-17 0,-1 36 16,-17-19-16,35 1 0,-18 0 16,18-1-16,0 1 15,0-1-15,35 1 16,1-18-16,-19 18 16,54-18-16,-54 0 0,54 0 15,-36 0-15,18 0 16,-18 0-16,18-18 0</inkml:trace>
  <inkml:trace contextRef="#ctx0" brushRef="#br0" timeOffset="-206800.53">17498 11024 0,'0'-17'16,"0"34"-16,-18-34 0,18-1 0,-18 18 0,1-18 16,-1 1-16,1 17 15,-1 0 1,0 0-16,1 17 16,-1 19-16,0-19 0,1 1 15,-19 17-15,-34 71 16,17 0-1,35-53-15,1-18 0,-1 36 16,18-18-16,0-18 0,0 35 16,0-34-16,0-19 0,35 36 15,-35-18-15,0-17 0,18 0 0,-18-1 16,18-17-16,-18 18 0,35 0 16,-17-18-16,-1 0 0,1 0 15</inkml:trace>
  <inkml:trace contextRef="#ctx0" brushRef="#br0" timeOffset="-206278.11">17498 11395 0,'0'-18'0,"0"36"0,-18-54 0,18 19 15,0-1-15,0 1 16,18 17-16,52 0 15,-34 0 1,-1 17-16,0 1 16,-17 17-16,-18 0 15,0-17-15,0 0 0,0 17 0,-18 0 16,-17-17-16,35-1 0,-35 1 16,17 0-16,0-1 15,1-17-15,17-17 31,35-1-15,-17 0-16,-1-17 16,1 35-16,17-35 0,-17 17 15,-1 1-15,19-1 0,-19 0 16,1 1-16,0-19 0,-1 19 16,1-1-16,-18 1 0,0-1 15,-18 18 1,1 35-1,-1-17-15,0-18 16,1 35-16,-1-35 0,0 35 16,18-17-16,-17 53 15,17-54-15,0 1 0,0-1 16,0 1-16,0 0 0,17-1 16,19-17-16,-1 0 15,-17 0-15,-1 0 16,1 0-16</inkml:trace>
  <inkml:trace contextRef="#ctx0" brushRef="#br0" timeOffset="-205993.38">18027 11042 0,'0'-18'0,"0"36"0,35 0 47,0-1-31,-17 1-16,0-1 0,35 19 15,-36-19-15,1 1 0,0 35 16,-1-35-16,1 70 16,-18-53-16,0 0 0,0 36 15,-35-36-15,35-17 0,-53 52 16,35-34-16,-17-19 0,-1 19 15,19-19-15,-1 1 0,1-18 16,17 17-16,-18-17 0</inkml:trace>
  <inkml:trace contextRef="#ctx0" brushRef="#br0" timeOffset="-205701.1">18680 11412 0,'0'0'0,"-36"-35"31,72 35-16,-19 0-15,18-18 0,-17 18 16,35 0-16,-18 0 0,1 0 16,17 0-16,-18 0 0,-18 0 15,19 18-15,-19-18 16,1 18-16</inkml:trace>
  <inkml:trace contextRef="#ctx0" brushRef="#br0" timeOffset="-205513.4">18697 11659 0,'-17'0'0,"34"0"0,-52 18 16,17-18-16,1 0 15,52 0 1,0-18 0,-17 18-16,17 0 0,36-17 15,-18-1-15,-18 18 0,88-35 16,-105 35-16,17 0 0,-17 0 15</inkml:trace>
  <inkml:trace contextRef="#ctx0" brushRef="#br0" timeOffset="-205039.16">19914 11007 0,'-17'0'0,"34"0"0,-34-18 16,-1 18-16,18-18 16,0 54 15,0-1-31,0-17 15,0-1-15,0 18 0,0 18 16,0-17-16,0-1 0,0 36 16,0-36-16,0-18 0,0 19 0,0 17 15,0-18-15,0-17 0,-18-1 16,18 1-16,0-1 0,-17 1 16,17 0-16</inkml:trace>
  <inkml:trace contextRef="#ctx0" brushRef="#br0" timeOffset="-204871.49">20161 11430 0,'0'0'15,"-17"0"-15,17-53 16,70 53 15,-35 0-31,-17 0 0</inkml:trace>
  <inkml:trace contextRef="#ctx0" brushRef="#br0" timeOffset="-204512.62">20796 11077 0,'0'0'16,"0"-17"-16,0-1 0,-17 18 15,-1 0 1,0 0-16,18 35 16,-17-35-16,17 35 0,0-17 15,-18 0-15,18-1 0,0 19 16,0-19-16,0 1 0,35 17 15,-17-17-15,17 35 16,1-36-16,-19-17 0,18 36 16,-17-1-1,0-35-15,-18 18 0,0-1 16,-53-17-16,35 18 16,1-18-16,-19 0 0,1 0 0,-18 18 15,35-18-15,-17 0 0,0 0 16,17 0-16,1-36 0,-1 19 15</inkml:trace>
  <inkml:trace contextRef="#ctx0" brushRef="#br0" timeOffset="-204330.15">20832 11042 0,'0'0'15,"0"-18"1,17 18-16,18 0 16,1 0-16,17 0 15,-18 0-15,53 0 16</inkml:trace>
  <inkml:trace contextRef="#ctx0" brushRef="#br0" timeOffset="-203844.14">21343 11271 0,'-18'0'0,"36"0"0,-36-17 15,54 17 1,-19 0-16,1 0 16,0 0-16,35 0 0,-36 0 15,18 0-15,1 0 0,-19 0 0,19 0 16,-1 0-16,35 0 0,-34 0 15,17 0-15,17 0 0,-17 0 16,-18 0-16,36-36 16,-36 36-16,1 0 0,-19 0 0,1 0 15</inkml:trace>
  <inkml:trace contextRef="#ctx0" brushRef="#br0" timeOffset="-203582.94">21749 10954 0,'-18'0'0,"36"0"0,-36-18 15,0 18-15,18-18 0,0 54 32,0-1-17,0 18-15,0-18 16,0 0-16,0 36 0,0-36 15,0 1-15,0 34 0,0-35 16,0-17-16,0 17 0,-35-17 16,35 0-16,0-1 0,0 1 0,0 0 15</inkml:trace>
  <inkml:trace contextRef="#ctx0" brushRef="#br0" timeOffset="-203130">22684 10971 0,'0'0'15,"0"-17"-15,0-1 0,-18 18 16,18-18-16,0 1 0,0 52 31,-18-17-31,18-1 16,-35 19-16,17 17 15,18-36-15,-35 18 0,17 1 0,1-1 16,17 0-16,-18 1 0,18-1 0,0 35 16,-17-34-16,17 52 15,0-70-15,35 17 16,0-35-16,0 17 15,1-17-15,-19 0 0,19 0 16,-1-35-16,0 35 0,0-53 0,1 36 16,-1-19-16,0 1 0,1 0 0,34-71 15,-52 53-15,-18 18 16,0-36-16,0 18 0,-36 36 16,-16-36-16,-19 17 15,-35 19 1,71 17-16,-53 35 15,52-35-15,19 18 0,-1 17 16</inkml:trace>
  <inkml:trace contextRef="#ctx0" brushRef="#br0" timeOffset="-202593.08">23477 11324 0,'18'-17'47,"-18"-1"-47,18 18 0,17 0 0,-17-18 15,17 18-15,35 0 16,1 0-16,-18 0 0,35 0 15,-17 0-15,17 0 16,-71 0-16,19 0 16,-36-17-1</inkml:trace>
  <inkml:trace contextRef="#ctx0" brushRef="#br0" timeOffset="-202358.32">24059 11024 0,'0'0'0,"-17"0"0,-18 0 16,17 0-16,0 0 15,-17 0-15,35 18 16,-18 17-16,1-17 0,-1-1 16,18 1-16,-35 35 0,35-35 15,-53 70-15,35-70 16,-17 34-16,17-34 15,-17 17-15,17-17 16,1-18 0</inkml:trace>
  <inkml:trace contextRef="#ctx0" brushRef="#br0" timeOffset="-202133.7">23724 11060 0,'-17'0'16,"17"17"0,0 1-16,0 17 15,0-17-15,17-1 0,19 72 16,-1-72-16,-18 19 16,19 16-16,-19-16 15,1-19-15,0 19 0,-18-19 16,17 1-16,1 17 0,-18-17 15,18-18-15</inkml:trace>
  <inkml:trace contextRef="#ctx0" brushRef="#br0" timeOffset="-201665.64">24483 11112 0,'-18'-17'0,"18"-1"0,0 1 16,0-19-16,35-17 15,71 18 1,-70 35 0,-19 0-16,18 0 0,1 0 0,-19 35 15,36-17-15,-35-18 0,17 35 16,-17 18-16,-1-35 0,-17 17 15,0-17-15,0 52 0,-17-34 16,17-1-16,-53 0 0,18 0 0,-1-17 16,1 17-16,-88 18 15,87-53-15,1 18 0,-18 0 16,35-18-16,-17 0 16,18 0-16,-1 0 0,18-36 15,-18 19-15,18-1 0,0 0 16,0 1-16,36 17 15,-36-18-15,17 18 0,18 0 16,-17 0-16,0 0 0,-1 0 0,19 18 16,-1-18-16,-17 35 0,17-17 15,-17-18-15,17 35 16,0 0-16,-35-17 0,18-18 16,-1 35-16,-17-17 15</inkml:trace>
  <inkml:trace contextRef="#ctx0" brushRef="#br0" timeOffset="-201342.72">25841 11289 0,'18'0'31,"-18"-18"-31,17 18 0,1-17 0,0-1 16,34 18-16,-16 0 15,34 0-15,-17 0 0,-18 0 16,1 0-16,34 0 0,-52 0 16,17 0-16,-17 18 15,-1-18-15</inkml:trace>
  <inkml:trace contextRef="#ctx0" brushRef="#br0" timeOffset="-201148">25806 11465 0,'0'0'16,"-36"0"-16,1 18 0,0-18 0,17 0 0,-17 0 15,70 0 17,18 0-32,0 0 15,-18 0-15,89-18 0,-54 18 16,54-17-16</inkml:trace>
  <inkml:trace contextRef="#ctx0" brushRef="#br0" timeOffset="-200629.12">27675 11148 0,'-17'0'16,"17"-36"0,17 54 15,-17 17-16,0-17-15,18 0 0,-18 35 16,0-36-16,0 19 0,0-19 16,0 18-16,0 1 0,0 52 15,-18-70-15,18-1 0,-17 36 16,-1-18 0,18-17-16,-18-18 0,18 18 15,-17-18 16</inkml:trace>
  <inkml:trace contextRef="#ctx0" brushRef="#br0" timeOffset="-200450.62">27887 11518 0,'0'0'16,"-18"0"-16,18-17 16,0-1-1,18 18-15,17 0 0,1 0 16</inkml:trace>
  <inkml:trace contextRef="#ctx0" brushRef="#br0" timeOffset="-200000.33">28540 11165 0,'0'-17'16,"0"34"-16,-18-52 0,18 17 15,0 1 1,-18 17-16,1 35 16,-18-17-1,17-1-15,-17 19 16,35-19-16,-18 19 16,18-19-16,0 1 15,0 0-15,35-1 0,-35 1 16,36-18-16,-19 17 0,1 1 15,17 0-15,18-1 0,-35 1 16,52 17-16,-52-17 16,-1 0-1,-17-1-15,0 1 16,-17-18-16,-36 0 0,35 17 16,1-17-16,-36 0 15,35 0-15,0 18 0,-17-18 16,18 0-16,-1 0 0,0 0 15,1 0-15</inkml:trace>
  <inkml:trace contextRef="#ctx0" brushRef="#br0" timeOffset="-199782.46">28469 11148 0,'-17'0'0,"34"0"16,-34-18-16,-1 18 0,18-18 16,0 1-16,35 17 15,0 0-15,36-18 16,-36 18-16,18 0 0,35 0 16,-35 0-16,-17 0 0,52 18 15,-71-18-15,19 0 0,17 0 16,-36 0-16</inkml:trace>
  <inkml:trace contextRef="#ctx0" brushRef="#br0" timeOffset="-196849.44">5098 11783 0,'0'0'0,"0"17"0,-18-17 0,18 18 15,-18-18-15,18-18 110,0 1-95,-17 17-15,17-18 0,-18 18 16,0-18 0,1 18-1,-1 0 1,1 36 0,-1-36-16,18 17 15,-18 1-15,18 0 0,0-1 16,0 1-1,36-18-15,-36 18 16,17-18-16,1 0 0,-1 17 16,1-17-16,0 0 15,-1 0-15,1-35 16,-18 17 0,18 18-16,-18-17 0,0-1 15,17 0-15,-17-17 16,0 17-16,0 1 15,-35 17-15,35-18 0,-18 18 16,1 0 0,-1 0-16,0 18 15,1-1-15,17 1 16,-18-18-16,18 35 0,0-17 16,0 0-16,0-1 0,0 1 15,18-18 1,-1 0-1,1 0 1,0-18-16,-1 1 16,1-19-16,0 19 15,-18-1-15,0 0 16,0 1-16,-18 17 31,0 0-15,1 17-16,-19 1 15,19 17-15,-1-17 16,18 0-16,-17-1 16,17 1-16,0 0 15,0-1 1,17-17-16,18 0 16,-17 0-16,0 0 15,-1 0-15,1-17 0,0 17 16,-1-18-16,1 0 15,0 1-15,-18-1 16,0 0-16,0 1 16,-18 17-16,18-18 15,-18 18-15,1 0 16,-19 0-16,36 35 16,-17-35-16,-1 18 15,0-18-15,18 18 0,-17-1 0,-1 19 16,18-19-1,0 1-15,35-18 16,-17 18 0,0-18-16,17 0 15,-17 0-15,-1 0 0,19 0 16,-36-36-16,35 19 16,-35-1-16,0 0 15,0 1 1,0-1-16,-18 18 15,18-18-15,-17 18 0,-1 0 16,0 0-16,1 0 16,-1 0-16,18 18 15,-35 0-15,17 17 16,18-17-16,0-1 16,0 1-1,0 0-15,18-18 16,-1 0-16,1 0 15,0 0-15,17 0 16,-17 0-16,-1 0 16,1-36-16,-1 19 0,-17-1 15,0 0 1,0 1-16,-17-1 16,-1 18-1,18-18-15,-17 18 16,-1 0-16,0 0 15,1 36-15,-1-19 0,0 1 16,1 0-16,17-1 16,0 1-16,0 0 15,17-18 1,19 0 0,-19 0-16,1 0 0,0 0 15,34-53 1,-34 53-16,0-18 0,-1 0 15,-17 1 1,0-1-16,0 0 0,-17 18 16,17-17-16,-18 17 15,0 0-15,1 0 16,-1 0-16,1 17 16,17 19-16,-18-36 15,18 17-15,0 1 16,18-18 15,-1 0-15,1 0-16</inkml:trace>
  <inkml:trace contextRef="#ctx0" brushRef="#br0" timeOffset="-192963.99">7126 11765 0,'18'0'78,"-1"0"-31,-17-18-16,0 1-15,-17 34 47,17 1-48,-18 0-15,18-1 16,0 1-16,0 0 15,0-1-15,0 1 0,0 0 16,18-18 0,-1 0-1,1 0-15,0 0 16,-18-18-16,17 18 0,1-18 16,-18 1-16,0-1 15,0 0-15,0 1 0,0-1 16,0 0-1,-18 18-15,1 0 16,17-17-16,-18 17 31,0 35-31,1-17 16,17-1-16,-18-17 0,18 18 16,0 0-1,0-1-15,0 1 16,18-18-1,-1 0 1,1 0-16,0 0 16,-1-18-1,-17 1 1,0-1-16,0 0 16,0 1-1,0-1-15,-17 18 16,-1 0-1,0 0 1,1 18-16,-1 17 16,18-17-16,-18-18 15,18 17-15,0 1 0,0 0 16,0-1-16,18-17 16,-18 18-16,35-18 15,-17 0-15,0 0 16,-1 0-16,1 0 15,0 0-15,-1 0 16,-17-18-16,18 1 16,-18-1-16,0 0 15,0 1-15,0-1 16,-35 18-16,35-18 16,-18 18-16,0 0 15,1 0-15,-1 36 16,0-19-16,1 1 0,17 0 15,-18-18-15,18 17 16,0 1-16,0 0 16,18-18-1,-1 0 1,1 0 0,0 0-16,-1 0 15,1 0-15,-18-18 16,18 18-16,-18-18 0,0 1 15,17-19-15,-17 19 16,0-1 0,0 0-16,-35 18 15,17 0 1,1 0-16,17 18 16,-18-18-16,0 18 15,18-1-15,-17 19 16,17-19-16,0 1 15,0 0 1,17-18 0,1 0-1,17 0-15,-17-36 16,0 36-16,-1-17 16,-17-1-16,18 18 0,-18-18 15,0 1-15,0-1 16,0 0-16,-18 18 15,1 0 1,-1 18 0,0 0-1,18-1-15,-17 19 0,17-19 16,0 1 0,0 0-16,17-18 31,1 0-31,0-36 15,-1 36-15,1-17 0,-1 17 0,1-18 16,0 0-16,-1 18 0,1-17 16,-18-1-16,0 0 15,-35 1 1,17 17 0,0 0-1,1 0-15,17 17 16,-18-17-16,1 18 15,17 0 1,0-1-16,17-17 31</inkml:trace>
  <inkml:trace contextRef="#ctx0" brushRef="#br0" timeOffset="-171471.59">1658 11889 0,'18'0'125,"-1"0"-94,1 0-15,0 0-16,-1 0 31,1 0-15,0 0-16,-1 0 15,18 0 1,-17 0 0,0 0-16,-1 0 15,1 0-15,17 0 16,-17 0 0,17 0-16,18 0 15,0 0-15,-18 0 16,36 0-1,-18 0-15,-18 0 16,18 0-16,0 0 16,17 0-16,-34 0 15,-19 0 1,1 0 0,35 0-16,0-18 0,-36 18 15,36 0-15,-17-18 16,-1 18-16,18 0 15,-36 0-15,1 0 16,17 0 0,-17 0-1,53 0-15,-36 0 16,0 0-16,53 0 16,18-17-16,-71-1 15,18 18-15,-35 0 16,0 0-16,17 0 15,-17 0-15,17 0 16,-18 0 0,1 0-16,0 0 15,-1 0-15,1 0 32,17 0-17,1 0 1,-19 0-16,19 0 15,-19 0-15,18 0 16,-17 0-16,0 0 16,-1 0-1,1 0 1,17 0 0,-17 0-16,0 0 15,-1 0 1,1-18-16,17 18 15,-17 0 1,-1 0 0,36 0-16,-17 0 15,16 0-15,37 0 16,-72 0-16,36 0 16,-17 0-16,-1 0 15,-18 0-15,1 0 16,0 0-16,-1 0 15,19 0-15,17 0 16,17 0-16,-17-17 16,-18 17-1,89 0-15,-107 0 16,54 0-16,-18 0 16,17 0-1,-52-18-15,35 18 16,0 0-16,-18-18 15,18 18-15,18 0 16,-54 0-16,1 0 16,17 0-16,-17 0 15,17 0 1,-17 0-16,-1 0 16,36 0-16,-35 0 15,0 0-15,-1 0 16,36-17-16,-35 17 31,17 0-31,0 0 31,36 0-15,-53-18-16,34 18 16,-16 0-16,-19-17 15,36 17-15,-35 0 16,17 0-1,-17 0 1,-1 0-16,1 0 16,0 0-1,-1 0 1,19 0 0,-19 0-16,1 0 15,35 0 1,-35 0-16,17 0 15,0 0-15,-17 0 16,-1 0-16,1 0 16,17 0-16,1 0 31,16 0-31,1 0 16,-35 0-1,35 0-15,0 0 16,35 0-1,-53 0 1,-17 0 0,0 0-16,-1 0 15,1 0-15,17 0 16,-17 0 0,35 0-16,-36 0 15,1 17 1,0-17-1,-1 0 1,1 0 0,0 0-16,-1 0 15,18 0-15,-17 0 16,0 0 0,17 0-1,-17 0 1,-1 0-16,19 0 15,-1 18-15,-18-18 16,19 0-16,-1 0 16,18 0-1,-35 0-15,-1 0 16,1 0 0,0 0-16,-1 0 15,18 0-15,1 0 16,-19 0-16,19 0 15,-1 0-15,-17 0 16,17 0 0,-18 0-1,1 0 1,0 0 0,-1 0-16,1 0 15,0 0 1,17 0-1,-17 0 1,-1 0-16,1 0 16,-1 0-16,54 0 15,-53 0 1,-1 0-16,54 0 16,-36 0-16,0 0 31,-17 0-31,0 0 15,-1 0 1,1 0-16,0 0 16,-1 0-1,19 0-15,-19 0 16,1 0-16,-1 0 31,1 0-31,0 0 16,17 0-1,-17 0-15,17 0 16,0 0 0,18 0-16,0 0 15,-35 0-15,-1 0 16,1 0 0,0 0-1,-1 0 1,1 0-16,0 0 62</inkml:trace>
  <inkml:trace contextRef="#ctx0" brushRef="#br0" timeOffset="-152545.58">15646 12435 0,'0'-17'62,"-18"17"-62,18-18 16,-18 0 0,18 1-1,0-1 1,0 36 15,18 17-15,-18-17-16,0 17 15,18 18-15,-18 18 16,0-19-16,0-16 0,0 105 16,0-106-16,0 18 0,0-18 15,0 1-15,0-1 0,0 0 0,-18 18 16,18-35-16,0-1 0,-18 1 16,1-36 15,17-17-16,0 17-15,-18-35 0,18 36 16,0-36-16,0 35 16,0 1-16,0-1 0,0 0 15,0 1 1,35 17-16,-35-18 0,36 18 16,-1 0-16,-17-18 15,17 18-15,-17 0 0,17 0 0,-18 0 16,19 0-16,-1 0 0,18 0 15,-35 18-15,17-18 0,0 35 16,-17-17-16,-1 0 0,1 17 16,0 0-16,-18-17 0,0 17 15,0 0-15,0-17 0,0 17 16,0-17-16,-18 0 16</inkml:trace>
  <inkml:trace contextRef="#ctx0" brushRef="#br0" timeOffset="-151861.3">16775 12929 0,'0'-17'0,"-53"-36"32,35 53-17,0 0 1,1 0-16,-1 17 0,-17 19 0,17-19 16,1 1-16,-19 35 15,19-36-15,-1 19 0,0-19 0,1 19 16,-1-1-16,18 0 0,-18 18 15,18-18-15,0-17 0,0 53 16,0-54-16,0 1 0,36 17 16,-1-17-16,0-1 0,-17-17 15,17 0-15,36-35 16,-36 0-16,-17 17 0,35-52 16,-36 34-16,1 1 0,-1-35 15,1 34-15,-18 1 0,0-36 16,0 36-16,0 0 15,-18-18-15,-17 35 0,35 1 0,-53-1 16,36 18-16,-1 0 0,-17 0 16,17 0-16,-17 0 0,0 18 15,-1-18-15,-17 35 0,18 0 16,17-35-16,1 36 16,-1-19-16,18 18 0,35-17 15,-17-18-15,17 0 16,1 0-16,52 0 0,-53 0 15,18 0-15,0-18 0,53 1 16,-71 17-16,18-18 0,-18 18 16,1-35-16</inkml:trace>
  <inkml:trace contextRef="#ctx0" brushRef="#br0" timeOffset="-151525.27">17568 12382 0,'0'-17'16,"0"34"-16,0-52 0,-17-18 0,-1 36 16,18-1-1,-18 18-15,1 0 16,-1 35-16,0-35 0,1 18 15,-1 0-15,1-1 0,-19 36 16,19-18-16,-1 1 0,-17 34 16,17-34-16,18-1 0,-18 35 15,18-34-15,0-1 0,0 53 16,0-53-16,0 1 0,18-1 0,0 18 16,17 0-16,-17-18 15,-18-17-15,35-18 0,-17 17 16,-1-17-16</inkml:trace>
  <inkml:trace contextRef="#ctx0" brushRef="#br0" timeOffset="-150999.28">17568 12718 0,'0'0'0,"-17"-18"0,17-35 31,17 35-31,19 18 0,-19-17 16,19 17-16,-1 0 15,-18 0-15,36 35 16,-35-35-16,0 35 0,-1 18 16,1-17-16,-18 16 15,-35-16 1,-1-19-16,19 19 0,-19-19 15,19 1-15,17-53 32,0 17-17,17 0-15,19 18 0,-36-17 16,35-19-16,-17 19 0,-1-1 16,1 1-16,17-1 0,-35 0 15,18 1-15,-1-1 0,1-17 16,-18 17-16,18 0 15,-18 1-15,0-1 16,-18 36 0,-17-1-1,17 19-15,-17 17 16,35-36-16,-18 1 0,18 17 16,0-17-16,0-1 0,0 19 0,0-19 15,0 1-15,0 0 0,18-1 16,-18 1-16,35-18 0,0 0 15,1 0 1</inkml:trace>
  <inkml:trace contextRef="#ctx0" brushRef="#br0" timeOffset="-150729.42">18186 12277 0,'0'-18'0,"0"36"0,0-54 0,0 19 32,35 87-17,0-52-15,-17 17 16,0-17-16,-1 17 0,1 36 16,-1-36-16,1 0 0,0 53 15,-18-52-15,0 17 0,0 35 16,0-35-16,-36 0 0,1 35 15,-18 0-15,-70 36 16,87-89-16,1 0 16,-53 18-16</inkml:trace>
  <inkml:trace contextRef="#ctx0" brushRef="#br0" timeOffset="-150064.59">18732 12735 0,'18'0'0,"-36"0"0,36-17 32,0 17-1,-18-18-31,35 18 15,-17 0-15,17 0 0,18 0 16,-18 0-16,36 0 16,-54 0-16,19 0 0,34 18 15,-35-18-15,1 17 16,-36 1-16,17-18 0,-17 18 16</inkml:trace>
  <inkml:trace contextRef="#ctx0" brushRef="#br0" timeOffset="-149876.47">18785 12982 0,'-17'0'15,"34"0"-15,-52 0 0,17 0 0,1 0 16,17-17-16,35 17 16,-35-18-16,35 18 15,1 0-15,34-18 0,-34 1 16,16 17-16,54 0 0,-53-18 15,0 18-15,35 0 16,-52-18-16</inkml:trace>
  <inkml:trace contextRef="#ctx0" brushRef="#br0" timeOffset="-149522.59">20002 12488 0,'0'0'0,"-17"-17"0,-1-1 16,18 0-16,0 1 16,0 52 15,0-17-16,0-1-15,0 19 0,0 17 16,0-18-16,0 0 0,0 0 0,0 1 16,0-1-16,0 18 0,0 17 15,0-34-15,0-1 0,0 18 16,0-36-16,0 1 0,0 17 16,18-52 15,-1-1-16</inkml:trace>
  <inkml:trace contextRef="#ctx0" brushRef="#br0" timeOffset="-149350.7">20338 13000 0,'-18'0'16,"18"-18"-1,0 1-15,0-1 16,18 0-16,17 18 16,-35-17-16</inkml:trace>
  <inkml:trace contextRef="#ctx0" brushRef="#br0" timeOffset="-148966.47">20973 12594 0,'0'-17'0,"0"34"0,-18-70 16,18 36 0,-35 17-16,17 0 15,0 0-15,1 0 0,-1 35 16,1-35-16,-36 35 15,35 0-15,18-17 0,0 0 16,0 17-16,0-17 16,18-1-16,17 19 15,-35-19-15,35-17 0,-17 18 16,-1-1-16,1 1 0,35 17 16,-53-17-16,18-18 0,-1 18 15,-17-1-15,0 1 0,0 0 16,-35-1-1,17-17-15,1 0 16,-19 0-16,19 0 16,-1 0-16,1 0 0,-1-17 15</inkml:trace>
  <inkml:trace contextRef="#ctx0" brushRef="#br0" timeOffset="-148772.36">20761 12612 0,'0'0'0,"0"-18"0,-18 1 15,18-1-15,0 0 16,36 1-16,-1-1 16,0 0-16,0 18 0,-17-17 0,17 17 15,36-18-15,-36 18 0,0 0 16,1 0-16,-1-18 0,0 18 0</inkml:trace>
  <inkml:trace contextRef="#ctx0" brushRef="#br0" timeOffset="-147984.87">21467 12700 0,'0'-18'62,"17"18"-62,1 0 16,-1 0-16,72 0 15,34-17 1,-88 17-16,18 0 0,35 0 16,-52 0-16,34 0 15,-34 0-15,-1 0 0,-17 17 0,-1-17 0,1 0 16,-1 0-16,1 18 0,0-18 15</inkml:trace>
  <inkml:trace contextRef="#ctx0" brushRef="#br0" timeOffset="-147698.22">21907 12400 0,'-17'0'16,"34"0"-16,-34-18 0,-1 18 15,18 18 1,0 17 0,0-17-16,0 0 0,35 35 15,-35-36-15,0 19 0,0 16 16,0-16-16,0-1 0,0-17 15,0 17-15,0-17 0,0-1 0,0 36 16,0-35-16,0-1 16,0 1-16,-17 0 15</inkml:trace>
  <inkml:trace contextRef="#ctx0" brushRef="#br0" timeOffset="-147246.27">22666 12418 0,'0'0'0,"-18"0"16,18 35 15,0-17-15,0-1-16,-17 19 0,17-19 15,-18 36-15,18-35 0,-35 70 16,35-53-16,-18 1 16,0 16-16,18 37 15,0-72-15,0 1 16,36 0-16,-36-1 15,35-17-15,0 0 0,-17 0 16,53-35-16,-54 0 16,18 17-16,1-53 15,-1 54-15,-17-18 0,-1-36 16,1 18-16,-18-53 16,0 71-16,-35 0 0,-36-18 15,1 17 1,52 36-16,-17 0 0,-36 36 15,53-36-15,1 17 0,-1 1 16,0-18-16</inkml:trace>
  <inkml:trace contextRef="#ctx0" brushRef="#br0" timeOffset="-146940.98">23477 12612 0,'-17'0'16,"52"0"15,0 0-31,-17 0 15,0 0-15,-1 0 0,89 17 16,-88-17-16,52 0 16,-35 0-16,1 0 0,-1 0 15,0 0-15,1 0 0,-19 0 0,1 0 16,0 0-16,-1 0 0,1 0 0,-18-17 16</inkml:trace>
  <inkml:trace contextRef="#ctx0" brushRef="#br0" timeOffset="-146697.49">23901 12471 0,'-18'0'0,"36"0"0,-54 0 16,19 0-16,17-18 16,-18 18-1,18 35-15,-18-17 16,18 0-16,-17-1 0,17 19 0,-18-19 15,-17 18-15,35 1 0,-35 17 16,17-36-16,-17 36 16,35-35-16,-18-18 0,18 17 15,-18-17-15</inkml:trace>
  <inkml:trace contextRef="#ctx0" brushRef="#br0" timeOffset="-146517.64">23636 12506 0,'0'-18'16,"0"36"-16,0 0 31,35-1-15,-17 1-16,0 17 16,-1-17-16,19 17 0,16 18 15,-34-18-15,0-17 0,-1 17 16,1-17-16,-18-1 0,18 1 15</inkml:trace>
  <inkml:trace contextRef="#ctx0" brushRef="#br0" timeOffset="-145838.33">24553 12453 0,'-17'-35'16,"34"70"-16,-52-88 0,35 35 0,0-17 15,0 18-15,0-1 16,35 0-16,-17 1 0,0 17 16,-18-18-16,17 18 0,19 0 15,-19 0 1,1 35-16,-1-17 15,1 0-15,0-1 0,-1 1 16,-17-1-16,36 19 0,-36-19 16,17 19-16,-17-1 0,0-17 15,-35 35 1,-18-36-16,35-17 0,-34 18 16,34-1-16,0-17 0,1 0 0,-1 0 15,0 0-15,36 0 31,17 0-31,1 0 16,-19 0-16,54 18 16,-54 0-16,19 17 15,-19-35-15,1 18 0,0 17 16,-1-35-16,-17 35 16,0-17-16,0-1 15,-35 1-15,0-18 0,17 18 16,0-18-16,-35 17 0,18-17 15,0 0-15,17 0 0,1 0 16,-1 0-16,0 0 0,1-17 0,-1 17 16,18-18-16,0 0 15</inkml:trace>
  <inkml:trace contextRef="#ctx0" brushRef="#br0" timeOffset="-145113.52">25700 12471 0,'0'0'15,"0"-18"-15,0 0 16,17 18 0,-17-17-16,53 17 15,-35 0-15,17 0 0,18-18 16,-17 18-16,-1 0 16,53 0-16,-35 0 0,-18 0 0,36 0 15,-36 0-15,0 0 16,18 0-16,-35 18 15,-1-18-15,1 0 0,-18 17 16,18-17-16,-18 18 0</inkml:trace>
  <inkml:trace contextRef="#ctx0" brushRef="#br0" timeOffset="-144893.33">25647 12718 0,'0'0'0,"88"0"31,-70 0-31,17-18 0,89 18 16,-72 0-16,90 0 15,-90 0-15,-16-18 16,52 18-16,-53 0 0,0 0 15</inkml:trace>
  <inkml:trace contextRef="#ctx0" brushRef="#br0" timeOffset="-144422.24">27411 12294 0,'0'0'0,"35"-17"0,-35-1 15,35 0-15,-17 1 16,-18 34 15,0 1-15,0 35-16,0-35 16,35-1-16,-35 54 15,0-36-15,0 0 0,0-17 0,0 53 16,0-36-16,0 0 0,0 0 15,0-17-15,-17 0 0,17 17 0,0-17 16,0-1-16,-18-17 0,18 18 0,-18-1 16,18 1-16,-17-18 15,17-18 17,0 1-17</inkml:trace>
  <inkml:trace contextRef="#ctx0" brushRef="#br0" timeOffset="-144220.95">27834 12753 0,'0'0'16,"18"-35"15,17 35-31,-17-18 16,-1 18-16,1 0 15</inkml:trace>
  <inkml:trace contextRef="#ctx0" brushRef="#br0" timeOffset="-143798.59">28487 12347 0,'0'0'0,"0"-17"15,17-1-15,-17 0 16,0 1-16,-35-1 31,18 18-31,-19 18 0,1-1 16,17-17-16,1 36 0,-19-19 15,19 1-15,17-1 0,0 1 16,0 17-16,0 18 16,17-35-1,-17 0-15,18-1 0,17 1 16,-35 0-16,18-1 0,0-17 0,-1 35 15,1-35-15,-18 18 0,18-18 16,-1 18-16,-17-1 0,0 1 16,0 0-1,-35-18 1,17 17-16,-17-17 16,0 0-1,17 0-15</inkml:trace>
  <inkml:trace contextRef="#ctx0" brushRef="#br0" timeOffset="-143493.58">28363 12382 0,'0'-17'0,"0"34"0,18-52 15,17 0-15,-17 17 0,17 18 16,36-17-16,-36-1 0,0 18 16,53 0-16,-52 0 0,-1 0 15,53 0-15,-53 0 0,1 0 16,-19 0-16,36-18 0,-35 18 16,0 0-16,-1 0 0,1 0 15,0 0-15,-54 0 31,1 0-15,17 0-16,1 0 0,-1 18 0</inkml:trace>
  <inkml:trace contextRef="#ctx0" brushRef="#br0" timeOffset="-141889.64">22278 13264 0,'0'18'78,"0"0"-78,0-1 15,0 1-15</inkml:trace>
  <inkml:trace contextRef="#ctx0" brushRef="#br0" timeOffset="-141671.15">22190 13617 0,'0'18'0,"0"-36"0,-18 36 0,18-1 47,18 1-32,-18 0 1,17-18-16,-17 17 0,0 1 16,0 17-16</inkml:trace>
  <inkml:trace contextRef="#ctx0" brushRef="#br0" timeOffset="-141471.14">22137 13970 0,'0'0'15,"17"0"32,1 0-47,-18 18 16,18-18-16</inkml:trace>
  <inkml:trace contextRef="#ctx0" brushRef="#br0" timeOffset="-141269.77">22154 14146 0,'-17'18'0,"34"-36"0,-17 36 47,0-36-32,18 18-15,0-17 16,17 17-1</inkml:trace>
  <inkml:trace contextRef="#ctx0" brushRef="#br0" timeOffset="-139924.62">15787 14728 0,'-53'18'16,"88"-18"15,0 0-15,1 0-16,34 0 16,-52 0-16,17-18 15,-17 18-15,-1-35 0,36-18 16,-53 18-16,18 17 0,-18-17 15,18 0-15,-18 0 0,0-1 0,0-34 16,0 34-16,-36 19 0,36-36 16,-17 35-16,17 1 15,-18-1-15,0 18 16,18 35 0,0-17-16,0 17 15,0-17-15,0 17 16,0-17-16,0 52 0,18-34 15,-18 16-15,0 54 0,18-35 16,-18-18-16,0 17 0,0 54 16,0-54-16,0-17 0,0 0 15,0 0-15,0 88 16,0-123-16,0-1 0,0 1 16,0 0-16,17-18 31,-17-36-31,36 36 15,-36-17-15,17 17 0,1-35 0,0 35 16,-1-18-16,-17 0 0,18 1 0,-1-19 16,-17 19-16,0-1 0,0-35 15,0 18-15,-52-18 16,34 35-16,-53-17 16,36 17-16,-18 1 15,36 17-15,-1 0 0,0 0 16,1 0-16,-1 0 0,0 0 0,1 0 15,-1 0 1,53 0 15,1 0-31,17-18 16,-18 18-16,0-18 0,53-17 16,-52 35-16,-1-17 0,18-1 0</inkml:trace>
  <inkml:trace contextRef="#ctx0" brushRef="#br0" timeOffset="-139602.35">16545 14658 0,'0'0'0,"-35"0"15,35 18-15,-18-18 16,18 17-16,-17-17 0,17 35 16,-53 36-16,53-53 15,0 52-15,0-52 16,0 17-16,17 0 0,19-17 15,-19 0-15,19-1 16,-1-17-16,-17 0 16,17 0-16,0-35 15,-17 35-15,-1-35 0,1-1 16,0 19-16,-18-18 0,17-1 16,-17 1-16,-70-53 15,52 70-15,-52 1 16,52 17-16,0 0 0,-17 0 15,17 35-15,1-35 0,-19 17 16,36 19-16,-17-19 0,17 19 16,0-19-16,0 1 0</inkml:trace>
  <inkml:trace contextRef="#ctx0" brushRef="#br0" timeOffset="-139271.52">16827 14711 0,'0'0'16,"0"-18"-16,18 18 0,0 0 16,-1 0-1,1 18-15,17 17 16,-17-17-16,17-1 0,18 36 16,-35-35-16,17 0 0,0 34 15,-17-16-15,17 34 16,-35-52-1,-35-36 1,17-17 0,18 0-16,-17 17 0,17-17 0,0-36 15,0 36-15,0 0 0,0-18 16,0 18-16,35 17 16,-17-17-16,17 35 15,-17-18-15,70 0 0,-35 1 16,-18 17-16</inkml:trace>
  <inkml:trace contextRef="#ctx0" brushRef="#br0" timeOffset="-137690.91">18609 14781 0,'0'-17'15,"0"-1"-15,0 0 16,0 1 0,0-1-16,0 1 15,-18 17-15,18-18 0,-17 18 16,-19-18-16,19 18 0,-1 0 15,1 0-15,-19 0 0,1 0 16,17 36-16,-52-19 0,52 1 0,1-1 16,-19 19-16,-17 17 15,36 17 1,-1-52-16,18 35 16,35-36-16,1 1 15,-1 0-15,0-18 16,-17 0-16,-1 0 0,36 0 15,-35-18-15,17 18 0,1-18 16,-19-17-16,1 17 0,-1-17 16,1 18-16,-18-19 15,18 1 1,-18 17 0,0 54 15,0-19-16,0 19-15,0-19 0,0 1 16,0-1-16,0 1 0,0 0 0,0-1 16,0 1-16,35 17 15,-17-35-15,-18 18 0,17 0 0,36-1 16,-35-17-16,35 0 16,-36 0-16,19 0 0,17-35 15,-18 17-15,-17-17 0,34 0 16,-34-1-16,17 1 0,-17 0 15,0 0-15,-18-1 0,17 1 0,1-53 16,-18 53-16,18-1 0,-18-34 16,0 35-16,0 17 0,0-17 15,0 17-15,0 0 0,0 1 16,-18 17-16,18 17 31,0 19-31,0-19 16,0 36-16,0-18 0,0 1 15,0 34-15,0-34 16,0-1-16,0 53 0,0-53 16,0-17-16,0 52 0,0-52 15,18 0-15,-18-1 0,35 19 16,0-36-16,-17 0 0,-1 0 16,1 0-16,0 0 0,-1 0 0,36-18 15,-18-17-15,-17-1 0,35-16 16,-35-1-16,-1 17 0,19-52 15,-19 35-15,1 18 0,-18-18 0,0 0 16,18 18-16,-18 0 0,0-36 16,0 53-16,0 1 0,0-1 15,-18 18 1,18 35 0,-18 1-16,18-19 0,0 19 15,-17-19-15,17 54 0,0-36 16,0 53-16,0-35 0,0-18 15,0 1-15,0 17 0,0-18 0,0 0 16,17 36-16,-17-36 0,0 0 16,0-17-16,0 17 0,18-17 15,0 0-15,-1-18 16,1 0-16,-18-36 0</inkml:trace>
  <inkml:trace contextRef="#ctx0" brushRef="#br0" timeOffset="-137057.46">20320 14711 0,'18'-18'0,"-36"36"0,36-53 0,-18 17 16,0 0-16,0 1 15,17 17 1,1 0-16,-18 17 15,35 19-15,-17-19 0,-1 1 16,19 35-16,-19-18 0,1-17 16,0 52-16,-1-52 0,-17-1 15,18 1-15,-18 17 0,18-17 16,-18 0-16,17-18 16,1-36-1,-1 1-15,-17 17 16,18 1-16,-18-18 0,18-1 0,-1-34 15,1 34-15,-18 1 0,35-35 16,-35 34-16,36-34 16,-36 52-16,17 18 15,-17 35 1,18-35-16,-18 36 0,53 34 16</inkml:trace>
  <inkml:trace contextRef="#ctx0" brushRef="#br0" timeOffset="-135456.77">21167 14728 0,'0'-17'0,"0"34"0,0-52 16,-18 0 0,0 35-16,1 0 0,-19 0 15,19 18-15,-1-18 16,1 35-16,-1-18 0,-17 36 15,35-35-15,-18 0 0,18 52 16,0-52-16,0 17 16,0-17-16,0-1 0,18 1 15,-18 0-15,35-18 16,-17 0-16,17 0 0,-18 0 0,19 0 16,17-36-16,-36 36 0,1-17 15,17-19-15,-35 19 0,18-1 16,-18-17-16,17 35 0,-17-18 15,0-17-15,0 17 16,-35 18 0,35 36-1,0-1-15,0-17 0,-17-1 16,17 1-16,0 17 0,0-17 16,0-1-16,0 1 0,0 0 15,35-18-15,-35 17 16,17-17-16,1 0 0,0 0 15,-1-35-15,1 35 0,0-18 0,-1 1 16,1-19-16,0 19 0,-1-18 0,19-36 16,-19 0-16,-17-34 15,18 69-15,-18-17 0,0-35 16,0 53-16,0 17 0,0-35 16,0 36-16,0-1 15,-18 53 16,18 1-31,0-19 0,-17 1 0,17 17 16,0 36-16,0-36 16,0 0-16,0 54 0,17-19 15,18 36 1,-35-71-16,18 0 0,0 1 16,-18-19-16,35 19 15,-35-19-15,18-17 0,17 0 16,-17 0-16,-1 0 0,36-17 15,-35-19-15,17 19 0,18-36 16,-35 35-16,-1 1 0,1-54 16,-1 53-16,1-70 15,-18 53-15,0 17 16,0 36 15,-18 17-31,18-17 16,0 17-16,0-17 0,0-1 15,0 19-15,0-19 0,0 1 16,0 17-16,18-17 0,-18-1 16,18 1-16,17 0 0,-17-1 15,-1-17-15,1 18 0,17-18 16,36 0 0,-18-35-1,-18 17-15,-17 0 0,17-34 16,-17 34-16,-18 0 0,17-35 15,-17 18-15,0 17 0,0-34 16,18 52-16,-18-18 0,0 0 16,0 1-16,0 34 31,0 19-31,0-1 16,0 0-16,0-17 0,0 17 15,0-17-15,17-1 0,1 19 16,-18-19-16,18-17 15,17 18-15,-35-1 0,18-17 0,-1 0 16,1 0-16,0 0 0,-1 0 16,36-17-16,-35-1 15,17 18-15,18-70 0,-35 52 16,-1 0-16,36-35 0,-18 1 16,-17-19-1,-18 53-15,0 1 0,0-1 16,0 0-16,-18 18 15,1 0 1,-1 0-16,1 18 16,-1 17-16,0-17 15,1 0-15,17-1 0,0 1 16,-18 0-16,18 17 0,0-18 0,0 54 16,0-53-16,53 35 15,-18-53-15,53 35 16,-52-35-16,17 0 15,17 0-15,-35 0 0,1-18 16,34-17-16,-17 17 0,-18 1 16,18-36-16,-17 17 0,-19 19 15,19-18-15,-19-1 0,1 1 0,-1 0 16,1-53-16,0 70 16,-18 0-16,0 1 15,0-1-15,-71 0 16,36 18-16,17 0 15,1 36-15,-1-36 0,-17 35 16,35 0-16,0-17 0,-18-1 0,18 1 16,0 0-16,0-1 0,0 1 0,0 35 15,0-35-15,35-1 0,-17 18 16,-18-17-16,18 0 0,17 17 16,-35-17-16,0-1 15,18-17-15,-1 18 0,-17 0 16,-35-18-1,0 17-15,17-17 16,-35 0-16,35 0 16,-17 18-16,0-18 0,17 0 15</inkml:trace>
  <inkml:trace contextRef="#ctx0" brushRef="#br0" timeOffset="-134493.91">24359 14605 0,'0'-18'0,"-17"18"15,-1 0 1,-17 0-16,17 0 16,0 18-16,-17-18 0,18 35 0,-1-17 15,-17 17-15,17-17 0,0-1 16,1 36-16,-1-35 16,18 0-16,0 17 15,0-17-15,0-1 0,0 1 16,35-18-16,-17 0 0,-18 17 15,35-17-15,18-35 16,-35 35-16,17-17 16,-17-19-16,-1 19 0,1-19 15,-18 1-15,0 17 0,0 1 0,0-36 16,-35 18-16,35 17 0,-53-17 16,35-1-16,1 36 0,-19-35 15,19 35-15,-1 0 0,0 0 16,18 18-1,0-1 1,0 19-16,36-19 0,-36 1 16,35 0-16,-17-18 0,17 17 15,71-17-15,-71 0 16,0 0-16,53-35 0,-52-18 16,17 35-16,17-34 15,-35 16-15,-17 1 0,17 17 0,-17-17 0,0 0 16,-1 17-16,1-35 15,-18 36-15,0-1 0,0-17 16,-35 35-16,35 17 31,-18 19-15,18-19-16,-18 1 0,18 17 0,0 18 16,0 0-16,-17-18 0,17 71 15,-18-53-15,18 18 0,-18-19 16,1 90-16,17-90 0,-18 19 15,1 35-15,-1-71 0,18 0 16,-18 36-16,18-36 16,0 1-16,36-36 31,-19 0-15,1 0-16,17-18 15,-17 0-15,-1 1 0,1 17 16,-18-18-16,0 0 0,0-17 15,0 17-15,-35-17 16,35 18-16,-18-1 0,-17 0 16,35 1-16,-18 17 0,-17-18 15,35 0-15,-18 18 0,1 0 16,17-17-16,35 17 31,0-18-31,18 0 16,-18 18-16,1-17 0,34-1 15,-35 18-15,18-18 0,-17 1 16</inkml:trace>
  <inkml:trace contextRef="#ctx0" brushRef="#br0" timeOffset="-134174.21">26441 14376 0,'0'0'0,"17"0"0,-17-18 0,0 0 16,-17 18 15,-19 0-31,19 0 15,-1 18-15,0-18 0,-17 35 0,0-17 16,-36 35-16,18-18 0,18-17 16,-53 70-16,35-53 0,18 1 15,0-19-15,-1 18 0,19 1 0,-36-1 16,17 0 0,19-17-16,-1 0 15</inkml:trace>
  <inkml:trace contextRef="#ctx0" brushRef="#br0" timeOffset="-133806.83">25859 14340 0,'0'0'0,"-18"0"0,18-17 15,35 34 16,1 19-31,-19-19 16,1 1-16,17 0 0,-17 17 0,35 18 16,-36-18-16,19 0 15,16 54-15,-34-54 16,53 53-16,-36-35 16,-17 0-1,-1-36-15,-17 1 0,18 17 0,-1-17 16,-17 0-16,0-1 15,18-17-15,-18 18 0,18-18 16,-1 0 0,1 0-1,-18-18-15,18 18 16,-18-17-16</inkml:trace>
  <inkml:trace contextRef="#ctx0" brushRef="#br0" timeOffset="-131693.27">16492 15557 0,'0'-17'31,"-17"17"-15,17-18-16,0 1 31,0 52 1,-18-18-17,18 1-15,0 17 0,0 36 16,-18-36-16,18 18 0,0 53 15,0-53-15,0 0 16,-17 70-16,17-70 0,0-18 16,-18 54-16,18-54 0,0-17 0,0 17 15,0-17-15,0-1 16,-17-34 15,17-19-15,0 19-16,0-36 0,-18 35 15,18-17-15,0-18 0,0 35 16,0 1-16,35-36 0,0 35 16,-35 0-16,18 1 15,0-1-15,-1 18 0,19-18 16,-19 1-16,19 17 16,-19 0-16,1 0 0,-1 0 15,1 0-15,0 0 0,-1 17 0,1 1 16,0-18-16,-18 35 0,17 1 15,1-19-15,-18 1 0,18 17 16,-18-17-16,0-1 16,0 1-16,0 0 0,0-1 15</inkml:trace>
  <inkml:trace contextRef="#ctx0" brushRef="#br0" timeOffset="-131132.29">17216 15963 0,'0'-17'0,"0"34"0,0-52 0,0 17 16,0 1-16,0-1 0,0 53 47,-18-35-47,18 18 0,-18 0 15,1 34-15,17-34 0,-18 17 16,0 18-16,18-17 0,0-19 16,-17 54-16,17-54 0,-18 19 15,18-19-15,0 19 0,0-19 16,0 19-1,35-19-15,-17-17 0,17 0 16,-17 0-16,35-35 0,-36 0 16,1 17-16,17-17 15,-17-1-15,0 19 0,-1-36 16,-17 18-16,0-1 0,0 19 0,0-19 16,0 1-16,0 17 0,-70-52 15,70 52-15,-18 1 0,-17-1 16,17 18-16,1 0 0,-36 0 15,35 35-15,0-35 0,-17 18 16,17 17-16,1-35 0,-1 18 16,1-18-16,-1 17 0,18 1 0,-18 0 15,18-1-15,0 1 0,0 0 16,18-18 0,-18 17-16,53-17 0,-18 0 0,-17 0 15,52 0-15,-34 0 16,-19 0-16,54 0 0,-36-17 15,18 17-15</inkml:trace>
  <inkml:trace contextRef="#ctx0" brushRef="#br0" timeOffset="-130766.83">18168 15363 0,'0'-35'0,"0"70"0,0-87 0,0-1 15,0 35 1,-18 18-16,1 0 16,-1 0-1,0 18-15,1-18 0,-1 17 0,1-17 16,-1 36-16,0-1 0,1-18 15,-1 19-15,0-19 0,1 19 0,17-1 16,-18 18-16,-35 88 16,36 0-1,-1-88-15,18-18 0,0 36 16,0-36-16,0 0 0,0 18 16,35-35-16,-35 0 0,18 17 15,17-18-15,-17 1 16,-1-18-16,1 0 0</inkml:trace>
  <inkml:trace contextRef="#ctx0" brushRef="#br0" timeOffset="-129530.62">18503 15769 0,'-17'0'0,"34"0"0,-34-17 0,-1-1 15,0 0-15,18 1 0,-17-1 16,17 0-16,0 1 16,0-1-16,0 0 15,35 18-15,-17-17 16,17 17-16,-18 0 16,36 0-16,-35 0 0,0 35 15,17-17-15,-17-1 0,-1 1 16,1 53-16,-1-54 0,-17 18 15,0 1-15,0-1 0,0 0 0,-35 1 16,35-1-16,-35 0 0,17-17 0,1 17 16,-1-17-16,-17-1 0,17 1 15,0-18-15,1 0 16,17-35-16,-18-1 16,18 1-16,0 0 15,0 17-15,71-17 16,-71 17-16,17 18 0,19-17 15,-19-1-15,1 18 0,0-18 0,34 18 16,-34-17-16,0 17 0,17-18 16,-17 0-16,-1 18 0,19-17 15,-36-1-15,17 18 0,-17-17 16,0-1-16,0 0 16,0 1-1,-17 17 1,-1 0-1,18 35-15,-35-17 0,17-1 16,18 1-16,-18 35 0,1-36 16,17 1-16,-18 35 0,18-35 15,0-1-15,0 36 16,35-35-16,-17 17 16,17-17-16,-17-1 0,17-17 15,-17 18-15,35-18 16</inkml:trace>
  <inkml:trace contextRef="#ctx0" brushRef="#br0" timeOffset="-129181.11">19191 15434 0,'0'-18'15,"0"36"-15,-18-36 0,18-17 0,-17 35 16,17-18-16,35 18 31,-35 36-31,18-36 16,-18 17-16,35-17 0,0 53 16,-17-35-16,0 0 0,17 34 15,-18-16-15,1-1 0,0 0 0,-18 18 16,0-17-16,0 16 0,0 1 0,0 53 15,-36-53-15,-16 71 16,34-89-16,-17 18 16,17-36-16,-17 1 0,17 0 0,0-1 15,1-17-15,17 18 0,-18-18 16</inkml:trace>
  <inkml:trace contextRef="#ctx0" brushRef="#br0" timeOffset="-128857.34">19897 15928 0,'0'-18'0,"-18"1"31,18-1-15,35 18-16,-17 0 16,17-18-16,0 18 0,-17 0 15,53-17-15,-36 17 0,0-18 16,36 18-16,-54 0 0,19 0 15,-1 0-15,-17 0 0,-1 0 16,1 18-16,-18 17 0,0-17 16</inkml:trace>
  <inkml:trace contextRef="#ctx0" brushRef="#br0" timeOffset="-128649.89">19950 16140 0,'-18'0'0,"36"0"0,-54 0 0,19 0 16,-1 0-16,53 0 31,1 0-15,-19 0-16,18 0 0,18 0 16,-17 0-16,-1 0 0,0 0 15,18 0-15,-18 0 0,1 0 16,34-18-16,-34 18 0</inkml:trace>
  <inkml:trace contextRef="#ctx0" brushRef="#br0" timeOffset="-128246.91">21149 15557 0,'0'-17'0,"0"34"0,0-52 16,0 18-16,0-1 0,0 0 15,0 1-15,0 34 47,0 19-47,0-19 16,18 18-16,-18 1 0,0 17 15,0 35-15,0-35 0,0 0 16,0 17-16,0-17 0,-36 0 16,36 0-16,-17 18 0,17-36 15,0 0-15,0 18 16,0-35-16,0-36 31,0 0-15,17 18-16,-17-35 0,18 17 15,0 18-15,-1-17 16</inkml:trace>
  <inkml:trace contextRef="#ctx0" brushRef="#br0" timeOffset="-128034.45">21678 16122 0,'0'-35'0,"0"-1"16,0 19-1,0-1-15,18 18 16,-1 0 0,1 0-16,0 0 15,-1 0-15</inkml:trace>
  <inkml:trace contextRef="#ctx0" brushRef="#br0" timeOffset="-127586.46">22313 15540 0,'0'-18'0,"0"-17"16,0 17 0,0 54-1,-17-36 1,17 17-16,-18 18 16,-17-17-16,17 0 0,0 17 15,18 0 1,0-17-16,36 0 15,-19-18-15,-17 17 0,36 1 0,-19 0 16,18-18-16,-17 17 0,0 1 0,-1-18 16,1 17-16,0 1 0,17 0 15,-17-1-15,-18 1 0,17-18 16,-17 18-16,18-1 0,-18 1 16,0 0-16,0-1 0,-35-17 15,17 35 1,-35-17-16,35 0 0,1-18 15,-19 17-15,19 1 0,-1-18 16,-17 18-16,17-18 16,18 17-16,-17-17 0,-1-35 15</inkml:trace>
  <inkml:trace contextRef="#ctx0" brushRef="#br0" timeOffset="-127264.05">22366 15469 0,'0'0'0,"18"-17"16,-1-19-1,1 36-15,0-17 16,17 17-16,-17-18 0,17 18 15,18 0-15,-18-18 0,0 18 16,36 0-16,-36 0 0,-17 0 16,35 0-16,-36-17 0,1 17 15,0 0-15,-1 0 0,1 0 16,0 0 0,-18 17-1,0 1 1,-18-18-16,18 18 15,-35-18-15</inkml:trace>
  <inkml:trace contextRef="#ctx0" brushRef="#br0" timeOffset="-126936.84">22948 16228 0,'0'0'0,"-17"0"0,-1 0 31,36 0 16,-1 0-31,1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8T06:59:5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 1464 0,'18'0'16,"-18"18"-16,-18-18 109,1-18-93,-1 18-16,0 0 16,1 0-16,-1 0 0,-17 0 15,17 0-15,-17 0 16,-18 18-16,18 17 0,17-35 15,-52 35-15,34-17 0,19-1 16,-36 36-16,18-35 0,17 0 16,-17 17-16,17 0 0,0-17 15,1 35-15,17-36 0,0 19 16,-18 52 0,18-70-16,35 17 15,-35-18-15,36 1 0,-1 0 16,0-1-16,0-17 0,18 18 15,-17-18-15,-1 0 0,53 0 16,-53 0-16,1 0 0,52-35 16,-53 17-16</inkml:trace>
  <inkml:trace contextRef="#ctx0" brushRef="#br0" timeOffset="540.74">2258 1887 0,'-18'0'16,"0"0"-1,18-35-15,-35 35 0,35-18 16,-17 18-16,-1 0 16,0 0-16,-17 0 15,-36 0 1,36 36-16,-53-1 15,70-17-15,-17-1 0,0 19 16,17-19-16,1 1 0,-19 17 16,36-17-16,0-1 0,-17 36 15,17-35-15,0 0 0,35 17 16,0-18-16,0-17 16,-17 0-16,53 0 15,-54-35-15,71-18 16,-52 36-16,-19-1 15,19-35-15,-19 35 0,1 1 16,-18-36-16,0 35 0,0 1 16,0-19-16,0 19 15,0-1-15,-18 18 16,18 18 15,0-1-31,0 19 16,0-19-16,0 19 15,0-19-15,36 1 0,-19-1 16,18 1-16,-17 0 0,0-18 16,-1 0-16,1 0 0,0 0 0,-1 0 15,1 0-15,17 0 0,-17-18 0,52-17 16,-52 17-16,17 1 0</inkml:trace>
  <inkml:trace contextRef="#ctx0" brushRef="#br0" timeOffset="865.6">2734 1693 0,'18'-35'0,"-36"70"0,36-88 15,-18 36-15,-18 17 16,-17 0 0,17 0-16,0 17 0,1-17 15,-36 36-15,35-19 0,1 1 16,-1 17-16,18-17 16,0 0-16,0 17 0,0-18 15,35 1-15,-35 0 0,36-1 0,-19 1 16,18-18-16,71 71 15,-70-71-15,-1 35 16,0-35-16,-17 17 0,-1 1 16,1-18-16,-18 18 0,18-18 15,-18 17-15,-36-17 0,1 0 16,17 0-16,1 0 0,-18 0 16,17 0-16,0 0 0,-17-17 0,0-1 15,17 0-15,18 1 16,0-1-1,35 18-15,-35-17 16,36 17-16</inkml:trace>
  <inkml:trace contextRef="#ctx0" brushRef="#br0" timeOffset="1163.08">3034 1958 0,'18'18'16,"-1"-18"-16,1 0 15,-1-36 1,-17 19-1,18 17-15,-18-18 0,53-35 16,-53 18 0,18 17-16,-18 1 0,0-36 15,0 35-15,-36 0 16,19 18-16,-19 0 16,19 36-16,-18-1 15,17-17-15,0-1 0,1 18 16,17-17-16,0 17 0,-18 1 15,18-19-15,0 1 0,0 0 16,71 17 0,-1-18-16,-35-17 0,1 0 15,17 0-15,-1-17 0,19-18 16,-36 35-16</inkml:trace>
  <inkml:trace contextRef="#ctx0" brushRef="#br0" timeOffset="1707.89">4057 1570 0,'0'0'0,"-18"0"16,1 0-1,17-35 1,-18 17-16,18 0 16,0-17-1,0 0-15,0 17 0,18 0 16,17-17-16,-35 18 0,18 17 16,17-18-16,-18 0 15,1 18-15,0 0 0,17 0 0,-17 0 16,-18 36-16,17-36 0,1 35 15,0-18-15,-18 1 0,17 53 16,-17-54-16,0 19 0,0 34 16,-35-35-16,35 1 0,-35-1 0,-71 53 15,0 0 1,71-70-16,-1 17 0,-34-17 16,52 0-16,-17-18 0,17 0 15,1 0-15,-1 0 16,18-18-16,0-17 0,0 17 15,0 0-15,18 18 16,-18-17-16,35 17 0,-17-18 0,17 18 16,-17 0-16,-1 0 0,18 0 0,-17 0 15,88 18 1,-53-1-16,-36 1 16,1-18-16,17 35 0,-17-17 15,0-18-15,-1 18 0,1-1 16,-18 1-16</inkml:trace>
  <inkml:trace contextRef="#ctx0" brushRef="#br0" timeOffset="2478.71">635 2928 0,'-18'0'15,"36"0"-15,-71 0 0,35 0 0,1 0 0,-1 0 0,1 0 16,-1 0-16,18-18 16,18 18 15,-18-17-31,17 17 0,18 0 0,-17 0 16,53 0-1,-18 0 1,-18 0-16,0 0 0,53 0 0,-35 0 15,18 17-15,70-17 0,-53 0 16,0 0-16,194 0 16,-193 0-16,17-17 0,-1 17 15,-16 0-15,16-36 0,1 36 0,106-17 16,-106-1-16,0 18 0,105-35 16,-123 35-16,18-18 0,-18 1 15,71-1-15,-88 18 0,52-18 16,-70 1-16,0 17 0,0-18 15,18 18-15,-36-18 0,-18 18 16,19 0-16,-19-17 0,1 17 16,-53 0 15,17 0-31,0 0 16,1 0-16,-1 0 15,1 0 1,-1 0-16,18-18 15,-18 18-15</inkml:trace>
  <inkml:trace contextRef="#ctx0" brushRef="#br0" timeOffset="2856.6">5080 1411 0,'0'18'78,"0"-1"-78,-35-17 16</inkml:trace>
  <inkml:trace contextRef="#ctx0" brushRef="#br0" timeOffset="3028.86">4974 1905 0,'-35'0'0,"70"0"0,-70 18 15,17-18 1,18-18 0,36 18-1,-19-18-15</inkml:trace>
  <inkml:trace contextRef="#ctx0" brushRef="#br0" timeOffset="4047.19">6403 1499 0,'0'-17'0,"0"34"0,0-52 0,0 0 16,0 17-16,0 0 0,0 1 16,0-1-16,0 1 15,0-1 1,-35 18-16,17 0 0,0 0 16,1 35-16,-19-35 0,19 35 15,-1-17-15,-17 35 0,17-35 16,1 17-16,-19 35 0,36-34 15,-17-1-15,17 53 0,0-52 16,0-1-16,0 18 0,17-18 16,-17-17-16,36 17 0,-1-17 15,-17-1-15,-1-17 0,54 18 16,-54-18-16,19 0 0,34-35 16,-52 35-16,70-89 15,-70 72-15,17-19 0,-17-34 16,-18 35-16,0-18 0,0-18 15,-36 18-15,36 18 0,-70-53 16,34 52-16,1 1 0,0 0 16,-36-18-16,54 53 0,-54-18 15,54 18-15,-19 0 0,19 36 16,-36-1-16,35 0 0,18-17 16,-35 35-16,35-18 0,0-17 15,0 35-15,0-36 0,35 1 16,-17 17-16,-18-17 0,53-18 15,-36 17-15,1-17 0,17 0 16,0 0-16,1 0 0,-1 0 0,0 0 16,1 0-16,69-35 15,-87 17-15,17 18 0,1-17 16,-1 17-16,-18 0 0,1-18 16</inkml:trace>
  <inkml:trace contextRef="#ctx0" brushRef="#br0" timeOffset="4611.81">7161 1870 0,'0'0'16,"-17"0"-1,-1-18 1,0 18-16,-17 0 15,18 0 1,-1 18-16,0-18 0,1 35 0,-1-17 16,18-1-16,-18 1 0,1 0 0,-1-1 15,18 1-15,-18-1 0,18 1 0,0 0 16,0 35-16,0-36 0,36 1 16,-1 17-16,-35-17 0,18-18 15,17 35-15,-17-35 16,17 0-16,-18 0 15,1-18-15,17-17 16,-35 18-16,18-1 0,0 0 0,-18-17 16,17 17-16,-17-70 15,0 71-15,0-19 0,-17 19 16,17-1-16,-36-17 0,36 17 0,-35 0 16,17 18-16,18-17 0,-35 17 15,18 0-15,-1 0 0,0 0 16,18 17-1</inkml:trace>
  <inkml:trace contextRef="#ctx0" brushRef="#br0" timeOffset="4860.09">7461 1535 0,'-35'0'0,"70"0"0,-88 0 16,71 0 15,17-18-15,-17 18-16,17 0 0,36 0 15,-18-18-15,-18 18 0,53-17 16,-53 17-16,1 0 0,17-18 15,-36 18-15,36 0 16</inkml:trace>
  <inkml:trace contextRef="#ctx0" brushRef="#br0" timeOffset="5059.93">7549 1782 0,'0'17'0,"0"-34"0,-17 34 0,17 1 15,17-18 17,1 0-32,17 0 15,-17 0-15,0 0 0,35-18 16,-18 18-16,0-17 0,18-1 16,-18 18-16,-17-18 0,35 1 15</inkml:trace>
  <inkml:trace contextRef="#ctx0" brushRef="#br0" timeOffset="8671.36">8537 1446 0,'0'-17'78,"0"-1"-31,-17 18 0,-1 18-31,0-18-16,18 35 0,-17-35 0,-1 53 15,0-35-15,1-1 0,17 18 16,0-17-16,-18 0 0,18 17 16,0 0-16,0-17 0,35 17 15,-35-17-15,0 0 0,53 17 16,-17-18-1,-19-17-15,1 18 0,-1-18 0,19 0 16,-1 0-16,-17 0 16,35-35-16,-36 35 0,19-18 15,-19 18-15,18-53 0,-17 18 16,0-36-16,-18 54 16,0-19-16,0-16 0,0 34 15,0-17-15,-18 17 0,18 0 0,-35 1 16,0 17-16,17-18 15,0 18-15,1 0 0,-19 0 0,1 35 16,17-35-16,1 0 0,-19 18 16,36 0-16,-17-18 0,17 17 15,17-17 1</inkml:trace>
  <inkml:trace contextRef="#ctx0" brushRef="#br0" timeOffset="9674.23">10283 1270 0,'0'0'0,"-17"-18"15,-1 1 1,1 17-16,17-18 0,-18 18 16,18-18-16,-18 18 15,1 0 1,-1 18-16,0-18 0,1 35 16,-1-35-16,-17 53 15,17-35-15,18 17 0,-17-17 0,-1 17 16,0 0-16,18 1 0,-17 34 15,-1-52-15,18 17 0,0 18 16,0-18-16,0-17 0,0 17 16,35-17-16,-35 0 0,18-1 15,0-17-15,-1 0 0,18 0 16,-17 0-16,17-35 16,-17 35-16,0-18 0,-18 1 0,35-36 15,-17 35-15,-18-17 0,17-36 16,-17 36-16,0 0 0,0-54 15,0 54-15,-17 0 16,-19-53-16,36 52 0,-35 1 0,17 18 16,-35-36-16,1 17 15,34 36-15,0 0 16,1 0-16,-19 36 16,19-36-16,-1 35 0,0 0 0,18 0 15,-17-17-15,17 35 0,0-35 16,0 17-16,0-17 0,35-1 15,-35 1-15,18-1 0,-18 1 0,35 0 16,0-1-16,-17-17 0,17 0 16,0 18-16,-17-18 0,35 0 15,-18 0-15,36 0 16,-54 0-16,1 0 0,0 0 16</inkml:trace>
  <inkml:trace contextRef="#ctx0" brushRef="#br0" timeOffset="9983.66">10583 1782 0,'0'0'16,"0"17"15,0 1-15,18-1-16,-18 1 15,18 0-15,-18-1 0,0 1 0,0 17 16,0-17-16,17 35 16,1-36-16,-18 19 15,18-19-15,-1-52 31,-17 0-15</inkml:trace>
  <inkml:trace contextRef="#ctx0" brushRef="#br0" timeOffset="10495.27">11007 1305 0,'0'0'0,"-18"0"125,18 18-110,0 0 1,-18-18-16,18 17 15,-17-17-15,34 0 47,1 0-31,17 0-16,1 18 16,-1-18-16,53 0 15,-53 0-15,1 0 0,69 0 16,-87 0-16,35-18 15,-18 18-15,-17 0 0,17 0 16,-17 0-16</inkml:trace>
  <inkml:trace contextRef="#ctx0" brushRef="#br0" timeOffset="10707.64">10989 1676 0,'0'17'0,"0"-34"0,-18 34 0,1 1 16,52-18 15,0 0-31,-17-35 16,17 35-16,0-18 0,36 0 16,-18 18-16,-18-17 0,36-1 15,-36 0-15,0 18 0,36-17 16</inkml:trace>
  <inkml:trace contextRef="#ctx0" brushRef="#br0" timeOffset="11791.71">12047 988 0,'0'0'16,"0"-18"-16,0 0 16,0 36 468,0 0-468,0-1-1,0 1-15,-17-18 16,17 18-16,0-1 0,-18 19 16,18-19-16,0 36 15,0-35-15,-18 17 0,18 0 16,-17 1-16,17-19 0,0 36 15,0-35-15,0-1 16,0 19-16,0-19 0,0 1 0,0 35 16,17-35-16,-17-1 15,18 1-15,0 17 16,-1-17-16,-17-1 0,18-17 16,0 0-16,-18 18 0,17-18 15,1 0-15,0 0 0,-1 0 16,1 0-16,35-35 0,-36 17 15,1 18-15,35-35 0,-35 17 16,-1 1-16,1-19 16,-1 1-16,1 17 0,0-35 15,-18 36-15,0-18 0,0-54 16,0 54-16,-71-53 16,71 53-16,-35 17 0,0-17 15,17 17-15,0 0 0,-17 18 16,17-17-16,-17 17 0,0 0 15,17 0-15,1 0 0,-19 0 16,19 0-16,-1 17 0,0-17 16,18 18-16,0 0 15,0-1 1,18-17-16</inkml:trace>
  <inkml:trace contextRef="#ctx0" brushRef="#br0" timeOffset="12032.16">12629 1535 0,'-17'17'31,"17"-52"-31,0 17 0,0 1 31,0-1-15</inkml:trace>
  <inkml:trace contextRef="#ctx0" brushRef="#br0" timeOffset="12473.8">13123 1023 0,'-35'-18'0,"70"36"0,-70-53 15,17 17-15,1 18 16,-1-18-16,0 18 15,1 0-15,-1 36 16,1-19-16,-1 1 16,0 0-16,18-1 15,0 19-15,0-19 0,0 1 16,0 17-16,18-17 0,-18-1 16,35 19-16,-17-19 15,-18 1-15,53 17 0,-36-17 16,1 0-16,35 17 15,-35-18-15,17 19 16,-17-1 0,-18-17-16,0-1 15,-36 1-15,1 0 0,35-1 16,-35-17-16,-1 18 16,19-1-16,-1-17 0,-17 0 15,17 0-15,1 0 16,-1 0-16,-17-35 15</inkml:trace>
  <inkml:trace contextRef="#ctx0" brushRef="#br0" timeOffset="12832.73">12912 1094 0,'0'0'15,"-18"-36"1,18 19 15,35 17-31,36-18 16,-36 18-16,0-18 0,36 1 16,-18 17-16,70-18 15,-87 0-15,69 18 16,-87 0-16,17 0 15,1 0-15,-19-17 16,-17-1 78</inkml:trace>
  <inkml:trace contextRef="#ctx0" brushRef="#br0" timeOffset="16590.37">14870 882 0,'0'-18'16,"0"36"62,0 0-62,0-1-16,0 18 15,17-17-15,-17 17 0,0 36 16,0-36-16,0 1 0,18 122 16,-18-105-16,0 0 0,0-18 15,0 18-15,0-17 0,0 16 0,0 19 16,0-36-16,0-17 16,0 35-16,17-35 0,-17-1 0,0 1 15,0-1-15,0 1 16,0-53 15,0 17-31,-17 1 16,17-19-16,-18 1 0,1 0 15,17 17-15,-18-35 0,18 35 16,0 1-16,0-18 16,0 17-16,0 0 0,18 18 15,-1 0 1,18 0-16,-17 0 15,0 18-15,52 0 16,-52 17-16,0-35 0,17 35 16,-17-17-16,-1-1 0,1 19 15,-1-19-15,-17 1 0,18 17 16,-18-17-16,0 0 0,0-1 16,0 1-16,0-1 15,-35-17-15</inkml:trace>
  <inkml:trace contextRef="#ctx0" brushRef="#br0" timeOffset="17132.46">15540 1640 0,'-35'0'0,"17"0"16,0-17-16,18 52 47,0-17-47,-17 35 16,17-36-16,0 1 0,0 35 15,-18-36-15,18 1 0,0 17 16,0-17-16,0 0 15,18 17-15,-18-17 16,35-1-16,-17-17 16,-1 0-16,1 0 15,-1-35-15,1 17 0,0-17 16,-1 17-16,1-35 0,-18 36 16,18-18-16,-18-36 0,0 36 15,0-1-15,-18-69 16,-17 69-16,-1-17 15,19 36-15,-1-1 0,1 0 0,-19 1 16,-34 17 0,52 0-16,0 35 0,1-35 0,-18 18 15,17 17-15,0 18 16,1-35-16,17-1 0,0 1 16,0-1-16,0 1 0,0 0 0,35-1 15,0 1-15,-17 0 0,17-18 16,0 0-16,1 0 0,-19 0 0,54 0 15,-36 0-15,0 0 0,1-18 16,34-17-16,-34 35 0,16-36 16</inkml:trace>
  <inkml:trace contextRef="#ctx0" brushRef="#br0" timeOffset="17531.72">16228 776 0,'-36'-18'16,"72"36"-16,-89-36 0,53 1 0,-18 17 15,-17-18-15,17 18 16,1-17-16,-1 17 0,0 0 16,1 0-16,-1 0 0,0 17 15,-34 36 1,34-35-16,-53 52 0,54-34 16,-19 34-16,19-35 0,-1 18 15,18-17-15,-17 69 0,17-69 16,0 17-16,0 52 0,35-69 15,-35-1-15,35 18 0,-17-18 16,-1-17-16,1 17 0,17 0 0,-17-17 16,17 0-16,-17-1 0,17 1 0,0 0 15,1-18-15,-1 0 16</inkml:trace>
  <inkml:trace contextRef="#ctx0" brushRef="#br0" timeOffset="18070.8">16192 1358 0,'-17'-17'16,"34"34"-16,-69-70 16,52 36-16,-18-19 15,18 19-15,0-1 16,35 18-16,0 0 0,-17 0 15,17 0-15,-17 0 0,53 18 16,-54-18-16,19 35 0,16 0 16,-34-17-16,0 0 0,-1 34 15,-17-34-15,0 0 0,0 17 16,-35-17-16,0 35 16,17-53-16,1 17 15,-1-17-15,0 0 16,18-35-16,0 17 15,0 1-15,0-1 0,0 0 16,18-35-16,17 36 0,-35-18 16,18 17-16,-18 0 0,17 1 0,-17-1 15,36-17-15,-19 35 0,-17-18 16,18 0-16,-18 1 0,0-1 16,0 36 30,0-1-30,0 19-16,0-1 16,0-17-16,0 17 0,-18-17 15,18-1-15,0 1 0,0-1 0,0 19 16,36-19-16,-36 1 0,17 0 16,1-18-16,0 0 0,52 0 15</inkml:trace>
  <inkml:trace contextRef="#ctx0" brushRef="#br0" timeOffset="18379.87">16757 741 0,'-35'0'0,"70"0"0,-70-18 0,17 18 15,18-17-15,-18-1 16,1 18-16,17-18 15,35 18 1,-17 36 0,-1-36-16,1 17 0,52 36 15,-52-35-15,35 17 16,-35 0-16,-1-17 0,19 17 16,-1 18-16,-17 0 0,-1-18 15,-17 1-15,18 17 0,-18-18 0,17 18 16,-17 70-16,-35-88 15,0 36-15,35-36 0,-53 36 16,53-54-16,-18 1 16,1 17-16</inkml:trace>
  <inkml:trace contextRef="#ctx0" brushRef="#br0" timeOffset="19248.38">17498 1358 0,'0'0'0,"35"0"78,-17 0-78,-1 0 16,1 0-16,53 0 0,-36-17 16,0 17-16,71-18 0,-53 0 15,-18 18-15,53-17 0,-35 17 16,-18 0-16,18-18 0,-35 18 15,17 0-15,-17 0 16,0 0-16,-18 35 0</inkml:trace>
  <inkml:trace contextRef="#ctx0" brushRef="#br0" timeOffset="19455.68">17709 1676 0,'-17'0'16,"34"0"-16,-52 17 0,70-17 31,1-17-31,-19-19 0,19 36 16,-1-17-16,53-19 16,-35 19-16,35-1 0,-53 1 0,1 17 15,70-36-15,-89 36 16,1 0-16</inkml:trace>
  <inkml:trace contextRef="#ctx0" brushRef="#br0" timeOffset="20245.49">19068 1094 0,'0'0'0,"-18"-18"0,0 0 31,1 18 0,-1 18 1,0-18-32,18 18 15,-17-1-15,-1 1 0,-17 35 16,17-18-16,-17 18 0,17-18 15,18 1-15,-17-1 0,-1 35 16,0-34-16,18-1 0,0 18 16,0-18-16,0-17 0,36 17 15,-36-17-15,17-1 0,36 19 16,-35-36-16,0 0 0,34 17 16,-34-17-16,17 0 0,18-35 15,-17 0-15,52-18 16,-53 17-16,-17 1 0,17-18 15,-17 18-15,-1 0 0,1-53 16,-18 52-16,0 1 0,0-36 16,0 36-16,-35 0 0,35 0 15,-36 17-15,1-17 0,0 17 16,17 18-16,-17-18 0,0 18 16,-54 0-16,72 0 15,-54 0-15,54 0 16,17 18-1,0 0-15,17-18 16</inkml:trace>
  <inkml:trace contextRef="#ctx0" brushRef="#br0" timeOffset="21279.32">19967 1376 0,'-17'0'32,"-1"0"-17,0 0 1,36 0 62,0 0-62,-1 0-16,18 0 0,71 0 15,-70 0-15,17 0 16,123-35-16,-123 35 16,70 0-16,-70-18 0,0 18 15,0-18-15,18 1 0,-36 17 16,-17 0-16,-1-18 0,1 18 15,-53 0 17,-1 0-32,19 0 15,-1 0 1</inkml:trace>
  <inkml:trace contextRef="#ctx0" brushRef="#br0" timeOffset="21647.67">20355 1005 0,'-17'0'0,"34"0"0,-34-17 15,-1 17 1,18-18-16,35 53 47,-35-17-47,0 35 15,18-35-15,-18 17 0,18 35 16,-18 1-16,0 35 16,0-71-16,0 18 15,0-18-15,0-17 0,0 35 16,0-36-16,17-17 0,-17 18 15,0 0-15,0-36 47</inkml:trace>
  <inkml:trace contextRef="#ctx0" brushRef="#br0" timeOffset="22192.67">21502 1023 0,'-18'0'0,"18"-18"0,-17 1 32,-1 17-17,18 35 1,-18-17-16,1-1 16,-1 1-16,18 0 0,-18 35 15,-17 52-15,35-69 16,-18 34-16,18-35 15,-17 1-15,17 17 0,0-18 16,0-17-16,0 17 0,0-18 0,35 1 16,-35 0-16,18-1 15,17-17-15,36 0 16,-54 0-16,18 0 0,18-17 16,-35-19-16,17 1 0,1 0 15,-1-36-15,-35-34 16,0 69-16,0-52 15,-35 53-15,35 0 0,-36-1 0,1-17 16,0 18-16,17 17 16,-35 1-16,36 17 0,-1 0 0,-35 0 15,35 0-15,1 0 16,-19 17-16,19 1 0,17 17 16,0-17-16,0 0 15,17 17-15</inkml:trace>
  <inkml:trace contextRef="#ctx0" brushRef="#br0" timeOffset="22411.39">21996 1446 0,'0'0'0,"0"-17"31,17-1-31,-17 0 16,0 1-1,18 17-15,-18-18 16</inkml:trace>
  <inkml:trace contextRef="#ctx0" brushRef="#br0" timeOffset="22819.83">22437 917 0,'-18'-17'0,"-17"-1"15,-1 0 1,19 18-16,-1 0 15,18 18-15,0 17 16,-17-35-16,17 18 0,0-1 16,0 1-16,0 0 0,0-1 0,0 1 0,0 17 15,0-17-15,0 0 16,0 17-16,35-17 0,-35-1 16,53 18-16,-36-17 0,1 0 15,35-1-15,-35 1 0,-1 0 16,18 17-16,-17-35 15,-18 18-15,18-18 0,-18 17 0,0 1 16,0-1-16,-36 1 16,1 17-16,0-35 15,0 0-15,17 18 0,0-18 16,-17 0-16,17 0 16,18-18-1,0 1-15</inkml:trace>
  <inkml:trace contextRef="#ctx0" brushRef="#br0" timeOffset="23032.99">22454 935 0,'-35'0'15,"17"0"1,54-18-1,-19 18 1,1 0-16,52-17 16,-34-1-16,87 0 15,-87 18-15,-19 0 0,71-17 16</inkml:trace>
  <inkml:trace contextRef="#ctx0" brushRef="#br0" timeOffset="23627.51">23601 847 0,'0'0'0,"0"-18"31,-18 18-16,1 0-15,17 18 0,-36-18 16,1 53-16,0-36 16,17 1-16,-35 17 0,36 0 15,-19 1-15,1 34 16,0-34-16,17-1 0,-53 106 16,36-53-1,18-70-15,17-1 0,-18 1 16,0 0-16,18-1 0,0-34 31,-17-19-15</inkml:trace>
  <inkml:trace contextRef="#ctx0" brushRef="#br0" timeOffset="24024.91">23019 952 0,'0'0'0,"-18"-17"16,53 17 31,-35 17-47,18-17 16,0 36-16,-1-36 0,71 53 15,-52-18-15,-19-17 0,36 35 16,-17-18-16,34 53 15,-52-53-15,17-17 0,0 35 16,1-18-16,-19-17 0,19 17 16,-19-17-16,1-1 0,-1 19 15,1-36-15,-18 17 0,18 1 16,-18-36 31,0 1-32,17 17 1,-17-18-16,0 0 16,0 1-1</inkml:trace>
  <inkml:trace contextRef="#ctx0" brushRef="#br0" timeOffset="24946.44">24324 1235 0,'18'0'109,"-1"0"-109,54 0 16,-18 0-16,-18 0 0,53 0 15,-35 0-15,0-18 0,35 18 16,-52-18-16,-1 18 16,35-17-16,-52 17 0,0 0 15,-54 35-15</inkml:trace>
  <inkml:trace contextRef="#ctx0" brushRef="#br0" timeOffset="25174.71">24324 1570 0,'-18'17'0,"36"-34"0,-53 34 16,70-17-1,-17-17 1,-1 17-16,19 0 0,16-18 16,-16 1-16,105-1 15,-106 18-15,18 0 16,-18 0-16,1 0 0,17-18 16</inkml:trace>
  <inkml:trace contextRef="#ctx0" brushRef="#br0" timeOffset="26697.47">25576 758 0,'0'-17'0,"0"-1"16,0 1-1,0-1 32,0 53 0,18-35-47,-18 35 16,18 18-1,-1-53-15,-17 18 16,0 0-16,0 17 15,0 0-15,0-17 16,0-36 47,0 1-63,0-1 15,0 0 1,0 1 93,0-1-93,0 0 15,0 1 0,0-1 1</inkml:trace>
  <inkml:trace contextRef="#ctx0" brushRef="#br0" timeOffset="29223.36">25806 847 0,'0'-18'63,"-18"18"46,0 0-93,1 0-1,-1 0-15,0 0 16,1 0 0,-1 0-16,18 18 15,-17-18-15,17 17 16,-18 1-16,0 0 0,1-18 15,17 17-15,-18 1 0,18-1 16,-18 1-16,18 0 0,-17 17 16,17-17-16,-18 17 15,18-17-15,0-1 0,0 36 16,0-35-16,0-1 0,0 36 16,0-35-16,0 0 0,18 17 0,-18-17 15,0-1-15,17 1 0,-17 17 0,0-17 16,18-1-16,-18 1 0,18 0 0,-18-1 15,17-17-15,1 18 0,0 0 16,-1-18-16,1 17 0,-1-17 16,1 0-16,35 0 15,-18 0-15,-17 0 0,0 0 16,35-35 0,-36 35-16,18-53 0,-17 35 15,-18 1-15,18-36 0,-1 35 16,-17-17-16,18-36 0,-18 36 15,0 0-15,0-36 0,0 36 16,0 0-16,-35-18 16,35 35-16,-18 0 0,-35-34 15,36 52-15,-54-18 16,53 18-16,-70 0 16,70 35-16,1-17 15,-1-18-15,18 17 0,0 1 16,0 0-16,0-1 0,0 1 15,35-18-15</inkml:trace>
  <inkml:trace contextRef="#ctx0" brushRef="#br0" timeOffset="29439.55">26282 1517 0,'0'0'15,"0"-18"1,0 1-16,0-19 16,35 19-16,-35-1 15,18 0-15</inkml:trace>
  <inkml:trace contextRef="#ctx0" brushRef="#br0" timeOffset="29935.85">26705 935 0,'-17'-18'16,"34"36"-16,-34-53 0,17 17 15,-18 18-15,18-18 0,-18 54 32,1-36-17,17 17-15,-36-17 0,19 18 16,17-1-16,-35 19 15,35-19-15,0 1 16,0 0-16,0-1 0,35 19 16,-18-19-16,-17 1 15,36 0-15,-19-1 0,1 1 0,0-18 16,-1 17-16,1 1 0,0-18 0,-1 18 16,18-1-16,-17 1 15,0-18-15,-18 18 0,0-1 16,0 1-1,0 0-15,-18-18 0,18 17 16,-35-17-16,17 18 0,1-18 0,-1 17 16,-17-17-16,17 0 0,0 18 0,1-18 15,-1 0-15,0 0 0,1 0 16,17-18 15</inkml:trace>
  <inkml:trace contextRef="#ctx0" brushRef="#br0" timeOffset="30171.84">26670 952 0,'0'-17'15,"0"34"-15,-18-34 0,18-18 0,0 17 16,0 0-1,18 18-15,17-17 16,1 17-16,-1 0 16,-18 0-16,54-18 15,-36 18-15,-17 0 0,17 0 0,0 0 16,-17 0-16,0 0 0,17-18 0,-17 18 16</inkml:trace>
  <inkml:trace contextRef="#ctx0" brushRef="#br0" timeOffset="31486.03">27852 776 0,'0'-18'15,"0"1"17,-18 34 15,1 19-32,-1-19-15,0 1 16,1 0-16,-19 35 0,19-18 0,-1 0 15,-17 18-15,17 0 0,0-18 16,-17 1-16,18-1 0,-1 0 16,0 18-16,-17 0 0,17-18 15,1-17-15,-1 17 0,0 0 16,18-17-16,-17-18 0,17 18 16,-18-1-16,18-34 46,0-19-46,0 19 16,0-1-16</inkml:trace>
  <inkml:trace contextRef="#ctx0" brushRef="#br0" timeOffset="31966.71">27411 847 0,'-18'0'0,"36"0"0,-36-18 31,36 18 1,-18 18-32,17-1 15,1 19-15,0-19 0,-1 1 16,1-1-16,0 1 0,-1 0 0,1-1 15,17 1-15,-17 0 0,-1 17 0,36 18 16,-35-35-16,0-1 0,17 36 16,-17-35-16,-1 17 0,36 0 15,-35 1-15,-1-19 0,1 18 16,0-17-16,-1 0 0,1-1 16,17 1-16,-35 0 15,36-1-15,-19-17 0,1 18 16,-1-18-1,1 0 17,-18-18-32,0 1 15,18 17-15,-18-18 16,17 18-16,-17-18 16</inkml:trace>
  <inkml:trace contextRef="#ctx0" brushRef="#br0" timeOffset="32263.45">28698 1605 0,'0'0'15,"-17"0"16,17-18-15</inkml:trace>
  <inkml:trace contextRef="#ctx0" brushRef="#br0" timeOffset="38098.26">2840 3440 0,'0'-18'15,"-18"18"1,18-18-16,-17 18 47,17-17-32,0 34 64,0 1-64,0 0-15,0-1 16,0 1-16,0-1 0,17 1 15,-17 0-15,0-1 0,0 1 0,18 0 16,-18 35-16,0-18 16,17 0-16,-17 18 0,0-18 0,18 1 15,-18 34 1,18 1-16,-18-54 0,0 19 0,0-19 16,0 36-16,0-35 15,17 17-15,-17-17 0,0 17 0,0-17 16,0 17-16,0 0 0,0 1 15,0-19-15,0 1 0,18-1 0,-18 19 16,0-19-16,0 1 0,0 17 16,0-17-16,18 0 0,-18 34 15,0-34-15,0 0 0,0 17 16,0 0-16,17-17 0,-17 17 16,0 0-16,0-17 0,0 35 15,0-35-15,18 17 0,-18-17 16,0 17-16,0-17 0,18 17 0,-18-18 15,17 36-15,-17-17 0,0-19 16,18 19-16,-18-19 0,0 1 0,18 17 16,-18 0-16,17 18 15,-17-17-15,18-19 0,-18 1 16,17 17-16,-17-17 0,0-1 16,18 1-16,-18 0 0,0-1 0,18 1 15,-18 0-15,17 35 0,-17-36 16,0 1-16,18-1 0,-18 1 15,0 0-15,0 17 0,18 0 0,-18-17 16,0 0-16,0 17 16,17-18-16,-17 1 0,0 17 0,0 1 15,0-1-15,18 0 16,-18 0-16,0 36 16,0-53-16,0-1 0,0 19 15,0-19-15,0 1 0,0 0 0,0 34 16,0-34-16,0 0 0,0 17 15,0-17-15,0-1 0,0 1 16,0 0-16,0-1 0,0 1 0,0-1 16,0 1-16,0 0 0,0-1 15,0 1-15,0 17 16,0-17-16,0 0 16,0-1-16,0 18 15,0-17-15,-18 0 0,18-1 16,0 1-16,0 0 0,0-1 15,0 1-15,0 0 16,0-1-16,0 1 0,0 0 16,0-1-16,0 1 15,0-1-15,0 1 0,0 0 16,0-1-16,0 19 16,0-19-16,0 1 15,0 0-15,0-1 0,0 1 16,0-1-16,0 1 15,0 0-15,0-1 16,0 1-16,0 0 0,0-1 0,0 1 16,0 0-16,0-1 0,0 1 15,0 17-15,0-17 0,0-1 16,0 1-16,0 0 0,0-1 16,0 19-16,0-19 15,0 1-15,18 0 16,-18 17-16,0-18 15,0 1-15,0 0 0,0-1 16,0 1-16,0 17 16,0-17-16,0 0 0,0-1 0,0 1 15,0-1-15,0 1 0,0 0 16,0-1-16,-18-17 0,18 18 0,0 0 16,0-1-1,0 1 1,0 0-1,0-1 1,0 1-16,0-1 16,18-17-16,-18 18 15,0 0 1,18-18-16,-18 17 16,0 1-1,0 0 1,0-1-1,0 1 1,0 0 0,0-1-1,0 1 1,0 0 0,0-1-1,0 1 32,0-1-31,0 1-16,0 0 15,0-1-15,0 1 16,-18-18-16,18 18 0,0-36 62,0 0 17,0 1-79,0-1 15,0 0-15,0 1 16,0-1-16</inkml:trace>
  <inkml:trace contextRef="#ctx0" brushRef="#br0" timeOffset="40545.51">2558 7761 0,'-18'0'0,"18"-18"16,-18 18-16,1 0 15,-1 0-15,18-17 0,-18 17 16,1 0-16,-1 0 16,1 0-16,17-18 15,-18 18-15,0 0 16,1 0-16,-1 0 16,0 0-1,1 0-15,34 0 63,-17 18-63,18-18 15,17 0-15,53 17 16,-52-17-16,-1 0 16,18 0-16,0 0 0,0 0 0,53 0 15,-54 0-15,1 0 0,0 0 0,18-17 16,-18 17-16,17 0 0,-17-18 0,18 18 15,-18 0-15,17 0 0,-17-17 0,18 17 16,-18 0-16,17 0 0,-17-18 0,71 18 16,-71 0-16,-1 0 15,54 0-15,-53 0 0,-18-18 16,107 18-16,-107 0 16,71 0-16,-71-17 0,18 17 15,0 0-15,0 0 0,0 0 0,0-18 16,35 18-16,-35 0 0,-18-18 15,18 18-15,17 0 0,-34 0 16,-1 0-16,36 0 0,-36 0 16,-18 0-16,19 0 0,-1 0 15,-17 0-15,17 0 0,35 0 16,19 0-16,-36 0 0,35 0 16,-35-17-16,-18 17 0,53 0 15,-53-18-15,1 18 0,34 0 16,-34 0-16,-19 0 0,54-18 15,-54 18-15,19 0 0,17 0 16,-18 0-16,0 0 0,0 0 16,1 0-16,17-17 0,0 17 0,-18 0 15,18 0-15,0-18 0,0 18 0,-1 0 16,37 0-16,-19 0 16,1 0-16,-54 0 0,19 0 15,-1 0-15,0 0 0,-17 0 16,0 0-16,17 0 0,0 0 0,-17 0 15,35 0-15,-18 0 0,18 0 0,-18-17 16,18 17-16,0 0 0,0-18 16,0 18-16,0 0 0,-18-18 0,18 18 15,-18 0-15,0-17 0,18 17 16,-35 0-16,0 0 0,17 0 16,-17 0-16,-1 0 15,1 0-15,-1 0 16,1 0-16,35 0 15,-35 0-15,17 0 0,-17 0 0,35 0 16,-36 0-16,1 0 0,-1 0 16,1 0-16,0 0 15,-1 0 1,-17 17 0,18-17-1,0 0-15,-18 18 0,17-18 16,1 0-16,0 0 0,-1 0 0,1 0 15,-1 0-15,19 0 0,-19 0 16,1 0-16,17 0 0,-17 0 16,0 0-16,-1 0 15,1 0 1,-1 0 0,1 0-16,0 0 15,-1 0-15,1 0 0,35 0 16,-35 0-16,17 0 15,-17 0-15,-1 0 16,1 0-16,-1 0 156,-17 18-124,18-18-32,0 0 15,-1 0 1,1 0-16,0 0 15,-1 0-15,1 0 16,-18-18-16,18 18 16,-1 0-16,1 0 15,-1 0 1,1 0-16,0 0 16,17 0-1,-17 0-15,-1 0 0,1 0 0,0 0 16,-1 0-16,1-18 0,-1 18 15,19 0-15,-19 0 16,1 0 0,0 0-16,-1 0 15,1 0-15,0 0 16,-1-17-16,1 17 0,0 0 16,-1 0-16,1 0 0,17 0 15,-17 0-15,-1 0 16,-17-18-16,18 18 15,0 0 1,-1 0 0,1 0-16,0 0 15,-1 0-15,1 0 0,-1 0 16,1 0-16,0 0 16,-18-18-16,17 18 0,-34 0 93,-1 0-77,0 0-16,1 0 16</inkml:trace>
  <inkml:trace contextRef="#ctx0" brushRef="#br0" timeOffset="40926.05">9490 7197 0,'-18'0'0,"36"0"0,-54 0 16,36-18-1,18 36 48,17-1-63,-17 1 15,0-18-15,35 35 16,-36-17-16,18-1 16,-17-17-16,-18 18 0,35 17 15,-35-17-15,0 0 16,0-1-16,-35 36 15,35-35-15,-18 0 0,-34 17 16,34-35-16,0 17 0,-17 19 16,35-19-16,-35 1 15,17 0-15,0-1 0,18 1 16,-17-18-16,17 18 0</inkml:trace>
  <inkml:trace contextRef="#ctx0" brushRef="#br0" timeOffset="42242.86">2875 3404 0,'0'-17'0,"-35"17"16,17 0-1,18-18-15,-17 18 16,-1 0-16,18-18 15,-18 18 17,18 18-32,-17-18 0,-19 53 15,19-35-15,-1 17 0,-17 0 16,17 0-16,-17-17 0,0 35 16,17-35-16,18-1 0,-18 1 15,18 0-15,-17-18 16,17 17-16,0-52 31,0 17-15,0-17-16,17 17 15,-17-17-15,0 17 0,36-35 16,-19 36-16,19-18 0,-19 35 16,1-18-16,-1 0 0,1 1 15,0 17-15,17-18 16,-17 18-16,-18-18 0,35 18 15,-17 0-15,-1 0 16,1 0-16,-1 0 0,1 0 16,0 0-16,-1 0 0,1 18 15,0 17-15,-1-35 16,19 36-16,-19-19 0,-17 1 16,18-1-16,-18 1 0,18 0 0,-18-1 15,0 19-15,17-36 0,-17 17 16,18 1-16,-18 0 0,17-18 15,1 0-15,0 0 16,-1 0-16</inkml:trace>
  <inkml:trace contextRef="#ctx0" brushRef="#br0" timeOffset="43310.99">1817 7885 0,'-18'-18'15,"18"0"1,0 1 0,0-1-1,-17 18 17,-1 18-17,18-1 1,-18 1-16,18 17 15,0-17-15,0-1 16,0 1-16,0 0 16,0-1-16,18 1 0,17-18 15,-35 18-15,18-18 0,-1 0 0,19 0 16,-19 0-16,19-36 16,-19 36-16,1-17 0,0-1 15,17-17-15,-18 17 0,-17 1 16,18-19-16,-18 19 0,0-1 0,0 0 15,0 1-15,-35-1 0,35 0 16,-18 1-16,-35 17 0,36 0 16,-19 0-16,19 0 0,-1 0 15,0 17-15,1-17 0,-1 18 16,18 0-16,0-1 16,0 1-16</inkml:trace>
  <inkml:trace contextRef="#ctx0" brushRef="#br0" timeOffset="44428.3">3210 8731 0,'0'-17'16,"0"-1"0,0 0 15,-17 18 16,-1 0-16,0 0-31,1 0 16,-1 18-1,0-18-15,18 18 16,-17-1-16,17 1 16,-18 17-16,18-17 15,0 17-15,0-17 16,0 17-16,0-17 15,18 17-15,-1-17 16,1-1-16,0 1 16,-1-18-16,1 17 0,0-17 15,-1 0-15,1-35 16,0 35-16,-18-35 0,17 17 16,1 1-16,-1-36 0,1 17 15,-18 19-15,0-18 0,0-1 16,18 19-16,-18-19 0,0-17 15,0 36-15,0-19 0,-36 1 16,19 18-16,-18 17 16,17 0-16,0 0 0,1 0 15,-1 17-15,0-17 0,1 35 0,-1-17 16,18 17-16</inkml:trace>
  <inkml:trace contextRef="#ctx0" brushRef="#br0" timeOffset="45829.61">6579 8784 0,'0'-17'15,"0"-1"-15,-17 18 32,-1 0-17,0 0-15,18 18 0,-17-18 16,-1 35-16,-17-18 0,17 1 0,-52 53 15,34-54-15,19 1 16,-19 0-16,19 17 0,-1-18 0,1 1 16,-19 0-16,36-1 0,-17-17 15,17 18-15,-18-18 0,18 18 16,-18-18-16,1 0 16,-1 0-16,0 0 15,18-18-15,-17 18 16,17-35-16</inkml:trace>
  <inkml:trace contextRef="#ctx0" brushRef="#br0" timeOffset="46112.74">6085 8731 0,'0'0'0,"0"-17"31,18 17-15,0 35-1,-18-17-15,17-18 0,19 52 16,-19-34-16,1 0 16,0-1-16,-1 1 0,18 0 15,36 17-15,-53-17 16,-1-1-16,19 1 0,-19-18 0,1 17 16,-1 1-16,19 0 0,-19-1 15,1 1-15,17 0 0,-17-18 16,0 17-16,-1-17 15,1 0 1</inkml:trace>
  <inkml:trace contextRef="#ctx0" brushRef="#br0" timeOffset="47187.33">4198 7567 0,'0'-18'15,"-18"18"1,18-17-16,-17 17 15,17-18-15,0 1 16,0-1 15,0 36 1,0 17-17,0-18-15,17 19 0,-17-19 16,36 1-16,-36 0 0,0-1 0,0 1 15,17 0-15,1 17 0,-18-18 16,18 1-16,-18 0 16,0-1-16,17-17 15,-17-17 17,0-19-17</inkml:trace>
  <inkml:trace contextRef="#ctx0" brushRef="#br0" timeOffset="47637.16">4427 8026 0,'0'-18'32,"0"36"61,0-1-93,0 1 0,0 0 16,0-1-16,18 1 0,-18 0 16,0 34-16,0-16 15,0 17-15,18-53 16,-18 35-16,0-70 47</inkml:trace>
  <inkml:trace contextRef="#ctx0" brushRef="#br0" timeOffset="48455.54">6068 7444 0,'0'-18'32,"0"0"-32,0 36 62,17 0-46,-17-1-16,36 36 0,-36-35 15,17-1-15,-17 36 0,0-35 16,18 0-16,-18-1 0,0 1 0,18 0 16,-18-1-16,0 1 15,0-1 1,0-52 15,0 18-15</inkml:trace>
  <inkml:trace contextRef="#ctx0" brushRef="#br0" timeOffset="49073.81">6350 8026 0,'-18'0'0,"18"-18"0,-17 18 15,-1-18-15,18 1 31,0-1-31,18 18 32,-1 0-17,1 0-15,0-18 0,-1 18 16,19 0-16,-19 0 0,1 0 16,-1 0-16,1 0 0,0 36 15,-1-36-15,-17 17 0,18-17 16,-18 18-16,0 17 0,0-17 0,0 0 15,-35 35-15,35-36 16,-36 1-16,1 17 0,0-17 16,17-1-16,-17 1 0,17-18 15,1 0-15,-1 0 0,0 0 16,1 0-16,-1 0 0,1-18 0,-1 18 16,0-17-16,1 17 15,17-18-15,0 0 16,35 18 15,0 0-31,-17 0 16,-1 0-16,1 0 0,17 0 15,1 0-15,-1 0 0,18 18 16,-36-18-16,1 0 16,35 35-16,-35-17 15,-1 0-15</inkml:trace>
  <inkml:trace contextRef="#ctx0" brushRef="#br0" timeOffset="49824.53">7973 7232 0,'0'18'0,"0"-1"31,0 1 32,17-1-48,-17 1-15,0 0 16,18-1-16,-18 1 16,0 0-16,0-1 0,18 1 15,-18 0-15,0-1 0,0 19 16,0-19-16,17-17 0,-17 18 0,0-1 15,0 1-15,0 0 0,0-1 16,0 1 0,0-36 31,0 1-47,-17-1 15,17 0-15</inkml:trace>
  <inkml:trace contextRef="#ctx0" brushRef="#br0" timeOffset="50480.67">7955 8008 0,'-18'0'15,"18"-18"1,18 18 15,0-17-31,17 17 16,-35-18-16,18 18 15,-1 0-15,1 0 0,0-18 0,-1 18 16,1 0-16,-18 36 16,18-19-1,-18 1-15,0 0 0,0-1 16,-36 1-16,36 0 0,0-1 15,-17-17-15,17 18 0,-18-18 16,18 18-16,-18-18 16,36 0 31,0 0-32,-1 0 1,1 0-16,17 0 0,0 0 15,-17 0-15,17 0 0,-17 17 16,0-17-16,17 18 16,-35-1-16,0 1 15,0 0-15,-35-18 0,35 17 16,-36-17-16,1 18 0,0-18 16,17 0-16,1 0 0,-19 0 15,19 0-15,-1 0 0,0 0 0,1 0 16,-1 0-16,0 0 0,1 0 0,-1 0 15,0 0-15</inkml:trace>
  <inkml:trace contextRef="#ctx0" brushRef="#br0" timeOffset="51904.63">3157 6862 0,'0'17'47,"-17"-17"-31,17 18-16,-18-1 16,0-17-1,1 0 1,17 18-16,-18-18 15,1 0 1,34 0 62,1 0-47,-1 0-15,1 0-16,-18-18 0,35 18 16,-17-17-16,0 17 15,-1 0-15,1 0 0,17-18 16,-17 18-16,-1 0 16,1 0-16,0 0 15,-1 0 1,1 0 15,-18-17-15,18 17-16</inkml:trace>
  <inkml:trace contextRef="#ctx0" brushRef="#br0" timeOffset="52499.71">2575 6879 0,'0'-17'0,"0"-1"15,18 0 1,-18 36 78,0 17-79,0-17 1,0-1-16,0 1 0,18-18 0,-18 18 16,0 17-16,17-17 0,-17-1 15,0 1-15,18 0 0,-18-1 16,17 1-16,-17-1 47</inkml:trace>
  <inkml:trace contextRef="#ctx0" brushRef="#br0" timeOffset="53565.11">2187 5556 0,'0'18'0,"-17"-18"62,-1 0-46,0 0-16,18-18 16,0 1 15,0-1-16,18 18 1,17 0-16,-17 0 16,-1 0-16,1 0 0,35 0 15,-35 0-15,-1 18 0,36 17 16,-35 0-16,17 18 16,-35-35-16,18-1 0,-18 19 15,0-19-15,0 1 16,0 35-16,0-36 0,-35 1 15,17 17-15,18-17 0,-18 0 16,-17-1-16,17 1 0,1 0 16,-1-18-16,0 0 0,1 0 15,-19 0-15,19 0 0,-1-18 16,-17 0-16,35-17 16,0 17-1,18 1-15,-1 17 16,18 0-16,-17 0 15,0-18-15,-1 18 0,19 0 16,-19 0-16,1 0 0,0 0 16,-1 35-16,1-35 0,0 0 0,-1 18 15,1-18-15,-1 18 0,1-18 0,-18 17 16,18-17-16,-1 18 0,1 0 16,0-18-16,-1 0 0,1 0 15</inkml:trace>
  <inkml:trace contextRef="#ctx0" brushRef="#br0" timeOffset="54200.07">2981 5574 0,'-18'0'15,"36"0"-15,-53 0 0,17 0 16,18 18-16,-18-18 15,1 0-15,-1 0 16,0 0 0,1 0-1,-1 0 1,18 17 0,18-17 15,17 0-16,-17-17-15,-1 17 0,1 0 16,35-18-16,-18 0 0,-17 18 16,0-17-16,17 17 0,-18 0 0,1 0 15,0-18-15,-1 18 0,1 0 16,0 0-16,-1-18 16</inkml:trace>
  <inkml:trace contextRef="#ctx0" brushRef="#br0" timeOffset="55391.33">2117 4463 0,'0'0'0,"-36"0"31,19 0-31,17-18 16,0 0 0,0 1-16,17 17 15,19-18 1,-19 18-16,1 0 16,0 0-16,-1 0 0,1 0 0,17 35 15,-17-35-15,-1 18 0,1-18 16,-18 18-16,18-18 0,-18 17 0,17 1 15,-17 0-15,0-1 0,0 1 16,0-1-16,-17 1 0,17 0 16,-36-18-16,36 17 0,-17-17 15,-1 0-15,0 0 32,18-17-17,36 17 16,-19 0-31,36 0 16,-35 17-16,0-17 0,35 0 16,-18 18-16,-18-18 0,1 0 15,0 18-15,-1-18 0,1 0 0,0 17 16,-18 1-16,-36 0 16,36-1-16,-53 18 0,18-17 15,0 0-15,0 17 0,-1-17 0,-52 17 16,70-35-16,-17 18 0,18-18 15,-1 0-15,18 17 0,-18-17 16,18-35 0,36 17-16,-1 1 15</inkml:trace>
  <inkml:trace contextRef="#ctx0" brushRef="#br0" timeOffset="56234.43">3052 4357 0,'-53'-18'32,"35"18"-32,0 0 0,1 0 15,-1 18-15,0-18 16,18 17 0,-17-17-1,-1 0 1,18 18-1,-18-18-15,1 18 16,-1-18 15,1 0-15,-1 0 0,0 0-1,36 0 95,0 0-110,17-18 15,-18 18-15,1 0 0,0 0 0,-1 0 16,1-18-16,0 18 0,17-17 15,-17 17-15,-1 0 0,1 0 16,-18-18-16,18 18 31</inkml:trace>
  <inkml:trace contextRef="#ctx0" brushRef="#br0" timeOffset="57787.87">335 5539 0,'0'-18'32,"0"0"-17,0 1-15,0-1 32,-18 18-32,1 0 15,17-18 1,0 54 31,0-19-47,0 1 15,0 0-15,0-1 0,0 1 16,17 35-16,-17-36 0,0 19 16,18-1-16,-18 0 0,18 1 0,-18-1 15,17 71-15,1-71 0,0 18 16,-18 35-16,0-35 15,17-18-15,-17 18 0,0-18 0,0-17 16,18 0-16,-18-1 16,0 1-16,0-53 31,0 17-15,-18 18-16,18-35 0,-17-18 15,17 35-15,0-52 16,0 34-16,0 1 15,0 0-15,17 17 0,-17 1 0,36-19 16,-36 19-16,17 17 0,-17-18 16,18 18-16,0 0 15,-1 0 1,-17 18-16,18-18 16,-18 17-16,17-17 0,1 36 0,-18-19 15,18 1-15,-1-1 0,-17 1 0,18 0 16,0 52-16,-18-52 15,0 17-15,0 1 0,0-19 16,0 1-16,0 35 0,-18-36 16,18 1-16</inkml:trace>
  <inkml:trace contextRef="#ctx0" brushRef="#br0" timeOffset="58327.03">847 6068 0,'-18'0'0,"36"0"0,-54 0 16,19 0-1,17 17-15,-18 1 0,0 0 16,18-1-16,0 1 15,0 0-15,0 17 0,0-17 16,0-1-16,0 18 0,0 1 16,0-19-16,18 19 0,-18-1 15,0-17-15,0-1 0,18 36 16,-18-35-16,0-1 0,0 1 16,17-18-16,-17 18 0,18-18 15,0 0-15,-1-18 16,1-17-16,-18-1 15,18 1-15,-18-18 16,0 18-16,0 0 0,0-36 16,0 36-16,-18 0 0,18-1 0,-35-17 15,35 36-15,-18-1 0,0 0 16,1 18 0,-1 18-16,0-18 15,1 18-15,-1 17 0,1-17 16,-1-1-16,18 1 0,-18 0 0,18-1 15,0 1-15,0 0 0,0-1 16,0 1-16,0-1 0,18 1 16,17 0-16,-17-18 15,17 17-15,-17-17 16,-1 0-16,1 0 16,0 0-16,-1-35 0,19 17 15,-1 18-15,-18-35 0,1 18 0,17-19 16</inkml:trace>
  <inkml:trace contextRef="#ctx0" brushRef="#br0" timeOffset="58663.75">1041 5503 0,'-18'-17'0,"36"34"0,-54-34 15,36-1-15,-17 0 0,-1 18 16,18-17-16,-18 17 0,1 0 31,17 17-15,0 19-16,-18-1 16,18-17-16,0 17 0,0 18 15,0-18-15,0 0 0,18 36 16,-18-36-16,0 0 0,35 36 15,-17-36-15,-18 1 0,35 16 0,0 19 16,-35-53-16,53 70 16,-53-70-16,36 34 15,-19-52-15,1 0 16,-1 0-16,1 0 0</inkml:trace>
  <inkml:trace contextRef="#ctx0" brushRef="#br0" timeOffset="59207.72">1182 5750 0,'-18'0'15,"36"0"-15,-53 0 0,35-17 16,-18 17-16,18-18 31,18 18-31,17-18 16,0 18-16,0-17 15,-17 17-15,0 0 0,-1 0 16,1 35-16,-18-17 16,0 17-16,-35 18 15,35-36-15,-36 19 16,36-19-16,-17 1 16,-1-18-16,18 18 15,0-36 16,18 18-31,-18-18 16,17 18-16,1-35 16,-18 17-16,18 18 0,-18-17 0,17-1 15,-17 1-15,18-19 16,-18 19-16,0-1 16,-18 18 15,18 18-31,0-1 15,0 1-15,0 17 16,0-17-16,0-1 0,0 1 16,18 0-16,0 17 15,-18-17-15,17-18 16,1 35-16,-1-17 16,1-18-16,0 17 15,-1-17-15,1-35 16</inkml:trace>
  <inkml:trace contextRef="#ctx0" brushRef="#br0" timeOffset="59491.95">1323 5433 0,'0'-18'0,"0"36"0,-18-36 0,18 0 15,18 36 32,0 0-31,17-1-16,-18 1 0,36 17 15,-35-17-15,17 0 0,1 35 16,-19-18-16,18 0 0,-17 0 16,17 89-1,-35 52-15,0-105 16,0-18-16,-17 70 0,-19-70 0,36 0 15,-17 35-15,-1-53 0,18-17 16,-17 17-16</inkml:trace>
  <inkml:trace contextRef="#ctx0" brushRef="#br0" timeOffset="66694.91">14605 2963 0,'-18'0'15,"1"0"17,17-17-17,0-1 48,0 0-48,0 1 1,0-1 0,0 0-1,0 1 17,0-1-17,0 36 48,0-1-48,0 19-15,0-19 0,35 1 16,-35 17-16,0-17 0,18 0 16,-18 35-16,0-18 0,17-18 15,-17 36-15,0-35 16,0 17-16,18 1 0,-18-19 0,0 1 15,0 17-15,0-17 16,0-1-16,0 1 16,0-36 31,0 1-32,-18 17-15,18-18 16,0 0-16,0 1 0,0-1 15,0 1-15,0-1 16,0 0-16,0 1 0,18 17 16,-18-18-16,18 18 15,-1 0 1,1 0 0,-1 0-16,1 0 0,0 18 15,17-18-15,-17 17 0,-1-17 16,-17 18-16,36 0 0,-19-1 15,1 1-15,-1-18 0,1 17 0,0 1 16,-18 0-16,17 17 16,-17-17-16,0 17 15,0-17-15,0-1 0,0 1 16,-17-18-16,17 17 0,0 1 16,-18-18-16</inkml:trace>
  <inkml:trace contextRef="#ctx0" brushRef="#br0" timeOffset="67238.98">15258 3316 0,'0'-35'31,"0"52"31,-18-17-62,18 18 0,0 35 16,-18-35-16,18 35 16,0-36-16,0 18 0,0 18 15,0-17-15,0-19 0,0 36 16,0-35-16,18 0 0,-18 17 15,18-35-15,17 17 16,-17-17-16,-1 0 0,1-35 16,17 0-16,-17 17 0,17-17 15,-17 0-15,-1 17 0,1-17 0,0-53 16,-18 52-16,0 1 16,0-18-16,-36 35 0,36-17 15,-35 0-15,0 17 0,17 18 16,-17-17-16,17 17 0,1 0 15,-1 0-15,0 0 0,1 0 0,-1 0 16,0 17-16,1-17 0,17 36 16,-18-36-16,0 17 0,18 18 15,0-17-15,0 0 16,0-1-16,0 1 16,0 0-16,18-18 0,-18 17 15,35-17-15,-35 18 0,53-18 16,-35 0-16,0 0 0,17 0 0,-18 0 15,19 0-15,-19 0 0,19-18 0,17-17 16,-18 35-16</inkml:trace>
  <inkml:trace contextRef="#ctx0" brushRef="#br0" timeOffset="67623.14">15910 2787 0,'0'-18'15,"0"36"-15,0-53 16,-17 17-16,17 0 16,-18 18-1,0 0 1,18 18-1,-17-18-15,-1 18 0,-17 17 16,17-17-16,1-1 0,-1 1 0,0 35 16,1-18-16,17-17 15,-18 17-15,18 0 0,0 1 0,0-19 16,0 54-16,0-54 0,0 19 16,35 34-16,-17-52 0,-18 17 15,18 18-15,17-18 0,-35-17 16,35 35-16,-17-36 0,-18 1 15,35 17-15,-17-17 0,-18 0 16,53-18-16,-36 0 16,1 0-16</inkml:trace>
  <inkml:trace contextRef="#ctx0" brushRef="#br0" timeOffset="69287.98">16157 3069 0,'0'18'0,"-17"-18"203,-1 17-188,0 1 1,18 0-16,-17-1 16,17 1-16,0 0 0,0 17 15,0-17-15,0-1 16,0 1-16,0-1 15,17 1-15,1-18 16,0 0-16,-1 0 16,1 0-16,-1-18 15,1 18-15,-18-17 0,18 17 16,-1-35-16,-17 17 0,18 18 0,-18-18 0,0 1 16,0-1-16,0-17 15,0 17-15,0 0 0,-18 1 16,18-1-16,-35 18 0,17-17 15,-17 17-15,0 0 16,17 0-16,1 0 0,-1 35 16,36-35 15</inkml:trace>
  <inkml:trace contextRef="#ctx0" brushRef="#br0" timeOffset="69702.64">16316 2663 0,'0'0'0,"-18"0"0,18-17 16,36 17 31,-19 0-47,1 35 16,0-35-16,-1 18 0,54 17 15,-54 0-15,54 36 16,-53-54-16,-1 19 15,18 17-15,-17-18 0,0 0 16,-1 18-16,-17-18 0,18 1 16,-18-1-16,0 0 0,0 1 0,0-19 15,0 54-15,0-36 0,-35 0 16,35-17-16,-36 17 0,36-17 16,-35 17-16,18-17 0,-1-1 0,0 1 15,-17 0-15,17-1 0,-17 1 16,17 0-16</inkml:trace>
  <inkml:trace contextRef="#ctx0" brushRef="#br0" timeOffset="70183.97">17074 3034 0,'-17'0'0,"34"0"0,-52 0 16,53 0 31,17 0-32,-17 0 1,17 0-16,0-18 0,-17 18 16,35 0-16,-18 0 15,0 0-15,18 0 0,-35-17 0,17 17 16,0 0-16,-17 0 16,0 0-16,-1 0 0,1 0 0</inkml:trace>
  <inkml:trace contextRef="#ctx0" brushRef="#br0" timeOffset="70412.61">17127 3298 0,'-17'0'0,"34"0"0,-52 18 16,17-18-16,18 18 0,-17-18 0,52 0 47,-17 0-32,-1 0-15,19 0 16,69-18-16,-87 0 16,17 18-16,36-17 0,-36-1 15,-17 18-15,17-17 0,-17 17 0,-1-18 16</inkml:trace>
  <inkml:trace contextRef="#ctx0" brushRef="#br0" timeOffset="72531">18397 2875 0,'-17'0'47,"17"-18"-47,-18 18 16,18-17-1,-18 17 1,1 0 15,-1 0-15,18 17-16,-17-17 0,17 18 15,-18-18 1,18 18 484,0-1-484,0 1-1,-18-18-15,18 18 16,0-1-16,-17 19 15,17-19-15,0 1 0,-18 35 16,18-36-16,0 36 16,0-35-16,0 0 0,0-1 15,35 1-15,-35 0 0,0-1 16,0 1-16,36-1 16,-19-17-16,1 0 0,-1 0 15,1 0-15,0 0 0,-1 0 16,1 0-16,0-17 0,-1 17 0,1 0 15,0-35-15,-1 35 0,1-18 0,-1 18 16,1-35-16,-18 17 0,18 0 16,-18-17-16,0 0 15,0 0-15,0 17 0,0-17 16,-18 17-16,18 0 0,-35-17 0,35 17 16,-18 1-16,-17-1 0,17 18 15,1-18-15,-19 18 0,1 0 16,17 0-16,1 0 0,-1 0 0,-17 18 15,17-18-15,1 35 16,-1-35-16,18 18 16,0 0-16,0-1 15,18 1-15</inkml:trace>
  <inkml:trace contextRef="#ctx0" brushRef="#br0" timeOffset="72768.66">18927 3228 0,'-18'18'0,"0"-18"31,18-18-16,0 0-15,36 18 16,-36-17-16,17-1 16,1 0-16,-1 1 15</inkml:trace>
  <inkml:trace contextRef="#ctx0" brushRef="#br0" timeOffset="73227.5">19332 2769 0,'-17'-17'0,"34"34"0,-34-52 15,-1 35-15,18-18 0,-18 18 16,18-17-16,-17 17 15,-1 35 1,0-17 0,1 17-16,-1 18 15,18-36-15,0 19 16,0-19-16,35 19 16,-17-19-16,17 1 15,-17-18-15,0 18 0,17-18 0,0 17 16,0 1-16,-17-18 0,17 18 15,-17-1-15,0-17 0,-1 18 16,-17-1-16,0 1 0,0 0 16,0-1-16,-35-17 15,0 36-15,17-36 0,0 17 16,-17-17-16,17 18 16,1-18-16,-18 0 15,17 0-15,0 0 16,18-18-1,0 1-15</inkml:trace>
  <inkml:trace contextRef="#ctx0" brushRef="#br0" timeOffset="73467.22">19332 2769 0,'-35'0'0,"70"0"0,-88 0 16,36 0 0,17-17-1,35 17 1,0-18-16,-17 0 0,17 18 16,18-17-16,-35-1 0,17 18 15,-17-18-15,17 18 0,-17 0 16,-1-17-16,1 17 0,-1 0 0</inkml:trace>
  <inkml:trace contextRef="#ctx0" brushRef="#br0" timeOffset="73979.63">20108 2928 0,'-17'0'15,"17"-18"1,17 18 0,1-17-1,17 17-15,-17 0 16,17-18-16,-17 18 0,-1 0 0,19 0 16,17-18-16,-18 18 15,-17 0-15,52-17 0,-52 17 16,-1 0-16,1 0 0,0 0 15</inkml:trace>
  <inkml:trace contextRef="#ctx0" brushRef="#br0" timeOffset="74247.83">20496 2699 0,'-35'0'0,"70"0"0,-88 0 15,36-18-15,-1 18 16,1 0 0,17 18-1,-18-18-15,18 35 0,-18-17 16,1 17-16,-1 0 0,0-17 16,-17 35-16,17-36 15,1 19-15,-1-1 0,1-17 16,17-1-16,-18 1 0,18 0 15,35-18 17</inkml:trace>
  <inkml:trace contextRef="#ctx0" brushRef="#br0" timeOffset="74530.92">20197 2752 0,'-18'0'0,"36"0"63,-1 17-63,18 1 16,-17 0-16,0-18 15,-1 17-15,19 18 0,-19-17 16,1 0-16,17 17 0,-17-17 15,-1-1-15,1 1 0,0 0 16,-18-1-16,53 19 16,-36-36-16,1 17 0,17 1 15,-17-18-15,-1 0 0,19 0 16</inkml:trace>
  <inkml:trace contextRef="#ctx0" brushRef="#br0" timeOffset="75375.7">21237 2575 0,'0'0'0,"-17"0"16,17-17 0,-18-1-16,18 0 15,0 36 32,-35-18-31,35 35-16,-18-35 0,18 36 0,-35-1 15,17-18-15,0 19 0,1-19 16,17 19-16,-18-19 0,1 19 0,-1 16 16,18-34-16,0 0 15,0 35-15,0-36 0,0 19 16,18 17 0,-18-36-16,17 1 0,18-18 15,-17 17-15,17-17 16,-17 0-16,0 0 0,-1 0 0,1-35 15,0 35-15,17-53 0,-18 36 16,1-19-16,0 19 0,-1-19 0,1 19 16,0-71-16,-18 52 15,0 1-15,0 0 0,0-1 16,-53 19-16,53-18 0,-18 17 0,18 0 16,-35 1-16,0 17 0,17-18 0,0 18 15,1 0-15,-1 0 0,0 0 0,-17 35 16,17-35-16,1 18 0,-1 17 15,1-35-15,17 18 0,0-1 16,0 1-16,35 0 16</inkml:trace>
  <inkml:trace contextRef="#ctx0" brushRef="#br0" timeOffset="75693.73">21731 2752 0,'35'0'46,"-17"-18"-46,17 18 16,1-18-16,16 18 16,-16 0-16,-1-17 0,71 17 15,-88 0-15,17 0 16,0 0-16,-17 0 0,-1 0 16,1 0-16,0 17 15</inkml:trace>
  <inkml:trace contextRef="#ctx0" brushRef="#br0" timeOffset="75880.64">21731 3052 0,'-53'17'0,"106"-34"0,-106 52 0,36-35 0,52 0 47,0 0-47,-17 0 0,52-18 15,-52 18-15,35-17 0,17-1 16,-34 18-16,-1-18 0,18 1 16,-18 17-16</inkml:trace>
  <inkml:trace contextRef="#ctx0" brushRef="#br0" timeOffset="76392.86">22895 2681 0,'18'0'0,"-18"-18"0,0 1 16,-18 17-1,1 0 1,-1 0 0,0 17-16,1-17 0,-1 18 15,18 17-15,-18-17 16,1 17-16,-1-17 0,18 0 16,-17 17-16,-1-18 0,18 19 0,-18-19 15,18 36-15,0-35 0,0 17 16,0-17-16,0 17 0,36-17 15,-36-1-15,35 19 16,18-19-16,-18 1 16,-17-18-16,-1 0 0,36 0 15,-35-35-15,-1 35 0,19-53 16,-19 35-16,1 1 0,17-36 16,-35 17-16,0 1 0,0 0 0,0-18 15,0 18-15,-17-1 0,-19-34 16,36 52-16,-35 0 0,-18-17 15,36 35-15,-1 0 0,-35 0 16,35 0-16,1 18 0,-36 17 16,35-35-16,1 35 0,-19 1 15</inkml:trace>
  <inkml:trace contextRef="#ctx0" brushRef="#br0" timeOffset="83774.89">3228 7761 0,'18'0'265,"-18"-18"-202,17 18-63,-17-17 16,18 17-16,-18-18 15,0 1-15,0-1 16,-18 0 15,1 18-15,-1 0 31,18 18-47,0 0 15,0-1-15,0 1 16,0-1 15,18-17-15,-18-17 31,0-1-32,0 1 1,0-1-1,-18 18-15,0 0 16,1 0 15,17 18-31,-18-18 0,18 17 16,0 1-16,0-1 16,-18-17-16,18 18 15,18 0 1,0-18-1,-1 0 1,1 0 0,0-18-1,-18 0-15,0 1 16,0-1-16,0 1 16,0-1-16,-18 0 15,18 1-15,-18 17 16,1 0-1,-1 0 1,18 17-16,-18-17 16,1 18-16,17 0 15,0-1-15,0 1 16,17-1 15,1 1-31,0-18 0,17 0 16,-17 0-16,-1 0 15,1 0-15,-1-18 16,1 18-16,-18-17 0,18-1 16,-18 1-1,0-1-15,0 0 16,-36 18-16,19-17 16,-1 17-1,1 0 1,-1 0-16,0 17 15,18 1-15,0 0 16,-17-18-16,17 17 16,0 1-16,0-1 15,0 1 1,0 0-16,17-18 16,1 0-1,0 0-15,-1 0 16,-17-18-1,18 18-15,-18-18 16,0 1-16,0-1 16,0 1-16,0-1 15,-18 0-15,-17 1 16,17 17 0,1 0-1,-1 17 1,0 1-16,18 0 15,-17-1 1,17 1-16,0-1 16,35-17-1,-17 18 1,-1-18 0,19-35 15,-19 17-31,-17 1 15,0-1-15,0 0 16,0 1-16,-35 17 16,35-18-16,-18 18 15,1 0 1,-1 18 0,0-1-16,18 1 15,-17 0 1,17-1-16,0 1 15,0-1 1,17-17-16,-17 18 16,18-18-16,0 0 15,-1 0-15,1 0 16,0 0-16,-18-18 16,17 18-16,-17-17 15,0-1-15,0-17 16,0 17-16,0 1 15,0-1-15,-17 18 0,17-18 0,0 1 16,-36 17-16,36-18 16,-17 18-16,-1 0 15,18 18 17,-18-18-32,18 17 0,0 1 15,0 0-15,0-1 16,0 1-16,0 0 15,18-18 1,0 0 0,-1 0-1,1 0-15,-18-18 16,18 18-16,-18-18 0,17 1 16,-17-1-1,0 0-15,0 1 0,0-1 16,0 0-16,-35 18 15,17 0 1,1 0 0,17 18-16,-18-18 15,0 35 1,18 1-16,0-19 16,-17-17-16,17 18 15,0 0-15,0-1 16,35-17-16,-17 18 15,-1-18 1,1 0-16,0 0 16,-1-18-16,1 1 15,-18-1 1,0 0-16,0 1 0,0-1 16,0 0-16,-18 1 15,18-1-15,-35 18 16,17 0-16,1 0 15,-1 18 1,18 17-16,0-17 16,-18-1-1,18 1 1,0 0-16,0-1 16,18-17-1,0 0 1,-1 0-1,1-17 1,-18-1-16,18 0 16,-18 1-16,0-1 15,0 0 1,0 1-16,-36 17 16,19 0-1,17 17 1,-18 1-16,18 0 15,0-1-15,-18-17 0,18 18 16,0 0-16,0-1 0,0 1 16,0-1-1,36-17-15,-36 18 16,17-18 0,1 0-16,0 0 15,-1 0-15,-17-18 16,18 18-16,-1-17 0,-17-1 15,0 1-15,0-1 16,0 0-16,0 1 16,-17 17-16,17-18 15,-35 18-15,35-18 0,-18 18 0,0 0 16,1 0-16,-1 0 16,0 0-1,18 18-15,0 0 16,0-1-1,0 1-15,0 0 16,0-1-16,18-17 16,-18 18-16,18-18 15,-1 0-15,1 0 16,0 0-16,-1 0 16,1 0-16,-18-18 15,17 18-15,1-17 16,-18-1-16,0 0 0,0 1 15,0-1 1,0 0-16,0 1 16,-18 17-16,1 0 15,-1 0 1,1 0-16,-1 17 16,0-17-16,18 36 0,-17-36 15,17 17-15,0 1 16,0 0-16,0-1 15,0 1 1,17-1 0,1-17 15,0 0-15,-18-35-16,0 18 15,0-1-15,0 0 16,0 1-1,0-1-15,-18 18 16,18-18-16,-18 18 0,1 0 16,-1 0-1,18 18-15,-18-18 16,18 35-16,-17-17 16,17 0-16,0-1 15,0 1-15,0-1 16,0 1-1,17-18-15,-17 18 16,18-18-16,0 0 16,-1 0-16,1 0 15,-18-18 1,18 18-16,-18-18 16,17 1-16,-17-1 15,0 1-15,0-1 16,0 0-16,-35 18 0,35-17 15,-18 17 1,1 0-16,-1 0 16,0 0-1,18 17-15,-17-17 0,17 36 16,-18-36-16,18 17 0,0 1 16,-18-18-16,18 17 0,0 1 15,0 0 1,18-1-1,17-17-15,-17 0 16,0 0-16,-1 0 16,1 0-16,0 0 15,-18-17-15,17 17 0,1-18 16,-1 0-16,-17 1 16,0-1-16,0 1 15,0-1-15,-17 0 16,-1 18-1,1 0-15,-1 0 16,0 0-16,1 0 16,-1 18-16,0-18 15,18 18-15,0-1 16,-17-17-16,17 18 16,0-1-16,0 1 15,0 0-15,35-18 16,-35 17-16,18-17 15,-1 0 1,1 0-16,0 0 16,-1 0-16,1-17 15,-1 17-15,-17-18 16,18 18-16,-18-18 0,0 1 16,0-1-1,-18 18 1,18-17-16,-17 17 15,-1 0-15,1 0 16,-1 0-16,0 0 16,1 0-1,-1 0 1,18 17-16,0 1 16,0-1-1,0 1 1,18-18-1,-1 0-15,1 0 16,0 0-16,-1 0 16,1-18-16,-18 1 15,17 17-15,-17-18 16,0 1-16,0-1 16,0 0-16,-35 18 0,18-17 15,-1 17-15,0-18 16,1 18-1,-1 0-15,0 35 16,18-17 0,-17-18-16,17 18 15,0-1-15,0 1 16,35-1-16,-17 1 16,-1-18-1,1 18-15,0-18 16,-1 0-16,1 0 0,-1 0 15,-17-18 1,18 18-16,-18-35 16,0 17-16,0 1 0,0-1 15,0 0-15,-18 1 16,1 17-16,17-18 16,-18 18-1,1 0-15,-1 0 0,0 18 16,1-18-16,17 35 0,-18-35 15,18 18-15,0-1 16,0 1 0,0-1-16,0 1 15,18-18 1,-18 18-16,17-18 16,1 0-16,0 0 15,-1 0-15,1 0 16,-1-18-1,1-17-15,-18 17 16,0 1-16,0-1 16,0 0-16,-35 18 15,35-17-15,-18 17 0,-17 0 16,17 0-16,1 0 16,-1 17-16,18 1 15,-18-18-15,18 18 16,0-1-16,-17 1 15,17-1 1,0 1-16,35-18 16,-17 0-16,-1 0 15,1 0 1,0 0 0,-1-18-1,1 18-15,-18-17 0,0-1 16,0 1-16,0-1 15,0 0-15,-18 18 0,18-17 16,-35 17-16,17-18 16,1 18-16,-1 0 15,18 18 1,-18-18-16,18 35 0,-17-35 16,17 18-16,0-1 15,0 1 1,17-18-1,1 0-15,0 0 16,-1 0-16,1 0 16,0 0-1,-1 0-15,1 0 16,-18-18-16,17 18 16,-17-17-16,0-1 15,0 0-15,0 1 16,-17-1-16,-1 0 15,1 18 1,-1 0 0,18 36-16,0-19 15,0 1-15</inkml:trace>
  <inkml:trace contextRef="#ctx0" brushRef="#br0" timeOffset="87016.02">14764 4392 0,'0'-18'0,"0"1"16,0-1 15,-18 18-31,18-17 16,-18-1-1,18 0 17,-17 18-1,17 18-16,0 17-15,0-17 16,0-1-16,0 1 0,35 0 16,-35 17-16,18 53 15,-18-53-15,17-17 0,-17 53 16,0-54-16,18 71 16,-18-70-16,0 17 0,0 1 15,0-19-15,0 1 0,0 0 16,0-1-16,0 1 15,0-36 17,-18 18-32,18-35 15,-17 17-15,17 1 0,-36-36 16,36 17-16,-17 1 16,17 0-16,0 17 0,0-17 15,0 17-15,35 18 0,-35-17 16,0-1-16,18 18 0,17 0 15,-35-18-15,18 18 0,-1 0 16,1 0-16,0 0 16,-1 36-16,18-36 0,-17 17 15,0-17-15,-1 36 0,19-36 16,-1 53 0,-17-18-1,-1-18-15,-17 1 0,18 0 0,-18 35 16,0-36-16,0 1 0,0 0 15,0-1-15,0 1 0,0 0 0,0 17 16,0-18-16</inkml:trace>
  <inkml:trace contextRef="#ctx0" brushRef="#br0" timeOffset="87615.65">15399 4780 0,'-18'0'16,"36"0"-16,-36-35 0,0 35 16,1 0-1,17 17 1,0 19-1,0-19-15,0 1 0,0 35 16,-18-18-16,18 1 0,-17 34 16,17-35-16,0 18 15,0-17-15,0-19 0,0 54 16,0-54-16,17 1 16,1 0-16,-1-18 15,1 0 1,0-36-1,-1 19-15,-17-19 16,18 19-16,-18-1 0,0 1 16,18-72-16,-18 54 15,0 0-15,0-36 0,0 36 16,-36 0-16,19-36 16,17 36-16,-36 17 0,19-17 15,-18 17-15,-18 1 16,35 17-16,-17 0 15,-1 0-15,19 0 0,-1 35 0,-35 0 16,36-17-16,-1 17 16,18-17-16,-18-1 0,18 19 15,0-19-15,0 1 0,0 17 16,36-17-16,-19 0 16,19-1-16,-19-17 0,18 18 15,1-18-15,-1 0 16,53 0-16,-70-35 0,70 17 15,-70-17-15,-1 17 16,1-17-16</inkml:trace>
  <inkml:trace contextRef="#ctx0" brushRef="#br0" timeOffset="88051.01">15928 4322 0,'0'0'0,"-18"-18"0,1 18 0,17-18 15,-18 18-15,0-17 16,-35 34 15,36 1-15,-1-18-16,-17 53 16,35-36-16,-18 1 0,1 17 0,17 1 15,-18-19-15,18 19 0,0 34 16,0-35-16,0 71 15,0-71-15,0 1 0,18 52 16,17-53-16,18 53 16,-36-70-16,1 0 0,17 17 15,-17-35-15,0 18 0,52-18 16,-52 0-16,52-36 16,-52 36-16</inkml:trace>
  <inkml:trace contextRef="#ctx0" brushRef="#br0" timeOffset="89542.58">16439 4445 0,'-17'0'15,"17"-18"-15,0 1 47,0 34 63,0 1-95,0 17-15,0 1 16,0-19-16,17 36 15,-17-18-15,18-17 16,-18 53-16,0-54 16,18 18-16,-18-17 0,0 0 15,0-1-15,0 19 0,0-19 16,0 1-16,0 0 0,0-1 16,0-34 30,0-1-30,0 0-16,0 1 16,0-1-16,-18 18 15</inkml:trace>
  <inkml:trace contextRef="#ctx0" brushRef="#br0" timeOffset="90423.9">16439 4180 0,'0'-17'16,"18"17"46,0 0-46,-1 17-16,1-17 16,0 18-16,17-18 0,-17 18 0,-1-18 15,36 17-15,-35 1 0,17 0 16,0 17-16,1-17 0,-19-1 16,36 18-16,-35-17 0,-1 17 15,19 36-15,-36-36 16,0-17-16,17 35 15,-17-18-15,0 0 0,0 36 16,0-36-16,0 0 0,0 18 0,0-17 16,-35 34-16,17-17 0,-17 0 15,35-18-15,-18-17 0,1 17 16,17-17-16,-18-18 0,18 17 16,0-34 93,0-1-31,-35 18 94,35-17-156</inkml:trace>
  <inkml:trace contextRef="#ctx0" brushRef="#br0" timeOffset="91179.72">17268 4568 0,'0'0'0,"18"0"140,0 0-140,17 0 16,0-35-16,1 35 0,34 0 15,-35-17-15,1 17 0,52-18 16,-18 18-16,-17 0 16,-17 0-16,-19 0 15,1 0-15,0 0 0,-1 0 16</inkml:trace>
  <inkml:trace contextRef="#ctx0" brushRef="#br0" timeOffset="91446.67">17304 4798 0,'-18'0'0,"36"0"0,-54 0 0,72 0 46,-19 0-46,1 0 16,35 0-16,-18-18 0,-17 18 16,52-18-16,-34 18 0,-1-17 15,36-18-15,-36 35 0,71-36 16,-71 36-16,-17 0 16,34-17-16,-34 17 15</inkml:trace>
  <inkml:trace contextRef="#ctx0" brushRef="#br0" timeOffset="92263.74">18627 4233 0,'-18'0'0,"0"0"16,-17 0-16,17 0 15,1 0-15,-1 0 0,1 0 16,-1 0-16,0 0 16,1 18-16,17 0 15,-18-18-15,0 53 16,1-53-16,-1 35 15,0 0-15,1 18 16,17-35-16,-18 52 16,18-35-16,0-17 0,0 53 15,0-54-15,18 36 16,-18-35-16,35 17 16,-17-35-16,17 18 15,-17-18-15,-1 0 0,19 0 16,-19-36-16,36 1 15,-35 18-15,-1-1 0,19-17 16,-19-1 0,-17-17-16,18 36 0,-18-18 15,0-36-15,-35 36 0,17-1 16,18 19-16,-35-1 16,35 1-16,-36-19 0,19 36 15,-18-17-15,17 17 16,0 0-16,-17 0 0,17 0 15,1 17-15,-1-17 16,18 18-16,-18 0 16,18-1-16,0 1 0</inkml:trace>
  <inkml:trace contextRef="#ctx0" brushRef="#br0" timeOffset="92652.35">18997 4639 0,'-35'-18'31,"35"1"-31,0-1 15,35 18 1,-35-18-16,18 18 16,-18-17-16,0 52 31,-18-17-15,18-1-16,-18-17 0,18 18 15,0 0 1,0-36 15,18 18-31,-18-35 16,0 17-16,0 0 15</inkml:trace>
  <inkml:trace contextRef="#ctx0" brushRef="#br0" timeOffset="93248.21">19614 4127 0,'0'-17'0,"0"34"0,0-17 47,-17 0-47,17 18 0,-18 17 16,18-17-16,-17 0 0,17-1 15,-36 19-15,36-19 0,-17 1 16,-1 0-16,18-1 0,0 1 15,18-18 17,-1 0-17,19 0-15,-19 0 16,54-18 0,-54 18-16,19 0 15,-19 0-15,1 0 0,17 0 16,-17 0-16,-1 35 0,1-17 15,0-18-15,-18 18 0,17-18 16,-17 17-16,0 1 0,0 0 0,18-1 16,-18 1-16,0 0 0,0 17 15,0-18-15,-18 1 16,18 0-16,-35-18 0,35 17 0,-18 1 16,1-18-16,-1 18 0,-17-18 15,0 17-15,-1-17 0,19 0 16,-1 0-16,-17 0 0,17 0 15,1 0-15,-1 0 16,0 0-16</inkml:trace>
  <inkml:trace contextRef="#ctx0" brushRef="#br0" timeOffset="93554.43">19544 4216 0,'0'0'0,"-18"0"0,18-18 15,0 0 1,36 18-1,-19 0-15,1 0 16,17 0-16,18-17 0,-18 17 16,1 0-16,52-18 15,-71 18-15,1 0 0,0 0 16,-1-18-16</inkml:trace>
  <inkml:trace contextRef="#ctx0" brushRef="#br0" timeOffset="94325.28">20408 4374 0,'35'0'47,"-17"0"-47,0-17 16,17 17-16,-17 0 0,17-18 0,-17 18 15,17 0-15,35-17 0,-34 17 16,-1-18-16,36 18 0,-54-18 16,18 18-16,1 0 0,-19 0 15,1-17-15,17 17 0,-17 0 16,0 0 0</inkml:trace>
  <inkml:trace contextRef="#ctx0" brushRef="#br0" timeOffset="94608.73">20902 4163 0,'-18'0'15,"36"0"-15,-53-18 0,17 18 0,1 0 16,-1 0-16,0 0 15,18 18 1,-17-18-16,17 35 16,-18-17-16,-17 17 15,17 0-15,-17 1 0,17-19 16,18 1-16,-53 35 16,36-36-16,17 1 0,-18 0 15,0-1-15,18 1 0,-17 0 16,-1-18-16</inkml:trace>
  <inkml:trace contextRef="#ctx0" brushRef="#br0" timeOffset="94862.64">20514 4180 0,'0'0'0,"0"36"47,0-19-31,35 19-1,1-19-15,-1 19 0,-18-36 16,1 17-16,35 1 16,-18-1-16,-17 1 0,35 17 15,-18-17-15,-17 0 0,17 35 16,-17-36-16,-1 1 15,-17-1-15,18-17 0,-18 18 0</inkml:trace>
  <inkml:trace contextRef="#ctx0" brushRef="#br0" timeOffset="95242.69">21414 4039 0,'-18'0'16,"36"0"-16,-36-17 0,18-1 16,18 18 15,-18 18-16,0 17-15,17-35 0,-17 53 16,0-36-16,18 1 0,0 35 16,-18-18-16,0-17 0,0 53 15,0-36-15,0 0 16,0 18-16,0-18 0,0 18 16,0-35-16,0-1 15,0 19-15,0-19 16,17-52 15</inkml:trace>
  <inkml:trace contextRef="#ctx0" brushRef="#br0" timeOffset="95592.38">22119 4216 0,'0'0'0,"-17"17"31,34-17-15,-17-17-1,35 17-15,18-18 16,-17 18-16,-1-18 0,0 18 0,53-17 16,-52 17-16,52-18 15,-71 18-15,1 0 0,17 0 16,-17 0-16</inkml:trace>
  <inkml:trace contextRef="#ctx0" brushRef="#br0" timeOffset="95809.73">22102 4480 0,'0'0'0,"-18"0"0,0 18 0,1-18 0,-1 0 16,53 0 15,-17 0-31,17-18 16,-17 18-16,35-17 0,-18 17 15,0-18-15,18 0 0,-18 18 16,1 0-16,17-17 0,-36-1 16,19 18-16,-19 0 0</inkml:trace>
  <inkml:trace contextRef="#ctx0" brushRef="#br0" timeOffset="96710.69">23601 3986 0,'0'0'16,"0"-17"-16,-18-1 15,1 18-15,17-18 16,-18 18-16,0 0 16,1 0-1,-1 0-15,0 0 0,1 18 16,-1-18-16,0 0 0,-17 35 0,-18 1 16,18-19-16,17 1 15,-35 35-15,36-36 0,-19 19 16,19-19-16,-1 19 0,1-19 0,-1 19 15,-17 17-15,35-36 0,-18 1 16,18 35-16,0-36 16,0 1-16,35 0 15,-35-1-15,36-17 0,-1 18 0,-18-18 16,1 0-16,35 0 0,-35 0 16,-1 0-16,19-18 0,-19 18 0,19-35 15,-19 35-15,18-35 0,1-1 16,-19 1-16,1 18 0,0-36 15,-18 17-15,17 19 0,-17-36 16,0 17-16,0 19 0,-35-36 16,0 35-16,35 1 0,-18-1 15,-17 18-15,17 0 0,1 0 16,-1 0-16,0 0 0,1 18 16,-1-18-16,18 17 0,-18-17 15,18 36-15,-17-19 0,17 1 16,0 17-16,0-17 0</inkml:trace>
  <inkml:trace contextRef="#ctx0" brushRef="#br0" timeOffset="97108.91">23812 4427 0,'0'0'0,"0"18"16,-17-18-16,34 0 31,19 0-15,-36-18-16,17 18 16,1 0-16,-18-17 0,18 17 15,-18-18-15,-36 18 31,19 35-15,-1-35-16,18 18 16,-18-18-16,1 0 15,52 0 17,-35-18-32,18 1 15,-1-1-15,1 0 16,-18 1-16,18-1 15</inkml:trace>
  <inkml:trace contextRef="#ctx0" brushRef="#br0" timeOffset="97699.1">24571 3951 0,'0'-18'0,"0"36"0,-18-36 47,18 36-47,-17-18 0,17 18 15,-18-18-15,0 35 0,-17 0 16,17-17-16,18 0 0,-17-1 0,-18 18 16,17-17-16,0 0 15,18-1-15,-17-17 0,17 18 16,35-18 0,-17 0-1,17 0-15,-18 0 16,19-18-16,-19 18 0,19 0 15,-19 0-15,1 0 0,0 0 16,-1 0-16,1 0 16,0 18-16,-1-18 0,-17 18 0,18-18 15,-1 17-15,19 1 0,-19 0 16,-17-1-16,36 1 0,-36 0 16,17-1-16,-17 18 0,0-17 15,0 17 1,-17-17-16,-19-18 15,36 18-15,-35-18 0,-18 0 16,36 0-16,-19 0 0,-17 0 16,18 0-16,17 0 0,-17 0 15,17 0-15,1 0 0,-18 0 16,17 0-16,0 0 0,1 0 16,17 17-16,-18-17 0,0 0 15,18 18-15</inkml:trace>
  <inkml:trace contextRef="#ctx0" brushRef="#br0" timeOffset="98140.47">24465 4004 0,'0'0'16,"-18"0"-16,18-18 31,18 18 0,-18-17-31,35 17 0,1 0 0,52-18 16,-35 18-16,-18 0 15,18-18-15,-18 18 0,18 0 0,-18 0 16,36-17-16,-53 17 16,17 0-16,-17 0 0,-1 0 15,1-18-15,-36 18 47</inkml:trace>
  <inkml:trace contextRef="#ctx0" brushRef="#br0" timeOffset="104534.29">4039 7091 0,'-17'0'93,"17"17"48,0 1-141,0 0 31,17-18-31,-17-18 47,0 0-31,0 1-1,-17 17 32,17 17 0,0 1-31,0 0-1,17-1 1,1-17 0,0 0-1,-18-35 1,17 35-16,-17-18 0,0 1 31,0-1-15,-17 1-1,-1 17 32,0 0-31,18 17-1,0 1 1,0-1 15,18-17-31,0 0 16,-1 0 15,1 0-15,-18-17-1,0-1 1,0 1 15,-18 17-31,1 0 32,17 17-32,-18-17 15,18 18-15,0-1 16,0 1-1,0 0 1,18-18 0,-1 0-1,1 0 1,-18-18-16,17 18 16,-17-18-16,18 18 0,0-17 15,-18-1 1,0 1-1,-18 17-15,0 0 32,1 0-17,-1 0-15,18 17 16,-17-17-16,-1 18 0,0-18 16,18 17-1,0 1-15,0 0 16,0-1-1,18-17 1,-18 18-16,18-18 0,-1 0 16,1 0-1,-1-18-15,1 1 16,-18-1 0,18 18-16,-18-18 0,0 1 15,0-1 1,-36 1-16,19-1 15,-1 18 1,1 0-16,-1 0 16,18 18-1,-18-18-15,18 17 0,-17-17 16,17 18-16,0-1 16,0 1-1,0 0-15,17-18 16,-17 17-16,18-17 15,0 0-15,-1 0 16,1-35-16,-1 35 16,1-18-16,0 1 15,-18-1 1,0 1 0,-36-1-1,19 18-15,-1 0 16,1 0-1,-1 0 1,0 0 0,18 18-16,0-1 15,0 1 1,0-1 0,18-17-1,0 0 1,-1 0-1,1 0-15,-18-17 16,17 17 0,-17-18-16,0 1 15,0-1-15,-17 0 16,-18 18 0,35-17-1,-18 17-15,0 0 16,18 35-16,0-17 15,-17-18-15,17 17 16,0 1-16,0-1 31,17-17-15,1 0 0,0 0-16,-1 0 15,1-17 1,-1 17-16,-17-18 15,0 1-15,0-1 16,0 0 0,-17 18-16,17-17 0,-18 17 15,1 0 1,-1 0 0,0 17-1,18 1-15,-17-18 0,17 35 16,0-17-1,0-1-15,0 1 0,0 0 16,17-18 0,1 0-16,0 0 15,-1 0-15,1-18 16,-1 18-16,-17-18 0,18 18 16,0-17-16,-1-1 15,-17 1-15,0-1 16,0 0-1,-35 18-15,35-17 0,-18 17 16,1 0-16,-1 0 16,1 0-1,17 17-15,-18-17 16,18 18-16,-18-18 0,18 18 16,0-1-16,0 1 0,0-1 15,0 1 1,18-18-16,0 0 15,-1 0 1,1 0-16,-1 0 0,1-18 16,0 18-1,-1-17-15,-17-1 16,0 1 0,-35-1-16,35 0 15,-18 18-15,1 0 16,17-17-16,-18 17 0,1 0 15,17 35 1,-18-17 0,18-1-16,0 1 15,0-1-15,0 1 16,35-18 0,-35 18-16,18-18 31,-18-18-16,0 0 1,0 1-16,0-1 16,0 1-16,-18 17 15,18-18-15,-17 18 16,17 18 31,-18-1-47,18 1 15,18-18 32,-18-18-31,17 18 0,-17-17-1,-17 17 32,17 17-16,0 1-31,0-1 16</inkml:trace>
  <inkml:trace contextRef="#ctx0" brushRef="#br0" timeOffset="106895.44">15099 5821 0,'0'-18'16,"0"36"-16,18-53 0,-18 17 16,0 0-1,0 36 63,0 0-78,0-1 16,17 36-16,-17-18 0,18 36 16,-18-36-16,0 18 0,0 71 15,0-89-15,17 35 16,-17-34-16,0-19 0,0 36 15,0-35-15,0 0 0,0-1 16,0 1-16,0-36 63,0-17-63,-17 0 15,17 17-15,0 0 0,0 1 0,0-1 16,0 0-16,0 1 0,0-18 15,0 17-15,17 0 0,-17-17 16,36 35-16,-36-18 0,35 1 16,-17 17-16,-1 0 15,19 0-15,34 35 16,-70-17 0,35 17-16,-17-17 0,0-1 15,-1 18-15,1 1 0,-18-19 16,18 19-16,-1-19 0,-17 1 15,0 0-15,0-1 0,0 1 16,0-1-16,0 1 16,0 0-16,-17-18 15</inkml:trace>
  <inkml:trace contextRef="#ctx0" brushRef="#br0" timeOffset="107454.04">15963 6279 0,'-35'-17'16,"17"17"-1,1 17 1,17 19-16,-18-36 15,18 35-15,0-17 0,-18-1 0,18 1 16,0 17-16,0-17 0,0-1 16,0 36-16,0-35 0,0 0 15,0 17-15,0-17 16,18-1-16,-18 1 16,18-18-16,-1 17 15,1-17-15,17 0 16,-35-35-16,18 35 0,-1-53 15,1 36-15,0-1 0,-18-17 16,0 17-16,17-17 0,-17 0 0,0-18 16,0 17-16,-35 1 0,0-18 15,35 18-15,-18 17 0,-17-17 16,17 17-16,1 18 0,-19-17 16,19 17-16,-1 0 0,-35 35 15,36 0-15,-36 18 16,35-35-16,18 17 0,-18 0 15,18-17-15,0 0 0,0-1 16,0 1-16,0 0 16,36-18-16,-36 17 0,17-17 15,19 18-15,-19-18 0,18 0 16,-17 0-16,35 0 0,-18 0 16,-17 0-16,17-18 0,-17 18 0,17-17 15,-17 17-15,35-53 16</inkml:trace>
  <inkml:trace contextRef="#ctx0" brushRef="#br0" timeOffset="107825.42">16492 5750 0,'0'-35'16,"0"70"-16,-17-70 0,17 17 0,-18 18 15,0 0 1,1 0-16,-1 0 16,18 18-16,-17-18 15,-1 18-15,0 17 0,1-17 16,17-1-16,-36 18 15,36 1-15,-17-19 0,-1 89 16,18-71-16,0 89 16,0-89-16,35 1 0,-17 34 15,-18-52-15,35 17 0,1 18 16,-19-35-16,1-1 0,-1 18 16,1-35-16,0 18 0,-1-18 0,1 0 15,0 0-15,-1 0 0,19 0 16</inkml:trace>
  <inkml:trace contextRef="#ctx0" brushRef="#br0" timeOffset="108519">16898 5962 0,'0'-18'16,"0"1"-1,-18 17-15,18-36 16,-17 36-16,17-17 15,0-1 1,17 18-16,-17-18 16,18 18-16,0 0 15,-1 36-15,1-19 16,0 1-16,-18 0 0,17 35 16,-17-18-16,0-18 0,0 89 15,-35-88-15,35 17 16,-18 18-16,-17-35 0,0 17 15,-1 0-15,19-35 0,-1 18 16,-17-18-16,17 0 0,1 0 16,-1-35-16,18-1 15,0 19-15,0-1 0,0 1 16,0-1-16,0 0 0,18 1 16,17 17-16,-17 0 15,17 0-15,-18 0 16,1 0-16,17 17 0,-17 1 15,0 17-15,-1-17 16,-17-1-16,18 1 16,-18 0-16,18-18 0,-18 17 0,17-17 15</inkml:trace>
  <inkml:trace contextRef="#ctx0" brushRef="#br0" timeOffset="108920.58">17004 5627 0,'0'-18'0,"0"36"0,-18-36 15,18 1-15,-17 17 16,34 0 15,19 0-31,-36 17 16,17-17-16,1 35 0,35-17 16,-36 0-16,1 17 0,35 0 15,-18 1-15,-17-19 0,70 89 16,-53-53-16,18 35 15,-35-35-15,-1 0 0,1 106 16,-18-124-16,0 18 16,-35 17-16,35-34 0,-35-1 15,-18 18-15,17-35 0,19-1 16,-36 1-16,18-18 0</inkml:trace>
  <inkml:trace contextRef="#ctx0" brushRef="#br0" timeOffset="109334.95">17903 5909 0,'0'0'16,"0"-18"-1,18 18 32,0 0-47,17 0 16,0 0-16,-17-17 0,52 17 16,-34-18-16,-1 18 0,53-18 15,-52 18 1,-19 0-16</inkml:trace>
  <inkml:trace contextRef="#ctx0" brushRef="#br0" timeOffset="109530.82">17974 6227 0,'0'17'15,"0"-34"-15,-18 52 0,1-35 16,34 0 15,19-18-31,-19 18 16,1-17-16,17 17 0,18-18 15,-18 0-15,-17 1 0,35-1 16,-18 0-16</inkml:trace>
  <inkml:trace contextRef="#ctx0" brushRef="#br0" timeOffset="111636.57">19315 5733 0,'0'-18'31,"-18"0"-15,0 18 15,1 0 0,-1 0-15,0 18-16,-17 0 15,17-1-15,-17 19 16,18-19-16,-1 1 0,-17 52 16,17-34-16,18-19 15,-18 19-15,18-19 0,0 18 0,0-17 16,-17 35-16,17-18 0,0-17 16,0 0-16,0-1 0,35 1 0,-35 0 15,18-1-15,17 1 16,0-18-16,-17 0 15,-1 0-15,1-18 16,0 18-16,-1-35 0,1 0 0,17 17 16,-17-17-16,-18-1 0,35-52 15,-17 53-15,-18 0 0,17-54 16,-17 54-16,0 0 0,0-18 16,-35 35-16,35 1 0,-35-19 15,17 36-15,1 0 0,-1-17 0,-17 17 16,17 0-16,-17 0 0,0 35 15,17 0-15,0 1 16,18-19-16,0 1 0,0 0 0,0 17 16,0-18-1</inkml:trace>
  <inkml:trace contextRef="#ctx0" brushRef="#br0" timeOffset="111877.64">19632 6085 0,'0'0'16,"0"-35"-1,0 17 1,18 18-16,-18-17 15,17 17 1,-17-18-16</inkml:trace>
  <inkml:trace contextRef="#ctx0" brushRef="#br0" timeOffset="112274.75">20144 5592 0,'0'0'0,"-36"-18"0,19 18 15,-19-18 1,1 18-16,17-17 16,1 17-16,-1 0 0,1 0 15,-1 35-15,18-17 16,0-1-16,0 18 15,0-17-15,0 0 0,0-1 16,35 1-16,-35 0 0,18-18 0,17 35 16,-17-17-16,17-18 15,-17 17-15,-1 1 0,19-18 0,-19 17 0,19 1 16,-1 0-16,-18-18 16,1 17-16,0 1 0,-18 0 15,0-1-15,0 1 0,-18 17 16,-17 0-16,0-35 0,17 18 15,-17 0-15,-1-1 0,1-17 16,17 0-16,1 0 0,-1 0 16,0 0-16,1-35 0,-1 17 15,18 1-15,0-1 0</inkml:trace>
  <inkml:trace contextRef="#ctx0" brushRef="#br0" timeOffset="112479.56">19985 5592 0,'-18'0'0,"36"0"0,-53 0 15,17 0-15,36 0 32,34-18-17,19 0-15,-36 18 0,18-17 16,35-1-16,-35 18 0,0 0 15,18-18-15,-36 18 16</inkml:trace>
  <inkml:trace contextRef="#ctx0" brushRef="#br0" timeOffset="112742.58">20796 5750 0,'18'-17'31,"0"17"-15,34-36-16,-34 36 0,17 0 16,18-17-16,-17 17 0,-1-18 15,35 18-15,-52 0 0,17-18 16,53 18-16,-52-17 15,-1 17-15,0 0 0,-17-18 16,0 18-16,-1 0 0</inkml:trace>
  <inkml:trace contextRef="#ctx0" brushRef="#br0" timeOffset="112959.59">21396 5450 0,'0'0'16,"-18"0"-16,1 18 15,-1-18-15,0 35 16,1-35-16,-1 18 0,0 0 16,18-1-16,-17 1 0,17 0 15,-18 17-15,1-18 0,17 1 0,-18 17 16,18 1-16,-18-19 0,1 19 0,-1-1 16,0 0-16,1-17 0,-1 17 15,0-17-15,1-18 16</inkml:trace>
  <inkml:trace contextRef="#ctx0" brushRef="#br0" timeOffset="113207.53">20990 5574 0,'-17'0'0,"34"0"16,-34 18 15,34-18-31,-17 17 0,18 1 16,17-18-16,-17 17 0,-1 1 15,1 0-15,0-1 0,-1-17 16,1 36-16,0-19 0,-1 1 16,19 17-16,-36-17 0,17-1 15,1 19-15,-1-36 0,-17 17 16,18-17-16</inkml:trace>
  <inkml:trace contextRef="#ctx0" brushRef="#br0" timeOffset="113775.19">21819 5539 0,'-17'-36'32,"17"19"-32,0-1 0,0 0 15,35 1-15,-35-1 16,18 18-16,-1-18 15,18 18-15,-17 0 16,0 0-16,-1 0 0,1 0 16,17 18-16,-17 17 15,-18-17-15,18 0 0,-1-1 16,-17 1-16,18 17 0,-18 18 0,0-35 16,0 17-16,0 0 0,-35 18 15,-1-35-15,19 0 0,-19 17 16,19-18-16,-19 1 0,-34 0 15,52-18-15,-17 0 16,17 0-16,1 0 0,-36-36 16,35 36-16,18-17 0,-17 17 15,17-18-15,0 1 16,35 17 0,-18 0-1,19 0-15,-19 0 0,1 0 16,35 0-16,-35 0 0,-1 17 15,36-17-15,-35 18 0,-1-18 16,1 17-16,0 1 0,-1-18 16,-17 18-16,18-1 0,0-17 15</inkml:trace>
  <inkml:trace contextRef="#ctx0" brushRef="#br0" timeOffset="114068.08">22542 5468 0,'-17'0'0,"34"0"0,-69 0 0,34 0 16,18-18-1,18 1 1,17 17 0,0 0-16,18-18 0,-18 18 15,1 0-15,-1 0 0,35 0 16,-52-18-16,53 18 0,-36 0 16,-17 0-16,-1 0 0,18 0 15,-17 0-15,-18 36 0</inkml:trace>
  <inkml:trace contextRef="#ctx0" brushRef="#br0" timeOffset="114295.02">22560 5750 0,'-18'18'0,"36"-36"0,-53 36 16,17 0-16,36-36 46,17 18-46,-17-18 0,-1 18 16,19-17-16,34-1 0,-17 18 16,0-18-16,-18 18 15,1 0-15,-1 0 16,0 0-16,-17-17 0,-1 17 0,1 0 0</inkml:trace>
  <inkml:trace contextRef="#ctx0" brushRef="#br0" timeOffset="115823.44">23901 5256 0,'0'0'0,"0"-17"15,0-1-15,-18 18 32,0 0-17,18 18 1,-35-1-16,17-17 0,18 18 15,-35 17-15,18-35 0,-1 18 16,-17 0-16,17-1 0,0 1 16,36-18 31,-18-18-47,35-17 15,-17 17-15,35-35 16,-53 36-16,35-19 15,-35 19-15,18-1 16,-18 36 31,0-1-47,0 19 16,0-19-16,0 1 0,0 17 15,0-17-15,0 17 0,0 36 16,0-54-16,17 36 15,-17-35-15,0 17 0,0 1 16,0-19-16,0 1 16,0 17-16,0-17 15,-17-1-15,17 1 32,-18-18-32,0 0 31,18 18-31,-17-18 15,-1 0-15,1 0 0,-1 0 16,0 17 0,1-17-16,-1 0 15,0 0-15,1 18 16,-1-18-16,36 0 94,-1-18-94,1 18 0,0 0 0,17-17 15,-17 17-15,17 0 0,0 0 16,0-18-16,36 18 0,-36-18 16,-17 18-16,17 0 15,-17 0-15,-1 0 0,1 0 0</inkml:trace>
  <inkml:trace contextRef="#ctx0" brushRef="#br0" timeOffset="116012.02">24377 5697 0,'0'0'16,"-18"0"-1,54 0 1,-36-17 0,17 17-16,1 0 0</inkml:trace>
  <inkml:trace contextRef="#ctx0" brushRef="#br0" timeOffset="116490.67">24906 5309 0,'-35'-17'15,"17"34"16,1 1-15,-1 17-16,-17 18 16,17-35-1,18-1-15,-35 54 0,35-53 16,-18 35 0,18-36-16,0 1 0,0 17 0,0-17 15,35-1-15,-17-17 16,-18 18-16,53-18 15,-35 0-15,-1 0 0,18-35 16,1 17-16,-19-17 0,19 0 16,-19-1-16,1 19 0,0-89 15,-18 70-15,0 19 16,0-54-16,0 54 0,-53-36 16,53 35-16,-36 18 0,1 0 15,0 0-15,17 0 0,-52 18 16,52 17-16,0-35 0,-17 53 15,17-35-15,18-1 0,-17 1 16</inkml:trace>
  <inkml:trace contextRef="#ctx0" brushRef="#br0" timeOffset="121517.98">5909 6562 0,'0'17'359,"0"1"-343,0 0-1,18-18 32,-18-18-31,17 18-16,-17-18 15,0 1-15,0-1 16,0 0 0,-35 18-16,17 0 15,1 0 16,-1 0-15,18 18-16,0 0 16,-18-18-16,18 17 15,0 1 1,36-18 0,-19 0 15,1 0-16,-18-18 1,0 1-16,0-1 16,0 0-1,0 1 1,-18 17-16,1 0 31,-1 17-15,0 1-16,18 0 15,0-1 1,0 1 0,18-18-1,-18 18-15,18-18 16,-1 0 0,1 0-16,-18-18 15,18 18-15,-1-35 16,-17 17-1,0 0-15,0 1 16,-17-1 0,17 0-16,-36 18 0,19 0 15,-1 0 1,0 0-16,18 18 16,-17-18-16,17 18 15,0-1-15,-18 1 16,18 0-16,0-1 15,0 1 1,18 0 0,-1-18-1,1 0-15,0 0 16,-1 0-16,1-18 16,0 0-1,-18 1-15,0-1 16,0 0-16,0 1 0,-18 17 15,18-18-15,-35 0 16,17 18 0,0 0-16,1 0 15,17 18 1,-18-18-16,18 35 0,0-17 16,0 0-16,-17-1 15,17 1-15,0 0 16,0-1-16,35-17 15,-35 18-15,17-18 16,1 0 0,0 0-16,-1 0 15,1-18-15,0 1 0,-1-19 16,-17 19-16,0-1 16,0 0-16,0 1 15,-17 17-15,17-18 0,-36 0 16,19 18-16,-1 0 15,0 0-15,1 18 16,-1-18 0,18 35-16,0-17 0,0 0 15,0-1-15,0 1 16,0 0-16,0-1 16,18-17-16,-1 0 15,1 0 1,0 0-16,-1 0 15,1-17-15,0-1 16,-18 0 0,0 1-16,0-1 15,0 0-15,0 1 16,-18-1-16,0 18 16,18-18-16,-35 18 0,17 0 31,18 36-31,-17-36 15,17 17-15,0 1 16,0 0-16,0-1 16,0 1-1,0 0-15,17-18 16,-17 17-16,18-17 16,0 0-1,-1-35 1,1 35-16,-18-18 15,18 18-15,-18-17 0,0-1 16,0 0-16,0 1 16,-36 17-16,19 0 15,17-18-15,-18 18 0,0 0 16,1 35 0,17-17-1,-18-18-15,18 18 0,0-1 16,0 1-16,0 0 15,0-1 1,18-17-16,-1 0 16,1 0-1,0 0-15,17-35 16,-35 17-16,18 18 0,-1-17 16,-17-1-16,18 0 15,-18 1-15,0-1 16,-18 0-16,-17 18 15,35-17-15,-18 17 16,1 0-16,-19 0 16,19 35-16,17-17 0,-18-18 15,18 17-15,-17 19 0,17-19 16,0 1-16,0 0 16,17-18-1,1 0 1,-1 0-1,1 0-15,-18-18 0,18 18 16,-1-18-16,-17 1 16,18 17-16,-18-36 0,0 19 15,0-1-15,0 0 16,-18 1-16,-17 17 16,17 0-1,1 17 1,-1-17-16,18 18 0,-17 17 15,-1-17-15,18 0 16,0-1-16,0 1 0,0 0 16,0-1-16,18-17 15,17 18 1,-18-18 0,1 0-16,0 0 15,-1-35-15,1 35 16,-18-18-16,0 0 0,18 18 15,-18-35-15,0 17 16,-36 1 0,19 17-16,-1 0 15,0 0 1,1 0 0,17 17-16,-18 19 15,18-19 1,0 1-16,0 0 15,18-18-15,-18 17 16,17-17-16,1 0 16,17 0-16,-17 0 15</inkml:trace>
  <inkml:trace contextRef="#ctx0" brushRef="#br0" timeOffset="123023.74">15557 7320 0,'0'0'15,"-17"0"-15,17-18 0,-18 18 0,-17-52 31,35 34-31,0 0 16,0 36 47,0 17-63,0-17 15,0 17-15,0 0 0,0 36 16,18-36-16,-18 18 0,0-18 0,0 18 15,0-17-15,0 17 0,0-18 0,0 0 16,0 0-16,0 1 0,0 17 16,0-36-16,0 1 0,0-1 0,0 1 15,0 0-15,0-54 32,0 1-17,0 18-15,0-1 0,0 0 16,-18-35-16,18 36 15,0-36-15,0 35 0,0 1 16,0-1-16,0 0 0,0 1 16,18-1-16,-18 0 0,35 18 15,-18-17-15,1 17 16,17 0 0,-17 0-16,35 53 15,-35-53-15,-18 35 0,17-17 16,1-1-16,0 1 0,-18-1 0,17 19 15,-17-19-15,18 1 0,-18 0 16,0-1-16,0 1 0,0 0 16,0-1-16,0 1 15</inkml:trace>
  <inkml:trace contextRef="#ctx0" brushRef="#br0" timeOffset="123548.58">16281 7691 0,'-53'0'32,"35"0"-32,0 0 15,18 17-15,-17-17 0,-1 18 16,18 17-16,-17-17 0,17 17 15,0-17-15,0-1 0,0 36 16,0-18-16,-18-17 0,18 17 0,0-17 16,0 0-16,0-1 0,0 1 0,0 0 15,35-1-15,-17-17 16,-1 0-16,1-17 16,0 17-16,-1-36 0,19 1 15,-19 0-15,1 17 0,0-35 16,-1 18-16,-17 0 0,18-1 15,-18 1-15,0 0 0,0 0 16,0-1-16,-35-17 0,-1 18 16,1 17-16,0-17 0,-1 35 15,19-17-15,-36 17 0,18 0 16,17 0-16,-35 35 0,18-35 16,17 17-16,1 19 0,-1-19 15,0 1-15,18 17 0,0 1 16,0-19-16,0 18 15,36-17-15,-36 0 0,35-18 16,-18 0-16,19 17 0,-19-17 0,54 0 16,-36 0-16,0 0 0,36-35 15,-36 35-15,1-18 0,17 1 16,-36 17-16,1-35 0,17 17 16</inkml:trace>
  <inkml:trace contextRef="#ctx0" brushRef="#br0" timeOffset="123883.27">16916 7038 0,'0'-18'0,"0"36"0,-18-53 15,-17 17-15,17 18 16,18-18-16,-18 18 15,1 0 1,-1 36-16,18-1 16,-17-17-16,17-1 0,-18 1 0,18 17 15,-18 0-15,18 1 0,0 34 16,0-17-16,-17 0 0,17 88 16,0-106-16,0 18 15,35 36-15,-35-54 0,0 0 16,18 36-16,-1-54 0,-17 19 15,18-1-15,-1-18 0,1 1 16,17 0-16,-17-18 16,0 0-16,-1 0 0</inkml:trace>
  <inkml:trace contextRef="#ctx0" brushRef="#br0" timeOffset="124432.33">17022 7497 0,'-18'0'0,"36"0"0,-36-18 15,18 0-15,-18 1 0,18-19 16,0 19-16,0-1 16,36 0-16,-19 18 15,36-17-15,-35-1 0,35 18 16,-36 0-16,1 0 0,0 0 15,17 0-15,-18 35 0,1-35 16,-18 18-16,18 17 0,-18-17 16,0 35-16,0-35 0,0-1 15,-36 18-15,1-17 0,35 0 16,-35-1-16,17-17 16,1 0-16,-1 0 15,0 0-15,18-17 16,0-1-16,0 0 0,0 1 15,36 17-15,-19-18 16,-17 1-16,36 17 0,-19 0 0,1 0 16,-1 0-16,19 0 15,-19 0-15,1 0 0,0 17 16,-1 1-16,1 17 16,-18-17-1,18 17-15,-18-17 0,0-1 0,0 19 16,0-19-16,0 1 0,-36-1 15,36 1-15,-17 0 16,-19-1-16,19-17 16,-1 0-16,0 0 0,1 0 15,-1 0-15,-17 0 0,17-17 16,1 17-16,-1 0 0,0-18 16,1 18-16</inkml:trace>
  <inkml:trace contextRef="#ctx0" brushRef="#br0" timeOffset="124838.63">17427 6844 0,'-35'-18'15,"70"36"-15,-88-36 0,53 1 0,-17 17 16,52 0 15,-35 17-31,35-17 0,-17 18 0,-1-18 16,19 35-16,-19-17 0,54 35 15,-36-36-15,1 1 0,16 35 16,-16-18-16,-1 0 0,0 54 16,-17-54-16,0 18 0,-1 53 15,-17-53-15,0 0 0,0-1 0,-35 54 16,-18-18 0,35-52-16,-17-1 0,0-17 0,-53 52 15,70-52-15,-17-1 16,-1 1-16,19-18 0,-1 0 15</inkml:trace>
  <inkml:trace contextRef="#ctx0" brushRef="#br0" timeOffset="125646.78">18521 7214 0,'-18'0'16,"36"0"-16,-36-17 0,1 17 15,17-18-15,-18 18 16,36 0 62,17 0-78,-18 0 0,89-18 16,53-17-1,-124 35-15,54-18 16,-54 18-16,-18 0 16,1 0-16,0 0 0,-18 36 15</inkml:trace>
  <inkml:trace contextRef="#ctx0" brushRef="#br0" timeOffset="125866.06">18574 7514 0,'-18'18'0,"36"-36"0,-18 36 31,35-36-15,-17 18-16,-1 0 0,36-17 15,-18 17-15,-17 0 16,53 0-16,-36-18 0,0 18 15,36-18-15,-18 1 16,-18-1-16</inkml:trace>
  <inkml:trace contextRef="#ctx0" brushRef="#br0" timeOffset="126682.06">19967 6932 0,'-17'0'0,"34"0"0,-52 0 15,0 0-15,17 0 16,0 0 0,1 0-16,-1 18 15,0-18-15,1 17 0,17 1 16,-18 0-16,1 35 15,17-36-15,-18 18 0,18 36 16,0-36-16,0-17 0,0 52 16,0-34-16,35-19 0,-35 36 15,18-35-15,17 0 16,-17-18-16,-1 0 0,19-18 16,-19 18-16,54-88 15,-54 70-15,1-17 0,17-18 16,-35 18-16,0-1 0,0-17 15,0 18-15,0 18 0,-17-36 16,-36 35-16,35 0 0,1 1 16,-1 17-16,0-18 0,-17 18 15,17 0-15,1 0 0,-1 0 16,0 18-16,18-1 16,0 19-16</inkml:trace>
  <inkml:trace contextRef="#ctx0" brushRef="#br0" timeOffset="126891.61">20373 7338 0,'0'0'16,"0"-71"15,0 54-31,18 17 16,-1 0-16,1 0 15</inkml:trace>
  <inkml:trace contextRef="#ctx0" brushRef="#br0" timeOffset="127319.71">20920 6826 0,'-18'-17'0,"36"34"0,-54-52 15,19 35 1,-1 0-16,1 18 15,17 17-15,-18-17 16,18-1-16,-18 1 0,18-1 16,0 1-16,0 0 0,0-1 0,0 1 15,36 17-15,-36-17 0,17-18 16,-17 18-16,35-1 0,-17 1 0,0-18 16,35 35-1,0 18-15,-36-35 16,1-1-16,-1 1 0,-17 0 15,18-18-15,-18 35 0,0-18 16,0 1-16,-35 0 16,0-1-16,17-17 15,-17 18-15,17-18 0,0 0 0,-17 0 16,17 0-16,1 0 0,-1-18 16,1 18-16,17-17 15,0-19-15</inkml:trace>
  <inkml:trace contextRef="#ctx0" brushRef="#br0" timeOffset="127550.46">20867 6897 0,'-18'0'16,"36"0"-16,-53 0 0,35-18 15,0 1 1,35 17-16,0-18 16,0 18-16,36-18 15,-18 1-15,-18 17 0,53-18 16,-52 18-16,-1 0 0,18-18 16,-36 18-16,1 0 0</inkml:trace>
  <inkml:trace contextRef="#ctx0" brushRef="#br0" timeOffset="127819.14">21519 7091 0,'0'0'16,"-17"0"-16,17-35 15,0 17-15,35 18 16,-35-18-16,88 18 16,-52-17-16,34-1 15,-35 18-15,1 0 0,-19 0 0,54 0 16,-36 0-16,-17-18 0,35 18 16,-18 0-16,-17 0 0,35-17 15,-36-1-15,1 18 0</inkml:trace>
  <inkml:trace contextRef="#ctx0" brushRef="#br0" timeOffset="128076.72">21978 6809 0,'0'0'0,"-18"0"0,1 0 15,-1 0 1,0 0-16,1 17 31,17 19-31,-18 16 16,18-34-16,0 0 0,-35 70 15,17-53-15,1 18 16,-1-35-16,0 17 0,1 18 16,-1-35-16,18-1 15</inkml:trace>
  <inkml:trace contextRef="#ctx0" brushRef="#br0" timeOffset="128344.62">21713 6879 0,'-17'0'0,"-1"0"16,53 0 15,-17 18-31,17-1 16,18 36-1,-35-35-15,0 0 0,17 17 16,0 0-16,-17 18 16,-1-18-16,19 36 15,-19-53-15,-17-1 0,18 18 16,-18-17-16,18 0 15,-1-18-15</inkml:trace>
  <inkml:trace contextRef="#ctx0" brushRef="#br0" timeOffset="130507.86">22772 6809 0,'-18'0'15,"1"0"-15,-1 0 16,18-18 0,-18 0-1,18 1 1,0-1-16,-17 0 0,17 1 15,0-1-15,0 0 16,35 18 0,-17-17-16,-1 17 15,1 0-15,-1 0 0,1 0 16,35 0-16,-35 35 0,-1-35 16,1 53-16,0-35 0,-18-1 15,0 1-15,0 0 0,0 17 0,-18-17 16,-17 34-16,35-34 0,-36 0 15,19-1-15,-19 1 0,19-18 16,-1 18-16,1-18 0,-1 0 31,18-18-31,0 0 16,35 18 0,-17 0-1,17 0-15,0 0 16,-17 0-16,0 0 0,35 18 15,-36 0-15,1-18 0,-1 35 16,1-17-16,0-1 0,-18 1 16,0 17-16,-36 18 15,36-35 1,-88 35-16,71-53 0,-19 17 16,-17 1-16,36-18 0,-18 0 15,17 0-15,0 0 0,1 0 0,-1 0 16,0 0-16,1 0 15,52 0 1,0 0 0,-17 0-16,0 0 0</inkml:trace>
  <inkml:trace contextRef="#ctx0" brushRef="#br0" timeOffset="130809.33">23389 6809 0,'-17'0'0,"17"-18"46,17 18-46,18 0 16,-17 0-16,35-18 0,-35 18 16,17 0-16,18-17 0,-36 17 15,19 0-15,-1-18 0,0 18 16,36 0 0,-54 0-16</inkml:trace>
  <inkml:trace contextRef="#ctx0" brushRef="#br0" timeOffset="131026.8">23389 7144 0,'-35'17'16,"70"-34"-16,-88 34 0,89-17 31,-1 0-31,-18-17 15,36 17-15,-17-18 16,-1 18-16,18-18 0,-18 1 16,0 17-16,54-35 15,-54 17-15,0 18 0</inkml:trace>
  <inkml:trace contextRef="#ctx0" brushRef="#br0" timeOffset="131743.69">24430 6438 0,'0'-17'0,"0"-1"31,0 36 1,0-1-32,0 36 15,0-35-15,0-1 0,0 19 16,0 17-16,0-18 15,0 0-15,0 36 0,0-36 16,0 18-16,0 17 0,0-34 16,0-1-16,0 18 0,0-35 15,0-1-15,0 1 0,0-1 32,17-17 14,-17-35 95,0 18-141,0-1 0</inkml:trace>
  <inkml:trace contextRef="#ctx0" brushRef="#br0" timeOffset="132127.34">24430 6544 0,'0'-35'16,"0"17"-1,-18 18 63,18 18-78,0-1 16,0 1-16,0 17 16,-17-17-16,17 0 15,0-1-15,-18 1 0,18-1 16,-18 1-16,18 0 0,-17-1 15,-1 1-15,0 0 0,1-18 16,-1 17-16,0-17 16,1 0-16</inkml:trace>
  <inkml:trace contextRef="#ctx0" brushRef="#br0" timeOffset="132644.6">24377 7232 0,'-18'0'16,"-17"0"-1,53 0 63,-1 0-62,19-18 0,34 1-16,-35 17 15,-17-18-15,17 18 0,36-18 16,-53 1-16,17 17 0,-18-18 15,1 18-15,0-18 0,-1 18 16,-52 0 0</inkml:trace>
  <inkml:trace contextRef="#ctx0" brushRef="#br0" timeOffset="132897.32">25047 7038 0,'0'-18'31,"0"1"0,18-1-15,-18 0-1,17 18-15,-17-17 0</inkml:trace>
  <inkml:trace contextRef="#ctx0" brushRef="#br0" timeOffset="133405.81">25471 6562 0,'0'-18'0,"0"36"0,0-54 16,0 19-16,0-1 15,0 0 1,0 54 15,-36-19-31,19 19 16,17-19-16,-18 1 0,0 17 15,18-17-15,-17-1 0,17 1 16,0 0-16,0-1 16,0 1-16,17 0 15,1-18-15,17 0 16,-17 0-16,0 17 0,-1-17 15,1 0-15,-1 0 0,1 18 16,17-18-16,-17 0 0,0 18 16,-1-18-16,1 17 0,0-17 15,-1 18-15,1 0 16,-18-1-16,0 1 0,0-1 16,0 1-16,-35 17 15,35-17-15,-18 0 0,-53 17 16,54-17-16,-54-1 15,54-17-15,-19 0 16,19-17 0,17-1-16,0 0 15</inkml:trace>
  <inkml:trace contextRef="#ctx0" brushRef="#br0" timeOffset="133872.28">25400 6544 0,'0'0'15,"-18"-35"1,18 17-1,18 18 1,-18-18 0,35 18-16,-35-17 0,36-1 15,-1 18-15,-18-17 0,36-1 16,-17 18-16,-1-18 0,18 18 16,-18-17-16,-17 17 0,35-18 15,-18 18-15,-17 0 0,-1 0 16,36 0-16,-35 0 15,-1 0-15,1 0 0,-18-18 0,18 18 16,-1 0-16,1 0 16</inkml:trace>
  <inkml:trace contextRef="#ctx0" brushRef="#br0" timeOffset="138324.07">7655 5627 0,'0'-18'47,"-17"18"-1,-1 0 64,36 18-16,-1-18-79,1 0 1,0 0-1,-18-18-15,17 1 16,-17-1 0,0 0-16,0 1 15,0-1-15,0 0 16,-17 18-16,-1 0 31,0 0-15,18 18 15,-17-18-15,17 18-1,0-1-15,0 1 16,0 0-16,0-1 16,17-17-16,1 0 15,0 0 1,-1 0-16,1 0 15,-18-17-15,17 17 16,-17-18-16,0 0 0,0 1 16,0-1-1,0 0-15,-17 18 0,17-17 16,-18 17-16,1 0 16,-1 0-1,0 0-15,1 17 31,-1 1-31,18 0 16,0-1 0,0 1-1,0 0 1,18-18-16,-1 0 16,1 0-1,0-36-15,-1 36 16,-17-17-16,18-1 15,-18 0 1,0 1-16,0-1 16,-35 18-1,17 0-15,0 0 16,1 18 0,-1-18-16,18 17 15,0 1-15,-18-18 0,18 18 16,0-1-1,0 1 1,36-18-16,-19 18 16,1-18-16,0 0 15,-1 0-15,1 0 0,-1 0 16,1 0-16,0-18 16,-1 18-16,-17-35 0,18 35 15,-18-18-15,0 0 16,-35 1-1,35-1-15,-18 18 16,0-18-16,1 18 0,-1 0 16,1 0-16,-1 18 15,0 17 1,18-17 0,0 0-16,-17-18 15,17 17-15,0 1 16,35-18-16,-17 0 15,-1 0 1,1 0-16,-1 0 0,19 0 16,-19 0-16,1-18 15,0 18-15,-18-17 16,17 17-16,-17-18 16,0 0-16,-35 18 15,35-17-15,-35 17 16,17 0-16,18-18 0,-18 18 15,1 0-15,-1 0 16,1 0-16,17 35 16,-18-17-16,18 0 15,-18-18-15,18 17 0,0 1 16,0 0-16,0-1 16,36-17-16,-19 18 15,1-18-15,17 0 16,-17 0-16,-1 0 15,1 0-15,0-18 0,-1 18 16,-17-17-16,18-1 16,-18 0-16,0 1 15,0-1 1,-35 18-16,17 0 16,0 0 15,18 18-31,-17-1 15,17 1-15,0 0 16,0-1 0,17-17-1,1 0 1,0 0-16,-1-35 16,1 35-16,-18-18 15,0 1 1,-18 17-1,1 0 1,-1 17 0,18 1-1,-18-18-15,18 18 32,0-1-17,0 1-15</inkml:trace>
  <inkml:trace contextRef="#ctx0" brushRef="#br0" timeOffset="142753.23">2946 7902 0,'0'18'0,"-18"-18"0,18 17 15,-18-17 16,18 18-15,-17-18 0,-1 0-1,0 0 1,1 0 15,-1 0 0,1 0 32,34 0 62,1 0-109,-18-18-16,17 18 15,1 0-15,17-35 16,-17 18-16,0-1 0,35-17 15,-36 17-15,1 0 0,0 1 16,-1 17-16,-17-18 0,18 18 16,-1 0-1,-17-18-15,18 18 16,-18-17 0,18 17-16,-1-18 15,1 1-15,0-1 16,-1 18-16,1-18 0,0 18 15,-1-17-15,1-1 0,-1 0 16,1 1-16,0-1 0,-1 0 16,1 18-16,-18-17 0,18-1 15,-1 18-15,1-17 0,0-1 16,-1 18-16,1-18 16,-18 1-1,17 17-15,1 0 0,0-18 16,-1 0-16,36-17 15,-35 35-15,0-18 0,35 1 16,-36-1-16,18 0 16,-17 1-16,0 17 0,-1-18 0,1 1 15,0 17-15,-1-18 0,19 18 16,-19-18-16,18 1 16,-17-1-16,0 18 15,-1-18-15,1 1 0,0 17 0,-1-18 16,1 18-16,0-18 15,-1 18-15,1 0 0,-1-17 16,1 17-16,0-18 16,-1 18-16,-17-17 0,18 17 0,0-18 15,-1 18-15,1-18 16,0 18-16,-18-17 0,17 17 16,19-18-1,-19 18-15,18-18 16,-17 1-16,0 17 0,-1-18 15,1 18-15,0 0 0,-18-18 16,17 18-16,1-17 0,0 17 0,-1-18 16,1 18-16,-1 0 0,1-17 15,0 17-15,-1 0 0,1 0 16,0-18-16,-1 18 16,1 0-16,0-18 0,34 18 15,-34-17-15,17-1 16,-17 18-16,0-18 15,17 18-15,-35-17 0,35 17 16,-17 0-16,0-18 0,-1 18 16,1 0-16,-1 0 0,1-18 15,0 18-15,-1 0 0,1-17 16,0 17 0,-1 0-16,1-18 0,17 18 15,-35-18-15,53 1 16,-35 17-16,-1-18 0,19 18 15,-19 0-15,1-17 0,17-1 16,-17 18-16,17-18 16,-17 18-16,-1-17 0,1 17 15,0 0-15,-1-18 0,1 18 16,0 0-16,-1-18 16,1 18-16,0-17 0,-1 17 15,1 0-15,-1-18 0,1 18 16,17-18-16,-17 1 15,0 17-15,-1-18 0,1 18 16,0-17-16,-1 17 16,1-18-16,-1 18 0,1-18 15,0 1-15,-1 17 16,1-18-16,17 0 0,-17 18 16,0-17-16,-1-1 0,1 0 15,-1 18-15,19-17 0,-19-1 16,1 18-16,35-53 15,-18 36 1,-17-1-16,0 0 0,17 1 16,-18-1-16,19 0 0,17-17 15,-36 35-15,1-18 0,35-17 16,-18 18-16,-17-1 0,35 0 16,-36 1-16,1-1 0,0 18 15,17-18-15,-18 18 0,1 0 0,0-17 16,-1 17-16,1-18 0,17 18 0,-17-18 15,35-17-15,-18 18 16,0-1-16,1 0 16,-19 1-16,36-1 0,-17 0 0,-19 18 15,36-17-15,-35-1 16,-1 18-16,1-18 0,0 1 16,-1 17-16,1-18 0,0 18 15,-1-17-15,1 17 0,-1-18 16,1 18-16,0-18 15,-1 1-15,1 17 0,0-18 16,-1 18-16,1 0 16,-18-18-16,18 18 0,-1 0 15,1-17-15,17 17 16,-17-18-16,-1 18 16,36-35-16,-17 35 0,-1-18 15,0 0-15,0 18 0,18-17 0,-17-1 0,34 1 16,-52-1-16,17 18 0,18-18 15,-35 18-15,-1 0 16,36-17 0,-35-1-16,0 18 0,-1 0 15,1-18-15,-1 1 16,1-1-16,17 0 0,1 1 16,34-18-16,-35 17 15,36-17-15,-36 17 16,-17 18-16,17-18 0,0 1 15,1-1-15,-1 0 16,-17 18-16,-1 0 0,1-17 16,0-1-1,-1 18 1,-17-17-16,18 17 16,0 0-16,-18-18 0,17 18 15,1-18-15,-1 1 16,1 17-16,-18-18 15,18 18-15,-18-18 32,17 18-17,-17-17-15,18-1 0,0 18 16,-1-18-16,1 18 0,-18-17 16,35-1-1,-17 18-15,-18-18 0,17 18 16,1 0-1,-18-17 1,18 17 0,-1 0-16,-17-18 15,18 18-15,0 0 32,-36 0 421</inkml:trace>
  <inkml:trace contextRef="#ctx0" brushRef="#br0" timeOffset="146051.29">9384 4269 0,'0'-18'15,"-18"0"1,18 1-16,0-1 16,0 0-16,0 1 15,0-1 1,0 0 15,-17 18-15,17-17-1,0-1 1,-18 1 0,18-1 15,0 36 16,0-1-32,0 1-15,18-1 16,-18 1-16,17 35 0,-17-35 16,0 17-16,18 18 0,-18-18 15,18-17-15,-18 35 0,0-18 16,0-17-16,0 17 0,0-17 15,0-1-15,0 1 0,0-1 16,0 1 0,0-36 31,0 1-47,0-1 15,0 1-15,0-1 16,0 0-16,0 1 0,0-1 15,0 0-15,0 1 0,0-1 16,17 18-16,-17-18 0,0 1 0,18 17 16,-1-18-16,1 18 31,0 0-31,-1 0 16,1 18-16,0-18 0,-1 17 15,19 1-15,-19 0 0,1-1 16,-18 1-16,17-18 0,1 18 0,0-1 15,-1 19-15,1-19 16,-18 1-16,0-1 16,0 19-16,0-19 15,0 1-15,-18 0 16,-17-1-16,17-17 16</inkml:trace>
  <inkml:trace contextRef="#ctx0" brushRef="#br0" timeOffset="146594.42">9948 4392 0,'0'0'0,"-17"0"31,17 18-15,0 17-16,0 0 16,0-17-16,0 17 15,0-17-15,0-1 0,0 36 16,0-35-16,0 0 0,17 17 16,-17-17-16,18-1 0,-18 18 15,0-17-15,18-18 0,-18 18 16,17-18-1,-17-36 1,18 19-16,-18-1 0,0 1 16,18-19-16,-18 19 0,17-1 0,-17-17 15,0-18-15,0 35 0,0-70 16,-17 70-16,17 1 16,-18-19-16,-17 19 0,17-1 15,-17 18-15,17 0 16,0 0-16,1 0 0,-1 18 15,0-18-15,-17 17 16,18 19-16,-1-19 0,0 1 16,18 0-16,0-1 0,0 1 15,0 0-15,0-1 0,18 1 16,17-1-16,0-17 16,-17 0-16,0 0 0,35 0 15,-36 0-15,54-17 16,-53-18-16,-1 35 0,1-18 15</inkml:trace>
  <inkml:trace contextRef="#ctx0" brushRef="#br0" timeOffset="146964.39">10301 3898 0,'-18'0'15,"1"0"1,-1 0 0,1 35-1,17-17 1,-18 0-16,18 52 15,0-52-15,-18 0 0,18 52 16,0-52-16,0 17 0,0 36 16,0-54-16,0 19 0,36-19 15,-19 36-15,-17-18 0,53 18 16,-35-35-16,-1 0 16,1-1-16,0 1 0,52-1 15,-52-17 1,-1 0-16,1 0 0</inkml:trace>
  <inkml:trace contextRef="#ctx0" brushRef="#br0" timeOffset="147528.54">10425 4216 0,'0'0'16,"-18"0"-16,0 0 0,1-18 15,17 0-15,0 1 16,35 17-16,0-18 16,-17 18-16,35 0 15,-36 0-15,19 18 16,-19 17-16,-17-17 16,0-1-16,0 1 15,0 35-15,-17-35 16,-1 17-16,18-18 15,-35 1 1,35-36 15,17 18-31,-17-17 0,18 17 16,-18-18-16,18 18 0,-1-35 0,1 35 16,0-18-16,-18 1 0,35-19 15,-17 19-15,-1-1 0,1-17 16,-18 17-16,17-17 15,-17 17 1,-35 18 0,35 35-1,-17-35-15,17 18 16,0 17-16,-18-35 0,0 18 16,18 17-16,0-17 0,0 0 15,0 17-15,0-17 16,0 17-16,18-35 0,-18 17 15,18 1 1,-1 0-16,18-18 16,-17 0-16,0 0 0,-1 0 0,1 0 15,0-18-15,-1 18 0,1-35 0</inkml:trace>
  <inkml:trace contextRef="#ctx0" brushRef="#br0" timeOffset="147830.59">10707 3775 0,'-18'0'0,"36"0"0,-53-18 0,-1-17 16,19 17 0,17 1-16,0-1 0,17 18 31,36 18-16,-35-18-15,52 52 0,-34-34 16,-1 0-16,71 70 16,-71-70-16,53 87 15,-53-69-15,1 34 16,-19-35-16,-17 1 0,18 34 16,-18-17-16,0-17 0,-35 52 15,-18-35-15,18 0 0,-1-1 0,-70 72 16</inkml:trace>
  <inkml:trace contextRef="#ctx0" brushRef="#br0" timeOffset="157342.37">5838 6526 0,'0'18'187,"0"0"-171,0-1-1,18-17 1,0 0 0,-18-35-16,17 35 15,-17-35-15,0 17 16,18 0-16,-18 1 0,0-1 16,0 1-16,0-1 15,0 0-15,-35 1 16,17 17-1,0 0 17,1 17-32,17 1 15,-18-18-15,18 18 16,0-1-16,-17 1 0,17-1 16,0 1-16,0 0 15,0-1-15,17 1 16,1-18-1,-1 0 1,1 0-16,0 0 16,-18-18-1,17 18-15,-17-35 16,0 17 0,0 1-16,0-1 15,0 1-15,0-1 0,-17 18 16,17-18-16,0 1 15,-18 17-15,0 0 32,1 0-17,-1 17 1,18 1-16,-17 0 16,17-1-16,0 1 15,0-1-15,0 1 16,0 0-16,17-18 15,-17 17-15,18-17 16,-1 0-16,1 0 16,0 0-16,-18-17 15,17 17-15,-17-36 16,18 19 0,-18-1-16,0 1 0,0-1 0,0 0 15,0 1-15,-35 17 0,35-18 0,-18 0 16,0 18-1,1 0-15,-1 0 16,1 0-16,17 18 0,-18-18 16,0 18-16,1 17 0,17-17 15,-18-1-15,18 1 0,0-1 16,0 1-16,0 0 16,18-18-16,-1 0 15,1 0-15,17 0 16,-17 0-16,-1 0 15,1-18-15,0 18 0,-1-18 16,1 18-16,-18-17 0,0-1 31,0 1-31,0-1 16,-18 18-16,18-18 0,-17 18 16,17-17-1,-36 17-15,19 0 16,-1 0-16,1 0 15,-1 17-15,0-17 16,18 18-16,-17 0 16,17-1-16,0 1 0,0-1 15,0 1-15,0 0 16,0-1-16,17 1 16,-17 0-16,18-18 15,0 17 1,-1-17-16,1 0 15,-1 0-15,1-35 16,0 35-16,-1-35 16,-17 17-16,0 0 15,0 1-15,-17 17 16,17-18-16,-18 18 16,0 0-16,1 0 15,-1 18 1,1-18-16,17 35 15,-18-17-15,18 17 16,0-17-16,0-1 16,18-17-1,17 0 1,-18 0 0,1-17-16,0 17 15,-18-18-15,17 0 16,-17 1-1,0-1-15,0 0 0,-35 1 16,17-1 0,1 18-16,-1 0 15,1 0 1,-1 18 0,18-1-1,-18 1-15,18 0 16,0 17-16,0-17 15,0-1-15,36-17 16,-19 18-16,1-18 31,-1 0-31,1 0 16,-18-35-16,18 17 16,-1 18-16,-17-18 0,0 1 15,18 17-15,-18-18 0,0 0 16,0 1-16,-35-1 15,17 18-15,0 0 16,1 0-16,-1 18 16,1-1-1,-1 1-15,18 0 16,0-1-16,0 1 0,0 0 16,18-18-1,-1 0 1,18 0-16,-17 0 0,0-18 15</inkml:trace>
  <inkml:trace contextRef="#ctx0" brushRef="#br0" timeOffset="159490.07">7761 5521 0,'0'-18'141,"0"1"-125,0-1-1,0 0 1,-18 18-16,18-17 0,-17 17 15,-1-18-15,1 18 16,-1 0 0,0 0-1,1 0-15,-1 0 16,18 18 0,-18-18-16,18 17 0,0 1 15,0 0-15,0-1 16,0 1-16,0 0 15,18-1-15,0-17 16,-1 18 0,1-18-16,0 0 15,-1 0-15,1 0 16,-18-35-16,35 17 16,-17 0-16,-18 1 15,0-1-15,0 0 16,0 1-16,-18-1 15,0 18 1,18-18-16,-17 18 0,-1 0 16,1 0-16,-1 0 15,0 0 17,18 18-17,-17 0-15,17 17 16,-18-17-16,18-1 0,0 1 15,0 0-15,18-1 16,17-17 0,0 0-16,-17 0 15,-1 0-15,1 0 0,0-17 16,-1 17-16,1-18 0,0 18 16,-18-35-16,17 35 0,-17-36 15,0 1 1,-35 17-16,17 1 0,-17-1 15,17 18-15,1 0 0,-1 0 16,18-17-16,-17 17 0,-1 0 16,0 0-16,1 0 0,-1 0 15,18 17-15,-18-17 0,1 18 16,17-1-16,-18 1 16,18 0-16,0-1 0,0 1 15,0 17 1,35-17-16,-35 0 15,18-1-15,0-17 16,-18 18-16,17-18 16,1 0-16,0 0 15,-1-35-15,1 17 16,-18 0-16,17 1 0,-17-19 16,0 19-16,0-1 15,0 0-15,-17 1 0,17-1 16,-35 18-1,17 0-15,0 0 16,1 0-16,-1 18 16,0-18-16,1 17 15,-1-17-15,18 18 0,-18 0 16,18-1-16,0 1 0,0 0 16,0-1-16,0 1 15,0 0-15,18-18 16,0 17-16,-1-17 15,1 0-15,0 0 16,17 0-16,-17 0 16,17-17-16,-18-1 0,1 0 15,0 1 1,-18-19-16,0 19 0,0-1 16,-36 0-1,19 18-15,17-17 0,-18 17 16,1 0-16,-1 0 0,0 0 15,1 0-15,-1 17 16,0 1-16,18 17 16,0-17-16,-17 0 15,17-1-15,0 1 16,0 0-16,35-18 16,-35 17-16,18-17 0,-1 0 15,1 0-15,0 0 16,-1 0-16,1 0 0,-1 0 15,19-17-15,-19-1 16,-17 0-16,0 1 16,0-1-16,0 0 0,-17 18 15,17-17-15,-36 17 0,19-18 16,-1 18-16,1 0 16,-1 0-16,0 35 15,18-17 1,0 0-16,0-1 15,0 1-15,18-18 16,0 18-16</inkml:trace>
  <inkml:trace contextRef="#ctx0" brushRef="#br0" timeOffset="161445.35">4216 7056 0,'0'0'0,"17"0"125,-17-18-125,0 0 15,18 18-15,-18-17 0,0-1 16,0 0-16,0 1 16,-35 17-1,35-18-15,-18 18 32,18 18-32,-18 17 15,18-17-15,0-1 16,-17-17-16,17 36 0,0-19 15,0 1 1,35-18 0,-35 17-16,18-17 0,-1 0 15,1 0 1,0 0-16,-1 0 16,-17-17-16,18 17 15,-18-35-15,0 17 16,-35 0-16,35 1 15,-18 17-15,18-18 0,-18 18 16,1 0-16,-1 0 16,0 0-16,1 0 15,17 18 1,-18-1-16,18 1 16,-18 0-16,18-1 15,0 1-15,-17-1 16,17 1-1,17-18 17,1 0-17,-18-18-15,18 18 16,-18-17-16,17 17 16,-17-18-16,0 1 15,0-1 1,0 0-16,-17 18 15,-19 0-15,19 0 32,-1 18-32,18 0 15,-17-18-15,17 17 0,0 1 16,0-1-16,0 1 16,0 0-1,17-18-15,1 0 16,-1 0-1,1 0-15,0-18 16,-1 0 0,1 1-16,-18-1 15,0 1-15,0-1 16,0 0-16,-18 1 16,1-1-1,-1 18-15,0 0 16,18 18-1,-17-18-15,17 35 16,0-17-16,-18-18 0,18 35 16,0-18-16,0 1 15,0 0-15,18-18 16,-18 17-16,35-17 16,-17 0-16,-1-35 15,1 35-15,0-18 16,-1 18-16,1-17 0,-18-1 15,18 18-15,-18-17 0,0-1 16,0 0-16,0 1 0,-18-1 16,-17 0-1,17 18-15,0 0 16,1 0-16,-1 0 16,0 18-16,1 0 15,17-1-15,-18-17 16,18 36-16,0-19 15,0 1-15,0-1 16,18 1 0,-1-18-1,1 0 1,0-18 0,-1 18-1,-17-17-15,18 17 0</inkml:trace>
  <inkml:trace contextRef="#ctx0" brushRef="#br0" timeOffset="162276.49">3228 7761 0,'0'18'31,"18"-18"0,-1 0-31,-17-18 16,18 0 0,-18 1-16,0-1 15,0 1 1,0-1-16,-18 18 15,1 0 17,17 18-32,0-1 15,0 1 1,0-1-16,0 1 16,0 0-16,17-18 31,-17-18 0,0 0-15,0 1 15</inkml:trace>
  <inkml:trace contextRef="#ctx0" brushRef="#br0" timeOffset="171110.72">176 9525 0,'-17'0'157,"34"0"-17,1 0-124,17 0-16,1 0 16,-1 0-16,0 0 0,53 0 15,-35-18-15,-17 18 0,69-17 16,-34 17-16,-18 0 0,70-18 15,-70 18-15,18 0 0,70-18 16,-71 18-16,1 0 0,0-17 16,-1 17-16,1 0 0,-1 0 15,-17 0-15,88 0 0,-88 0 16,18-18-16,52 18 0,-52 0 16,-18 0-16,70-17 0,-52 17 15,-18 0-15,70 0 0,-52 0 16,-18 0-16,52 0 15,-52 0-15,0 0 0,-18 0 0,18 0 16,-17 0-16,-1 0 0,18 0 0,17 0 16,89 0-1,-124 0-15,18 0 0,71 0 16,-89 0-16,18 0 0,-18 0 16,18 0-16,-17 0 0,69 0 15,-52 0-15,-17 0 0,16 0 16,1 0-16,-17 0 0,17 0 0,-1 0 15,1 0-15,0 0 0,0 0 0,0 0 16,71 0-16,-71 0 0,17 0 16,54 0-16,-72 0 0,19 0 15,70-18-15,-70 18 0,-1 0 16,1 0-16,-1 0 0,1 0 0,-1-18 16,54 18-16,-53 0 0,-19 0 15,1 0-15,71 0 0,-71 0 16,0 18-16,0-18 0,-1 0 15,1 0-15,0 0 0,71 18 16,-71-18-16,0 0 0,70 0 16,-52 0-16,-18 17 0,123-17 15,-53 18-15,-17-1 16,-35-17-16,-18 0 0,53 18 16,-54-18-16,1 0 0,0 18 15,18-18-15,-18 0 0,0 17 0,88-17 16,-88 0-16,17 18 0,54-18 15,-54 0-15,1 0 0,70 18 16,-70-18-16,-19 17 16,90 1-16,-90-18 0,19 18 15,105-1-15,-105 1 16,-18-18-16,17 17 0,1-17 0,0 18 16,-1-18-16,89 18 0,-71-18 15,0 17-15,71-17 0,-71 0 16,0 18-16,71-18 15,-88 18-15,-1-18 0,18 0 0,71 17 16,-88-17-16,17 0 0,0 18 16,0-18-16,1 0 0,87 18 15,-88-18-15,0 0 0,1 0 0,87 17 16,212 1 0,-300-18-16,18 17 0,211-17 15,-211 18-15,0-18 16,-18 0-16,18 18 0,0-18 0,0 17 15,0-17-15,0 0 0,-1 18 0,1-18 16,0 18-16,123-18 0,-123 0 16,106 17-16,-89-17 0,-17 18 15,106-18-15,-106 0 0,17 18 16,-17-18-16,17 0 0,-17 0 0,18 17 16,-18-17-16,-1 0 0,1 0 0,0 18 15,0-18-15,106 0 16,-89 18-16,-17-18 0,0 0 0,17 0 15,-17 0-15,17 0 0,89 0 16,-106 0-16,17 0 0,107 17 16,-124-17-16,17 0 0,124 0 15,-124 0-15,1 0 0,-1 18 0,107-18 16,-107 0-16,-17 0 0,141 17 16,-124-17-16,248 0 15,-248 0-15,1 0 0,229 18 16,-230-18-1,106 0-15,-105 0 0,-1 0 16,124 0-16,-141 0 0,0 0 0,106 18 16,-107-18-16,19 0 15,-18 0-15,0 0 0,17 0 0,-17 0 16,0 0-16,105 0 0,-105 0 16,0 0-16,88 0 0,-106 0 15,18 0-15,106 0 0,-124 0 16,18 0-16,88 0 0,-88 0 15,-18 0-15,88 0 16,-88-18-16,1 18 0,-1 0 0,106 0 16,-88 0-16,-18 0 0,124 0 15,-124 0-15,18 0 0,88 0 16,-106 0-16,0 0 0,88 0 16,-70 0-16,-18 0 0,195 0 15,-89 18 1,-18-18-16,-88 0 0,177 17 15,-177-17-15,18 0 16,88 18-16,-71-18 0,-17 18 16,141-1-16,-141-17 0,17 18 15,124 0-15,-123-18 0,-1 17 16,160-17-16,-160 18 0,18-18 16,-17 17-16,-1-17 0,1 18 15,-1-18-15,0 0 0,-17 18 0,18-18 16,-18 17-16,141-17 0,-142 18 15,19-18-15,-18 0 0,105 18 16,-105-18-16,0 17 0,106-17 16,-89 18-16,1-18 0,211 18 15,-212-18-15,-17 17 0,88-17 16,-106 18-16,0-18 0,1 17 16,-1-17-16,0 0 0,53 18 15,-53-18-15,-17 18 0,105-18 16,36 17-1,-177-17-15,1 0 0,52 0 16,-71 0-16,19 0 16,34 0-16,-35 18 0,-17-18 15,17 0-15,18 0 0,-35 0 16,35 0-16,-35 0 0,-1 0 16,1 0-16,17 0 0,-17 0 15,-1 0-15,1 0 0,0 0 0,-1 0 16,1 0-16,17 0 0,-17 0 15,-1 0-15,36 18 0,-35-18 16</inkml:trace>
  <inkml:trace contextRef="#ctx0" brushRef="#br0" timeOffset="173987.26">935 9966 0,'0'-35'16,"-18"35"-1,18-18 1,-17 18-16,-1 0 16,18-18-16,-18 18 15,1 0-15,-1 0 0,0 0 16,-17 36-16,17-36 15,1 17-15,-18 19 0,17-36 16,-17 17-16,-1 19 0,36-1 16,-17-18-16,-19 36 0,36-35 15,-17 17-15,17-17 0,0 52 16,0-52-16,0 17 16,35-17-16,-35 0 0,18-1 15,17 1-15,-17 0 0,-1-18 16,1 0-16,0 0 0,17 0 15,0 0-15,-17 0 0,35-18 16,-18 18-16</inkml:trace>
  <inkml:trace contextRef="#ctx0" brushRef="#br0" timeOffset="174972.41">1341 10072 0,'0'0'0,"-36"0"0,19 0 0,-1 0 16,-53 17 0,54 1-16,-18-18 0,-1 35 0,19-17 15,-1 17-15,-17 1 16,17-19-16,0 18 0,18 18 16,0-35-16,36 0 15,34-1 1,-52-17-16,17 0 0,18-35 15,-18 17-15,-17 18 0,35-53 16,-35 36-16,-1-1 0,18-17 16,-35 17-16,18 1 0,-18-19 15,0 19-15,0-1 0,0 0 16,-35 1-16,35-1 0,-18 18 16,18 18 15,0 17-31,0-17 15,0-1-15,0 19 0,0-19 16,0 1-16,18 35 0,17-36 16,-17 1-16,-18 0 15,17-18-15,1 0 0,17 17 0,-17-17 16,0 0-16,-1 0 0,36-35 16,-35 0-16,-1 17 0,36-35 15,-35 36-15,0-19 0,35-69 16,-53 87-16,17-53 15,-17 54-15,18-1 0,-18 0 16,0 1-16,-35 17 16,35 35-1,-18-35-15,18 18 0,-18-18 16,18 35-16,-17-17 0,17-1 0,-18 1 16,18 17-16,0-17 0,0-1 15,35 19-15,-35-19 0,18 1 16,17 17-16,-17-17 0,-18 0 15,35 17-15,-17-18 0,-1 1 16,-17 0-16,18 17 0,-18-17 16,18-18-16,-18 17 15,-89-52 17,54 35-32,-35-35 31,105 35 0,0 0-31,-17 0 0,35-18 16,-36 18-16,19-18 15,17 1-15,-18-1 0,-18 1 0,36-19 16,-35 19-16,0-19 0,17 1 16,-35 17-16,0 1 0,0-1 15,0 1-15,0-1 0,0 0 0,0 1 16,-18 17-16,-17 0 15,17 17 1,-17 19-16,35-19 0,-18 1 16,18-1-16,-17 36 0,17-35 15,0 17-15,0 1 0,0-19 16,35 1-16,-35-1 0,18 19 16,17-36-16,-35 17 0,18-17 15,17 0-15,-17 0 0,-1 0 0,36 0 16,-35 0-16,17 0 0,18-17 15</inkml:trace>
  <inkml:trace contextRef="#ctx0" brushRef="#br0" timeOffset="175506.7">2575 9931 0,'-35'0'0,"70"0"15,-88 0-15,36-18 16,17 0-16,0 1 16,35-1-16,18 18 15,-35 0-15,34 0 16,-34 0-16,17 0 0,18 18 15,-35 17-15,-18 36 16,0-54 0,-18 1-16,18 17 0,-53-17 0,0 35 15,18-36-15,18 1 16,-1 0-16,0-18 0,18 17 16,18-52 15,0 35-16,17 0-15,-18 0 16,1 0-16,17 0 0,-17 0 16,0 0-16,17 35 0,-17-35 15,-1 18-15,1 0 0,-1-18 16,-17 17-16,18 18 16,-18-17-16,-35 17 0,35-17 15,-35 0-15,17-18 0,-53 35 16,54-35-16,-19 18 0,1-18 15,0 0-15,17 0 0,-17 0 16,17 0-16,1 0 0,-1-18 16</inkml:trace>
  <inkml:trace contextRef="#ctx0" brushRef="#br0" timeOffset="176680.35">2893 10054 0,'17'-35'15,"-17"17"1,18 18-16,-18-17 0,18 17 0,-1-18 16,19 0-16,-19 18 15,1 0-15,-18 18 32,0 0-32</inkml:trace>
  <inkml:trace contextRef="#ctx0" brushRef="#br0" timeOffset="176902.9">3281 10319 0,'0'0'0,"-35"17"0,17-17 31,18-17-15,0-1 0,0 0-1</inkml:trace>
  <inkml:trace contextRef="#ctx0" brushRef="#br0" timeOffset="177539.7">1041 10936 0,'0'0'16,"-18"0"-16,0 0 0,-17 0 15,17 0-15,1 0 16,-1 0-16,1 0 16,-1 0-1,18 18 32,35-18-47,-35 17 0,71-17 16,-36 0-16,18 18 15,70-18-15,-52 0 0,0 0 16,87-35-16,-70 35 0,18-18 16,177-35-1,-178 36-15,213-54 0,-212 53 16,194-35-16,-159 36 16,-35-1-1,-71 18-15,-18 0 0,1 0 16,0 0-16,-36 18 31,0-18-15</inkml:trace>
  <inkml:trace contextRef="#ctx0" brushRef="#br0" timeOffset="178176.8">4180 9878 0,'0'0'0,"-35"0"0,17 0 0,-17 0 16,0 0-16,17 0 15,-17 17-15,17-17 0,1 0 16,-1 18-16,0 17 0,18-17 15,-17 17-15,-1-17 0,18 17 16,-17 18-16,17-35 0,0 17 16,0 18-16,0-18 0,0-17 15,35-1-15,0 36 0,-17-35 16,-1 0-16,19-1 16,-1-17-16,0 0 15,-17 0-15,-1 0 0,36-35 16,-35 35-16,17-18 0,1-35 15,-19 36-15,1-1 0,-18-17 0,18-36 16,-18 54-16,0-19 0,0-34 16,-36 35-16,36 17 0,-70-35 15,34 35-15,19 1 0,-54-19 16,54 36-16,-19 0 0,-52 0 16,70 18-16,-52 17 15,52-17-15,1 0 16,17-1-16,-18 1 0,18 0 0,0 17 15,0-17-15,35-1 16,-17 1-16,17-1 0,-17-17 16,35 0-16,-18 18 0,0-18 15,18 0-15,-18 0 0,1 0 16,-1 0-16,53-35 16,-52 17-16</inkml:trace>
  <inkml:trace contextRef="#ctx0" brushRef="#br0" timeOffset="178595.31">4568 10283 0,'0'0'0,"-17"0"0,-1 18 0,18 0 47,0-1-47,0 1 16,0 0-16,-35-1 15,35 1-15,0 0 0,0-1 0,0 1 16,0-1-16,0 1 0,0 0 16,18-18-1,-1 17 1,1-17-16,-1 0 15,1 0-15,0-35 0,17 17 16,-17 18-16,-1-35 0,1 0 16,0 17-16,-18 1 0,17-1 0,-17-17 15,0 17-15,0 0 0,-35-17 16,17 35-16,18-17 0,-53 17 16,36 0-16,-1 0 0,-17 17 15,0 1-15,-1 17 16,36-17-16</inkml:trace>
  <inkml:trace contextRef="#ctx0" brushRef="#br0" timeOffset="178848.6">4904 10019 0,'53'0'47,"-36"0"-47,36-18 16,-18 18-16,71-17 15,-88 17-15,17-18 16,18 18-16,-35 0 0,17 0 15</inkml:trace>
  <inkml:trace contextRef="#ctx0" brushRef="#br0" timeOffset="179033.29">4921 10319 0,'-17'0'16,"17"17"-16,-18-17 15,194-35 17,-158 17-32,17 18 15,-17 0-15,0 0 0,17-17 16</inkml:trace>
  <inkml:trace contextRef="#ctx0" brushRef="#br0" timeOffset="182857.96">5662 9807 0,'0'0'0,"0"-17"31,0 52 47,0-18-62,0 1-16,18 17 0,-18-17 16,17 35-16,-17-35 0,18 17 15,-18 18-15,0-36 0,0 19 16,18-1-16,-18 0 0,0 1 15,0-19-15,0 18 16,0-17-16,0 0 16,0-54 31,0 19-32,0-1 1,0 1-1</inkml:trace>
  <inkml:trace contextRef="#ctx0" brushRef="#br0" timeOffset="183809.56">7126 9790 0,'-18'0'0,"36"0"0,-71-18 0,18 0 15,17 18 1,1-17-16,-1 17 16,18 17 15,-18 19-31,1-19 15,17 1-15,-36 35 0,19-36 16,17 19-16,-18 17 0,1-18 16,17-17-16,0 34 0,0-16 15,0-19-15,0 19 16,17-19-16,1 1 16,-18 0-16,17-18 0,1 0 15,0 0-15,17-18 16,-17 18-16,-1-35 0,19-18 15,-19 17-15,1 1 0,-1-35 16,-17 34-16,0 1 0,0 0 0,0-36 16,-17 54-16,17-19 15,-35 1-15,-1 17 0,-34 1 16,52 17-16,0 0 16,-34 0-16,34 17 0,0-17 15,-17 36-15,17-1 0,1-17 16,-1 17-16,0-35 0,18 17 15,0 1-15,0 0 0,36-18 16,-19 0-16,19 0 16,211-36 15,-230 36-31,54-17 16,-54 17-16,1 0 15</inkml:trace>
  <inkml:trace contextRef="#ctx0" brushRef="#br0" timeOffset="184173.08">7373 10107 0,'0'18'16,"0"-1"15,0 1-31,0 0 16,0-1-16,0 36 15,0-35-15,0-1 0,0 19 16,0-19-16,0 1 0,0 0 16,0-1-16</inkml:trace>
  <inkml:trace contextRef="#ctx0" brushRef="#br0" timeOffset="184452.37">7708 9948 0,'0'0'0,"-35"0"15,70 0 17,0-17-17,-17 17-15,0 0 0,17-18 0,-17 18 16,35 0-16,-18-18 0,18 18 16,-36 0-16,1 0 15,0 36 1</inkml:trace>
  <inkml:trace contextRef="#ctx0" brushRef="#br0" timeOffset="184642.67">7708 10266 0,'-17'17'0,"34"-34"0,-52 34 15,35-34 1,35 17-1,0-35-15,-17 35 0,88-36 16,-71 36-16,53-17 16,-52 17-16,-19 0 0,1-18 15</inkml:trace>
  <inkml:trace contextRef="#ctx0" brushRef="#br0" timeOffset="185095.08">8467 9948 0,'-18'0'0,"0"0"15,18-35-15,-17 35 16,-19 35-1,36-17-15,-17 0 16,17-1-16,0 19 0,-18-19 0,1 36 16,17-35-16,0 17 0,-18 18 15,18-35-15,0-1 0,0 1 16,0-1-16,0 1 0,0 0 0,35-1 16,-17-17-16,-1 0 15,1 0-15,0 0 0,-1 0 16,1 0-16,0-17 0,-1 17 15,19-53-15,-1 0 16,-18 18-16,-17 17 0,18-17 16,-18-53-16,0 52 15,0 19-15,-18-54 16,-17 53-16,35 1 0,-17 17 16,17-18-16,-36 18 0,19 0 15,-1 0-15,0 35 0,1-35 0,-1 36 16,0-19-16,18 19 0,0-1 15,0-17-15</inkml:trace>
  <inkml:trace contextRef="#ctx0" brushRef="#br0" timeOffset="185376.1">8784 10178 0,'0'0'0,"0"-18"63,0 0-63,0 1 15,0-1 1</inkml:trace>
  <inkml:trace contextRef="#ctx0" brushRef="#br0" timeOffset="185808.02">9225 9648 0,'18'0'16,"-36"0"-16,36-17 0,-18-1 16,0 1-16,0 52 31,0 0-31,0-17 15,-18-1-15,18 1 0,-18 53 16,18-36-16,-17 18 16,17-36-16,0 19 15,0-19-15,17 1 16,19 0-16,17-1 16,-36 1-16,19 0 15,-19-18-15,1 0 16,0 17-16,-1-17 15,1 18-15,-18-1 16,0 1-16,0 0 16,-35-1-16,-1 1 0,19 0 15,-54-1-15,18 1 16,18-18-16,17 0 16,1-18-16,-1-17 15</inkml:trace>
  <inkml:trace contextRef="#ctx0" brushRef="#br0" timeOffset="186105.5">9102 9772 0,'-18'0'0,"0"0"0,1-18 31,34 18-15,19-17 0,17 17-16,-18-18 15,0 18-15,36-18 16,-18 18-16,-18-17 0,35 17 16,-17-18-16,18 18 15,-53 0-15,-1 0 16,-17 18-16,0-1 15</inkml:trace>
  <inkml:trace contextRef="#ctx0" brushRef="#br0" timeOffset="186491.32">9701 10283 0,'-17'0'31,"17"-17"-15</inkml:trace>
  <inkml:trace contextRef="#ctx0" brushRef="#br0" timeOffset="188623.55">14940 10266 0,'0'-18'15,"0"1"1,-18 17 15,18 17-15,0 1-16,0 17 16,0-17-16,18-1 0,-18 19 15,0 52 1,18-53-16,-18 89 15,0-89-15,0 0 0,17 18 16,-17-18-16,0-17 0,0 17 16,0-17-16,18 0 0,-18-1 15,0-34 1,0-19 0,-35 19-16,35-1 0,-18-17 15,18-1-15,0 19 16,0-1-16,0 1 0,0-1 0,0-17 15,18 35-15,-18-18 0,17 18 16,-17-18-16,36 18 0,-19 0 0,19 0 16,-19 0-16,1 0 15,0 0-15,17 18 0,-18-18 16,-17 18-16,18-18 0,0 17 0,-1 1 16,1 0-16,0 17 0,-1-18 15,-17 1-15,0 17 0,18-17 16,-18 0-16,0 17 15,0-17-15,0-1 0,0 1 16,0-1-16</inkml:trace>
  <inkml:trace contextRef="#ctx0" brushRef="#br0" timeOffset="189186.65">15628 10707 0,'-18'0'0,"36"0"16,-53-18-16,17 18 16,18 35 15,0-17-16,0 0-15,-18-1 0,18 36 16,-17-35-16,-1 52 16,18-52-16,-17 17 0,17 1 15,0-19-15,0 1 0,0 0 16,0-1-16,35-17 0,-35 18 16,17-18-16,19 0 31,-36-18-31,17 18 0,1-17 0,0-19 15,-1 1-15,-17 17 0,36-70 16,-36 53-16,0 0 16,0-54-16,0 54 15,-36 0-15,19 0 0,17 17 16,-36-17-16,19 35 0,-1-18 16,0 18-16,1 0 0,-1 0 15,1 35-15,-19-17 0,19-18 16,-1 18-16,-17 17 0,17-17 15,18-1-15,0 1 16,0-1-16,35-17 16,1 0-16,-19 0 15,19 0-15,-19 0 0,71 0 16,-70 0-16,17 0 0,18-17 16,-17 17-16,-19 0 0,36-18 15</inkml:trace>
  <inkml:trace contextRef="#ctx0" brushRef="#br0" timeOffset="189655.69">16298 10301 0,'0'0'0,"-17"-18"15,17 1 1,-18 17-1,0 0 1,1 0 0,17 17-16,-71 54 15,54-53 1,17-1-16,-36 36 0,19-18 16,17-17-16,-18 53 0,0-36 15,18 0-15,0 53 0,0-52 16,0-1-16,0 36 0,36-36 15,-36 0-15,17 18 16,-17-35-16,18-1 0,17 19 16,-17-19-16,17-17 15,-17 0-15,17 0 0,-17 0 0</inkml:trace>
  <inkml:trace contextRef="#ctx0" brushRef="#br0" timeOffset="191768.79">16598 10513 0,'0'-18'15,"0"0"16,-17 18-15,17-17-16,-18 17 16,0 0-1,1 35 1,-19 0 0,19-17-16,-19 35 15,36-35-15,-17 17 0,-1 18 16,1-18-16,17 0 0,0-17 0,0 17 15,0-17-15,0 17 0,17-17 16,18 17-16,-35-17 0,18-18 16,-18 17-16,35-17 0,-17 18 0,0-18 15,35 0 1,-36 0-16,18-35 0,-17-18 0,17 35 16,1-35-16,-19 18 0,1 0 15,0-18-15,-18 18 0,17 17 16,-17-35-16,0 18 0,0 17 15,-35 0-15,0-17 0,35 17 16,-36 1-16,19-1 0,-1 18 16,0 0-16,1 0 0,-1 0 15,1 0-15,-36 53 16,35-53-16,0 18 0,1-1 16,17 1-16,0 0 15,0-1 1,35-17-16,-17 0 15,17 0-15,-17 0 0,-1 0 0,36 0 16,-18 0-16,-17 0 0,35 0 16,-18-17-16,-17 17 0,17 0 15</inkml:trace>
  <inkml:trace contextRef="#ctx0" brushRef="#br0" timeOffset="192087.52">16916 10336 0,'0'0'0,"-18"0"0,0-53 32,54 53-17,-19 0 1,19 0-16,-1 18 15,-17 0-15,-1-18 16,18 53-16,-17-36 0,17 36 16,-17-35-16,17 17 0,1 53 15,-19-70-15,-17 17 16,18 36-16,-18-54 0,0 19 16,0-1-16,-35 18 0,-18 17 15,0-34-15,35-19 16,-35 19-16</inkml:trace>
  <inkml:trace contextRef="#ctx0" brushRef="#br0" timeOffset="192420.88">17674 10566 0,'-17'0'16,"34"0"-16,-34-18 0,52 18 31,0 0-16,0 0-15,1 0 16,-1 0-16,53 0 0,-53 0 16,1-18-16,17 18 0,-18 0 15,-18 0-15,1 0 16,0 0-16,-18 36 0,-36-19 16</inkml:trace>
  <inkml:trace contextRef="#ctx0" brushRef="#br0" timeOffset="192602.98">17674 10883 0,'0'0'0,"0"18"0,-17-18 0,17 17 15,-18-17-15,53 0 16,0 0 0,1 0-16,-19-35 0,19 35 15,34-17-15,-35 17 0,1-18 16,17 18-16,0-18 15,-1 1-15</inkml:trace>
  <inkml:trace contextRef="#ctx0" brushRef="#br0" timeOffset="193836.52">18891 10442 0,'0'-17'16,"18"17"-16,-18-18 16,18 18-16,-18-18 15,0 1 1,0 52 31,0 0-47,0-17 15,0 17-15,35 18 16,-35-18-16,17 36 0,-17-1 16,0-34-16,18 52 15,-18-53-15,0-17 0,0 35 16,0-36-16,0 1 0,0 0 15,0-54 17,0 19-17,0-1 17,35 18-1</inkml:trace>
  <inkml:trace contextRef="#ctx0" brushRef="#br0" timeOffset="194314.38">19632 10689 0,'0'-17'46,"35"17"1,-17 0-47,17-18 0,1 18 16,16 0-16,37 0 16,-19-18-16,-17 18 0,71 0 15,-71-17-15,176-1 16,-176 18-16,17 0 15,-52-18-15,0 18 0,17 0 16,-53 0 31,18 18-47,-17-18 16,-1 0-16,0 0 15</inkml:trace>
  <inkml:trace contextRef="#ctx0" brushRef="#br0" timeOffset="194738.43">20179 10425 0,'-18'-18'16,"36"36"-16,-53-36 0,35 0 15,0 54 32,0-19-47,0 1 0,0-1 16,0 36-16,0-17 0,0-19 16,0 19-16,0-1 0,0 0 0,0 0 15,0 36-15,0-36 0,0 1 16,0 34-16,0-52 0,0-1 15,0 19-15,0-19 16,0-34 31,0-1-31,17 18-1,-17-18 1,18 18-16,-18-17 15,18 17 1,-18-18-16</inkml:trace>
  <inkml:trace contextRef="#ctx0" brushRef="#br0" timeOffset="195383.8">21396 10477 0,'0'-17'0,"-53"-1"31,35 18-31,1 0 16,-1 0-16,0 0 16,1 35-16,17-17 15,-18-18-15,1 18 16,17-1-16,-18 19 0,0-19 0,18 19 16,-17-19-16,-1 36 15,18-18-15,-18 1 0,18 17 16,0-18-16,0 0 0,0 0 15,0-17-15,18-18 0,17 18 16,-17-18-16,0 0 0,34-36 16,-16 1-16,-1 0 0,36-53 15,-54 70-15,1-52 16,0 34-16,-18 19 0,0-19 16,0-17-16,-18 18 0,18 17 0,-35-17 15,-1 18-15,19-1 0,-19 0 16,19 18-16,-1 0 0,-35 0 15,36 0-15,-1 0 0,0 18 16,1-18-16,17 35 16,0-17-16</inkml:trace>
  <inkml:trace contextRef="#ctx0" brushRef="#br0" timeOffset="195614.03">21872 10813 0,'0'-18'16,"0"0"-16,0 1 15,0-1-15,0 0 16</inkml:trace>
  <inkml:trace contextRef="#ctx0" brushRef="#br0" timeOffset="196002.24">22296 10407 0,'0'-18'16,"-18"18"-1,0 0-15,1 36 16,-19-19-16,19 1 16,17-1-16,0 36 15,0-35-15,17 17 16,19-17-1,-1 0-15,-17-1 0,-1 1 16,1-18-16,-1 18 0,1-1 0,0-17 16,17 18-16,-17-18 0,-18 17 15,17-17-15,1 0 16,-18 18-16,-35 0 16,-1-1-1,19 1-15,-36 0 0,35-1 16,1 1-16,-36 0 15,35-18-15,0 17 0,-17-17 0,0 18 16,17-18-16,1-18 16</inkml:trace>
  <inkml:trace contextRef="#ctx0" brushRef="#br0" timeOffset="196214.83">22243 10425 0,'0'0'0,"0"-18"31,0 0-15,35 18-16,0 0 16,-17-17-16,52 17 0,-34-18 15,-1 18-15,53 0 0,-53 0 16,18-18-16,18 18 0</inkml:trace>
  <inkml:trace contextRef="#ctx0" brushRef="#br0" timeOffset="196651.64">23072 10672 0,'17'-18'32,"1"18"-32,0-18 0,34 18 15,-34 0-15,17 0 0,36 0 16,-36 0-16,18 0 15,53 0-15,-71 0 0,18-17 16,-35 17-16,-1 0 0,1 0 16,0 0-16,-1 0 15,-17-18-15</inkml:trace>
  <inkml:trace contextRef="#ctx0" brushRef="#br0" timeOffset="196870.52">23601 10495 0,'-18'0'0,"36"0"0,-53 0 16,17 18-16,0-18 15,1 17-15,-1-17 0,0 18 16,1 0-16,-1-1 0,-17 19 16,17-19-16,1 19 0,-19-1 15,19 0-15,-1-17 16,-17 35-16,17-36 0,18 1 15,-18 0-15,18-36 16</inkml:trace>
  <inkml:trace contextRef="#ctx0" brushRef="#br0" timeOffset="197095.01">23336 10477 0,'-35'36'31,"35"-19"-31,-18 19 16,18-19-16,0 36 15,18-35-15,-18 0 0,35-1 16,1 1-16,-19-1 0,18 19 16,-17-1-16,0-17 0,17 17 15,0 0-15,-17-17 0,35 17 16,-36-17-16,1-18 15</inkml:trace>
  <inkml:trace contextRef="#ctx0" brushRef="#br0" timeOffset="197484.69">24712 10372 0,'18'-18'0,"-36"36"0,53-36 15,-35 0 1,18 18-16,-53 0 31,35 36-31,-18-36 0,18 17 16,-53 19-16,36-19 0,-19 18 15,-17 18-15,18-17 16,-53 52-16,53-53 16,-1 0-16,19-17 0,-1 17 0,0-17 15,-17 35-15,17-35 16,18-1-16,-17-34 31</inkml:trace>
  <inkml:trace contextRef="#ctx0" brushRef="#br0" timeOffset="198279.48">24059 10442 0,'0'0'0,"-17"0"16,17-17-16,0-1 15,17 18 1,1 0 0,0 18-1,-1-18-15,1 17 0,0 1 16,-1-1-16,36 19 0,-35-19 15,-1 1-15,1 0 0,17-1 16,-17 1-16,17 0 0,-17-1 0,35 36 16,-36-35-16,1-1 0,17 36 15,-17-35-15,-18 0 0,35 35 16,-35-36-16,18 1 0,0-1 16,-1 1-16,1-18 0,-18 18 15,18-18-15,-1 0 16,1 0 15,-18-18 375</inkml:trace>
  <inkml:trace contextRef="#ctx0" brushRef="#br0" timeOffset="202287.38">3475 11906 0,'0'-17'16,"0"-1"0,0 0 15,0 1 16,0 34 46,0 1-61,-18-18-1,18 18 422,0-36-328,0 0-109,0 1-1,0-1 17,0 0-1,-17 18-31,17 18 78,0 0-78,0-1 16,0 1-16,-18 0 0,18 17 15,0-17-15,0-1 0,0 54 16,0-36-16,0 71 15,0-71-15,0 18 0,0 18 16,0-36-16,0 0 0,18 36 16,-18-54-16,0 19 15,17-1-15,-17 18 0,0-36 0,0 36 16,0-35-16,18 0 0,-18 17 16,0 0-16,0 0 0,0 36 15,0-53-15,0 17 16,0 18-16,-18-18 0,18 0 15,-17 36-15,17-53 0,0 17 16,-18 35-16,0-34 0,18-1 16,-17 36-16,17-36 15,-18 0-15,18 0 0,-18 1 0,18-1 16,-17 0-16,17 18 0,-18 18 16,0-36-16,1 0 0,-1 36 15,18-36-15,0 0 0,-17 36 16,17-36-16,-18 0 0,18 36 15,0-36-15,0-17 0,0 17 0,0 36 16,0-36-16,0 0 0,0 36 16,0-18-16,0-18 0,0 53 15,0-52-15,0 105 16,0-106-16,0 0 16,0 71-16,0-71 0,0 1 15,0-19-15,0 19 0,0-1 16,0 35-16,0-52 15,0 17-15,0 18 0,0-35 16,0-1-16,0 36 0,0-17 16,0-19-16,0 36 0,0-18 15,0-17-15,0 53 16,0-36-16,0 0 0,0 36 0,0-54 16,0 19-16,0 52 15,0-53-15,0-17 0,0 35 16,0-18-16,0-17 0,0 35 15,0-18-15,0-18 0,0 36 16,-18-35-16,18 17 0,0 1 16,0-1-16,0-17 0,0 34 15,-17-34-15,17 0 0,0-1 16,0 36-16,-18 35 16,18-70-16,0 0 15,0 17-15,0-17 0,0 17 16,0 0-16,0-17 0,0-1 15,0 36-15,0-35 0,0 17 16,0 18-16,0-35 16,0 0-16,0 34 0,0-34 15,0 0-15,0 17 16,0-17-16,0-1 0,0 1 16,0 0-1,0-1 1,0 1-1,0-1 1,0-34 109,0-1-125,0 1 16,18-1-16,-18-17 15,0 17-15,0 0 0,0 1 0,17-1 16,-17 0-16</inkml:trace>
  <inkml:trace contextRef="#ctx0" brushRef="#br0" timeOffset="203712.18">2240 16581 0,'0'0'0,"-18"0"15,1 0 1,17-18-16,17 18 78,1 0-62,0 0-1,-18 18-15,35-18 0,-17 17 16,17-17-16,0 18 0,1-18 16,-1 0-16,35 17 0,-34-17 15,-1 0-15,0 0 0,0 0 16,18 18-16,-17-18 0,-1 0 0,18 0 15,-18 0-15,18 0 0,-18 0 0,54 0 16,-37 0-16,-16 0 0,52 0 16,-53 0-16,0 0 0,36 0 15,-36 0-15,-17 0 0,35 0 16,-18 0-16,0 0 0,18 0 16,-17 0-16,-1 0 0,0 0 15,18 0-15,-18 0 0,1 0 0,17 0 16,35 0-16,-35 0 0,0 0 15,35-18-15,-35 18 0,-18 0 16,71-17-16,-71 17 16,0 0-16,54 0 0,-54 0 15,0 0-15,36 0 0,-36 0 16,0 0-16,18 0 0,0 0 16,-18 0-16,54 0 15,-37 0-15,1 0 0,0-18 0,18 18 16,-18 0-16,0 0 0,141-17 15,-124 17-15,1 0 0,52 0 16,-70 0-16,18 0 0,52 0 16,-70 0-16,18 0 0,52 0 15,-70 0-15,18 0 0,-1 0 16,18 0-16,-17 0 0,-1 0 0,19 0 16,-19 0-16,18 0 0,-17 0 0,158 0 15,-158 0-15,-1 17 16,54-17-16,-71 18 0,17-18 15,-17 0-15,0 17 0,0-17 0,0 0 16,70 18-16,-52-18 0,194 0 16,-212 0-1,141 0 1,-124 0-16,-17 0 0,71 0 16,-89 0-16,106 0 0,-106 0 15,0 0-15,36 0 16,-36 0-16,1 0 0,34 0 15,-35 0-15,1 0 0,-1 0 0,53 0 16,-35 0-16,0 0 0,35-18 16,-35 18-16,0 0 0,35-17 15,-53 17-15,1 0 0,34 0 16,-34 0-16,-19 0 0,19-18 16,-19 18-16,1 0 0,-1 0 15,1 0-15,0 0 16,-1 0-16,1 0 15,-18-17-15,18 17 16,-1 0 15,1-18-15,0 18 0,-1 0-16,1-18 0,-1 18 0,1 0 15,0 0-15,17 0 16,-35-17-16,18 17 0,-1 0 15,-34 0 32,-1 0 0,0 0-31,18-18-16</inkml:trace>
  <inkml:trace contextRef="#ctx0" brushRef="#br0" timeOffset="204088.78">10248 16316 0,'0'0'0,"-35"-18"31,35 1-15,0 34 31,18-17-47,-18 18 16,17-18-16,-17 35 0,18-35 0,17 36 15,-35-19-15,18-17 0,17 35 16,-35-17-16,18-18 15,-1 18-15,1 17 0,0-17 16,-18-1-16,17 1 0,-17 0 16,0-1-16,0 1 0,0-1 15,-35 1-15,-18 17 0,35-17 16,-17 0-16,-18-1 0,18 1 16,-53 0-16,70-18 15,0 0-15,1 0 0,17 17 16,0 1-16</inkml:trace>
  <inkml:trace contextRef="#ctx0" brushRef="#br0" timeOffset="205535.62">3475 11589 0,'-18'0'32,"1"0"-32,-1 0 15,0 17-15,1-17 16,17 18-16,-18-18 0,0 35 16,1-35-16,-1 18 0,0 0 0,-17 34 15,18-34-15,17 0 16,-18-1-16,18 1 0,-18 0 0,18-1 15,-17 19-15,17-19 16,0 1-16,0 0 16,17-18 15,-17-36-31,18 1 16,0 0-16,-18 17 15,17 0-15,1 1 0,-18-1 16,17 0-16,36-34 15,-17 34-15,-19 0 0,19-17 16,-19 17-16,1 1 0,-1 17 16,1-18-16,35 0 15,-35 18-15,-1 0 16,1 0-16,0 18 0,-1-18 16,1 35-16,0-35 0,-1 18 15,1 0-15,-1-1 0,1 1 16,0-18-16,-18 18 0,17-1 15,1 1-15,0-1 16,-1-17-16,-17 18 0,18-18 16,0 18-16,-1-18 15,1 0 1</inkml:trace>
  <inkml:trace contextRef="#ctx0" brushRef="#br0" timeOffset="206686.51">370 13423 0,'18'-17'16,"-36"34"-16,36-52 0,-18 17 0,18 1 0,-18-1 16,17 0-1,1 18 1,-18 18-16,0 17 15,18-17-15,-1 70 16,-17-53-16,18 89 16,-18-89-16,0 18 0,18 18 15,-18-36-15,0 0 0,0 0 0,0 18 16,0-35-16,0 0 0,17 17 16,-17-17-16,0-1 15,-35-34 16,17-1-15,1-17-16,-1 17 16,18 0-16,-18 1 15,18-1-15,0 0 16,36 1-16,-36-1 16,17 18-16,19-17 0,-19-1 15,1 18-15,35-18 0,-36 18 16,1 0-16,35 0 15,-18 0-15,-17 18 0,17 17 16,-17-17-16,-18 17 16,0-17-16,0-1 0,0 19 15,0-19-15,0 1 16</inkml:trace>
  <inkml:trace contextRef="#ctx0" brushRef="#br0" timeOffset="207120.56">988 13317 0,'-18'0'0,"36"0"0,-36-17 16,0 17-1,1 35-15,17-17 16,-18-1-16,-17 54 15,35-54-15,-18 19 16,1 70-16,17-71 16,0 53-16,0-35 0,0-18 15,17 71-15,-17-71 16,36 18-16,-1-17 0,-18-19 16,1 1-16,17 17 0,-17-17 15,0-1-15,-1-17 0,1 18 16,0-18-16,-1 0 0,1 0 15,0 0-15,-1 0 0,1 0 16</inkml:trace>
  <inkml:trace contextRef="#ctx0" brushRef="#br0" timeOffset="207972.7">1305 13317 0,'0'-17'0,"0"34"0,0-52 16,0 17-16,-17-17 15,17 18-15,0-1 0,0 53 47,35-35-47,-35 18 0,35 17 16,-17-17-16,52 52 15,-52-34-15,0-19 0,52 89 16,-52-71-16,35 89 16,-36-89-16,-17 18 0,18 35 15,-18-35-15,0-18 16,-18 71-16,18-71 0,-70 71 15,35-70-15</inkml:trace>
  <inkml:trace contextRef="#ctx0" brushRef="#br0" timeOffset="-200289.64">1076 13741 0,'-18'0'0,"18"-18"15,-17 18-15,17-18 16,0 1-16,0-1 16,35 18-16,-35-18 15,18 18-15,17 0 16,-17 0-16,-1 0 16,1 0-16,-1 0 0,1 18 15,0 0-15,-1-18 16,-17 35-16,18-17 0,0-1 15,-18 1-15,17 17 0,-17-17 16,0 0-16,0 17 0,0-18 16,-35 1-16,35 17 0,-18-17 15,18 0-15,-35-18 16,17 0 0,18-18-1,0 0-15,0 1 16,0-1-16,36 0 15,-19 1-15,-17-1 0,18 1 16,0-1-16,35-53 16,-36 54-1,-17-19-15,18 19 0,-18-19 16,0 19 0,0 52 15,0-17-16,0-1-15,0 1 0,0 17 0,0-17 16,0 35-16,0-35 0,0-1 16,0 18-16,0 1 0,0-19 15,17 1-15,-17 0 0,0-1 16,18 1-16,-18 0 0,35-1 16,1 1-16,-19-1 15,1-17-15,0 0 0,17 0 16,-18 0-16,1 0 0</inkml:trace>
  <inkml:trace contextRef="#ctx0" brushRef="#br0" timeOffset="-199463.74">776 14517 0,'0'-18'16,"0"36"-16,0-53 15,0 17-15,0 0 16,0 1-1,0-1-15,0 0 16,0 1-16,-18 17 47,18 17-47,-17-17 16,17 36-16,-18 17 15,1-36-15,17 1 0,0 35 16,0-36-16,0 1 0,0 17 15,0-17-15,0 0 0,17-1 16,-17 1-16,18-1 0,17 1 16,-17-18-16,-1 0 15,1 0-15,0-35 16,-1 35-16,1-35 0,17-36 16,-35 53-1,0-70-15,0 53 0,0 17 16,-17-35-16,-19 18 15,19 0-15,17 17 0,-36 0 16,19 1-16,-1 17 16,-35-18-1,36 53-15,-1 1 16,0-19-16,18 1 0,-17 0 16,17-1-16,0 1 0,0 0 15,0-1-15,0 1 0,0 0 16,0-1-16,17 1 15,1-18-15,-18 17 0,35-17 16,-17 0-16,-1 0 0,19 0 16,-19 0-16,19-35 15,-1 35-15,-17-17 0,17-19 16</inkml:trace>
  <inkml:trace contextRef="#ctx0" brushRef="#br0" timeOffset="-197629.25">1587 16457 0,'0'0'15,"-17"0"1,-1 0-16,1 0 16,-1 0-1,18 35-15,0-17 16,0 0-16,0-1 16,0 1-16,0 17 15,18 18 1,-18-35-16,17-1 0,-17 1 15,18-18-15,-18 18 0,17-18 16,1 0-16,0 0 0,-1 0 16,-17-18-16,18 18 0,-18-35 15,18-1-15,-18 19 0,0-36 16,0 35-16,0 1 0,0-19 0,-18 19 16,18-1-16,0 0 0,-18 18 15,18-17-15,-17 17 0,-1 0 16,0 0-1,18 17-15,-17 19 0,17-19 16,-18 36-16,18-35 0</inkml:trace>
  <inkml:trace contextRef="#ctx0" brushRef="#br0" timeOffset="-196716.53">3210 17551 0,'-35'-18'16,"17"18"0,1 0-1,17-18-15,-18 18 0,0 18 47,18 17-31,-17-17-16,17 0 0,0-1 0,-18 1 15,18 0-15,0-1 0,0 1 0,0 17 16,0-17-16,0-1 0,0 1 0,35 0 16,-35-1-16,18 1 15,0-18-15,-1 0 16,19 0-16,-19-18 0,1-17 16,0 17-16,-1 1 15,-17-1-15,18-17 0,-18 17 16,0 1-16,0-19 0,0 19 15,-18-1-15,18 0 0,-35 1 16,17 17-16,1 0 16,-1 0-16,0 0 0,1 35 15,-1-17-15,0-18 0,18 35 0</inkml:trace>
  <inkml:trace contextRef="#ctx0" brushRef="#br0" timeOffset="-195684.13">4639 16933 0,'0'-17'0,"-18"-1"15,18 0 1,0 1 15,0 52 16,0-17-31,0 17-16,0-17 0,0 17 0,0 0 15,0 53-15,0-52 16,36 34-16,-36-35 0,17 1 16,-17 34-16,18-52 15,-18 0-15,18 17 0,-18-18 16,17-17-16,-17 18 15,0-53 17,0 17-17,0 1-15,-17 17 32</inkml:trace>
  <inkml:trace contextRef="#ctx0" brushRef="#br0" timeOffset="-194569.77">6738 16916 0,'0'17'31,"-18"-17"-15,1 0 15,-1 0-15,0-17-16,18-1 15,0 0-15,-17 1 16,17-1-16,0 0 15,35 18 1,0 0 0,-17 0-16,0 0 0,-1 18 15,1 17-15,0-17 0,-1 0 16,1 35-16,0-18 0,-18 18 16,17-18-16,-17 0 15,0 1-15,0 17 0,-35-18 16,35-18-16,-18 36 0,-17-35 15,17 0-15,-17 17 0,17-35 16,1 0-16,-19 18 0,19-18 16,-1 0-16,1 0 0,-1-36 15,0 36-15,1 0 0,-1-17 16,18-1-16,0 0 16,18 18-1,-18-17-15,17 17 16,19 0-16,-19 0 0,36-18 15,-35 18-15,-1 0 0,1 0 16,17 0-16,-35 35 0,18-35 16,0 18-16,-1 0 0,1 17 15,0-17-15,-18-1 16,0 1-16,17-1 0</inkml:trace>
  <inkml:trace contextRef="#ctx0" brushRef="#br0" timeOffset="-193746.35">9119 16969 0,'-17'0'0,"34"0"0,-34-18 0,17 0 0,-18 1 16,18-19-16,0 19 0,0-1 15,0 0-15,0 1 16,18 17-1,17 0-15,-17 0 16,-1 0-16,18 35 16,-35-17-16,18-1 0,0 1 0,-18 17 15,0-17-15,0 0 0,0 35 16,0-36-16,0 1 0,-18 35 16,0-36-16,18 1 0,-35-18 0,35 18 15,-17-18-15,17 17 0,-18-17 0,0 0 16,1 0-1,17-17 1,35 17 0,-17 0-1,17 0-15,-18 0 16,1 17-16,0-17 16,35 36-16,-36-19 15,-17 1-15,0-1 0,0 1 16,0 0-16,-17 17 0,-36-17 15,35-1-15,-52 1 0,34 0 16,1-1-16,-18-17 0,18 0 16,0 0-16</inkml:trace>
  <inkml:trace contextRef="#ctx0" brushRef="#br0" timeOffset="-193165.98">7620 17780 0,'0'-18'16,"-35"18"-16,-1-17 31,19 17-31,-1 0 15,1 35-15,-1-35 16,0 18-16,-17 17 0,17-17 0,-17-1 16,0 18-16,-18 1 0,35-19 15,-17 1-15,0 17 0,-1-35 16,19 18-16,-1 0 0,0-18 16,18 17-16,-17-17 0,-1 18 15,1-18 1</inkml:trace>
  <inkml:trace contextRef="#ctx0" brushRef="#br0" timeOffset="-192884.07">6967 17798 0,'0'0'16,"0"-18"15,36 18-15,-19 0-16,19 18 15,-19-18-15,36 17 16,-35 1-16,88 35 16,-71-36-16,-18 1 0,54 17 15,-36-17-15,1 0 0,17-1 16,-18 1-16,-18 0 0,36 34 15,-35-34-15,0 0 0,17-1 0,0 1 16</inkml:trace>
  <inkml:trace contextRef="#ctx0" brushRef="#br0" timeOffset="-191773.16">4551 16669 0,'0'-18'15,"0"0"1,0 1-16,0-1 15,0 1 1,17 17 125,-17 35-141,18-18 15,-18 1 1,18 0-16,-1-18 0,-17 17 16,0 1-16,18-18 0,-18 18 15,-35-18 16</inkml:trace>
  <inkml:trace contextRef="#ctx0" brushRef="#br0" timeOffset="-190886.9">6579 16422 0,'0'-18'0,"-17"18"15,17 18 95,17-18-110,-17 17 0,18 19 15,0-19-15,-18 1 16,17 0-16,1 17 0,-18-17 16,17-1-16,1 1 15,-18-1-15,0 1 0,0 0 16,-18-18 15</inkml:trace>
  <inkml:trace contextRef="#ctx0" brushRef="#br0" timeOffset="-189999.45">9066 16457 0,'0'-18'63,"18"18"-32,-18 18 0,0 0-15,0 17-16,18-35 0,-18 35 16,17-17-16,-17 0 15,0-1-15,0 1 16,18-18-16</inkml:trace>
  <inkml:trace contextRef="#ctx0" brushRef="#br0" timeOffset="-188791.15">3104 15487 0,'18'0'187,"0"0"-171,-1 0-16,19 0 16,-19 0-16,36 0 15,-35 0-15,-1-18 0,1 18 16,0 0-16,-18-17 31,0-1-31</inkml:trace>
  <inkml:trace contextRef="#ctx0" brushRef="#br0" timeOffset="-188258.18">2399 15381 0,'0'-18'0,"0"-17"31,0 18-15,0 52 31,18-35-32,-18 17-15,0 1 0,17 17 16,1-17-16,-18 0 0,17 17 16,1-17-16,-18-1 0,18 1 15,-18-1-15,0-34 47</inkml:trace>
  <inkml:trace contextRef="#ctx0" brushRef="#br0" timeOffset="-187128.92">3034 14146 0,'18'0'31,"-1"0"110,36 0-110,-35 0-31,-1 0 0,1 0 0,0 0 15,17 0-15,-17 0 0,-1 0 16,1 0-16,35 0 0,-36 0 16,19-17-16,-19 17 15,1 0-15,-36 0 32,1 0-1,-1 0-31</inkml:trace>
  <inkml:trace contextRef="#ctx0" brushRef="#br0" timeOffset="-186437.05">2417 14146 0,'0'0'15,"0"-17"1,-18 17 0,0 0-1,1-18 1,-1 18-16,0-18 15,18 1 1,0-1-16,0 1 16,18 17-16,17-18 15,1 18-15,-19 0 16,18 0-16,1 0 0,-19 0 16,19 0-16,-19 18 0,1-18 15,-18 35-15,18-35 0,-18 17 16,0 1-16,0 0 0,0 17 0,0-17 0,-36-1 15,36 19-15,-35-19 0,0 18 16,17-17-16,-88 88 16,71-88-16,-18 17 15,35-17-15,-52-1 16,52-17-16,1 0 0,-1 0 0,0-35 16,1 17-16,-1 18 0,18-35 15,-18 35-15,18-18 0,0 1 16,0-1-16,0 0 15,18 18-15,0-17 16,17 17-16,-17 0 0,34 0 16,-34 0-16,17 0 15,1 35-15,-19-17 0,1-18 16,0 17-16,-1 1 0,1-18 0,-18 18 16,35 35-16</inkml:trace>
  <inkml:trace contextRef="#ctx0" brushRef="#br0" timeOffset="-185447.88">3246 12841 0,'0'0'0,"0"-18"47,35 18-31,-35-17-1,35 17 64,-17 0-79,35 17 15,-36-17-15,1 0 16,0 0-16,-1 0 0,18 0 15,-17 0 1,0-17-16,-1 17 0,-17-18 31,0 1-15,-17 17-16</inkml:trace>
  <inkml:trace contextRef="#ctx0" brushRef="#br0" timeOffset="-184777.29">2434 12718 0,'-17'0'15,"17"-18"-15,17 36 0,-52-36 0,35 0 16,-18 18-16,18-17 0,0-1 15,0 0-15,0 1 16,18 17-16,-18-18 0,35 18 16,0-17-16,1 17 15,-19 0-15,1 0 0,17 0 16,-17 0-16,0 35 0,17-18 16,-35 1-16,17 0 0,-17 17 15,0-17-15,0-1 0,0 19 16,-17-1-16,17-18 0,-35 1 0,-1 0 15,36-1-15,-53 1 16,53 0 0,-17-18-16,34 0 47,1 0-47,17 0 15,-17 0-15,17 0 0,-17 0 16,-1 0-16,36 0 0,-17 17 15,-19-17-15,1 0 0,0 0 0,-1 0 16,1 0-16,-1 18 0,-17 0 16,0-1-16,-52 1 15,34-1-15,-17 19 0,-36-1 16,36-17-16,0-1 0,-36 1 16,36 0-16,17-18 0,-17 17 15,17-17-15,1 18 0,52-18 16</inkml:trace>
  <inkml:trace contextRef="#ctx0" brushRef="#br0" timeOffset="-181789.92">15187 11730 0,'0'-18'0,"0"1"16,0-1-1,0 0-15,0 1 16,18 52 31,-18-17-47,0 17 15,0-18-15,17 36 16,-17 18-16,18 88 16,-18-106-16,0 141 15,0-141-15,0-1 0,0 37 16,0-54-16,0-17 0,0 17 15,0-17-15,-18-18 16,18-18 0,-17 0-16,17 1 15,-18-19-15,18 19 0,-18-1 0,18-35 16,0 35-16,0-17 0,0 18 16,0-19-16,0 19 0,18-1 15,-18 0-15,18 18 0,17-17 16,-17 17-16,-1 0 0,1 0 15,35 0-15,-36 0 0,1 0 16,35 17-16,-35 1 16,-1-18-16,19 18 0,-19 17 15,1-17-15,-1 17 0,-17-18 16,0 1-16,0 0 16,0-1-16,0 19 15,-17-36-15,17 17 0,-18-17 16,18 18-16</inkml:trace>
  <inkml:trace contextRef="#ctx0" brushRef="#br0" timeOffset="-181264.59">15875 12312 0,'0'0'0,"0"-18"15,-18 1-15,1 17 16,17-18-16,-18 18 16,0 53 15,1-18-31,17 0 16,-18 1-16,18 34 15,0-34-15,0 34 16,0-35-16,0 1 15,35-19-15,-35 1 0,18-18 16,0 18-16,-1-18 16,1 0-16,0-36 0,-1 36 0,1-35 0,0 17 15,-1 1-15,1-18 0,-1-18 16,-17 17-16,18 1 0,-18-53 16,0 53-16,0-1 0,-35-52 15,0 53-15,35 17 0,-18-17 16,-17 0-16,17 17 0,0 18 15,-17 0-15,17 0 0,1 0 16,-36 35-16,35 1 0,-17-19 16,0 36-16,17-35 0,18-1 15,-18 19-15,18-19 16,0 1-16,0 0 0,0-1 16,36 1-16,-19-1 15,1-17-15,17 0 0,18 18 16,-18-18-16,1 0 0,70-35 15,-71 35-15,0-18 0</inkml:trace>
  <inkml:trace contextRef="#ctx0" brushRef="#br0" timeOffset="-180916.22">16633 11659 0,'0'-17'0,"0"34"0,0-52 15,-35 17-15,18 18 16,-1 0 15,0 18-31,1 17 16,-1-17-16,0 0 0,1 34 15,-1-34-15,-17 106 16,17-89-16,1 124 16,17-106-16,0-1 0,0 54 15,0-53-15,0-18 0,17 36 16,-17-53-16,35 17 0,-17 0 16,-18-17-16,35 0 0,-17-1 15,0-17-15,-1 0 0,19 0 0,-19 0 16</inkml:trace>
  <inkml:trace contextRef="#ctx0" brushRef="#br0" timeOffset="-180413.26">16951 11977 0,'0'-18'16,"0"36"-16,-18-36 0,18 1 0,-17 17 15,17-18 1,-18 18-1,-17 35 1,17 0 0,0 71-16,1-70 15,-1-1-15,18-18 0,0 19 0,-17-1 16,17 0-16,0 1 0,0-19 16,0 1-16,17-1 0,-17 1 15,35-18-15,1 0 16,-19 0-16,1-35 0,0 35 15,-1-35-15,1-1 0,0 19 0,17-36 16,-35 17-16,0 1 0,0-18 16,0 18-16,-53-53 15,35 88 1,-17 0-16,17 0 0,-17 17 16,17 19-16,1-19 0,-1 19 15,1-19-15,17 1 0,-18-18 0,18 18 16,0-1-16</inkml:trace>
  <inkml:trace contextRef="#ctx0" brushRef="#br0" timeOffset="-180071.99">17039 11695 0,'-17'-18'0,"34"36"0,-34-54 0,-1 36 16,18-17-16,0-1 15,18 18 1,17 0 0,-35 18-16,17-18 0,36 35 15,-17-17-15,-19 17 0,36 0 16,-18 0-16,-17 1 0,17-1 15,-17 18-15,0 0 0,-1 0 16,1 70-16,-18-52 0,0-18 16,0 17-16,-35 36 0,-1-53 15,1 18-15,17-36 0,1-18 16,-36 36-16,35-53 16,1 0-16</inkml:trace>
  <inkml:trace contextRef="#ctx0" brushRef="#br0" timeOffset="-179581.13">17692 12047 0,'0'-17'0,"0"34"0,-18-34 0,18-1 16,-17 18-16,17-18 0,0 1 16,0-1-16,17 1 15,1 17 1,17 0-16,-17 0 15,17 0-15,-17 0 0,17 0 16,18 0-16,-18 0 0,-17 0 16,35 0-16,-36 0 0,19 17 15,-19-17-15,1 18 0,-1 17 16,-17-17-16,0 17 0</inkml:trace>
  <inkml:trace contextRef="#ctx0" brushRef="#br0" timeOffset="-179380.21">17780 12330 0,'-53'35'16,"106"-70"-16,-124 70 0,54-18 0,-18 1 15,17-18-15,18 18 0,35-18 32,-17 0-17,17 0-15,-17 0 0,35 0 16,0-18-16,-18 18 0,0 0 15,18-18-15,-35 18 0,-1-17 16,1 17-16,17-18 0</inkml:trace>
  <inkml:trace contextRef="#ctx0" brushRef="#br0" timeOffset="-177848.07">19085 11695 0,'0'-18'16,"0"0"15,0 1 0,0 34 32,0 1-63,0 0 15,18 52-15,0 71 16,-18-105 0,0 87-1,0-88-15,0 89 0,0-89 16,0 0-16,0 18 0,0-18 15,0-17-15,0 17 16,0-17-16,0 0 16,0-1-16,0-52 47,0 17-32,0 1 1,0-1-1,0 0 1,0 1 0,0-1-1</inkml:trace>
  <inkml:trace contextRef="#ctx0" brushRef="#br0" timeOffset="-177268.67">19703 12100 0,'0'-17'0,"0"34"0,-18-34 0,0-1 15,1 0 1,17 1-16,17 17 62,1 0-62,0 0 16,-1-18-16,19 18 0,69-18 16,-52 1-16,71-1 15,-71 18-15,70-17 16,-70 17-16,-18 0 0,54 0 15,-54 0-15,18 0 0,17-18 16,-52 18-16,17 0 0,0-18 16,-17 18-16,0 0 0,-1 0 15,1 0-15,-53 0 63,17 0-48,0 0-15,1 0 0</inkml:trace>
  <inkml:trace contextRef="#ctx0" brushRef="#br0" timeOffset="-176742.3">20055 11747 0,'-17'-17'15,"34"34"-15,-34-52 0,17 18 16,0-1 0,17 18 30,-17 18-46,18-1 16,0 18-16,-1 1 16,-17-1-16,18-17 0,-18 52 15,0-34-15,18-1 0,-18 35 16,0-17-16,0-17 0,0 52 16,0-53-16,0 18 0,-36 0 15,36-18-15,0-17 0,0-1 0,-17 19 16,17-19-16,0-34 78,0-1-62,17 0-1,-17 1 1</inkml:trace>
  <inkml:trace contextRef="#ctx0" brushRef="#br0" timeOffset="-170322.13">21272 11942 0,'0'0'0,"0"-18"16,-17 18-16,-1-18 15,1 1-15,17-1 16,-18 18 31,0 18-32,1-18-15,17 17 0,-18 19 16,0-19-16,18 1 0,-17-1 16,17 1-16,-18 0 0,18 17 0,-18 18 15,18-18-15,0 0 0,0 18 16,0-17-16,0-19 0,0 36 15,18-35-15,-18-1 0,35 1 16,-17 0-16,0-18 16,17 0-16,0 0 0,18 0 15,0-36-15,-35 1 16,52-35-16,-52 34 16,0 1-16,-1-35 0,1 17 15,-18 17-15,0-34 0,0 35 16,-35-1-16,35 19 0,-18-1 0,18 0 15,-35 1-15,-1-1 16,19 18-16,-1 0 0,0 0 0,1 0 16,-19 0-16,19 18 0,-1-18 0,-17 35 15,17 0-15,18-17 0,-17 35 16,-1-18-16,18-17 0,0 35 16,0-36-16</inkml:trace>
  <inkml:trace contextRef="#ctx0" brushRef="#br0" timeOffset="-170121.15">21731 12330 0,'0'0'16,"18"-53"-1,-18 35-15,0 0 16,17 18-16,-17-17 0,0-1 15,18 18-15,0 0 32</inkml:trace>
  <inkml:trace contextRef="#ctx0" brushRef="#br0" timeOffset="-169708.95">22296 11800 0,'0'-35'0,"0"70"0,0-105 15,-18 70 1,0 0 0,1 0-16,-1 17 15,0 19-15,-17-1 16,35-17-16,0 35 15,0-36-15,0 19 16,18-19-16,17 18 16,-17-17-16,-1-18 0,19 35 15,-19-17-15,1-18 0,17 35 16,-17-35-16,-18 18 0,17 0 16,1-1-16,-18 18 15,0-17-15,0 0 0,-35 17 16,35-17-16,-18-18 15,-17 35-15,17-35 16,18 18-16,-17-18 0,-1 0 16,0 0-16,1 0 15,17-18-15,-18 18 0,18-18 16,-18-17-16</inkml:trace>
  <inkml:trace contextRef="#ctx0" brushRef="#br0" timeOffset="-169493.15">22243 11783 0,'0'0'16,"0"-18"-16,-18 0 0,18 1 16,0-1-16,141 1 31,-106 17-16,54 0-15,-37-18 0,1 18 0,36 0 16,-54 0-16,18 0 16,-18 0-16</inkml:trace>
  <inkml:trace contextRef="#ctx0" brushRef="#br0" timeOffset="-169139.83">23054 12030 0,'-18'0'15,"36"0"-15,-53 0 0,35-18 0,0 0 16,0 1 0,0-1-16,35 18 0,-35-17 15,53 17-15,-18-18 0,0 18 16,36 0-16,-18 0 0,-18 0 16,18 0-16,35 0 0,-52 0 15,-1 0-15,0 0 16,-17 0-16,-1 18 15,1-18-15,0 0 16</inkml:trace>
  <inkml:trace contextRef="#ctx0" brushRef="#br0" timeOffset="-168910.81">23636 11747 0,'-18'0'0,"36"0"0,-53-17 15,17 17-15,1 0 16,-1 0-16,0 0 0,1 0 0,-1 0 15,0 35-15,-17-17 16,17-1-16,18 1 16,-35 53-16,18-54 15,-1 36-15,0-35 0,1 17 16,-1 18-16,0-35 0,18-1 16,-17 19-16,17-19 0,-18-17 0,18 18 15,0-1-15,-18-17 0,1 0 16</inkml:trace>
  <inkml:trace contextRef="#ctx0" brushRef="#br0" timeOffset="-168688.36">23177 11765 0,'0'0'0,"0"-18"0,18 18 46,-18 18-46,35-18 0,-35 18 0,36-18 16,-19 35-16,1-17 0,0-1 0,52 36 16,-52-35-1,52 35-15,-52-36 0,0 1 16,17 17-16,-35-17 0,18 0 16,-1-1-16,-17 1 0</inkml:trace>
  <inkml:trace contextRef="#ctx0" brushRef="#br0" timeOffset="-168233.35">24183 11747 0,'0'-17'0,"0"34"0,-18-52 0,1 18 16,-1-1-16,0 18 16,1 0 15,-1 0-31,18 18 16,-18-18-16,-17 17 0,35 18 15,-17-17-15,-1 17 0,0-17 0,1 0 16,-1 17-16,0 18 0,18-18 15,-17-17-15,17 17 0,0-17 0,0 17 16,0 0-16,35 1 16,-35-19-16,18 1 0,-18-1 0,35-17 15,-17 0-15,-1 0 0,18 0 0,36-52 16,-36 16-16,18-17 16,-35 18-16,-1 0 0,1-36 15,0 36-15,-18 17 0,0-35 16,0 18-16,-53 17 0,18 1 15,17 17-15,-17 0 0,-1 0 16,19 0-16,-19 17 0,1-17 0,0 36 16,0-1-16,-1-17 0,19-1 0,-19 19 15</inkml:trace>
  <inkml:trace contextRef="#ctx0" brushRef="#br0" timeOffset="-166998.64">25365 11906 0,'0'-17'16,"17"-1"46,1 18-46,0 0-1,-1 0-15,19-18 16,-1 18-16,0 0 0,36 0 16,-36 0-16,71 0 15,-71-17-15,0 17 0,18 0 16,-35 0-16,0 0 0,-1 0 0,1 0 15,-18 17-15,0 1 16,0 0 0</inkml:trace>
  <inkml:trace contextRef="#ctx0" brushRef="#br0" timeOffset="-166760.52">25400 12171 0,'-35'17'16,"70"-34"-16,-88 34 0,35-17 16,54 0 15,-19-17-31,1 17 0,35 0 16,-18 0-16,0 0 0,36 0 15,-36-18-15,1 18 0,16 0 16,-16-17-16,-1 17 0,53-18 15,-70 18-15,17 0 0,0-18 16</inkml:trace>
  <inkml:trace contextRef="#ctx0" brushRef="#br0" timeOffset="-165497.3">27023 11589 0,'-36'0'15,"72"0"-15,-124-18 0,70 18 16,-17 0 0,17 0-16,0 18 0,1-18 15,-1 35-15,-17-17 16,17 17-16,-35 0 16,36-17-16,-19-1 15,19 1-15,-1 0 16,18-36 15,18 18-31,-18-18 0,35-17 16,-17 0-16,-1 17 15,1 1-15,0-1 0,-1 0 16,1 18-16,-1-17 16,1 17-16,-18 17 78,18-17-78,-18 18 0,17 0 15,-17-1-15,0 19 16,0-19-16,18 1 0,-18 35 16,0-36-16,0 19 15,0-19-15,0 19 0,0-1 16,0-17-16,-18-1 0,18 18 15,0-17-15,0 0 0,0 17 16,-17-17-16,17-1 16,0 1-1,0 0 17,-18-18-17,0 17-15,1-17 16,-1 0-16,1 18 0,-1-18 15,0 0-15,1 17 16,-1-17-16,0 18 16,1-18-16,-1 0 0,0 18 15,1-18-15,-1 17 16,1-17-16,-1 0 16,18 18-16,-18-18 15,36 0 32,17 0-31,-17 0-1,17 0-15,0 0 0,-17-18 0,70 18 16,-53-17-16,1 17 0,-1-18 16,0 18-16,1-18 0,-1 18 0,0 0 15,0-17-15,-17 17 0,17 0 16,-17 0-16,17-18 0,-17 18 15,0 0-15,-1 0 16,-17 18 109,-17-18-125,17 17 16</inkml:trace>
  <inkml:trace contextRef="#ctx0" brushRef="#br0" timeOffset="-159163.14">3228 15469 0,'18'0'15,"-18"-17"48,0-1-32,-18 18 0,18 35-15,0-17 0,0 0-1,18-1 1,-18 1-16,17-18 15,-17 17 1,18-17 0,-1 0 15,-17-35-31,18 18 16,-18-1-16,0 0 15,0 1 1,-35-1-1,17 18 1,1 0 0,-1 0-1,0 18 1,1-1-16,17 1 16,0 0-16,0-1 15,0 1 1,17-1-16,1-17 15,0 0 1,-1 0-16,1 0 16,-1 0-16,1 0 0,0-17 15,-18-1 1,17 18-16,-17-17 0,0-1 16,0 0-1,0 1-15,-35-1 16,17 0-16,1 1 0,-1 17 15,1 0-15,-1 0 16,0 17 0,1 1-16,-1 0 15,0 17-15,18-17 16,0-1 0,0 1-16,0-1 15,18-17 1,17 0 15,-17 0-31,0 0 16,-18-17-16,17 17 0,-17-18 15,0 1-15,0-1 16,0 0-16,0 1 16,0-1-16,-17 0 15,-19 18-15,36-17 16,-17 17-16,-1 0 31,18 35-31,-18-17 0,18-1 16,-17 1-16,17 17 15,0-17-15,0-1 16,35-17 0,-17 0-16,-1 0 15,1 0-15,0 0 16,-1 0-16,1 0 15,-1-17 1,-17-1-16,0 1 16,0-1-16,0 0 15,-17 1-15,17-1 16,-35 0-16,17 18 16,0 0-1,1 18 1,17 17-16,-18-35 15,18 18-15,0 17 16,0-17-16,0-1 16,18-17-16,-18 18 15,17-18-15,-17 18 16,18-18-16,0 0 0,-1 0 16,1 0-1,-18-18-15,17 18 0,-17-18 16,18 18-16,-18-17 15,0-1-15,0 1 0,0-1 16,0 0-16,-18 1 16,1-1-16,-1 18 15,1 0 1,-1 0-16,0 0 16,18 18-16,-17-18 0,17 35 15,0-17-15,0-1 16,0 1-16,0-1 15,0 1-15,0 0 16,0-1-16,17 1 16,1-18-1,0 0 1,-1-18-16,1 18 0,-1-17 16,-17-1-16,18 18 0,0-35 15,-18 17-15,0 1 16,0-1-16,0 0 0,0 1 15,-36-1-15,19 18 16,17-18-16,-18 18 0,1 0 16,-1 0-16,0 0 15,1 18-15,-1-18 0,18 35 16,-18-17-16,18 0 16,0-1-16,-17 1 0,17-1 15,0 1-15,0 0 16,0-1-16,35-17 15,-35 18-15,18-18 16,-1 0-16,1 0 16,0 0-16,-1-18 15,1 18 1,-18-35-16,17 35 0,-17-18 16,0 1-16,0-1 15,-35 1-15,35-1 16,-17 18-16,17-18 0,-18 18 15,0 0-15,1 0 16,-1 0-16,0 18 16,18 0-1,-17-18-15,17 35 0,0-18 16,0 1-16,0 0 16,0-1-16,17 1 15,-17 0-15,18-18 0,0 0 16,-1 0-16,1 0 15,0 0-15,-1-18 0,1 18 16,-1-18-16,1-17 16,0 35-16,-18-18 0,17 1 15,-17-1-15,0 1 16,0-1-16,-17 0 0,-19 1 16,19-1-1,-1 18-15,-17 0 16,17 0-16,1 0 15,17 18-15,-18-1 16,18 19-16,0-19 16,0 1-16,0-1 15,0 1-15,18 0 16,-18-1-16,17-17 16,1 18-1,0-18-15,-1 0 16,1 0-16,-18-18 0,17 18 15,1-35-15,0 17 16,-18 1-16,0-1 16,0 1-16,0-1 0,0 0 15,-18 1-15,0-1 16,-17 18-16,18-18 16,-19 18-1,19 0-15,17 18 16,-18-18-16,18 18 0,0-1 15,-18-17-15,18 36 0,0-19 16,0 1-16,0-1 16,18-17-16,-18 18 15,35-18-15,-17 0 16,-18 18-16,18-18 0,-1 0 16,1 0-16,-1 0 15,1-18-15,0 18 0,-1-35 16,-17 17-16,18 18 0,-18-17 15,0-1-15,0 0 0,0 1 16,0-1 0,-35 0-16,17 1 0,0 17 15,1-18-15,-1 18 16,1 0-16,-1 0 16,18 35-16,-18-17 15,18 0-15,0 17 16,0-17-16,0-1 0,0 1 15,18-18-15,-18 17 0,18-17 16,-18 18-16,17-18 16,1 0-16,-1 0 15,1 0 1,0 0-16,-1 0 16,1 0-1,-18-18-15,0 1 16,0-1-16,0 1 15,0-1 1,-35 18-16,35-18 0,-18 18 16,0 0-1,1 18 1,17 0-16,-18 17 16,18-18-1,-17 1-15,17 0 16,0-1-16,0 1 15,0 0-15,35-18 16,-35 17-16,17-17 16,1 0-16,0 0 15,-1-17-15,1 17 16,0-36-16,-18 19 0,17 17 16,1-18-16,-18 0 0,0 1 15,0-1-15,0 1 16,0-1-16,-35 0 0,17 18 15,0-17-15,-17 17 16,17 0-16,1 0 16,-1 0-16,1 17 15,17 1-15,-18 17 0,18-17 16,0-1-16,0 1 16,0 0-16,0-1 15,0 1-15,18-18 16,-18 18-16,17-18 15,1 0-15,-1 0 16,1 0 0,-18-18-16,18 18 0,-1-35 15,-17 17-15,18 18 16,-18-18 0,0 1-16,0-1 0,0 1 15,-35-1-15,17 18 16,0-18-16,1 18 15,-1 0-15,1 0 16,17 36-16,-18-19 16,0-17-16,18 18 0,0-1 15,0 1-15,18 0 16,0-18 0,-1 0-1,1 0-15,-1-18 16</inkml:trace>
  <inkml:trace contextRef="#ctx0" brushRef="#br0" timeOffset="-157907.93">2452 15381 0,'-18'-18'0,"1"18"78,17-17-47,-18 17-31,18 17 63,0 1-48,18-18-15,-18 18 0,0-1 16,17 1-16,-17 0 0,0-1 15,18 1-15,-18 0 0,17 17 16,-17-18-16,18 1 0,-18 17 16,18-17-16,-18 0 0,17 35 15,-17-36-15,0 1 16,18 35-16,-18-36 16,0 1-16,18-18 15,-18-18 16,0-17-15,-36 18-16,36-1 16,0 0-16,-17-17 0,-1 0 15,18 17-15,0 0 0,-18 1 0,18-1 16,0 0-16,0 1 16,0-1-16,-17 18 15,17-17-15,0-1 16,0 0-16,0 1 15,0-1-15,0 0 16,0 36 47,0 0-48,35-18-15,-35 35 0,18-17 16,-18-1-16,17 1 0,-17-1 0,0 1 15,0 0-15,36 17 16,-36-17-16,0-1 0,17 19 16,-17-19-16,0 1 15,0-53 17,-17 17-17,17 0-15,-18 18 16,0-17-16</inkml:trace>
  <inkml:trace contextRef="#ctx0" brushRef="#br0" timeOffset="-157401.7">3281 15469 0,'0'-17'0,"0"34"0,0-17 63</inkml:trace>
  <inkml:trace contextRef="#ctx0" brushRef="#br0" timeOffset="-155753.99">15452 13264 0,'0'0'0,"0"-17"0,17-1 0,-17 1 15,0-1-15,0 0 0,0 1 16,0-1-1,0 53 17,0-17-17,0 0-15,18 17 0,-18-18 0,0 19 16,18-1-16,-18 0 0,17 18 0,-17-18 16,18 1-16,-18 17 0,0-18 0,17 0 15,-17 0-15,0 1 0,0-1 0,0 0 16,18 1-16,-18-19 0,0 1 15,0 0-15,0-1 0,0 1 16,0-53 15,-35 17-15,35 0-16,0 1 16,-18-1-16,18 0 0,-17-35 15,17 36-15,0-1 0,0-17 16,35 17-16,-18 1 15,1-1-15,35 18 16,-35-18-16,17 18 0,18 0 16,-18 0-16,0 0 0,-17 36 0,17-36 15,-17 17-15,0-17 0,-1 35 16,1-17-16,-18 0 0,18-1 0,-18 1 0,17 0 16,-17-1-16,0 1 0,0 17 15,0-17 1,0-36 15</inkml:trace>
  <inkml:trace contextRef="#ctx0" brushRef="#br0" timeOffset="-155233.6">16404 13582 0,'-35'0'0,"70"0"0,-70-18 16,0 18-16,17 0 15,0 0 1,18 18 0,-17 17-16,17-17 0,0-1 15,-18 19-15,18-19 0,0 19 16,-18-1-16,18-17 0,0 17 15,0 0-15,0-17 16,0-1-16,36 1 16,-19-18-16,1 0 15,0 0-15,-1 0 0,1 0 16,0-35-16,-1 35 0,18-35 16,-17 17-16,0-17 0,-18 17 0,17 0 15,-17-17-15,0 0 0,18-1 0,-18-16 16,-35-19-16,-1 0 15,36 54-15,-35-18 0,-35-18 16,17 53 0,35 0-16,0 35 0,1-35 0,-19 35 15,19-17-15,-18-1 0,17 1 0,0 17 16,1-17-16,17 0 0,-18-1 16,18 1-16,0 0 0,0-1 15,35 1-15,-17-18 16,17 17-16,-17-17 0,-1 0 15,54 0-15,-36 0 0,1 0 16,-19 0-16,19 0 0,-1-17 0,0 17 16,18-18-16,-35 1 0,-1-1 15</inkml:trace>
  <inkml:trace contextRef="#ctx0" brushRef="#br0" timeOffset="-154889.98">16827 13070 0,'0'-35'16,"0"70"-16,-17-70 0,17 17 0,0 1 16,-18 17-16,1 0 31,17 17-16,-18-17-15,18 36 0,-18-19 0,18 1 16,-35 35-16,35-18 0,-18 1 16,18 34-16,-17-17 15,17 0-15,0 35 0,0-35 16,0 0-16,0 17 0,0-34 16,0-1-16,17 18 15,19-35-15,-36-1 0,35 19 16,-17-36-16,-1 17 0,1-17 0,17 18 15,-17-18-15,-1 0 0,1 0 0</inkml:trace>
  <inkml:trace contextRef="#ctx0" brushRef="#br0" timeOffset="-154412.87">17039 13317 0,'-17'-17'0,"-1"-19"31,18 54 0,0 17-15,0 18-16,0-35 16,0 17-16,0 18 0,0-18 15,0-17-15,18 53 16,-18-54-16,17 18 16,-17-17-16,0 0 0,18-18 15,-18-36 1</inkml:trace>
  <inkml:trace contextRef="#ctx0" brushRef="#br0" timeOffset="-154097.31">17022 12965 0,'0'0'0,"0"-18"15,-18 18-15,0-18 0,18 1 32,36 17-32,16 0 15,-34 0-15,17 0 16,18 0-16,-17 35 0,52-17 16,-35-18-16,-18 17 0,53 36 15,-53-35-15,71 88 16,-88-53-16,0-1 0,-1 54 15,-17-35-15,0-1 0,0-17 0,-53 71 16,18-71-16,0 0 0,-36 35 16,36-53-16,0 0 0,-36 18 15,53-35-15,-17 0 0</inkml:trace>
  <inkml:trace contextRef="#ctx0" brushRef="#br0" timeOffset="-153536.74">17974 13353 0,'-35'-18'31,"35"0"-15,17 18 0,19-17-1,-1 17-15,-17 0 0,52-18 16,-35 18-16,54 0 16,-72 0-16,1 0 0,17 0 15,-35 18-15,35 35 16</inkml:trace>
  <inkml:trace contextRef="#ctx0" brushRef="#br0" timeOffset="-153337.73">17974 13670 0,'-18'0'15,"36"0"-15,-53 18 0,17-18 16,53-18-1,1 18-15,52-53 16,-53 53-16,36-17 16,-36-1-16,0 18 0,18 0 15,-35 0-15,-1 0 0,36 0 16,-35 0-16</inkml:trace>
  <inkml:trace contextRef="#ctx0" brushRef="#br0" timeOffset="-152259.15">19403 13017 0,'0'-17'15,"0"-1"1,0 1-1,17 17 17,-17 17-17,0 18 1,0-17-16,18 17 0,-18 1 16,18 70-16,-18-71 15,0 18-15,0 35 0,0-35 16,0-18-16,0 0 0,17 36 15,-17-53-15,0 17 0,0-18 16,0 1-16,0 0 0,0-1 0,0 1 16,0-36 31,-17 1-32,17-1 16,0 0-31</inkml:trace>
  <inkml:trace contextRef="#ctx0" brushRef="#br0" timeOffset="-151860.97">19932 13529 0,'-18'-35'31,"18"17"0,36 18-15,-19 0-16,18 0 0,-17 0 15,70-18-15,-70 18 16,17-17-16,18 17 0,-18 0 16,-17-18-16,53 18 0,-54 0 15,19 0-15,-1-17 0,0 17 16,-17 0-16,35 0 0,-36 0 15,1-18-15,0 18 0,-1 0 16,1 0-16</inkml:trace>
  <inkml:trace contextRef="#ctx0" brushRef="#br0" timeOffset="-151443.45">20232 13194 0,'-18'-18'0,"36"36"0,-53-53 16,17 17 0,18 36 30,18 17-46,-18-17 16,0 17-16,17 0 0,-17 36 16,18-36-16,-18 0 0,0 53 15,17-52-15,-17-1 0,18 53 16,-18-53-16,0 1 16,0-19-16,0 1 0,0 0 15</inkml:trace>
  <inkml:trace contextRef="#ctx0" brushRef="#br0" timeOffset="-150552.66">21414 13053 0,'0'0'0,"0"-18"16,-18 18-16,-17 0 15,17 0-15,0 0 16,1 0-16,-1 0 0,0 18 16,1-1-1,-1 19-15,18-19 0,-17 19 16,17-1-16,-18 0 0,0 53 15,18-52-15,0-1 0,0 18 16,0-18-16,0 0 0,0 1 0,0 17 16,18-18-16,0-18 15,17 1-15,-18-18 16,1 0-16,17 0 0,-17-35 16,35 0-16,-35-1 0,17 19 15,-17-36-15,17 17 0,-18 1 0,1-18 16,0 18-16,-18-18 0,0 18 15,0 0-15,0-36 0,-36 53 16,36 1-16,-52-1 0,-1 0 16,17 1-16,19 17 0,-54 0 15,36 0-15,0 17 0,-1 19 16,19-36-16,-1 17 0,0 1 16,18 0-16,0-1 0,0 1 0,0 0 15,18-1-15</inkml:trace>
  <inkml:trace contextRef="#ctx0" brushRef="#br0" timeOffset="-150262.7">21943 13511 0,'0'0'16,"17"0"15,-17-17-15,0-1 15</inkml:trace>
  <inkml:trace contextRef="#ctx0" brushRef="#br0" timeOffset="-149628.11">22384 12965 0,'-18'-36'32,"18"19"-17,-18 17-15,1 0 47,17 17-47,-18 1 16,1 35-16,17-36 15,-18 1-15,18 0 0,-18-1 16,18 1-16,0 0 0,0-1 16,0 1-16,18-18 15,0 18 1,-1-18-16,1 17 16,-1-17-16,19 18 15,-19-18-15,1 0 0,17 18 0,1-1 16,-19-17-16,18 35 15,-17-35-15,0 18 16,-18 0-16,0-1 0,0 1 16,0 0-16,0-1 0,-36-17 15,36 18-15,-35 0 0,18-1 0,-1-17 16,-17 18-16,17-1 0,0-17 16,1 0-16,-1 0 0,0 0 15,1 0 1,-1 0-16,1 0 31</inkml:trace>
  <inkml:trace contextRef="#ctx0" brushRef="#br0" timeOffset="-149388.74">22348 12965 0,'0'0'16,"-17"-18"-16,-18-17 15,35 17 17,35 18-32,0 0 0,-17 0 15,52 0-15,-52 0 0,17 0 16,0 0-16,71 0 15,-53 0 1</inkml:trace>
  <inkml:trace contextRef="#ctx0" brushRef="#br0" timeOffset="-148833.15">23160 13123 0,'0'-17'15,"0"-1"1,17 18 0,19 0-16,-19 0 15,19 0-15,87-18 0,-88 18 16,54 0-16,-54 0 0,0 0 15,53 0-15,-70 0 16,0 0-16,-1 0 0,1 0 16,-36 0 15</inkml:trace>
  <inkml:trace contextRef="#ctx0" brushRef="#br0" timeOffset="-148576.2">23636 12965 0,'0'0'0,"-35"-18"16,17 18 0,1 18-1,-1 17 1,-17 18-16,-1-36 0,19 1 15,-19 35-15,19-18 16,-1-17-16,-17 17 0,17-17 16,18-1-16,-17-17 0,17 18 0,0-53 31,-18 0-15</inkml:trace>
  <inkml:trace contextRef="#ctx0" brushRef="#br0" timeOffset="-148346.33">23319 13017 0,'0'18'31,"0"0"-31,17-18 16,19 35-16,-19-17 15,18 17-15,-17-17 0,0-1 16,-1 1-16,1 17 0,0 0 15,17 18-15,-17-35 16,-1 0-16,18 52 0,-35-52 16,18-1-16,-18 1 0,18-18 15</inkml:trace>
  <inkml:trace contextRef="#ctx0" brushRef="#br0" timeOffset="-147791.31">24165 12947 0,'0'-18'0,"0"36"0,-17-36 15,17 1-15,-18 17 32,18 17 30,0 1-62,0 0 16,0-1-16,0 1 0,0 17 15,-18 18-15,18-18 0,0 1 16,-17 52-16,17-35 0,-18-18 16,18 71-16,0-36 15,0 1-15,0-53 0,-18 17 16,18 0-1,0-53 1,0-17 0,0 18-16,36-1 15,-36 0-15,0 1 0,17-1 16,-17 0-16,0 36 31</inkml:trace>
  <inkml:trace contextRef="#ctx0" brushRef="#br0" timeOffset="-146871.66">25559 13264 0,'0'0'0,"0"-17"0,-18 17 16,0 0-16,18-18 15,-17 18 1,17-17-16,35 17 62,-17 0-62,-1 0 16,36 0-16,-17 0 0,34 0 16,-35 0-16,18 0 0,-17 0 15,52 0-15,-53 0 0,53 0 16,-52 0-16,-19 0 15,1 0-15,-1 0 0,-17 17 16,-35 1 0</inkml:trace>
  <inkml:trace contextRef="#ctx0" brushRef="#br0" timeOffset="-146647.2">25506 13547 0,'0'17'0,"0"-34"0,-18 34 0,36-17 31,17 0-15,-17 0-16,-1 0 0,1 0 0,53 0 16,-36 0-16,0 0 15,36 0-15,-1-17 16,54 17-16,-89-18 15,0 18-15</inkml:trace>
  <inkml:trace contextRef="#ctx0" brushRef="#br0" timeOffset="-143617.02">26829 12929 0,'0'-17'0,"0"-1"0,0 0 16,0 1-1,17 17 1,-17 17 47,0 1-48,0 0-15,18 17 16,-18 0-16,0 36 15,0-54-15,0 19 0,0 34 16,0-34-16,0-1 0,0 18 16,0-36-16,0 19 0,0-1 15,0-17-15,0-1 16,0-34 46,0-1-46,0 0 0,18 18-16</inkml:trace>
  <inkml:trace contextRef="#ctx0" brushRef="#br0" timeOffset="-143406.49">27252 13335 0,'0'-18'0,"0"1"15,0-19-15,0 19 16,0-1-16,0 1 16,0-1-16,18 18 15,-1 0-15,1 0 16</inkml:trace>
  <inkml:trace contextRef="#ctx0" brushRef="#br0" timeOffset="-142989.18">27711 12894 0,'0'-18'0,"0"36"0,-18-36 16,18 1-16,-18 17 31,1 17-31,-1 1 16,0-18-16,1 35 0,-1-17 16,18 0-16,0-1 0,0 1 15,0-1-15,18 1 16,17 0-16,-17-1 15,-1-17-15,1 18 0,53 17 16,-54-35 0,1 18-16,0 0 0,-18-1 15,17 1-15,-17 0 16,0-1-16,0 1 0,0-1 0,0 1 16,-35 17-16,17-17 0,18 0 15,-35-1-15,17-17 0,18 18 0,-35-18 16,17 0-16,1 0 15,-1 0 1,18-18-16,-18 18 16,18-17-16,0-1 0</inkml:trace>
  <inkml:trace contextRef="#ctx0" brushRef="#br0" timeOffset="-142649.28">27675 12947 0,'0'-18'15,"0"36"-15,-17-53 0,17-1 16,0 19-16,0-1 0,35 18 16,-35-18-16,35 18 15,-17 0-15,35-17 0,-18 17 16,0 0-16,71-18 0,-53 18 15,0 0-15,-18-17 0,71 17 16,-53 0-16,-18-18 0,54 18 16,-72 0-16,1 0 0,17 0 15,-17 0-15,-36 0 32,18 18-17,-35-18-15,17 0 16,1 17-16,-1-17 0,0 0 15</inkml:trace>
  <inkml:trace contextRef="#ctx0" brushRef="#br0" timeOffset="-126780.52">4533 14570 0,'0'17'63,"18"-17"-32,-18 18-15</inkml:trace>
  <inkml:trace contextRef="#ctx0" brushRef="#br0" timeOffset="-124160.74">4498 14693 0,'0'18'109,"0"-1"-93,0-34 78,0-1-79,0 1 17,18 17 93,-1 0-94,1 0-16,-18-18 1,17 18 0,-17-18-16,0 1 0,0-1 15,0 0-15,0 1 16,-17 17 31,17 17-32,-18-17-15,18 18 16,0 0-16,0-1 16,0 1-16,0 0 15,0-1-15,18-17 16,-18 18-16,17-18 16,1 0-16,0 0 15,-18-18 1,17 18-16,-17-17 15,0-1-15,0 0 16,0 1-16,0-1 0,0 0 16,-17 18-16,17-17 15,-18 17-15,0 0 16,1 0 0,17 17-16,-18-17 15,18 36-15,0-19 0,-17-17 16,17 53-16,0-35 15,0-1-15,0 1 16,17 0 0,1-18-1,-1 0 1,1 0-16,0 0 16,-1-18-1,-17 0 1,0 1-1,0-1 1,-17 1-16,-1-1 16,0 18 15,18 35-15,-17 0-1,17-17-15,0 0 16,0-1-16,0 1 15,0 0 1,17-18-16,1 0 16,0 0-1,-1 0 1,1-18-16,-18-17 16,18 35-16,-18-18 0,0 0 15,0 1-15,0-1 16,0 1-16,-18 17 0,18-18 15,-35 18-15,17 0 32,18 18-32,-18-18 15,18 35-15,-17-35 0,17 17 16,0 1-16,-18-18 0,18 18 16,0-1-1,0 1 1,18-18-1,-1 0 1,1 0 0,0 0-1,-18-18 1,0 1 0,0-1-16,0 0 15,0 1-15,-18-1 16,0 18-1,1 0 1,17 18 0,0-1-16,-18-17 0,18 36 15,0-19-15,0 1 16,0 0 0,0-1-1,18-17-15,-1 0 16,1 0-1,0 0 1,-18-17-16,17 17 0,-17-18 16,0 0-16,18 1 15,-18-1-15,0 0 16,0 1-16,-35-1 16,17 18-1,18-17-15,-18 17 0,1 35 31,-1-18-31,18 1 16,-17-18-16,17 35 0,0-17 16,0 0-16,-18-1 15,18 1-15,0 0 16,35-18 0,-17 0-1,-1 0-15,1 0 16,0 0-16,-18-18 15,17 18-15,1-35 0,0 17 16,-18 0-16,17 18 16,-17-17-16,0-1 0,0 0 15,-35 1-15,17-1 16,1 18 0,-1 0-16,0 35 15,1-17 1,17 0-1,-18-1-15,18 1 0,0 0 16,0-1-16,0 1 16,18-18-1,-1 0 1,1 0 0,0 0-16,-1 0 15,1 0-15,-18-18 0,18 18 16,-18-17-16,0-1 15,0 0-15,0 1 16,0-1 0,0 0-16,-18 18 15,0 0-15,1 0 16,17 18 0,-18-18-16,18 18 15,0-1-15,-18-17 0,18 18 16,0 0-16,0-1 15,0 1-15,18-18 16,-18 18-16,18-18 0,17 0 16,-17 0-1,-1-18 1,1 0-16,-18 1 16,18-1-1,-18 0-15,0 1 16,0-1-16,0 0 15,-36 18-15,19 0 16,-1 18 0,18 17-1,-18-35-15,18 18 16,0 0-16,0-1 16,18-17-1,0 0-15,17 0 16,-17 0-16</inkml:trace>
  <inkml:trace contextRef="#ctx0" brushRef="#br0" timeOffset="-122368.81">15593 14340 0,'17'0'0,"-34"0"15,34-17-15,-17-1 16,18 0-16,-18 1 15,0-1 1,18 18-16,-18 18 47,0 17-47,0-17 16,0 17-16,0 0 0,0 54 15,0-54-15,0 18 0,17 70 16,-17-70-16,0 0 0,18 53 15,-18-71-15,0 0 0,0 1 16,0-1-16,0-17 0,0-1 0,0 1 16,0 0-16,0-1 15,0-52 1,0 17 0,-18 1-16,18-1 0,0-17 15,-35-1-15,35 19 0,-18-1 16,18-17-16,0 17 0,0 1 15,36 17-15,-36-18 16,17 18-16,19 0 0,-19 0 16,1 0-16,35 0 15,-18 0-15,-17 0 0,35 18 16,-18-1-16,0-17 0,36 71 16,-54-71-16,1 17 0,0 1 15,-1 0-15,1-1 0,-18 36 16,0-35-16,0 0 0,0-1 15,0 1-15,-35-1 0,17 1 16</inkml:trace>
  <inkml:trace contextRef="#ctx0" brushRef="#br0" timeOffset="-121798.02">16633 14852 0,'0'-18'0,"0"36"0,-17-53 0,-1 35 16,18-18-16,-17 18 15,-1 0 1,18 35-16,-18-35 0,1 36 0,-1-19 16,0 1-16,1-1 0,-1 1 0,18 17 15,-35 18-15,35-35 0,0 0 16,-18 35-16,18-18 0,0-18 16,0 19-16,0-19 0,0 1 15,35 0-15,-17-1 16,0-17-16,-1 0 0,1 0 15,0-35-15,-1 35 0,19-35 0,-19 17 16,1 0-16,-1 1 0,1-18 16,-18 17-16,18-53 0,-18 54 15,0-19-15,0 19 0,-18-54 16,18 54-16,-35-1 0,-18-17 16,35 17-16,1 18 0,-36-18 15,35 18-15,-17 0 0,17 36 0,-35-1 16,18-17-16,-18 34 15,53-34-15,-18 35 16,18-35-16,0-1 16,36-17-16,-36 18 0,35-18 0,0 18 15,-17-18-15,17 0 0,36 0 16,-36 0-16,0 0 16,36-18-16,-36 18 0,-17-35 15,35 17-15,-18 18 0,-17-18 16</inkml:trace>
  <inkml:trace contextRef="#ctx0" brushRef="#br0" timeOffset="-121485.98">17074 14340 0,'0'0'0,"-17"0"16,-36-53-1,35 53-15,1 0 16,-1 36 0,0-19-16,18 1 0,-17 17 15,17-17-15,-18 17 0,18 1 0,0-1 16,-18 53-16,1-53 0,17 18 16,0 53-16,-18-53 0,18 0 15,0 35-15,0-53 0,0 1 16,0 17-16,0-36 0,18 1 15,-18-1-15,0 1 0,35-18 0,-17 0 16,17 0-16,-17 0 16,-1-18-16,1 18 0</inkml:trace>
  <inkml:trace contextRef="#ctx0" brushRef="#br0" timeOffset="-120937.27">17145 14728 0,'0'0'16,"-18"-17"-16,18-1 0,-17 1 0,-1-1 15,18 0 1,35 18 0,1 0-1,-19 0-15,19 36 0,-19-36 0,1 17 16,-1-17-16,19 53 0,-36-18 15,0-17-15,17 0 0,-17 17 0,0-17 16,0-1-16,-35 18 0,0-17 16,35 0-16,-35-1 0,17 1 15,-17-18-15,35-35 16,0 17 0,0-17-16,17 17 15,-17-17-15,36 35 0,-36-18 16,17 18-16,-17-17 0,35 17 0,-17-18 15,0 18-15,-1 0 16,1 0-16,-18-18 0,18 18 0,-1 0 16,1 0-16,0-17 15,-18 52 17,-36-17-17,36 35-15,-17-36 0,17 1 16,-18 17-16,18-17 0,0-1 15,0 1-15,0 0 0,0-1 16,35-17 0,-35 18-16,0 0 15,0-1 1,0 1 0,-17-18-16,17 18 0</inkml:trace>
  <inkml:trace contextRef="#ctx0" brushRef="#br0" timeOffset="-120000.23">17163 14834 0,'-18'0'31,"18"-17"0,0-1-15,-35 0-16,35 1 15,0-1-15,-18 0 16,18 1-16,0-1 0,0 1 16,0-1-16,0 0 15,18 18 1,-18-17-16,17 17 15,19 0-15,-19 0 0,1 0 16,0 0-16,-1 0 0,18 17 16,-17 19-16,0-36 0,-18 35 15,35 0-15,-35-17 0,18-1 0,-18 1 16,0 17-16,0-17 0,17 0 16,-17 87-1,0-69-15,-35-19 0,35 1 0,-18 17 16,-17-17-1,17 17-15,1-35 0,-1 18 16,-35-1-16,36-17 0,-1 0 16,0 0-16,1 0 0,-1 0 0,0 0 15,1-17-15,-18-18 0,17 35 16,18-36-16,-18 19 0,18-1 16,0 0-16,0-17 15,18 17 1,17 18-16,-17 0 15,-1 0-15,1 0 0,17 0 16,-17 0-16,17 18 0,1-18 16,-19 18-16,18-18 0,1 17 15,-19 1-15,1 0 0,0-18 16,-1 17-16,-17 1 0,18-18 0,17 35 16,-35-17-16,18-18 0,-18 17 15,17 1-15,-17 0 0,18-18 16,-18 17-16,18-17 0,-1 0 15,1 18-15,0-18 0,-1 0 16,1-35-16,0 35 16</inkml:trace>
  <inkml:trace contextRef="#ctx0" brushRef="#br0" timeOffset="-119601.39">17392 14340 0,'-18'-17'15,"36"34"-15,-36-52 0,18 17 16,18 18 15,0 0-15,-18 18-16,52 0 0,-34-18 15,17 17-15,36 1 16,-36 0-16,1-1 0,34 36 0,-35-17 16,1-19-16,-19 18 0,19 1 15,-1 17-15,-18-18 0,19 53 16,-36-35-16,17 0 0,-17 0 0,-35 106 15,35-124-15,-70 53 16,34-53-16,1 1 0,-53 34 16,53-52-16,-18-1 0,-36 19 15</inkml:trace>
  <inkml:trace contextRef="#ctx0" brushRef="#br0" timeOffset="-116805.25">18397 14676 0,'36'0'156,"-19"0"-156,1 0 16,0 0-16,17 0 0,35 0 16,-52 0-16,17 0 0,53 0 15,1 0 1,-72 0-16,1 0 16,-18 17-1</inkml:trace>
  <inkml:trace contextRef="#ctx0" brushRef="#br0" timeOffset="-116586.09">18397 14958 0,'-35'17'0,"70"-34"0,-88 34 0,53 1 16,-17-18-16,34 0 31,19 0-16,-19 0-15,36 0 16,-35 0-16,17 0 0,18 0 16,0 0-16,-18 0 0,-17 0 15,17 0-15,-17 0 0,-1 0 0,1 0 16</inkml:trace>
  <inkml:trace contextRef="#ctx0" brushRef="#br0" timeOffset="-115892.16">19579 14358 0,'18'0'15,"-36"0"-15,36-18 0,-18 1 0,17 17 16,-17-18-16,0 36 47,0 17-47,0 0 0,0 36 15,0-18-15,0 0 0,0 70 16,0-70-16,0 0 0,0 0 16,18 53-16,-18-71 15,0 0-15,0-17 0,18 0 0,-18-1 16,0 1-16,0 0 0,0-36 31,0-17-31,-18 35 16,18-36-16,0 1 15,-18 17-15,18 1 0,0-19 0</inkml:trace>
  <inkml:trace contextRef="#ctx0" brushRef="#br0" timeOffset="-115603">20073 14781 0,'-35'0'0,"70"0"0,-88 0 16,35 0-16,18-17 31,36 17-31,-1 0 0,0 0 16,1-18-16,-1 18 0,18-18 15,-18 18-15,53 0 0,-52 0 0,-1-17 16,71 17-1,-89 0-15,36 0 16,-35-18-16,-1 18 0</inkml:trace>
  <inkml:trace contextRef="#ctx0" brushRef="#br0" timeOffset="-115340.34">20426 14376 0,'0'0'0,"-18"-18"0,1 18 15,-1 0-15,18 35 32,-18-17-32,18 35 0,0-35 15,0 17-15,0 53 0,0-53 16,36 18-16,-36 35 0,17-52 15,-17 17-15,18 17 0,-18-17 16,0 0 0,17-53-16,-17 18 0,0-54 31</inkml:trace>
  <inkml:trace contextRef="#ctx0" brushRef="#br0" timeOffset="-114769.83">21590 14340 0,'0'-17'15,"0"-1"1,-35 18-16,17 0 15,0 0-15,1 35 16,-1-17-16,1 0 16,-19 35-16,19-18 0,-1-17 15,-17 87-15,35-69 16,0 34-16,0-35 0,0 1 16,0 34-16,0-52 0,0 17 15,0-17-15,17-1 0,-17 1 0,18-18 16,-18 18-16,53-18 0,-35 0 15,-1 0-15,36-36 0,-35 36 16,-1-35-16,36-18 0,-35 18 16,0 0-16,-1-18 0,-17 18 15,18-18-15,-18 17 0,0-105 16,-35 106-16,-1-53 16,1 70-16,17 18 0,-17-18 15,17 18-15,1 0 0,-18 18 16,17-18-16,0 35 0,1 18 15,-1-35-15,18 17 0</inkml:trace>
  <inkml:trace contextRef="#ctx0" brushRef="#br0" timeOffset="-114570.21">21996 14887 0,'0'0'0,"0"-35"31,0 17-31,0-17 16,35 17-16,-17 1 16</inkml:trace>
  <inkml:trace contextRef="#ctx0" brushRef="#br0" timeOffset="-114210.73">22454 14340 0,'0'-17'0,"0"34"0,0-52 15,-17 17 1,-1 18-1,0 36-15,18-19 16,-17 19-16,17-19 16,-18 1-16,18 0 0,0 35 15,0-36-15,0 1 0,35-1 0,-35 1 16,36 17-16,-36-17 0,35 0 0,0 17 16,0 0-16,-17 0 15,-18-17-15,18 0 0,-18 17 16,0-17-16,0-1 15,0 1-15,-36 0 0,19-1 16,-18 1-16,17-18 0,0 0 16,1 0-16,-1 0 0,0 0 0,1 0 15,-1 0-15,0-18 0,1 1 16,-1-19-16</inkml:trace>
  <inkml:trace contextRef="#ctx0" brushRef="#br0" timeOffset="-114010.28">22384 14393 0,'0'0'0,"-18"-17"16,53-36 15,1 53-31,-1-18 0,53 18 16,-35 0-16,53 0 15,-71 0-15,18 0 0,0 0 0</inkml:trace>
  <inkml:trace contextRef="#ctx0" brushRef="#br0" timeOffset="-113723.83">23195 14676 0,'18'0'16,"-18"-18"-16,35 18 15,-17 0-15,17-18 0,0 18 16,36 0-16,-1-17 15,-34 17-15,-1 0 0,18 0 16,-18 0-16,-17-18 0,17 18 16,-17 0-16,-1 0 0,1-18 15,0 18-15</inkml:trace>
  <inkml:trace contextRef="#ctx0" brushRef="#br0" timeOffset="-113494.22">23777 14358 0,'0'0'16,"-53"0"-16,36 18 16,-1-1-16,0 1 15,18 0-15,0 17 0,-17 0 16,17-17-16,0 17 0,0-17 16,0-1-16,0 19 0,0-19 0,-18 36 15,18-35-15,0-1 0,-18 36 16,1-35-16,17 0 0,-71 17 15,36-17 1,17-18-16,-17 0 0,17 0 0,1 0 16</inkml:trace>
  <inkml:trace contextRef="#ctx0" brushRef="#br0" timeOffset="-113280.03">23407 14393 0,'0'-17'0,"0"34"0,17-34 15,-17 52 1,18-17 0,0-1-16,-18 1 15,17 17-15,54 53 16,-53-52-16,-1-1 0,1 0 0,-1 36 16,1-36-16,-18 0 0,18-17 15,-18 17-15,0-17 0,17-18 0,-17 35 16,18-35-16</inkml:trace>
  <inkml:trace contextRef="#ctx0" brushRef="#br0" timeOffset="-112789.68">24130 14623 0,'-18'0'0,"36"0"0,-53-18 0,35 0 15,0 1-15,0-1 16,0 0-16,53-17 16,-53 18-16,53-1 15,-36 0-15,18 18 16,-17 0-16,0 0 15,-1 0-15,1 0 0,17 18 16,-17-18-16,0 35 0,-1-17 16,1 35-16,-18 17 15,0 1-15,-35-36 0,35 0 16,-71 36-16,53-36 0,-17-17 16,-18 17-16,18-17 0,17-1 15,-35-17-15,36 0 0,-1 0 16,0 0-16,1-17 0,17-1 15,-18 18-15,18-35 0,0 17 16,0 1-16,35 17 16,-17 0-1,0 0-15,-1 0 16,1 17-16,0-17 0,35 35 16,-18-17-16,-18 0 0,36 17 15,-17-17-15,-19-18 0,19 17 0,-19-17 16,1 0-16</inkml:trace>
  <inkml:trace contextRef="#ctx0" brushRef="#br0" timeOffset="-112133.31">25647 14640 0,'0'0'0,"-18"0"0,18-17 0,-17 17 15,17-18-15,0 0 32,17 18-32,19 0 15,-36-17-15,35 17 0,35-18 16,-34 18-16,-1 0 16,36-18-16,-36 18 15,18 0-15,17-17 0,-17 17 0,35 0 16,-52 0-1,-19 0-15,1 17 0,-18 19 16,0-19-16</inkml:trace>
  <inkml:trace contextRef="#ctx0" brushRef="#br0" timeOffset="-111909.73">25717 14870 0,'0'0'15,"0"17"-15,18-17 32,17 0-17,1 0-15,-1 0 0,0 0 16,1 0-16,-1 0 0,0 0 0,0 0 16,54 0-16,-37 0 0,-16-17 15,34 17-15,-34 0 16,-1 0-16,0 0 0</inkml:trace>
  <inkml:trace contextRef="#ctx0" brushRef="#br0" timeOffset="-110225.08">27428 14376 0,'18'0'79,"-36"0"-1,1 0-47,-1 0-15,1 0-16,-1-18 15,18 0 1,0 1-1,0-1-15,0 0 16,18 18-16,-18-17 16,17 17-16,18-18 0,-17 18 15,17 0-15,1 0 16,17 35 0,-18-35-16,-35 18 0,17 0 15,1-1-15,0 19 0,-18-1 0,17-17 16,-17 17-16,0 0 0,0 18 0,0 18 15,-35-36-15,35 0 0,-35 0 16,17 1-16,1-1 0,-19-17 0,-17 35 16,18-36-16,0 1 0,0-1 15,-1 1-15,1 0 0,0-18 0,-1 17 16,-52-17-16,18 0 16,52-35-1,0 17-15,18 1 16,0-1-16,0 1 15,18-1-15,17 18 0,-17 0 16,0-18-16,-1 18 0,1 0 16,0 0-16,-1 0 0,18 0 0,-17 0 15,0 0-15,-1 0 0,1 18 0,0-18 16,35 53 0,-1-18-1,-34-17-15,-18-1 0,18-17 0,-1 36 16,1-36-16,-18 17 0,35 1 15,-35 0-15,18-18 0,-18 17 16,18 1-16,-1 0 0,1-18 16,-18 17-16,17-17 0,1 0 15</inkml:trace>
  <inkml:trace contextRef="#ctx0" brushRef="#br0" timeOffset="-101798.06">6315 13811 0,'-18'0'47,"36"18"141,-1 0-173,1-18 1,0 0-16,-1 0 15,1 0 1,0 0-16,-18-36 16,17 36-16,-17-17 15,0-1 1,0 0-16,-17 18 62,-1 18-46,18 0 0,-18-18-16,18 17 15,0 1-15,0 0 16,0-1 0,36-17-1,-19 0 16,1 0-31,-18-17 16,17 17-16,-17-18 16,0 0-1,0 1-15,0-1 16,-17 18 0,-1 0-1,1 0-15,17 18 16,-18-18-16,18 17 15,-18-17 1,18 18-16,0 0 0,0-1 16,36 1-1,-19-18 1,1 0-16,-1 0 16,1 0-16,0 0 0,-1 0 15,1 0 1,-18-18-1,-18 18 1,18-17 0,-35 17-16,17-18 0,1 0 15,-18 18-15,17 0 16,0 0-16,1 0 16,-1 0-16,18 18 15,-18-18-15,18 18 16,-17-18-16,17 17 0,0 18 15,0-17-15,0 0 0,0-1 16,17 1-16,-17 0 16,18-18-16,-18 17 15,18-17-15,-1 18 0,1-18 32,0 0-32,-18-35 15,17 35-15,-17-18 0,0 0 16,0 1-16,0-1 15,-35 0-15,35 1 0,-18-1 16,1 18 0,-1-17-16,0 17 15,1 0 1,17 35-16,0-18 16,-18-17-16,18 18 0,0 0 15,0-1-15,0 1 16,18 0-1,17-18 1,-17 0-16,-1 0 16,1 0-16,0 0 15,-1-18-15,1 18 0,-18-18 16,17 1-16,-17-1 16,0 0-16,-17 1 15,17-1-15,-35 18 16,17 0-16,18-17 15,-18 17-15,1 0 16,-1 0 0,18 35-16,-18-18 0,18 1 15,0 0-15,0-1 16,0 1 0,18 0-16,0-18 15,-1 17-15,1-17 16,0 0-16,-1 0 15,1 0-15,-1-17 16,1 17-16,-18-18 16,0 0-16,0 1 0,0-1 15,-35 0 1,35 1-16,-18 17 0,1-18 16,-1 18-1,0 0-15,1 0 16,-1 18-16,18 17 15,-18-35-15,18 18 0,-17-1 16,17 1-16,0 0 0,0-1 16,0 1-16,35-18 15,-17 18-15,17-18 16,-17 0-16,34 0 16,-34 0-16,0 0 0,35-18 15,-36-17-15,1 35 16,0-18-16,-18 0 15,0 1-15,-36-1 0,1 18 16,0-18-16,-1 18 16,1 0-16,-18 0 15,36 0-15,-1 0 0,-17 18 16,17-18 0,18 18-16,-18-18 0,18 17 0,0 1 15,0 0 1,0-1-16,18-17 15,-18 18-15,35-18 16,-17 0 0,-18 18-16,18-18 15,-1 0-15,1 0 16,0-36-16,-1 36 0,-17-17 16,18 17-16,-18-18 15,0 0-15,-35 1 16,17 17-1,0-18-15,1 18 16,-1 35 15,18-17-15,0 0-16,0-1 16,0 1-1,18-18-15,-1 0 16,1 0-16,0 0 15,-1 0-15,1 0 16,-1-18-16,1 18 0,-18-17 16,0-1-16,0 0 15,0 1-15,-18-1 16,1 0 0,-1 18-1,1 0-15,-1 0 16,0 18-16,1-18 15,17 35-15,-18-17 16,18 0-16,0-1 16,0 1-1,35-18-15,-35 18 16,18-18-16,0 0 16,-1 0-16,1 0 15,-1-18-15,1 0 16,-18 1-16,0-1 15,0 0-15,0 1 16,0-1-16,-18 18 0,-17 0 16,18 0-1,-1 0 1,0 18-16,18-1 16,-17-17-16,17 18 15,0 0-15,0-1 16,0 1-16,35 0 15,-17-1-15,-1-17 16,1 0-16,-1 0 0,1 0 16,0 0-16,-1 0 0,1 0 0,17-17 15,-17 17-15,0-18 16,-1 0-16,-17 1 16,0-1-16,-35 0 15,17 1 1,-17 17-16,17 0 15,-17 0-15,17 0 16,1 0-16,17 17 0,-18 1 16,18 0-16,-17-18 15,17 17-15,0 1 0,0 0 16,0-1-16,35-17 16,-35 18-1,17-18-15,1 0 16,0 0-16,-1 0 15,1 0-15,0-18 16,-18-17-16,0 17 16,0 1-16,-18-1 15,-17 0-15,17 1 16,0 17-16,1 0 16,-1 0-1,18 17-15,-17-17 16,17 18-16,0 0 0,0-1 15,0 1-15,17 0 16,18-18 0,-17 0-1,0 0-15,-1 0 16,1-18-16,0 18 16,-18-18-16,0 1 15,0-1-15,0 0 16,-18 18-16,18-17 0,-35 17 15,17 0-15,-17 0 0,17 0 16,1 0-16,-1 17 31,18 1-31,0 0 16,0-1 0,18-17-16,17 18 15,-35 0-15,17-18 16</inkml:trace>
  <inkml:trace contextRef="#ctx0" brushRef="#br0" timeOffset="-100302.6">15928 15787 0,'0'-18'0,"0"36"0,0-53 16,0 17-16,18-35 16,-18 35-16,0 1 15,17-1-15,-17 0 16,0 1-16,0 52 31,0 18-31,0-35 16,0 17-16,0 0 0,0 53 15,0-35-15,-17-17 0,17 16 0,0 37 16,-18-54-16,18 18 16,0-36-16,0 54 0,0-18 15,0-35-15,0-1 0,0 1 16,0-36 15,0-17-31,0 17 16,18-35-16,-18 36 0,0-19 15,0-16-15,17 16 16,-17 19-16,35-54 16,-35 53-16,18 1 15,0 17-15,-1 0 16,1 0-16,17 35 15,1-17-15,-19-18 0,1 35 0,35 0 16,-36-17-16,-17 0 0,36 17 16,-19-18-16,-17 1 0,18 0 15,-18-1-15,0 1 0,0 17 16,0-17-16,0 0 0,-35-18 16</inkml:trace>
  <inkml:trace contextRef="#ctx0" brushRef="#br0" timeOffset="-99775.33">16792 16140 0,'0'-18'0,"0"36"0,-17-36 0,-1 18 15,18-18-15,-18 18 16,18 36 0,0-19-16,-17 18 0,17 1 15,-18-19-15,18 19 0,-18 17 16,18-36-16,0 1 0,0 35 16,0-36-16,0 1 0,0 17 15,0-17 1,18-18-16,-18 18 0,35-18 0,-17 0 15,17 0-15,-35-18 16,18 18-16,-1-35 0,1 17 16,0 0-16,-1-34 0,1 34 15,-18-17-15,0-18 0,0 17 16,0 19-16,-35-54 0,35 54 16,-36-19-16,1 1 0,35 17 15,-35 1-15,17-1 16,1 18-16,-19 0 0,1 0 15,17 18-15,1-18 0,-1 35 16,1 0-16,17-17 0,-18 17 16,18-17-16,0-1 0,0 19 15,0-19-15,35 1 0,-17 0 16,-1-18-16,19 17 0,34-17 16,-34 0-16,-19 0 15,18 0-15,-17 0 0,17-17 0,-17 17 16,35-18-16,-35-17 0</inkml:trace>
  <inkml:trace contextRef="#ctx0" brushRef="#br0" timeOffset="-99442.31">17357 15734 0,'0'-18'0,"0"36"0,0-53 16,0 17-16,0 0 0,-18-17 16,18 17-16,-18 18 15,18 18 1,-17 17 0,17-17-16,-18 17 0,18-17 0,-35 52 15,17-17-15,18-17 0,-17 52 16,-1-53-16,18 18 0,-18 18 15,18-36-15,-17 71 16,17-71-16,0 0 16,0-17-16,0 35 0,35-36 15,-35 19-15,35-19 0,-17 1 16,17-18-16,-17 0 16,17 0-16,-17 0 0</inkml:trace>
  <inkml:trace contextRef="#ctx0" brushRef="#br0" timeOffset="-98870.3">17533 16034 0,'0'-18'0,"0"36"0,0-54 0,0 19 15,0-1-15,0 1 16,35-1-16,-35 0 0,18 1 16,0-1-16,-1 18 15,1 0-15,0 0 0,-1 0 16,18 18-1,-35 17-15,18-35 0,0 53 16,-18-36-16,0 1 0,0 35 16,0-35-16,-36-1 0,1 36 15,0-35-15,17-1 16,1-17-16,17-17 31,17 17-15,-17-18-16,18 18 0,17 0 15,-17 0-15,-1 0 0,1 0 16,0 0-16,-1 18 0,1-18 0,-18 17 16,18-17-16,-1 36 0,1-36 15,17 53 1,-35-36-16,0 1 16,-35 0-16,0-18 15,17 17-15,-35-17 0,35 0 16,-17 18-16,18-18 0,-1 0 0,0 0 15,18-18 17</inkml:trace>
  <inkml:trace contextRef="#ctx0" brushRef="#br0" timeOffset="-98526.27">17939 15540 0,'0'0'16,"0"-18"-16,0 1 15,0-1-15,17 18 16,19 0-1,-1 0-15,0 35 16,0-17-16,-17-1 0,35 36 16,-18-17-16,-17-1 0,17 53 15,-35-53-15,18 18 0,-18 53 16,0-53-16,0 0 0,0 0 0,-35 53 16,35-53-16,-53-18 0,0 53 15,17-53-15,19 1 0,-36 17 16,35-36-16,18 1 0,-17-18 15</inkml:trace>
  <inkml:trace contextRef="#ctx0" brushRef="#br0" timeOffset="-98169.39">18591 16087 0,'-17'0'0,"34"0"0,-34-18 16,17 0-1,0 1-15,35 17 16,-35-18-16,35 18 16,36-18-16,-36 18 0,0 0 15,54-17-15,-54 17 0,-17 0 16,52 0-16,-52 0 16,-1 0-16,-17 17 15,-35 19-15</inkml:trace>
  <inkml:trace contextRef="#ctx0" brushRef="#br0" timeOffset="-97974.7">18662 16316 0,'-18'18'0,"36"-36"0,-71 36 16,71-36 15,35 18-16,-36-18-15,1 18 0,17-17 0,36 17 16,-36 0-16,0 0 16,18-18-16,-18 18 0,-17 0 15,35 0-15</inkml:trace>
  <inkml:trace contextRef="#ctx0" brushRef="#br0" timeOffset="-96937.02">19861 15787 0,'0'0'0,"0"-18"16,0 1-16,0-1 15,18 18 1,0 0 0,-1 35-1,1-17-15,17 70 16,-35-53-16,18 36 16,-18-18-16,0 0 0,0-18 0,0 18 15,0-18-15,0 18 0,0-18 0,0 1 16,0-19-16,-18 1 0,18 0 0,0 17 15,0-53 17,0 1-17,18-19-15,-18 19 16,17 17-16,-17-18 0,0 0 16,18 18-16,-18-17 15</inkml:trace>
  <inkml:trace contextRef="#ctx0" brushRef="#br0" timeOffset="-96582.45">20514 16069 0,'18'-35'31,"-1"35"-15,1 0-16,0-18 16,17 18-16,0 0 15,-17-18-15,52 18 0,-34 0 0,-1 0 16,0 0-16,0-17 0,1 17 15,-1 0-15,36-18 0,-36 18 16,-18 0-16,19 0 0,-1 0 16,-17 0-16,-1 0 0,-34 0 31</inkml:trace>
  <inkml:trace contextRef="#ctx0" brushRef="#br0" timeOffset="-96305.29">20867 15734 0,'-35'-18'0,"70"36"0,-88-53 16,53 17-16,18 36 47,-1 17-47,-17-17 0,18 17 15,-18-18-15,35 54 0,-17-36 16,-18 1-16,17 34 0,-17-35 16,0 1-16,18 34 15,-18-35-15,0-17 0,0 35 16,0-35-16,0-1 0,0 1 0,-18 0 16</inkml:trace>
  <inkml:trace contextRef="#ctx0" brushRef="#br0" timeOffset="-95843.14">21960 15734 0,'-17'0'16,"34"0"-16,-52-18 0,17 1 15,1 17 1,-1 0-16,18 35 0,-17-17 16,17 34-16,-18 19 15,0-36-15,18 1 0,-35 52 16,35-53-16,0-17 0,-18 35 15,18-36-15,0 1 16,0 17-16,18-17 0,17-18 16,1 0-1,-1 0-15,0-36 0,-17 36 16,35-52-16,-18 16 0,-17 19 16,35-54-16,-53 36 0,17 0 15,-17-1-15,0 1 0,0 0 0,0-1 16,-35 1-16,-18 0 0,35 17 15,1 1-15,-19 17 0,1 0 16,0 0-16,0 35 0,17-35 16,0 18-16,1 34 15,17-34-15,0 0 0,-18 17 0</inkml:trace>
  <inkml:trace contextRef="#ctx0" brushRef="#br0" timeOffset="-95645.2">22296 16104 0,'0'-53'32,"0"36"-32,0-1 15,0 0-15,17 18 16,18 0-1</inkml:trace>
  <inkml:trace contextRef="#ctx0" brushRef="#br0" timeOffset="-95294.4">22860 15663 0,'-18'-17'15,"36"34"-15,-36-52 0,18 17 0,-35 1 0,0-1 16,17 18 0,18 18-1,-17-18-15,17 35 0,-18-17 0,18 17 16,0 0-16,0-17 16,0 35-16,0-18 15,18 0-15,17-17 0,-35 0 16,35-1-16,0 1 0,-17 0 15,0-1-15,-1-17 0,1 18 0,0-18 16,-1 17-16,1 1 0,-18 0 16,0-1-16,0 1 0,-53 0 15,53-1-15,-71 19 16,54-19-16,-19-17 0,-16 18 16,16-1-16,19-17 0,-1 0 0,-17 0 15,17 0-15,18-17 0</inkml:trace>
  <inkml:trace contextRef="#ctx0" brushRef="#br0" timeOffset="-95089.54">22807 15663 0,'0'-17'0,"0"34"0,-18-34 0,18-1 15,0-17-15,0 17 16,18 18 0,17 0-16,36 0 15,-36 0-15,0 0 0,1 0 16,-1 0-16,0 0 0</inkml:trace>
  <inkml:trace contextRef="#ctx0" brushRef="#br0" timeOffset="-94860.42">23442 15946 0,'-18'0'0,"36"0"0,-53 0 15,35-18-15,0 0 16,35 18-16,0-17 0,1 17 15,-19 0-15,54-18 0,-36 18 16,18 0-16,-18 0 0,18-18 16,-18 18-16,18 0 0</inkml:trace>
  <inkml:trace contextRef="#ctx0" brushRef="#br0" timeOffset="-94628.45">23954 15628 0,'0'0'0,"-18"0"0,0 0 16,-70 53 15,70-35-31,18 17 0,-17-17 0,-1 17 0,18 0 16,-35 18-16,17 0 15,-17 17-15,35-34 0,-18-19 0,-35 72 16,53-72-16,-17-17 15,-1 18-15,1-18 16</inkml:trace>
  <inkml:trace contextRef="#ctx0" brushRef="#br0" timeOffset="-94411.6">23583 15734 0,'0'18'0,"-17"-1"31,17 1-31,0 17 16,0-17-16,0-1 0,35 36 15,-18-35-15,-17 17 16,36 0-16,-19-17 0,-17 0 16,53 70-1,-35-70-15,0-1 0,-1-17 16</inkml:trace>
  <inkml:trace contextRef="#ctx0" brushRef="#br0" timeOffset="-93901.19">24201 15822 0,'0'-18'0,"0"36"0,0-53 0,0 0 16,0 17-16,0 0 0,0 1 16,17-1-16,18 18 15,-17 0-15,0 0 0,17 0 0,0 18 16,-17-18-16,0 35 0,-1-35 16,18 35-16,-35-17 0,18-1 15,-18 36 1,0-35-16,-35 17 0,0-17 0,17 0 15,-35-1-15,35 1 16,1-18-16,-19 0 0,36 17 16,-17-17-16,17-17 31,35 17-15,-17 0-16,17 0 15,-17 0-15,52 0 16,-52 17-16,17-17 15,0 18-15,36 35 16,-53-53-16,-1 18 0,19 35 16,-36-36-16,0 1 15,0-1-15,-36 1 0,19-18 16,-54 18-16,36-1 0,-1-17 16,-34 0-16,35 0 0,-1 0 15,-17 0-15,18 0 0,18 0 16,-1 0-16,18-17 15</inkml:trace>
  <inkml:trace contextRef="#ctx0" brushRef="#br0" timeOffset="-93535.87">25523 15875 0,'0'-18'0,"18"-17"32,17 17-32,-17 18 15,0 0-15,17 0 16,0-17-16,0 17 0,36 0 16,-36 0-16,1 0 0,-19 0 0,36 17 15,-35-17-15,-1 0 0,1 18 16,0-18-16,-1 18 0</inkml:trace>
  <inkml:trace contextRef="#ctx0" brushRef="#br0" timeOffset="-93325.28">25471 16157 0,'0'0'16,"-18"0"-16,0 0 0,54 0 31,-1-17-15,0 17-16,36 0 15,-36-18-15,18 18 0,-18 0 0,0 0 16,18 0-16,53-18 16,-71 18-16</inkml:trace>
  <inkml:trace contextRef="#ctx0" brushRef="#br0" timeOffset="-90876.92">26741 15681 0,'0'18'187,"0"-36"704</inkml:trace>
  <inkml:trace contextRef="#ctx0" brushRef="#br0" timeOffset="-89336.26">26758 15787 0,'-17'0'47,"17"17"-31,-18-17-16,18 18 15,-18-18 1,1 0-16,-1 0 16,0 0-16,-17 18 0,17-18 15,-17 0-15,18 0 0,-1 0 0,0 0 16,1 0-16,17-18 15,0 0-15,0-17 16,17 18-16,-17-1 16,36 18-16,-19-18 0,18 1 15,-17 17-15,17 0 0,1 0 16,-19 0-16,1 0 0,0 0 16,-1 17-16,1-17 0,-1 18 15,1 17-15,0-17 16,-18-1-16,17 1 0,-17 0 15,18 17-15,0 0 16,-18 1-16,0-19 0,0 18 0,0-17 16,-36 53-16,1-54 15,-18 36-15,36-35 0,-19-1 16,-17 19-16,18-19 0,17 1 16,-34 0-16,34-18 0,0 0 15,1 0-15,-1-18 16,18 0-1,0 1 1,0-19-16,35 1 16,-35 18-16,18 17 15,-18-18-15,18 18 0,-1 0 16,1 0-16,-1 0 0,1 18 16,0-1-16,-1 18 15,1-17-15,0-18 0,-1 35 16,1-35-16,0 18 0,-1 0 15,1-1-15,-1-17 16,-17 18-16,18 0 16,-18-1-16,18-17 15,-1 0-15,1 0 16</inkml:trace>
  <inkml:trace contextRef="#ctx0" brushRef="#br0" timeOffset="-89144.19">27182 16245 0,'-36'0'32,"36"-17"-32,18 17 15,-18-18-15,35 18 16,-17 0-16,-1 0 15,1-18-15</inkml:trace>
  <inkml:trace contextRef="#ctx0" brushRef="#br0" timeOffset="-88694.88">27675 15804 0,'0'0'0,"0"-17"0,0-1 0,0-17 31,0 17-31,0 54 32,-17-36-32,17 17 0,-36 18 15,36-17-15,-17 0 0,17-1 0,-18 1 16,1 0-16,17-1 15,0 1-15,0 0 0,0-1 16,0 1-16,35-1 0,0 1 16,-35 0-16,35-1 0,-17 1 15,17 0-15,-17-1 16,17-17-16,18 36 0,-35-36 16,-1 17-16,19 1 0,-19-1 15,-17 1-15,18 0 0,-18-1 0,0 1 16,-53 0-16,53-1 15,-35-17-15,0 18 0,17-18 0,-17 18 16,17-18-16,0 0 0,-17 0 16,17 0-16,1 0 0,-1 0 15,18-18-15,-18 18 0,18-18 16,0 1-16,0-1 16,-17 0-16</inkml:trace>
  <inkml:trace contextRef="#ctx0" brushRef="#br0" timeOffset="-88296.22">27658 15804 0,'0'0'0,"0"-17"16,0-1-16,0 1 15,0-19 1,17 36 0,19-17-16,52 17 15,-53 0-15,36 0 16,-36-18-16,18 18 0,-18 0 16,18 0-16,18 0 0,-36 0 15,-17 0-15,-1 0 0,1 0 16,-1 0-16,-17 18 15,0-1 64,0 1-64</inkml:trace>
  <inkml:trace contextRef="#ctx0" brushRef="#br0" timeOffset="-82284.52">8467 12806 0,'17'0'16,"1"0"-1,-18 17 188,0 1-187,0 0 0,18-18-1,-1 0 1,1 0 31,-18-18-32,0 0 1,0 1 0,-18 17 15,1 0-16,17 17 1,-18 1-16,18 0 16,0-1-16,0 1 15,0 0 1,18-18 0,-18 17-16,17-17 15,1 0-15,-1 0 16,1 0-1,0 0-15,-18-17 16,0-1 0,0 0-16,0 1 15,0-1-15,-18 18 16,18-18-16,-18 18 16,1 0-16,-1 0 15,1 18-15,-1-18 16,18 35-16,-18-35 0,18 18 15,0 0-15,0-1 16,0 1 0,0 0-16,18-18 15,0 0-15,-1 0 16,18 0-16,-17 0 16,0 0-16,-1-18 15,1 18-15,-18-18 16,18 1-16,-18-1 0,0 0 15,-36 1 1,19 17-16,17-18 16,-18 18-16,0 0 15,1 0-15,-1 0 0,1 0 16,17 35-16,-18-35 16,18 18-16,0 0 15,0-1 1,0 1-16,0 0 0,18-18 15,-18 17-15,17-17 0,18 0 16,-35 18-16,18-18 0,0 0 16,-1 0-16,1 0 15,0-18 1,-1 18-16,-17-35 0,0 17 16,0 1-1,-17 17-15,17-18 16,-36 18-16,36-18 0,-17 18 0,-1 0 15,0 0-15,1 0 16,17 18-16,-18-18 16,1 18-16,-1-1 15,18 19-15,0-19 16,0 1-16,0-1 16,18-17-16,17 0 15,-35 18-15,17-18 16,1 0-16,0 0 0,-1 0 15,1-35-15,0 35 0,-1-18 16,-17 1-16,0-1 31,-17 0-31,-1 18 16,18-17-16,-53 17 16,35 0-16,1 0 15,-1 0-15,1 17 16,-1-17-16,18 36 15,-18-19-15,18 1 0,0-1 32,0 1-32,36-18 15,-19 0-15,1 0 16,-1 0-16,1 0 0,0-35 16,-1 35-16,1-18 0,-18 1 15,18 17-15,-18-18 0,0 0 16,0 1-16,-36 17 15,36-18-15,-17 18 16,-19 0-16,19 0 16,-1 0-16,1 0 15,17 18-15,-18-18 16,18 17-16,0 1 16,0 0-1,0-1-15,18 1 16,-1-18-1,1 0-15,-1 0 16,1 0-16,0 0 0,-18-18 16,17 18-16,1-17 0,-18-19 15,0 19-15,0-1 16,-18 0 0,1 18-16,-1 0 15,0 0 1,18 18-1,-17-18-15,17 18 0,0-1 16,-18-17 0,18 18-16,0 0 15,35-18 17,-17 0-32,0 0 15,-1-18 1,1 0-16,-18 1 15,0-1 1,-18 18 0,18-18-1,-17 18-15,-1 0 0,0 0 16,18 36 0,-17-36-16,17 17 15,0 1 1</inkml:trace>
  <inkml:trace contextRef="#ctx0" brushRef="#br0" timeOffset="-79822.28">2787 15769 0,'-18'0'0,"18"18"15,-17-1 48,34-17 156,-17-17-219,18 17 15,0 0-15,-1-18 16,1 1-16,-1 17 15,1-18-15,0 0 0,17 1 16,-17 17-16,-18-18 0,35 0 16,-17 1-16,-1-1 15,1 0-15,0 1 0,-1 17 16,36-36-16,-35 36 16,-1-17-16,19 17 0,-19-18 15,1 18-15,17-17 0,-17 17 16,-1-18-16,1 18 0,0 0 15,-1-18-15,1 18 0,0 0 16,-1-17-16,1 17 0,0 0 16,-1-18-16,1 18 0,35-18 15,-36 18-15,19 0 0,-1-17 16,0 17-16,-17 0 0,17-18 16,0 18-16,-17-18 0,53 1 15,-54 17 1,36-18-16,-35 1 0,17 17 15,-17 0-15,-1-18 0,1 18 16,0 0-16,-1-18 0,1 18 16,0 0-16,-1 0 0,1-17 15,17 17-15,-17-18 0,-1 18 16,19-18-16,-19 18 0,1-17 16,17-1-16,-17 18 0,0 0 15,17-18-15,-18 1 16,1 17-16,0 0 0,-1-18 0,1 18 15,0 0-15,-18-17 0,17 17 0,1 0 16,0 0-16,-1-18 16,1 18-16,-1-18 0,1 18 15,0-17-15,-1 17 0,19-18 16,-19 18-16,-17-18 0,36 1 16,-19 17-16,1-18 0,17 0 15,-17 18-15,-1-17 0,1-1 16,0 18-16,-1-18 0,19 1 15,-19-1-15,1 1 16,0 17-16,-1 0 16,18-36-16,-17 36 15,0-17-15,-1 17 16,-17-18-16,18 18 0,0 0 16,-18-18-16,17 18 0,1 0 15,-18-17-15,18 17 31,-18-18-15,17 18 0,-17 18 15,-17-18-31,17 35 16,-53-35-16,35 35 0</inkml:trace>
  <inkml:trace contextRef="#ctx0" brushRef="#br0" timeOffset="-76651">2999 15804 0,'0'-17'0,"-36"17"16,36-18-16,-17 18 15,-1-17 17,0 17 15,1 0 15,17-18 16,35 18-62,-35-18-16,18 18 0,-18-17 0,35-1 15,-17 0-15,-1 1 16,1-1-16,0 18 0,-1-18 16,36 1-16,-35-1 15,17 18-15,0-18 16,1 18-16,-19 0 16,18-17-16,-17 17 15,0 0-15,17-18 0,-17 18 16,-1 0-16,19-17 0,-19-1 15,18 0 1,-17 18-16,53-17 16,-36-1-16,-17 18 0,70-35 15,-71 35-15,72-36 16,-36 19-16,17-1 16,-52 1-16,17 17 15,0-18-15,-17 0 16,0 18-16,-1 0 0,1-17 15,-1 17-15,1-18 16,0 18-16,-1 0 0,19-18 16,-19 1-16,36-1 15,-35 18 1,17-35-16,0 17 16,18 1-1,-35 17-15,17-18 16,-35 0-16,53 1 15,-35-1-15,-1 18 0,1-18 16,0 18-16,-18-17 0,35-1 16,-17 18-16,35-35 15,-36 35-15,1-18 0,17 0 16,-17 1-16,-1 17 0,1-18 16,0 1-16,-1 17 0,36-36 15,-35 36-15,17-17 16,-35-1-16,18 18 0,-1-18 0,19 1 15,-19 17-15,-17-18 16,18 18-16,0-18 0,-1 18 0,1-17 0,17-18 16,-17 35-16,-1-18 15,19 0-15,-19 1 0,1-1 16,0 18-16,-18-18 0,17 18 16,19-17-16,-19-1 15,18-17-15,-17 35 16,0-18-16,17-17 0,0 17 15,-17 1-15,35-19 0,-35 19 16,-1 17-16,36-36 0,-18 19 16,-17 17-16,35-18 0,-35 0 15,-1 1-15,18-1 16,-17 18-16,0-17 0,-1 17 0,1-18 16,0 18-16,-1-18 0,1 1 15,35-1-15,-18-17 16,-17 35-16,17-18 0,0 0 15,1 1-15,-19-1 0,1 18 16,17-17-16,-17-1 0,-1 18 0,36-18 16,-17 18-16,-19-17 0,19-1 15,-19 18-15,1 0 0,-1-18 16,1 1-16,0 17 0,-1 0 16,1-18-16,0 18 0,-1-18 15,19 1-15,-1-1 16,53-17-1,-70 17-15,52 1 0,-52-1 16,17 18-16,18-18 0,-35 1 16,17 17-16,0-18 0,-17 0 15,0 18-15,-1 0 0,1-17 16,-1-1-16,1 18 0,0-18 16,-1 18-16,1-17 15,0-1-15,-1 1 0,1-1 16,0 18-16,17-35 15,-18 35-15,19-36 16,-19 36-16,1-17 0,0-1 16,35 0-16,-36 1 0,19-1 15,16-17-15,-16 17 0,-19 1 16,54-1-16,-36 0 0,0 1 16,18-19-16,-35 36 0,17-17 15,1-1-15,-19 1 0,1-1 16,-1 18-16,19-35 15,-1 17-15,0 0 16,18 1 0,-35-1-16,0 18 0,34-18 15,-34 1-15,17-1 0,18 0 0,-17 1 16,-1 17-16,0-18 0,-17 1 16,17 17-16,0-18 0,18 0 15,-18 18-15,-17-17 0,53-1 16,-54 0-16,1 18 0,0-17 15,-1 17-15,19-18 16,-19 18 0,-17-18-16,18 18 0,-1 0 0,1-17 15,0-1-15,-1 1 16,1 17-16,0-18 0,-1 18 16,36-35-16,-35 35 0,-1-18 15,19 18-15,-19-18 0,19 18 0,-19 0 16,36-17-16,-35-1 0,-1 18 15,19-18-15,-1 18 16,-17-17-16,-1 17 0,19-18 16,-19 18-16,1-17 15,0 17-15,-1-18 0,18 0 16,-17 18-16,-18-17 0,35 17 16,-35-18-16,18 18 0,0-18 15,-1 18-15,1-17 0,0 17 16,-1-18-1,1 0-15,-1 18 16,1-17 0,0 17-16,-1-18 0,1 18 15,-18-18-15,18 18 0,-18-17 16,17 17-16,1-18 16,0 18-16,-18-17 15,17 17-15,1-18 16,-1 18-16,1-18 15,0 18-15,-18-17 0,17 17 16,1 0-16,-18-18 0,18 18 0,-1 0 16,1-18-1,0 18-15,-18-17 16,17 17-16,1 0 16,-18-18-1,18 18 1,-1 0-1,-17-18 1,18 18 0,-1 0 31,-17-17-32,18 17 1,-18-18 62,18 18-62,-1 0-1,1 0 16,-18-17-15,18 17-16,-1 0 94,-17-18-63,18 18 47,-18-18-62,18 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8T07:13:4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1129 0,'0'-18'32,"0"1"30,0-1-46,-17 18-16,-1 0 15,18-18-15,-17 18 0,-1 0 16,0 0-16,1 0 0,-1 36 16,-35-19-16,18-17 0,17 36 15,-35-1-15,36-18 0,-19 19 16,1-1-16,17 0 0,1-17 16,17 17-16,-18 18 0,1-18 15,17-17-15,-18 53 16,18-54-16,0 18 0,0-17 0,0 0 15,0 17-15,35-17 0,0 17 16,-35-17-16,36-18 0,-1 35 16,-17-35-16,-1 18 0,36-18 15,-35 0-15,-1 17 0,19-17 0,-19 0 16,1 0-16,17 0 0,1-35 0,16 0 16</inkml:trace>
  <inkml:trace contextRef="#ctx0" brushRef="#br0" timeOffset="380.07">1940 1446 0,'0'0'0,"-17"0"0,-19 0 16,19 18-16,-1-18 16,0 18-16,-17-1 0,35 1 15,-17-18-15,-19 35 16,36-17-16,-17-1 0,-1 36 0,18-35 15,0 0-15,0-1 0,0 36 16,0-35-16,0 0 0,35-18 16,-35 17-16,18 1 0,35-1 15,-36-17-15,1 0 0,17 0 16,1 0-16,-19-17 0,36-1 16,-35 18-16,-1-35 0,36-18 15,-35 18-15,-18-18 16,0 35-16,0 0 15,-18 1-15,18-1 0,-35 1 0,35-1 16,-53 0-16,18 18 0,17 0 16,-17 0-16,17 0 0,1 36 15,-19-19-15,19-17 0,17 18 16,-18-18-16,18 35 0,0-17 16,35-1-16</inkml:trace>
  <inkml:trace contextRef="#ctx0" brushRef="#br0" timeOffset="781.24">2505 1411 0,'0'0'0,"-18"0"0,-17 0 15,0 0-15,17 0 0,-17 0 16,17 0-16,0 0 15,1 0-15,17 18 0,-18-1 16,0 19 0,18-19-16,0 1 0,0 0 15,0-1-15,0 1 0,0-1 0,0 1 16,18 0-16,17-1 0,-17 1 16,0-18-16,35 35 0,-18-35 15,-18 0-15,36 18 0,-17-18 16,-19 18-16,19-18 0,-19 17 15,1-17-15,-18 18 16,-53 0 0,18-18-16,-1 17 15,19-17-15,-19 0 0,1 0 0,-18 18 16,36-18-16,-1 0 0,-17 0 16,17 0-1,18-18 1,35 18-16</inkml:trace>
  <inkml:trace contextRef="#ctx0" brushRef="#br0" timeOffset="1094.16">2805 882 0,'-36'0'0,"72"0"15,-89 0-15,53-18 0,-18 18 16,0 0-16,18 18 31,36-18-31,-36 35 0,17 0 16,19-17-16,-1 70 16,-35-52-16,17 34 15,-17-35-15,18 18 0,-18-17 0,0 52 16,18-53-16,-18-17 0,0 52 15,0-52-15,0 0 0,0 17 16,0-18-16,0 1 0,0 0 16</inkml:trace>
  <inkml:trace contextRef="#ctx0" brushRef="#br0" timeOffset="1278.95">2417 1323 0,'-18'35'0,"36"-70"0,-54 70 0,19-35 16,-1 18-16,0-18 15,54 0 1,52-53 0,-35 53-16,53-35 15,-54-1-15,1 19 0,71-19 16</inkml:trace>
  <inkml:trace contextRef="#ctx0" brushRef="#br0" timeOffset="1881.88">3986 847 0,'0'-18'0,"0"36"0,-17-36 0,17 0 15,-18 18-15,18-17 16,-18 17-16,1 0 16,17-18-16,0 53 31,0 1-15,0-19-16,0 19 0,-18 34 15,18-17-15,0-18 0,-17 71 16,17-53-16,-18 0 0,0 53 15,18-53-15,0-18 0,-17 18 16,17-35-16,0 17 0,0-18 0,0 19 16,-18-19-16,18 1 0,0 0 15,0-54 1,0 1 0,-18-18-16</inkml:trace>
  <inkml:trace contextRef="#ctx0" brushRef="#br0" timeOffset="2102.48">3634 988 0,'0'0'16,"-18"0"-16,0 0 0,18-18 0,-17 18 16,17-18-16,0 1 15,17 17 1,19 0-16,-19-18 0,54 18 15,-36-17-15,0 17 0,54-18 16,-37 18-16,-16 0 16,34 0-16,-34 0 0,-1 0 0,0 0 15,-17 0-15,-1 0 16</inkml:trace>
  <inkml:trace contextRef="#ctx0" brushRef="#br0" timeOffset="2329.28">3510 1376 0,'-18'0'0,"36"0"0,-36 17 0,1-17 16,52 0 15,0 0-15,1-17-16,-1 17 0,0 0 0,1-18 15,-1 18-15,18-17 0,-18 17 0,18-36 16,0 36-16,-18-17 0,18-1 0,35 0 16</inkml:trace>
  <inkml:trace contextRef="#ctx0" brushRef="#br0" timeOffset="2720.9">4339 1182 0,'0'0'0,"0"35"15,0-17-15,-17-1 16,17 1-16,-18-18 15,18 18-15,0-1 0,-18 1 16,18 0-16,0-1 0,0 1 16,0-1-16,18 19 0,-18-1 15,35-17-15,-35-1 0,18 19 16,-1-19-16,-17 1 0,0-1 16,18 1-16,0-18 0,-1 18 15,1-18-15,0 0 16,-1 0-16,-17-36 0,18 36 15,17-17-15,-17-18 0,-18 17 0,35-35 16,-35 18-16,18 17 16,-18-35-16,17 18 0,-17 17 15,0 1-15,0-1 16,0 53 0,0-17-1,0 17-15,0-17 0,18-1 16,-18 1-16,18 17 0,-1-17 15,-17 0-15,18 17 0,0-17 16,-1-1-16,1 1 16,-1-18-16,1 0 15,-18-18-15</inkml:trace>
  <inkml:trace contextRef="#ctx0" brushRef="#br0" timeOffset="3108.01">4904 1217 0,'-18'18'16,"18"-1"-16,0 19 16,0-19-16,0 1 0,0 35 15,0-36-15,35 1 16,-17 35-16,-18-35 0,18-1 16,-1 1-16,-17 0 0,18-1 15,-18 1-15,0-36 31,-18 18-15,18-35-16,-17 17 0,-19-52 16,19 52-16,-1-52 15,18 52-15,0-53 16,0 54-16,0-1 0,35 0 16,1 1-16,-19 17 0,1 0 15,-1 0-15,1 0 0,35 17 16,-35-17-16,-1 18 0,19 17 15,-19-17-15,1 17 0,-1-17 0,-17 0 16,18-1-16,-18 1 0,18-1 16,-18 19-16,0-19 0,0 1 15,0 0-15</inkml:trace>
  <inkml:trace contextRef="#ctx0" brushRef="#br0" timeOffset="3348.19">5609 1147 0,'0'0'0,"-35"-36"31,17 36-15,18 36-16,-17-36 0,-1 52 16,18-34-16,-18 0 0,1 35 15,17-18-15,0-17 0,0 34 16,0-16-16,0-19 0,35 1 15,-35 0-15,18-1 0,17 1 16,-17-18-16,-1 0 0,1 0 0,35 0 16,-18-18-16,-17 18 0,17-53 15,0 36-15,0-19 0,-17 1 0</inkml:trace>
  <inkml:trace contextRef="#ctx0" brushRef="#br0" timeOffset="3573.83">5980 811 0,'0'-17'0,"0"34"0,-36-52 15,19 17-15,-1 18 16,0 0-16,18-17 0,-17 17 16,17 35-1,0 0-15,0-17 16,0 0-16,35 52 16,-35-35-16,18-17 0,-1 53 15,-17-36-15,36 0 0,-36 1 0,17-1 16,-17 0-16,0 0 0,0 1 0,0-1 15,0-17-15,0 17 0,0-18 0,-17 19 16,-1-36-16</inkml:trace>
  <inkml:trace contextRef="#ctx0" brushRef="#br0" timeOffset="3889.28">5644 1182 0,'-17'0'0,"34"0"15,-52 0-15,70 0 16,1-35 0,-1 35-16,53-18 15,-35 0-15,88-17 16,-106 35-16,1-18 0,52 18 16,-53 0-16,1 0 15,-19 0-15,1 0 0,-1 0 16,1 18-1,-18 17 1,0-17-16,0 0 0,0-1 0,0 54 16,0-54-16,0 1 15,0 17-15,0-17 0,0 0 16,0-1-16,0-34 31</inkml:trace>
  <inkml:trace contextRef="#ctx0" brushRef="#br0" timeOffset="4033.61">6174 952 0,'0'0'15,"-18"-17"-15,0 17 16,18-18-16,-17 18 0,52 18 31,0-1-15,-17-17-16,0 36 0</inkml:trace>
  <inkml:trace contextRef="#ctx0" brushRef="#br0" timeOffset="4374.89">6650 1094 0,'0'17'0,"0"-34"0,-18 34 15,-17 1-15,17 0 16,-17-1-16,17 1 15,18-1-15,-35 54 0,35-53 16,0 35-16,0-36 16,0 1-16,0 17 0,35 0 15,-17-35-15,-18 18 0,53 0 16,-35-1-16,-1-17 0,1 0 0,-1 0 16,1 0-16,17 0 0,1-35 15,-19 0-15,1 17 0,17-35 16,-35 36-16,0-19 0,0 19 0,0-36 15,0 17-15,-35 19 0,0-36 16,17 35-16,-17 1 0,-1-1 16,19 0-16,-1 18 0,-17 0 15,17 0-15,1 0 16,17 36-16,0-19 16</inkml:trace>
  <inkml:trace contextRef="#ctx0" brushRef="#br0" timeOffset="4793.85">7020 1058 0,'-35'18'16,"35"0"-1,0-1-15,0 1 0,0 17 16,35 0-16,-35-17 0,18 35 15,0-18-15,34 36 16,-52-54-16,0 1 16,0 0-16,0-1 15,0-34 17,-17-19-32,-1 19 0,18-1 15,-35-35-15,17 18 0,18 17 16,0-35-16,0 18 0,0 18 15,36-36-15,-36 35 0,35 18 16,-35-18-16,35 18 0,0-17 16,-17 17-16,0 0 0,-1 0 0,19 0 15,-19 0-15,18 0 0,-17 35 16,0-35-16,-1 35 0,36 18 0,-53-18 16,18-17-16,0 53 15,-18-36-15,0 0 0,-36 71 16,36-71-16,-35-17 0,17 0 15,-17-1-15</inkml:trace>
  <inkml:trace contextRef="#ctx0" brushRef="#br0" timeOffset="6400.57">1323 2152 0,'0'0'0,"-18"0"32,18-18-17,-17 18-15,-1 0 31,36 0 32,17 0-63,0 0 16,36 0-16,-36 0 15,0 0-15,1 18 0,-1-18 0,0 0 16,71 0-16,-53 0 0,0 0 15,70 0-15,-70 0 0,18 0 16,-18 0-16,17 0 0,-17 0 0,18 0 16,35 0-16,-36 0 0,-17 0 15,18 0-15,-19 0 0,1 0 0,0 0 16,0 0-16,0 0 0,0 0 16,0 0-16,0 0 0,53 0 15,-53-35-15,0 35 0,52-18 16,-52 18-16,0 0 0,-18 0 0,18-18 15,0 18-15,18-17 0,-36 17 0,36 0 16,-18-18-16,0 18 0,-1 0 0,54-18 16,-70 18-16,16 0 0,1 0 15,0-17-15,0 17 0,0 0 0,53 0 16,-53 0-16,0-18 0,53 18 16,-71 0-16,18 0 0,-18 0 15,18 0-15,-18 0 0,18 0 16,0 0-16,-18-17 0,18 17 0,0 0 0,0 0 15,0 0-15,0 0 0,0 0 16,35 0-16,-35 0 0,0 0 16,0 0-16,35-18 0,-35 18 15,-18 0-15,53 0 0,-35 0 16,-17 0-16,17 0 0,-18 0 0,0 0 16,0 0-16,1 0 0,-1 0 0,0 0 15,1 0-15,-1 0 0,0 0 16,18 0-16,-18 0 0,36 0 15,-36 0-15,0 0 0,1 0 0,34 0 16,-35 0-16,1 0 0,17 0 16,-18 0-16,-17 0 0,17 0 15,-17 0-15,-1 0 0,18 0 0,-17 0 16,0 0-16,-1 0 0,1 0 0,35 0 16,-35 0-1,-1 0-15,1 0 16,-1 0-16,-17-18 15,18 18 1,0 0 0,-1 0-1,1 0 1,-36 0 140,1 0-140</inkml:trace>
  <inkml:trace contextRef="#ctx0" brushRef="#br0" timeOffset="10526.84">7920 1305 0,'-18'0'15,"18"-17"1,-17 17 0,34 0 124,18 0-140,18 0 16,-17 0-16,-1 0 0,53 0 16,-53 0-16,1-18 0,52 18 15,-35-18-15,-18 18 0,36-17 16,-54 17-16,19 0 0,-19 0 15,1 0-15,-1 0 16</inkml:trace>
  <inkml:trace contextRef="#ctx0" brushRef="#br0" timeOffset="11634.51">9366 1041 0,'-17'0'16,"52"0"31,-17 0-47,17 0 15,-18 0-15,1 0 0,0 0 16,-1 0-16,1-18 0,0 18 16,17-18-16,-17-17 15,-1 35-15,1-35 0,-1 35 16,-17-18-16,18-17 15,-18 17-15,0 1 0,0-1 16,-18 0-16,-17 1 0,0 17 16,17 0-16,1 0 15,-19 0-15,19 0 0,-19 35 0,1-17 16,0-18-16,17 35 0,-17 0 16,17-17-16,18-1 0,-17 1 15,17 0-15,0-1 0,0 19 16,0-19-16,35 1 0,0 17 15,-17-17-15,0 0 0,17-1 0,-18 1 16,19-1-16,-1 1 0,-17 0 16,35 17-16,-36-17 0,1-1 15,17 19-15,-17-19 0,-1-17 16,-17 35-16,0-17 16,0 0-16,-35-1 15,-35 19-15,52-36 16,-17 0-16,-1 17 0,1-17 0,0 0 15,17 0-15,-17 0 0,17 0 0,-17 0 16,17 0-16,1 0 0,-1 0 0,0 0 16,36 0 31,0 0-47,-1 0 0</inkml:trace>
  <inkml:trace contextRef="#ctx0" brushRef="#br0" timeOffset="12349.51">10195 1129 0,'0'0'16,"-17"-18"-16,17 1 0,-36 17 15,36-18-15,-35 18 16,35-18-16,-35 18 16,17 0-16,-17 36 15,17-1-15,-17 0 16,17-17-16,1-1 0,-19 36 16,36-35-16,0 0 0,-17 35 15,17-36-15,0 1 16,0-1-16,17-17 0,1 0 15,17 0-15,-17-17 16,0 17-16,17-35 0,-17 35 0,-1-36 16,18 1-16,-17 17 0,0 1 15,-1-1-15,-17 0 0,18 1 0,-18-1 16,0-17-16,0 17 0,0 1 16,0-1-16,0 0 0,-18 18 15,1 18 16,17 0-15,0 17-16,0-17 0,-18-1 16,18 1-16,0 35 15,0-18-15,0-17 0,0 17 16,0 0-16,0 0 0,0 1 0,0 34 16,0-34-16,0-1 0,0 35 15,0-52-15,0 0 0,0 17 0,0-17 16,0-1-16,0 1 15,0 0 1,0-36 47,0 0-63,0 1 15,35-1-15,-35 0 16,18 1-16,-18-1 0,18 0 0,-1 1 15,1-1-15,0 0 0,-1 1 16,1-1-16,-1-17 0,1 17 16,0 1-16,-1-1 15,-17 0-15,0 1 0</inkml:trace>
  <inkml:trace contextRef="#ctx0" brushRef="#br0" timeOffset="12851.13">10389 1094 0,'-17'-18'0,"-19"0"31,36 1-31,0 52 31,0 0-31,0-17 0,0 17 16,18-17-16,-18 35 16,18 0-16,-1-18 15,1-17-15,-18-1 0,35 18 16,-35-17-16,18-18 16,-1 0-16,1 0 0,0 0 15,-1-18-15,1 18 0,-18-35 16,18 35-16,-1-35 0,1 17 0,0-17 15,-18 0-15,17 17 0,-17-35 16,18 36-16,-18-19 0,0 1 16,0 17-16,0 1 15,0 52 32,0 18-47,18-35 16,-18 17-16,35 0 0,-35 0 15,17-17-15,1 17 0,0-17 16,-1 0-16,1-18 16,0 0-16,-1 0 0,19 0 15,-19-36-15,1 36 0</inkml:trace>
  <inkml:trace contextRef="#ctx0" brushRef="#br0" timeOffset="13800.61">11165 1023 0,'0'-18'0,"0"1"15,-17 17 1,-19 0-16,19 0 16,17 17-16,-35-17 0,17 36 15,0-19-15,18 1 0,-17 0 16,-1 35-16,0-36 0,18 18 16,-17 1-16,17-19 0,0 1 15,0 17-15,0-17 16,17-18-16,19 0 15,-19 0-15,19-18 0,-19 18 16,1-35-16,-1 35 0,1-35 0,0 17 16,-1 0-16,1-17 0,-18 18 15,18-1-15,-18 0 0,17-35 16,-17 18 0,0 53 15,0-1-16,0 19-15,0-19 0,0 19 16,0-19-16,36 18 0,-36 1 16,17-19-16,-17 1 15,18 0-15,0-18 0,-1 17 0,1-17 16,-1 18-16,1-18 16,0 0-16,-18-35 15,35 17-15,-17 18 0,-1-53 16,-17 35-16,36-34 0,-19 16 15,1 19-15,-18-19 0,0 19 0,17-1 16,-17 0-16,0-17 0,0 17 16,-35 18 15,35 18-31,-17-18 16,-1 35-16,18-17 0,0 0 31,0-1-31,18-17 0,-1 0 15,-17 18-15,18-18 16,-1 0-16,-17 18 0,18-18 16,-18 17-16,18-17 0,-18 18 15,17-18-15,-17 18 0,0-1 16,0 1-16,0-1 0,0 1 16,0 0-16,0-1 0,0 1 15,18 17-15,-18-17 16,0 0-16,0-1 0,18-17 15,-18 18-15,17-18 0,1 0 16,0 0-16,-1 0 0,1 0 16,17-35-16,18 17 0,-35 18 15,17-35-15,-17 17 0,17 0 16,-17 1-16,52-71 16,-52 70-16,-1 0 0,1-35 15,-18 36-15,0-1 0,0 0 16,0 1-16,-18 17 15,1 0 1,17 35-16,-18-35 0,18 18 16,-18-18-16,18 17 0,-17 36 15,-1-35-15,18 0 16,0 17-16,0-18 0,0 1 0,35 0 16,18-18-16,-35 0 15,70 0-15,-53 0 0,18 0 16,36-18-16,-37 0 0,1 18 15,-17-35-15,17 18 0,-18-1 0</inkml:trace>
  <inkml:trace contextRef="#ctx0" brushRef="#br0" timeOffset="14249.83">12682 1076 0,'0'0'16,"18"-18"-16,0 1 0,-18-1 15,0 0-15,-36 18 16,1-17-16,17 17 16,1 0-16,-18 0 15,17 17-15,0 19 16,1-19-16,-36 36 15,35-35-15,18 17 0,-18 0 16,1-17-16,17 0 0,0 17 16,0-17-16,35-18 15,0 0-15,-17 0 0,17 0 16,-17-18-16,17 18 0,-17-35 0,35-18 16,-36 18-16,19 17 0,-1-70 15,-17 52-15,-18 1 16,0-18-16,0 18 0,0 0 15,-18-18-15,18 17 0,0 19 16,-35-1-16,35-17 0,0 17 16,-18 18-16,18-17 0,-18-1 0,18 36 47,0 17-47,0-17 15,0-1-15,0 1 0,36 35 16,-36-18-16,0-17 0,17 52 15,1-35-15,17 89 16,-35-89-16,0-17 16,0 52-16,0-34 0,18-19 0,-18 36 15,0-35-15,0 0 0,17-1 16,1-17-16,0 0 16</inkml:trace>
  <inkml:trace contextRef="#ctx0" brushRef="#br0" timeOffset="15199.1">13635 1111 0,'0'0'16,"0"18"-16,0 0 15,0-1-15,17 18 32,1-35-32,0 0 15,-1 0-15,1 0 0,0 0 0,-1-35 16,1 18-16,0 17 0,17-36 16,-35 19-16,18-1 0,-18 0 15,17 1-15,-17-1 0,0 0 16,0 1-16,0-1 0,-35 0 15,35 1-15,-18 17 0,1 0 16,-1 0 0,0 35-16,1-17 15,-1-1-15,18 1 16,0 0-16,0-1 0,0 1 0,0 17 16,0-17-16,0 0 0,0-1 0,35 1 15,-35-1-15,18 1 0,17 17 16,-17-17-16,0 0 0,17-18 15,-18 17-15,1-17 0,0 18 0,35-18 16,-36 0-16,1 0 0,0 0 0</inkml:trace>
  <inkml:trace contextRef="#ctx0" brushRef="#br0" timeOffset="15525.73">14217 935 0,'0'0'15,"0"17"32,18-17-47,-18 18 0,35-18 0,-18 18 16,1-1-16,35 19 16,-35-19-16,-1 1 0,19 17 15,-19-17-15,1 0 0,-18 17 16,18-18-16,-18 1 0,0 0 15,0-1-15,0 1 0,-36-18 16,1 0-16,17 0 16,18-18-16,-17 18 0,-1-53 15,18 36-15,-18-18 0,18-18 16,0 35-16,0-17 0,0 17 16,0 0-16,0 1 0,0-1 0,36-17 15,-19 17-15,19 1 0,-19-1 16</inkml:trace>
  <inkml:trace contextRef="#ctx0" brushRef="#br0" timeOffset="15868.38">14728 988 0,'0'0'0,"18"17"31,17 1-31,1 0 16,-19-1-16,19 1 16,-19 0-16,-17-1 0,18 19 15,-18-19-15,17 1 0,-17 17 16,0-17-16,0-1 16,-17-17-1,-1-17 1,18-19-1,-17-16-15,17 34 0,0-17 16,0 17-16,0-17 0,0-1 0,0 19 16,17-36-16,-17 35 0,35 1 15,-35-1-15,18 0 0,0 1 0,17-1 16,0 18-16,1-18 0,-19 18 16</inkml:trace>
  <inkml:trace contextRef="#ctx0" brushRef="#br0" timeOffset="16199.45">15346 935 0,'-18'17'15,"36"-34"-15,-53 34 0,17 1 16,0 0-16,1-1 16,17 1-16,0 0 15,-18-18-15,18 17 0,0 1 0,0 17 16,0-17-16,0 0 0,35-18 15,-17 35-15,0-18 16,17-17-16,-18 0 0,1 0 16,0 0-16,17 0 0,-17-17 15,17-18-15,-17 17 16,-1 0-16,18-17 0,-35 17 16,0 1-16,18-19 0,-18 19 15,0-1-15,-35-17 0,35 17 16,-35 1-16,35-1 0,-53 0 15,17 18-15,19-17 0,-1 17 0,0 0 16,1 0-16,-1 0 0</inkml:trace>
  <inkml:trace contextRef="#ctx0" brushRef="#br0" timeOffset="16541.13">15699 900 0,'17'17'15,"1"1"1,0-1-16,-1-17 16,1 18-16,-1-18 0,19 35 15,-19-35-15,36 53 0,-35-53 16,-18 18-16,18 17 15,-1-17-15,-17 0 0,0-1 16,0 1-16,0-1 16,-17-34-1,17-18 1,0 17-16,-18-17 0,18-1 16,0 1-16,0 17 0,0-35 15,35 36-15,-35-18 0,53-18 16,-35 35-16,-1 0 15</inkml:trace>
  <inkml:trace contextRef="#ctx0" brushRef="#br0" timeOffset="17868.22">16933 970 0,'-17'18'0,"34"-36"0,-34 53 15,17-70 17,17 17-17,19 1-15,-19 17 16,19-35-16,-19 17 0,1 0 15,-18 1-15,17-1 0,1 0 0,-18 1 16,18-19-16,-18 19 0,0-1 16,0-17-16,0 17 0,0 1 15,-18-19-15,18 19 16,-18 34 15,18 1-15,0 17-16,-17 1 15,17-19-15,0 1 0,0 17 0,0 18 16,0-18-16,17 71 16,-17-53-16,0 0 0,0 53 15,0-36-15,0-17 0,0 71 16,0-71-16,0 0 0,0 17 16,0-35-16,0-17 0,0 0 15,36-36 16,-36-17-31,0-1 16,17-16-16,-17 34 0,0-17 16,0-36-16,0 36 0,0 0 15,-17-36-15,-19 36 0,19 17 16,-1 0-16,-35-34 0,36 52 16,-19-18-16,-17 18 15,18 0-15,-18 0 16,36 0-16,-1 0 15,18 18-15,35-18 32,0 0-32,-17 0 0,35-18 15,-18 0-15,-17 18 0,53-35 16,-36 17-16,0 1 0,18-1 16,-18 0-16,-17 1 0,35-1 15,-36 0-15,1 18 0,-18-17 16,18-1-16,-18 36 47,-18-18-47,18 35 0,0-17 15,0 17-15,0-17 16,0 17-16,0-17 16,18-1-16,-18 1 15,17 0-15,19-1 0,-19-17 16,1 18-16,0-18 0,34 0 15,-34 0-15,0-35 0,35 17 16,-36 18-16,1-35 0,17-1 16,-35 19-16,18-36 15,0 35-15,-18 0 0,0 1 16,0-1-16,0 36 47,0-1-32,0 19-15,17-36 0,-17 17 16,18 19-16,-18-19 16,35 19-16,-35-19 0,18 1 15,-18 0-15,17-18 16,1 0-16</inkml:trace>
  <inkml:trace contextRef="#ctx0" brushRef="#br0" timeOffset="18296.05">18009 811 0,'-17'0'31,"-1"18"-31,18 0 16,0-1-16,0 1 0,18 17 15,17 0-15,0 18 16,-17-17-16,-18-19 0,35 54 15,-35-53-15,0 17 16,0-18-16,0 1 0,0 0 16,-18-18 15,18-36-31,-17 19 0,17-1 16,-18-17-16,1 0 0,17 17 15,0-17-15,-18-1 0,18 19 16,0-1-16,0-17 0,0 0 15,35 35-15,0-36 16,18 36-16,-35-17 0,17 17 16,-17 0-16,0 0 0,-1 0 15,1 0-15,0 17 0,-1-17 0,1 36 16,-1-19-16,1 1 0,-18 17 16,0-17-16,0-1 0,0 19 15,0-19-15,-18 1 0,18 17 16,-35-17-16,35 0 15</inkml:trace>
  <inkml:trace contextRef="#ctx0" brushRef="#br0" timeOffset="18548.98">18662 900 0,'0'0'16,"-18"0"-16,18-18 15,-17 18 1,-1 0 0,18 18-16,0 17 0,-18 0 15,18-17-15,-17-1 0,17 19 16,0-19-16,0 1 0,0 17 16,0-17-16,0 0 0,0 17 15,17-18-15,1 1 16,17-18-16,-17 0 0,17-35 15,0 35-15</inkml:trace>
  <inkml:trace contextRef="#ctx0" brushRef="#br0" timeOffset="18813.15">19138 600 0,'0'0'0,"-17"-18"31,-1 18-31,18 35 32,0-17-32,0 0 15,0-1-15,0 1 0,0 35 16,0-36-16,0 1 0,18 53 16,-18-54-16,0 19 0,17 34 15,-17-35-15,0 1 0,0 17 16,0-18-16,0 0 0,0 18 15,0-35 1</inkml:trace>
  <inkml:trace contextRef="#ctx0" brushRef="#br0" timeOffset="19129.68">18838 864 0,'0'0'15,"-17"0"-15,-1 36 16,53-36 0,1 0-1,-1 0-15,0 0 0,0 0 0,18 0 16,-17-18-16,122 18 16,-122 0-16,34 0 15,-52 0-15,-1 0 0,1 0 16,0 18-1,-1-1-15,-17 1 16,18-1-16,-18 1 0,18 0 0,-1-1 16,-17 1-16,18 0 15,-18 17-15,18-17 0,-18-1 16,0 1-16,0 0 0</inkml:trace>
  <inkml:trace contextRef="#ctx0" brushRef="#br0" timeOffset="19286.43">19420 741 0,'0'0'16,"-17"0"-16,-1-18 31,36 18-31,17 18 16,-17-18-16,17 0 0</inkml:trace>
  <inkml:trace contextRef="#ctx0" brushRef="#br0" timeOffset="19628.66">19808 917 0,'-17'18'0,"34"-36"0,-105 71 31,71-53-31,-19 35 16,19-17-16,17 0 0,-18 17 16,18-17-16,0 17 0,0 0 15,0-17-15,0-1 0,18 19 16,17-36-16,0 0 16,-17 0-16,0 0 0,52-18 15,-35-17-15,36-53 16,-53 70-1,-1-53-15,-17 54 16,0-1-16,0 0 0,-35 1 0,35-1 16,-35-17-16,-1 17 0,19 18 0,-1-17 15,0 17-15,1 0 0,-1 0 0,1 0 16,-19 17-16,19 1 16,-1-18-16</inkml:trace>
  <inkml:trace contextRef="#ctx0" brushRef="#br0" timeOffset="20080.58">20108 917 0,'-17'35'15,"17"-17"1,0 0-16,0-1 0,0 1 15,0 0-15,35-1 0,-35 19 16,18-19-16,-18 1 0,0 35 16,0-36-1,0 1-15,0-36 32,0-17-17,-18 0-15,18 17 0,0 1 16,0-1-16,-18-17 0,18 17 0,0 0 15,0-35-15,0 18 0,36 18 16,-36-1-16,35 0 0,-35 1 16,18-1-16,17 0 0,-18 18 15,1 0-15,0 0 0,17 0 16,-17 0-16,-1 0 0,19 18 16,-19 0-16,1-18 0,-1 53 15,1-36-15,0 1 0,-1-1 0,1 36 16,0-35-16,-18 0 0,0-1 15,0 1-15,0 0 0,0-1 0,-36 19 16,36-19 0,-53 1-16</inkml:trace>
  <inkml:trace contextRef="#ctx0" brushRef="#br0" timeOffset="20285.25">20937 1182 0,'0'17'0,"18"-17"32,-53 0-1</inkml:trace>
  <inkml:trace contextRef="#ctx0" brushRef="#br0" timeOffset="39602.36">1482 3210 0,'17'0'125,"-17"18"-110,0 0 1,0-1-1,0 18-15,0 36 16,0-53-16,0-1 16,18 36-1,-18-18 1,18-17 0,-18 0-1,0-1-15,0 19 16,0-19-16,0 1 15,0 0-15,0 17 16,0 0 0,17 0-1,-17-17-15,0 17 16,0-17 0,18 17-16,-18-17 15,0 0-15,0-1 16,0 54-16,0-54 15,0 1 1,0 0-16,0-1 16,17 36-16,-17-35 15,36 35-15,-36-18 16,0 0 0,17 1-16,-17-1 15,0-17-15,0 17 16,0-18-16,0 1 15,0 17-15,0-17 16,0 35 0,18 17-16,0-52 15,-18 53 1,0-36 0,17 35-16,-17-52 15,0 35 1,0-35-16,0 35 15,0 0-15,0-18 16,0 18-16,18 0 16,0 35-1,-18-71 1,0 19 0,0-19-16,0 36 15,17-17-15,-17-19 16,18 54-16,-18-36 15,18-17-15,-18-1 16,17 19 0,-17-19-16,0 1 15,0 0-15,0 17 16,0-18 0,0 19-16,0-19 15,0 1-15,0 17 16,0-17-16,18 17 15,-18-17-15,0-1 16,0 19-16,0 34 16,17-52-16,1 17 15,0-17-15,-1-1 16,-17 19-16,18-19 16,-18 19-1,0-1 1,0 18-1,18-53-15,-18 53 16,0 17-16,17-34 16,-17 17-16,18-1 15,-18 1 1,0-35-16,0 53 16,0-54-16,0 18 15,18 36-15,-18-18 16,17 18-16,1-36 15,-18 0-15,0 0 16,0 18 0,0 0-16,0-18 0,35 36 15,-35-53 1,0-1-16,0 1 16,18 17-16,-18 0 15,0-17-15,0 17 16,0-17-16,0 35 15,0-35-15,0-1 16,0 19-16,0 34 16,0-52-16,0 17 15,17 0 1,-17 18-16,0 0 16,0-35-16,0-1 15,0 54-15,0-18 16,0 0-1,0-36 1,0 1 0,0 0-1,18 17 1,-18-17 0,0-1-16,0 1 31,0 0-31,0-1 15,0 1 1,0-1-16,0 1 16,0 0-16,0-1 31,0 1 47,0 0-62,0-1 31,0 19-32,0-19 79,0 1-78,35-1 15,-17 1-31,-18 0 31,0-1-15,18 19-1,-18-19 17,0 1-17</inkml:trace>
  <inkml:trace contextRef="#ctx0" brushRef="#br0" timeOffset="42791.74">970 7444 0,'0'-18'234,"18"18"-203,-1 0-15,36 0 0,-17 0-16,-1 0 15,0 0-15,18 0 16,18 0-16,-36-18 15,71 18-15,-53 0 16,-18 0-16,18 0 16,-18-35-16,18 35 15,-35 0-15,-1 0 16,19 0 0,-1 0-16,18 0 15,-18 0 1,-17 0-16,35-18 15,-36 18-15,19 0 16,-1-17-16,18 17 16,-36 0-1,54-18-15,-18 18 0,-36 0 16,19 0 0,-19 0-16,36 0 15,-17-18-15,17 18 16,-1-17-16,-16 17 15,34 0-15,1 0 16,-18 0-16,0 0 16,17-18-16,1 18 15,17 0 1,-53-35-16,36 35 0,-1-18 16,-52 18-16,0 0 15,17 0-15,-17 0 16,-1 0-16,1 0 15,-1 0 1,19 0-16,-19 0 16,19 0-16,-1-17 15,18 17 1,17 0-16,1 0 16,-18 0-16,-18 0 15,36 0-15,-36 0 16,-17 0-16,-1 0 15,1 0-15,0 0 16,17 0 0,-18-18-1,36 18 1,-35 0 0,0 0-1,-1 0-15,1 0 16,17 0-16,0 0 15,18-18-15,0 18 16,-35 0-16,17 0 16,-17 0-1,17 0-15,36 0 16,35-17-16,-54 17 16,-16-18-16,34 18 15,-34 0-15,52 0 16,-35 0-16,-36 0 15,36 0-15,-17 0 16,-1 0 0,35-18-16,-17 18 15,35 0-15,-17 0 16,35-35-16,-18 35 16,18 0-1,-18-17-15,0-1 16,-17 18-16,-18 0 15,53 0-15,-36 0 16,18-18-16,-17 18 16,17-17-16,-17 17 15,-36-18-15,0 18 16,0 0-16,1 0 16,17 0-1,-36 0-15,54 0 16,-1 0-1,36 0-15,-35-18 16,-1 18-16,-17 0 16,-35 0-16,35 0 15,-18 0-15,-17 0 16,-1 0-16,19 0 16,-19-17-16,36 17 15,18 0-15,-54 0 16,36 0-16,-35-36 15,17 36 1,1 0 0,-1 0-16,35 0 15,1 0-15,17 0 16,-35 0-16,0 0 16,0 0-16,0 0 15,-18 0 1,-17 0-16,17 0 15,36 0 1,-36 0-16,35 0 16,1 0-16,-36 0 15,89 0-15,-54 0 16,-35 0 0,-17 0-16,0 0 0,-1 0 15,19 0-15,-1-17 16,-17 17-1,17 0-15,0 0 16,0-18 0,-17 18-16,17 0 15,-17 0-15,0 0 16,-1 0-16,1 0 16,0 0-1,-1 0 16,1 0-15,-1 0-16,1-17 16,0 17-1,-1 0 1,1 0 0,0 0-1,-1 0 1,1 0-16,0 0 109,-1 0-78,1-18 141,-1 18-125,1 0-47,0-18 16</inkml:trace>
  <inkml:trace contextRef="#ctx0" brushRef="#br0" timeOffset="46366.54">9084 6615 0,'0'17'140,"-18"-17"-140,36 18 172,0-1-156,-1-17-16,1 18 15,0 0-15,-1-1 16,18 1-16,-17-18 0,0 18 16,17-18-16,-35 17 0,18-17 15,17 18-15,-17 0 0,-1-18 16,1 17-16,0-17 16,-1 18-16,1-18 15,-18 18 1,0-1 15,0 1-15,-18-18 15,18 17-31,-17-17 16,-1 18-16,0-18 15,18 18-15,-35-18 16,17 17-16,1-17 15,-1 18-15,0-18 0,1 18 16,-1-18-16,0 0 0,1 17 16,-1-17-16,18 18 0,-17-18 0,-1 18 15,-17-18-15,35 17 0,-18-17 16,0 18-16,1-18 16,-1 0-1,18 17 16</inkml:trace>
  <inkml:trace contextRef="#ctx0" brushRef="#br0" timeOffset="47902.62">1552 3104 0,'0'-17'78,"-17"17"-46,-1 0-1,0 17-15,1 1-16,-1-18 0,18 35 15,-35 1-15,17-19 0,0 1 16,18 0-16,-17-18 0,-1 17 0,18 1 15,-17-18-15,17 17 0,-18 1 16,18 0 0,18-54 62,-1 19-63,1-1-15,-1 1 0,19-19 16,-19 19-16,1-1 0,17 0 16,-17 1-16,0-1 0,-1 18 15,-17-18-15,18 18 16,-1 0 15,-17 18-15,18-18-16,-18 35 15,18-17-15,-18 0 16,17-1-16,1 1 0,-18 0 16,18-18-16,-1 35 15,1-35-15,-18 17 0,18-17 0,-1 18 16,-17 0-16,36-18 16,-19 0-16,1 0 0,-1 0 15,1 0-15,-18-36 0,18 36 16</inkml:trace>
  <inkml:trace contextRef="#ctx0" brushRef="#br0" timeOffset="55325.8">2152 8908 0,'0'-18'15,"0"0"1,0 1-16,0-1 15,0 0 1,-18 18 15,18 18-15,-17-18-16,17 18 16,-18-18-16,0 53 0,18-36 15,-17 1-15,17 17 0,0 0 16,0-17-16,0 0 0,0-1 15,0 1-15,17 0 0,1-18 16,17 0-16,1 0 16,-19 0-16,-17-18 15,18 18-15,-1-35 0,1 35 0,0-36 16,-1 1-16,-17 18 0,0-19 16,0 19-16,0-19 0,-35 1 15,0 17-15,35 1 0,-35-1 16,17 18-16,0-17 0,-17 17 15,17 0-15,1 0 0,-1 35 16,0-35-16,1 0 0,17 17 0</inkml:trace>
  <inkml:trace contextRef="#ctx0" brushRef="#br0" timeOffset="56309.04">776 7567 0,'0'0'0,"-18"0"31,18 18 47,-17-1-78,17 1 16,0 0-16,-35-18 0,35 17 0,0 1 16,-18 0-16,18-1 0,0 1 15,0-1-15,0 1 16,0 0-16,18-18 15,-1 0 1,1 0-16,-18-36 0,17 36 16,1-17-16,0-18 0,-18 17 15,0 0-15,0 1 0,0-1 16,0 0-16,0 1 0,0-1 0,0 0 16,0 1-16,-18 17 15,-17 0-15,17 0 16,1 17-16,-1-17 15,18 18-15</inkml:trace>
  <inkml:trace contextRef="#ctx0" brushRef="#br0" timeOffset="57623.81">194 5574 0,'0'0'0,"0"-18"32,-18 18-32,18-17 15,0-1 1,0 0-1,0 1 1,-17 17 0,17 35 46,0-17-62,0-1 0,0 36 16,0-35-16,17-1 0,-17 36 15,18-17-15,-18-19 0,18 36 16,-18-35-16,17-1 0,-17 19 16,0-19-16,18 1 0,-18 0 15,0-1-15,0 1 16,0-36 15,0 1-15,-18 17-16,18-18 15,0 0-15,-17 18 0,17-17 16,0-1-16,0 0 16,0 1-16,35-1 15,-17 18 1,-1 0-16,18 0 16,-17 0-16,0 0 15,-1 18-15,1-18 0,0 17 16,-18 1-16,17-18 0,-17 18 0,0-1 15,0 1-15,18 0 16,-18-1-16,0 1 0,0 0 16,0-1-16,0 1 0,-18-18 15,18 17-15,0 1 0,-17-18 16</inkml:trace>
  <inkml:trace contextRef="#ctx0" brushRef="#br0" timeOffset="58256.99">564 5627 0,'0'0'16,"-17"0"15,17 17 16,0 1-47,0 0 16,0-1-16,0 1 15,0 0-15,-18-1 0,18 1 0,-17 35 16,17-36-16,0 1 15,0 0-15,0-1 0,0 1 16,0 0-16,0-1 0,0 1 16,17 0-16,-17 17 0,0-18 15,18-17-15,-18 18 0,17-18 16,1 0 0,-18-18-1,18 18-15,-18-35 0,17 0 16,-17 17-16,0 1 0,0-19 15,0 1-15,0 17 0,0-17 16,-17 18-16,17-1 0,-36 0 16,36 1-16,-17 17 15,-1 0-15,1 0 16,-1 0-16,0 17 16,1 1-16,17 0 15,0-1 1,0 1-16,0-1 15,17-17-15,1 0 16,-18 18-16,18-18 0,-1 0 16,1 0-16,-1 0 15,1 0-15,0 0 16,-1 0-16,1-18 16,0-17-16,-1 35 0,1-35 15</inkml:trace>
  <inkml:trace contextRef="#ctx0" brushRef="#br0" timeOffset="58572.39">670 5380 0,'-17'0'0,"34"0"0,-52 0 31,35 17 0,0 1-15,0 17-16,0-17 15,0 0-15,0-1 0,0 1 0,0 0 16,18 17-16,-1 35 16,-17-52-16,0 0 0,18 17 15,-18-17-15,18-1 0,-18 1 0,17 0 16,-17-1-16,0 1 0,18-1 15,-1-17-15,1 0 32</inkml:trace>
  <inkml:trace contextRef="#ctx0" brushRef="#br0" timeOffset="59091.75">758 5609 0,'0'0'0,"-17"0"0,34 0 47,1 0-32,0 0-15,-1 0 16,1 0-16,0 0 16,-18 18-16,17-18 15,-17 17-15,0 1 0,0 0 16,0-1-16,0 1 15,-17-18-15,-1 0 16,18-18 0,-18 1-1,18-1-15,0 0 16,0 1-16,36 17 16,-36-18-16,17 1 0,-17-1 15,18 18-15,-18-18 0,0 1 16,0 34 46,0 1-46,0 0-16,0-1 16,0 1-16,0-1 0,0 1 15,0 0-15,0-1 16,18-17-1,-18 18-15,17-18 0,1 0 16,-1-18 0,1 18-16,-18-35 15,18 35-15</inkml:trace>
  <inkml:trace contextRef="#ctx0" brushRef="#br0" timeOffset="59349.65">900 5292 0,'-36'0'32,"36"17"-17,0 1 1,18-18-16,0 18 16,-18-1-16,70 18 15,-52-17-15,17 17 16,-17-17-16,-1 0 0,1 35 15,-18-36-15,0 1 0,0 35 16,0-18-16,0 0 0,-35 18 16,35-17-16,-18-19 0,-17 36 15,35-35-15,-36-1 0,19-17 0</inkml:trace>
  <inkml:trace contextRef="#ctx0" brushRef="#br0" timeOffset="60730.05">1817 6544 0,'0'18'63,"0"-1"-16,17-17 125,1 0-172,0 0 15,-1 0-15,1 0 0,17-17 16,-17 17-16,17 0 0,0 0 16,-17-18-16,17 0 15,-17 18-15,0 0 0,-1-17 16,1 17-16,0 0 15,-36 0 157,-17 0-156</inkml:trace>
  <inkml:trace contextRef="#ctx0" brushRef="#br0" timeOffset="61290.06">1323 6544 0,'0'-18'31,"0"1"-16,0-1 1,0 36 31,18-18-47,-18 35 16,0 0-16,35-17 0,-18 52 15,-17-52-15,0 35 16,0-35-16,0-1 0,18 19 15,-18-1-15,0-17 16,0-1-16,0 1 0,-18-36 63,1 1-32,-1-1-16</inkml:trace>
  <inkml:trace contextRef="#ctx0" brushRef="#br0" timeOffset="62652.08">1729 5680 0,'0'-18'62,"-36"18"-15,19 0-31,-1 0 15,0 0 0,1 0 16,-1 0 0,36 0 93,-1 0-124,1 0 0,0 0-16,-1 0 0,1 0 15,0-18-15,-1 18 16,1 0-16,0-17 0,-1 17 16,1 0-16,-1-18 0,1 18 15,0 0-15,-1 0 16,-17-17-16,18 17 15,-53 0 79</inkml:trace>
  <inkml:trace contextRef="#ctx0" brushRef="#br0" timeOffset="64138.58">1693 5574 0,'0'18'0,"-17"-18"47,17-18 0,-36 18-47,19 0 31,-1 0-31,0 0 31,18 18-31,0-1 47,18-17 16,0 0-48,-1-17-15,1 17 16,0-18-16,17 18 0,-17 0 16,-1-18-16,1 18 0,17-17 15,-17 17-15,-1 0 0,1 0 16,0 0-16,-36 0 78,0 0-62,-17 0-16,18 0 15,-19 17-15,19-17 0,-1 0 16,-17 18-16,17 0 0,0-1 16,1-17-16,17 18 15,17-18 32,1 0-31,0 0-16,-1 0 15,1 0-15,0 0 0,-1-18 16,1 18-16,0 0 0,-1-17 16,1-1-1</inkml:trace>
  <inkml:trace contextRef="#ctx0" brushRef="#br0" timeOffset="64956.99">1358 5662 0,'18'0'62,"-18"-18"-46,0 1 15,-18-1 0,18 1-15,18-1 15,-1 18-15,1 0-16,0 0 16,-1 0-1,1 0-15,-18 18 0,18-1 16,-18 18-16,0 1 15,0-19-15,0 1 0,0 17 16,-18 1-16,18-19 0,-35 18 16,-1-17-16,19 17 0,-18 1 15,17-19-15,18 1 0,-18-18 16,1 18-16,-1-1 0,0-17 0,1 0 16,-1 0-16,0 0 15,18-17 1,-17 17-16,-1-18 0,18 0 15,0 1-15,0-1 16,0 0-16,18 1 16,-1 17-1,1 0-15,17 0 16,-17 0-16,0 0 16,-1 0-16,1 0 0,0 17 15,-1-17-15,1 0 0,-1 18 16,1 17-16,0-17 15,-18 0-15,17-18 0,-17 17 0,18 1 16,0-18 0</inkml:trace>
  <inkml:trace contextRef="#ctx0" brushRef="#br0" timeOffset="66101.91">1605 4339 0,'0'18'0,"-18"-18"15,18 17 1,-17-17 15,-1 0-31,18 18 16,-17-18-1,17 18 1,-18-18-16,36 0 141,-1 0-126,1 17-15,-1-17 16,1 0-16,0 0 0,-1 0 16,1 0-16,17 0 0,-17 0 15,17-35-15,-17 35 0,0 0 16,-1 0-16,1-18 0,-1 18 0,1-17 15,-53 17 32,17 17-47</inkml:trace>
  <inkml:trace contextRef="#ctx0" brushRef="#br0" timeOffset="66765.05">1005 4339 0,'-17'0'16,"34"0"-16,-52 0 0,35-17 15,-18 17-15,18-18 16,0 0-16,0 1 0,36-1 15,-19 0 1,1 18-16,17-17 16,-17 17-16,0 0 15,-1 0-15,1 0 0,-18 17 16,18 19-16,-1-19 16,-17 19-16,0-19 0,0 1 15,0 17-15,-35-17 0,35-1 16,-18 1-16,18 0 0,-35-1 15,17-17 17,18-17-17,36 17 1,-19 0-16,1 0 16,0 0-16,17 0 15,-18 17-15,1-17 0,0 0 0,-1 18 16,1-18-16,0 18 0,-1-1 15,-17 1 1,0-1-16,-17 1 16,-19 0-16,19-18 0,-36 17 15,35 1-15,1-18 16,-19 0-16,19 18 0,-1-18 16,0 0-16,1 17 15</inkml:trace>
  <inkml:trace contextRef="#ctx0" brushRef="#br0" timeOffset="68146.25">3545 7161 0,'0'0'15,"0"-17"48,0-1 31,0 53-48,0-17-46,0 17 16,0-17-16,0 0 0,0-1 16,0 1-16,0-1 0,0 1 0,0 0 15,0-1-15,0 1 16,0 0-16,0-1 16</inkml:trace>
  <inkml:trace contextRef="#ctx0" brushRef="#br0" timeOffset="68702.23">3510 7849 0,'0'-17'16,"0"-1"0,0 0-1,0 1-15,0-1 16,0 0 0,0 1-1,18 52 32,-1-17-47,1-1 16,-18 19-16,18-19 0,-18 1 15,0 17-15,17-17 16,-17 17-16,0-17 16,0-1-16,0 1 15,0-36 48</inkml:trace>
  <inkml:trace contextRef="#ctx0" brushRef="#br0" timeOffset="69464.27">4833 7020 0,'0'-17'16,"0"34"-16,18-34 0,-18-1 15,0 53 63,0-17-62,0 17 0,0-17-16,0-1 0,0 1 15,0 0-15,0-1 0,0 19 16,0-19-16,0 1 15</inkml:trace>
  <inkml:trace contextRef="#ctx0" brushRef="#br0" timeOffset="70163.81">5027 7761 0,'0'0'16,"-18"0"-16,1 0 15,17-18 1,0 1-1,0-1 1,0 1-16,0-1 16,17 0-16,1 18 15,0-17-15,-1 17 16,1 0 0,0 17-16,-1 1 15,1 17 1,-18-17-16,18-1 0,-18 19 15,0-19-15,0 1 0,0 17 16,0 1-16,0-19 0,-36 36 16,1-18-16,17-17 0,-17 0 0,17 17 15,-17-17-15,18-1 0,-19-17 0,1 18 16,17 0-16,1-18 0,-1 0 16,0 0-16,1-36 15,17 19-15,-18 17 0,18-18 16,0 0-16,0 1 15,0-1-15,18 18 0,17 0 16,-35-18-16,18 18 16,-1 0-16,1 0 0,0 0 15,35 0-15,-36 18 16,1-18-16,17 35 0,-17-35 16,-1 18-1,1-18-15,0 18 0,-1-18 16</inkml:trace>
  <inkml:trace contextRef="#ctx0" brushRef="#br0" timeOffset="70937.42">6844 6879 0,'0'18'31,"0"-1"0,0 1 0,0 0-15,0-1-16,0 1 0,0 0 16,0 17-16,0-17 15,0-1-15,0 1 0,0-1 32,-18 1 30</inkml:trace>
  <inkml:trace contextRef="#ctx0" brushRef="#br0" timeOffset="71635.6">6844 7708 0,'0'0'0,"-18"0"15,1-53 17,17 36-32,35-1 0,-17-17 15,-1 35-15,18-18 16,-17 18-16,0 0 15,-1 0-15,1 0 0,0 0 16,-18 18-16,17-1 16,-17 19-16,0-19 0,0 1 15,0 0-15,0-1 0,-17 1 16,17-1-16,-36 1 0,19 0 16,-19-1-16,19-17 15,-1 0 1,53 0 46,-17 0-62,0 0 0,17 0 16,-17 0-16,-1 36 0,36-36 16,-35 0-16,-1 17 0,19 19 15,-19-36-15,-17 17 0,18 18 16,-18-17-16,0 0 15,0-1-15,-35 1 0,35 0 0,-36-18 16,36 17-16,-35-17 0,18 18 16,-36 0-16,35-18 0,-17 0 0,17 0 15,-17 0-15,17 0 0,1 0 0,-1 0 16,-17 0-16,17 0 16,-17 0-16,17 0 15</inkml:trace>
  <inkml:trace contextRef="#ctx0" brushRef="#br0" timeOffset="73977.14">3475 6015 0,'0'-18'171,"0"36"1,-18-18-172,18 35 16,-17-35-16,17 18 0,-18-1 16,18 1-16,-35 35 15,35-35-15,0-1 0,-18 1 16,0 0-16,1 17 15,17-18-15,0 1 0,-18 0 16,18-1 0,-18-17-16,18 18 15,0-36 110,0 1-125</inkml:trace>
  <inkml:trace contextRef="#ctx0" brushRef="#br0" timeOffset="74590.17">3228 6085 0,'0'-17'31,"18"17"1,-1 0-17,1 0 1,-18 17 0,17-17-16,1 0 15,-18 18-15,18-18 0,-1 18 0,1-1 16,0-17-16,-1 18 0,19 0 15,-19-1-15,1 1 16,-1-18-16,1 18 0,17-1 16,-17-17-16,0 18 15,-1-18-15,1 17 0,0-17 16,-1 18-16,1-18 16,-18 18 15,-18-18 94,18-18-94,0 0-15</inkml:trace>
  <inkml:trace contextRef="#ctx0" brushRef="#br0" timeOffset="76041.78">4886 5080 0,'0'0'0,"18"0"0,-18-18 16,0 1-1,0-1 17,0 0-17,0 36 110,0 0-109,0-1-16,-18 1 16,18 17-16,0-17 15,-18 0-15,1 17 0,17-18 0,-18 36 16,18-35-1,-18-18-15,18 18 0,0-1 16,-17-17-16,17 18 16,0-36 62,0 1-63</inkml:trace>
  <inkml:trace contextRef="#ctx0" brushRef="#br0" timeOffset="76488.95">4692 5098 0,'0'0'0,"-18"-18"31,36 18 0,0 0 1,-18 18-32,17-18 0,18 17 15,-35 1-15,53 17 16,-35-17-16,0-1 15,-1-17-15,1 18 0,0 0 0,17-1 16,-17-17-16,17 18 0,0 0 16,-17-18-16,-1 17 0,1 1 15,0-18-15,-1 0 0,1 18 16,0-18-16,-1 0 16,-17 17-16,-17-17 109,17-17-109,-18 17 0</inkml:trace>
  <inkml:trace contextRef="#ctx0" brushRef="#br0" timeOffset="78494.42">6826 3545 0,'0'18'156,"-17"0"-140,17-1-16,-18 1 0,0 17 16,1-17-16,-1 0 15,-17 34-15,17-34 0,-17 35 16,17-35-16,1-1 0,-1 19 16,0-19-16,18 1 15,-17-18-15,17 17 47,-18-17-16,18-17 1</inkml:trace>
  <inkml:trace contextRef="#ctx0" brushRef="#br0" timeOffset="78980.95">6544 3651 0,'0'0'16,"0"18"46,18-18-62,-1 18 16,1-1-16,0-17 15,-1 18-15,1-18 16,-1 17-16,19 1 0,-19 0 16,-17-1-16,36 19 0,-19-36 15,1 17-15,0 1 0,-1 17 16,1-35-16,17 35 15,-35-17-15,18 0 0,-1-18 16,-17 17-16,18 1 16,-36-18 140,18-18-156</inkml:trace>
  <inkml:trace contextRef="#ctx0" brushRef="#br0" timeOffset="84420.24">5309 8996 0,'-17'0'0,"17"-18"47,-18 18-47,0 0 31,1 0-15,-1 18-16,0 17 15,1-35-15,-18 18 0,17-1 0,0 1 16,-17 17-16,0-17 0,17 0 15,-35 17-15,36-18 0,-19 1 16,19 0-16,-19 17 0,19-17 16,-1-1-16,18 1 15,-18-18-15,1 0 32,-1 0-17,0 0-15,-17-18 16,18 18-1,17-17-15</inkml:trace>
  <inkml:trace contextRef="#ctx0" brushRef="#br0" timeOffset="84909.42">4710 9031 0,'0'0'0,"0"18"62,0-1-46,35-17-16,-35 18 0,17 0 16,1-1-16,-18 1 0,35 0 15,-17-1-15,0 1 0,-1 17 16,1-17-16,0-18 0,-1 35 15,1-17-15,0-18 0,-1 17 0,1 19 16,-1-36-16,1 17 0,0 1 16,-1 0-16,-17-1 0,18-17 15,-18 18-15,18-18 0,-18 17 16,-18-34 156</inkml:trace>
  <inkml:trace contextRef="#ctx0" brushRef="#br0" timeOffset="85905.09">5062 9137 0,'0'18'78,"-17"-18"-62,17 17-16,-18 1 15,0-1 1,1 1-16,-1 0 16,1-1-16,-1 1 0,0 0 15,1-1-15,-1-17 0,0 18 16,1 0-16,-1-1 0,18 1 15,-18-18-15,18 18 0,-17-1 16,-1-17 0,18 18-16,-18-18 15,36 0 157,-18-18-172,18 18 16,-18-17-16</inkml:trace>
  <inkml:trace contextRef="#ctx0" brushRef="#br0" timeOffset="86599.79">4833 9049 0,'0'17'63,"0"1"-32,0 0-31,0-1 16,0 1-16,0 0 15,18-1-15,-18 1 16,17-1-16,1 1 16,-18 0-16,18-1 0,17 19 15,-35-19-15,18 1 0,-1 0 16,-17-1-16,18 1 15,-1 0-15,-17-1 0,18-17 16,-18 18-16,0-1 0,18-17 16,-18 18-16,0 0 0,17-18 15,-17 17-15,18 1 16,0-18 15,-18 18-31,0-1 47,0-34 62,0-1-93,-18 18-16,0 0 31</inkml:trace>
  <inkml:trace contextRef="#ctx0" brushRef="#br0" timeOffset="103067.24">13970 2258 0,'0'0'15,"-18"0"-15,1 0 0,34 0 31,19 0-15,-19 0-16</inkml:trace>
  <inkml:trace contextRef="#ctx0" brushRef="#br0" timeOffset="-189687.54">3828 11112 0,'0'-17'0,"0"-1"16,0 1-1,0-1 1,0 0-16,0 1 16,0-1-1,0 0-15,0 1 16,0-1-16,0 0 15,0 1-15,0-1 16,0 1-16,0-1 16,0 0-1,0 54 32,0-19-47,0 18 0,0-17 16,0 35-16,0-35 0,0 17 15,0 0-15,0-17 0,0 17 0,0-17 16,0 70-16,-18-53 16,18 1-16,0-19 0,0 18 0,-18-17 15,18 17-15,-17-17 0,17 17 0,-18-17 16,18 17-16,-18-17 0,18-1 0,0 19 16,-17-19-16,-1 36 15,18-35-15,-17 35 0,17-18 16,-18-17-16,18 17 0,-18 18 15,1-18-15,17-17 0,-18 52 16,18-34-16,-18-19 0,18 54 16,-17-36-16,17 0 0,0 1 0,-18-19 15,18 19-15,0-1 0,0-17 0,0 17 16,0 0-16,0-17 0,-18-1 0,18 19 16,0-19-16,0 1 0,0 0 0,-17 35 15,17-36-15,0 18 16,0 1-16,0-19 0,0 1 15,-18 0-15,18-1 0,0 1 0,0 0 16,0-1-16,0 1 0,0-1 16,0 1-16,-18 17 0,18-17 15,0 0-15,0-1 0,0 1 0,0 17 16,0-17-16,0 17 0,0-17 16,0-1-16,0 19 0,0-19 15,0 19-15,0-19 0,0 36 16,0-35-16,0 17 0,0 36 15,0-54-15,0 54 16,0-54-16,0 19 0,0-19 0,0 36 16,0-17-16,0-19 0,0 36 15,0-35-15,0-1 0,0 36 16,0-17-16,0-19 0,0 1 16,0 17-16,0-17 0,0-1 0,0 36 15,0-35-15,0 17 0,0-17 16,0 35-16,0-36 0,0 19 15,-17-1-15,17-17 0,0 17 16,0 0-16,0-17 0,0-1 16,0 36-16,0-35 0,0 0 15,0 17-15,-18-17 0,18 17 16,0-17-16,0 17 0,0-18 0,0 19 0,0-19 16,-17 19-16,17 17 15,0-36-15,-18 36 0,18-18 16,0-17-16,0 0 0,0 35 15,-18-36-15,18 1 0,0 35 16,0-36-16,-17 1 0,17 17 0,0-17 16,0 0-16,-18-1 0,18 19 15,-18-19-15,18 18 0,0-17 0,0 0 16,-17-1-16,17 1 0,0 17 16,-18-35-16,18 18 0,0 0 0,-18 17 15,18-18-15,0 1 0,-17 17 16,17 1-16,0-19 0,-18 19 15,18-19-15,-17 18 0,17 1 16,-18-19-16,18 19 16,-18 34-16,1-52 15,17 17-15,0-17 0,-18-1 0,18 19 16,0-19-16,-18 36 16,18-35-16,-17 17 0,17 18 0,0-35 15,-18-1-15,18 36 16,0-17-16,-18-19 0,18 1 0,0 17 15,0-17-15,-17-1 0,17 1 0,0 0 16,0-1-16,0 19 0,-18-19 16,18 1-16,0 0 0,0-1 0,0 1 15,-17-1-15,17 1 0,0 0 16,0-1-16,0 1 16,0 0-16,0-1 15,0 1 16,0-36 94,0-17-125</inkml:trace>
  <inkml:trace contextRef="#ctx0" brushRef="#br0" timeOffset="-188056.68">2187 15469 0,'-17'0'0,"34"0"0,-52 0 15,17 0 1,1 0-16,-1 0 16,0-17-1,1 17 1,34 0 62,1 0-62,-18 17-16,18-17 0,17 18 15,0-18-15,-17 18 0,52-1 16,-34-17-16,17 0 15,35 18-15,-35-18 0,0 0 16,70 0-16,-52 0 0,-18 0 16,70 0-16,-70 0 0,0 0 15,53 0-15,-71 0 0,18 0 16,-18 0-16,53 0 0,-52 0 16,34 0-16,-35 0 0,1 0 15,-1 0-15,71 0 0,-53 0 16,0 0-16,88 0 0,-71 0 15,1 0-15,70 0 16,-53 0-16,-17 17 0,70-17 16,-71 0-16,1 18 0,88-18 15,-106 18-15,0-18 0,-18 0 16,18 17-16,-18-17 0,18 0 0,53 0 16,-53 0-16,0 0 0,52 0 15,-34 0-15,-18 0 0,70-17 16,-70 17-16,0 0 0,0 0 15,0 0-15,0 0 0,0 0 0,-18 0 16,53 0-16,-52 0 0,17 0 16,-18 0-16,0 0 0,0 0 0,18 0 15,36 0-15,-37 0 0,1 0 16,0 0-16,0 0 0,0 0 0,0 0 16,18 0-16,34 0 15,-52 0-15,0 0 0,35 17 16,-35-17-16,71 0 15,-71 18-15,-18-18 0,0 0 16,1 0-16,17 0 0,52 0 16,-52 0-16,-17 0 0,34 0 15,-35 0-15,1 0 0,-1 0 0,0 0 16,0 0-16,-17 0 0,35 0 16,-35 0-16,-1 0 0,1 0 0,35 0 15,-18 0-15,-17 0 0,35 0 16,-18 0-16,0 0 0,36 0 15,-36 0-15,0 0 0,18 0 16,-17 18-16,-1-18 16,18 0-16,-18 17 0,-17-17 15,17 0-15,-17 0 0,-1 0 0,1 18 16,0-18-16,-1 0 0,1 0 0,-1 0 16,1 18-16,35-18 0,-35 0 15,-1 17-15,36-17 0,-18 18 16,1-18-1,-19 18-15,1-18 0,17 17 16,-17-17-16,17 0 0,0 18 16,-17-18-16,0 0 0,-1 17 0,36-17 15,-35 0-15,0 18 0,35-18 16,-18 0-16,-18 0 0,36 18 16,-17-18-16,-19 0 0,36 0 15,-35 0-15,-1 0 0,19 17 16,-19-17-16,1 0 0,17 0 15,-17 0-15,0 0 0,-1 0 16,1 0-16,-1 18 0,1-18 16,0 0-16,-1 0 0,19 0 0,-19 0 15,19 0-15,-19 0 0,1 0 16,0 18-16,-1-18 0,1 0 31,-18-18 141</inkml:trace>
  <inkml:trace contextRef="#ctx0" brushRef="#br0" timeOffset="-187578.24">9860 15363 0,'0'18'62,"0"0"-46,0-1-16,0 1 0,0 0 16,18 17-16,-18 0 0,0-17 15,0 35-15,0-36 0,0 19 16,17 17-16,-17-36 16,0 19-16,18 16 0,-18-34 0,0 17 15,18 1-15,-18-19 16,0 1-16,0 35 15,0-36-15,0 1 0,-18 17 16,-17-17-16,35 0 16,-18-18-16,-17 17 0,17-17 0,-17 18 15,0 0-15,-18-1 16,35-17-16,-17 18 0,17-18 0,-17 17 16,17-17-16,1 18 15,17 0-15,0-1 16,35-17-1</inkml:trace>
  <inkml:trace contextRef="#ctx0" brushRef="#br0" timeOffset="-186212.62">3845 10724 0,'-35'-17'31,"17"17"-15,18-18-16,-17 18 16,-1 0-16,18-17 15,-18 17 1,1 35-1,-1 0-15,1-17 16,-19 35-16,19-18 0,17 18 16,-36 17-16,19-34 0,-1-1 15,-17 18-15,17-18 0,18-17 16,-18 17-16,18-17 0,-17-18 16,17 17-16,0-52 31,35 35-31,-35-35 0,35 17 15,1 0-15,-19-17 0,1 0 0,0 17 16,35-70 0,-36 70-16,1-17 0,-1 0 15,1 17-15,0 1 0,-18-19 16,17 36-16,-17-17 0,18 17 16,-18-18-16,18 18 0,-1 0 31,-17 18-16,18-18-15,-18 35 0,18-35 0,-1 53 16,1-35-16,-1-1 0,19 18 16,-19-17-16,1 0 0,0-1 15,-1 1-15,-17 0 0,18-18 0,0 17 16,-1-17-16,1 0 0,-18 18 0,17-18 16,1 0-16,-18 18 0,0-1 31,-18 1-31</inkml:trace>
  <inkml:trace contextRef="#ctx0" brushRef="#br0" timeOffset="-184588.37">4710 15469 0,'0'-17'47,"-18"17"-31,18 17 93,0 1-109,0 17 16,0-17-16,0-1 0,0 1 16,0 0-16,0-1 0,0 1 15,0 35-15,0-18 16,0-17-1,0 0-15</inkml:trace>
  <inkml:trace contextRef="#ctx0" brushRef="#br0" timeOffset="-184005.14">4710 16210 0,'0'0'0,"0"-18"0,-18 18 16,18-17-16,0-1 16,0 1-1,0-1 1,0 36 31,0 17-32,35-18-15,-35 1 0,0 17 0,18 1 16,-18-19-16,0 54 16,0-53-16,0 17 15,0-18-15,0 1 0,0 0 16,0-1-1,0 1 48</inkml:trace>
  <inkml:trace contextRef="#ctx0" brushRef="#br0" timeOffset="-183086.57">6632 15434 0,'-17'0'15,"-1"0"1,18 18 31,0 17-31,0-17-16,0-1 0,0 1 15,0 35-15,0-36 16,0 1-16,0 0 0,0-1 0,0 19 15,0-1-15,0-17 16,0 17-16,0-18 16</inkml:trace>
  <inkml:trace contextRef="#ctx0" brushRef="#br0" timeOffset="-182426.81">6615 16369 0,'0'-18'0,"-36"18"16,36-17-16,-17 17 16,17-18-1,-18 0-15,18 1 0,0-1 16,0 0 0,18 1-1,17-1-15,-17 18 16,-1-18-16,1 18 0,-1 0 15,19 0-15,-19 0 0,1 0 16,17 36-16,-35-19 0,18-17 16,-18 36-16,18-1 0,-18-17 15,0-1-15,0 36 0,-36-35 16,36 17-16,-70 0 0,34 1 16,19-19-16,-36 19 0,18-36 15,17 17-15,0-17 0,-17 0 16,17 0-16,-34 0 15,52-17-15,-18 17 16,18-18-16,0 0 16,0 1-16,18-1 15,-1 18 1,18 0-16,-17 0 0,0 0 16,-1 0-16,1 0 0,0 0 0,-1 0 15,1 18-15,0-18 0,-1 0 0,1 35 16,17-17-16,-17-18 0,-18 17 15,17-17-15,-17 18 0,18-18 0,-18 17 16,18 1-16,-1-18 16</inkml:trace>
  <inkml:trace contextRef="#ctx0" brushRef="#br0" timeOffset="-181826.76">8537 15505 0,'-17'0'15,"17"17"16,0 1-15,0-1 0,17 1-16,-17 0 15,0-1-15,0 1 0,0 0 16,0-1-16,0 19 0,0-19 16,0 1-16,0 17 15,0-17-15,-17-18 16,17 17-16,0 1 0,-18-18 15</inkml:trace>
  <inkml:trace contextRef="#ctx0" brushRef="#br0" timeOffset="-181212.75">8414 16334 0,'17'-18'31,"-17"0"-31,18 18 16,0-17-16,-1 17 15,1 0-15,-18-18 0,18 18 0,17 0 16,0 0-16,-17 0 16,-1 18-16,-17 17 15,18-35-15,-18 18 0,0 17 16,-35-17-16,35-1 15,-18 1-15,-17-1 0,17 1 16,1-18-16,-1 0 16,18-18 46,18 18-62,-1 0 16,1 0-16,-1 0 15,1 0-15,0 18 0,35 17 16,-36-35-16,1 18 0,0 0 16,-1-1-16,-17 1 0,0 0 15,0-1-15,-35 1 16,0-1-16,17 1 0,-17-18 0,17 18 16,0-18-16,-17 0 0,-18 0 15,36 0-15,-1 0 0,0 0 16,-17-18-16,17 18 0,1 0 0</inkml:trace>
  <inkml:trace contextRef="#ctx0" brushRef="#br0" timeOffset="-179751.7">3298 14605 0,'0'-18'31,"0"1"-16,0-1 1,0 0 0,0 1-16,18 17 15,-18-18-15,0 1 16,0-1 0,0 0 15,-18 18 0,18-17-15,0-1 46,0 0-31,0 1 1</inkml:trace>
  <inkml:trace contextRef="#ctx0" brushRef="#br0" timeOffset="-178768.81">3387 14287 0,'-36'18'32,"36"0"-32,-17-18 15,-1 0 1,18 17-16,18-17 156,17 0-140,-17 0-1,17 0-15,-17 18 16,17-18-16,-18 0 16,1 0-1,-53 0 48,17 0-48,-17 0-15,35 18 16,-18-18-16,1 0 0,-1 0 0,0 0 16,1 0-16,-1 0 0,0 0 15,36 0 63,0-18-62,17 18-16,-17 0 0,-1 0 16,19 0-16,-19 0 15,1 0-15,-1 0 16,-17-18-16,18 18 0,0 0 15</inkml:trace>
  <inkml:trace contextRef="#ctx0" brushRef="#br0" timeOffset="-178135.69">2946 14111 0,'0'-18'16,"-18"18"-16,18-17 16,-18 17-1,18-18 1,-17 18 0,17 18 30,17-18-30,-17 53-16,36-18 16,-19-17-16,1 52 15,0-52-15,-18-1 0,0 1 16,17 0-16,-17-1 0,0 19 16,0-19-16,0 1 0,0 0 15,0-1 1,0-34 31,-17 17-32</inkml:trace>
  <inkml:trace contextRef="#ctx0" brushRef="#br0" timeOffset="-177231.3">3369 12982 0,'0'-17'31,"0"-1"-15,0 0 0,0 1-1,-18 17 1,18-18-16,-17 18 15,34 0 79,19 0-94,-19 0 16,1 0-16,17 0 0,-17 0 15,-1 0-15,19 0 0,-1 0 16,-17 0-16,17 0 0,0-18 16,-17 18-16,0 0 0,-1 0 15,-17-17 1</inkml:trace>
  <inkml:trace contextRef="#ctx0" brushRef="#br0" timeOffset="-176535.76">2716 12735 0,'0'0'15,"0"-17"-15,-17-1 32,17 0-32,0 1 15,0-1 1,0 0 0,35 18-16,-35-17 0,18-1 15,-18 1-15,17 17 0,1 0 0,-18-18 16,18 18-16,-1-18 0,1 18 15,-1 0-15,19 0 0,-19 0 16,1 0-16,17 18 0,-17-18 16,0 18-16,17 17 15,-17-18-15,-1-17 0,1 53 16,-18-35-16,0 0 0,0 35 16,0-36-16,-35 18 0,-36 36 15,36-53-15,-1-1 0,-17 36 16,36-35-16,-36-1 15,-18 1-15,36-18 16,17 0-16,1 0 0,-1-35 16,1 35-16,-1-18 15,18 1-15,0-1 16,35 0 0,-17 18-16,17 0 15,-17 0-15,17 0 0,-17 0 16,17 0-16,-17 0 0,-1 0 15,1 18-15,-1-18 0,1 0 0,0 18 16,-1-18-16,1 17 16,0-17-16</inkml:trace>
  <inkml:trace contextRef="#ctx0" brushRef="#br0" timeOffset="-175887.52">3422 11712 0,'0'0'0,"-35"0"31,35-17-31,17 17 32,1 0-17,0 0 1,-1 0-16,1 0 16,-1 0-16,1 17 0,35-17 15,-35 0-15,17 0 0,18 0 16,-18 0-16,-17 0 0,35 0 15,-36 0-15,1 0 0,0-17 16,-1 17-16,-17-18 47</inkml:trace>
  <inkml:trace contextRef="#ctx0" brushRef="#br0" timeOffset="-175295.79">2752 11501 0,'0'0'16,"-18"-18"-16,18 0 16,88-17 15,-70 35-16,-1 0-15,19 0 0,-19 0 16,1 18-16,-18-1 16,0 19-16,0-19 15,-18 1-15,18-1 0,-35 1 16,17 0-16,-34 17 16,34-35-16,0 18 0,1-18 15,-1 0-15,18 17 0,-18-17 16,36 0 31,17 0-32,-17 18-15,0-18 0,-1 0 0,1 18 16,17-18-16,0 17 0,-17-17 16,0 0-16,-1 18 0,-17-1 15,-17-17 1,17 18-16,-36-18 0,19 0 15,-19 18-15,19-18 0,-18 0 0,17 17 16,0-17-16,1 0 0,-19 0 0,19 0 16,-1 0-16</inkml:trace>
  <inkml:trace contextRef="#ctx0" brushRef="#br0" timeOffset="-174336.77">459 12612 0,'0'-18'15,"0"36"-15,0-53 16,0 17-16,0 0 16,0 1-16,17 17 31,-17 35-16,0-17-15,18-1 0,-18 36 16,0-35-16,18 17 0,-18 18 16,0-18-16,0 0 0,17 18 15,-17-17-15,0-1 0,0 18 16,0-18-16,0-17 0,0 35 16,0-36-16,0 1 15,0 0 1,-17-54 15,17 19-15,-18-1-16,18-17 0,0-1 15,0 19-15,-18-1 0,18 1 0,0-1 16,0 0-16,0 1 0,36-19 16,-19 19-16,18-1 0,-17 0 15,17 18-15,-17 0 0,17-17 16,-17 17-16,0 0 0,17 0 15,-18 0-15,-17 35 0,18-17 16,0-18-16,-18 35 0,0-17 0,0-1 16,0 1-16,0 0 0,0-1 0,0 1 15,0-1-15,0 1 16,0 0-16,0-1 16,0 1-1,0 0 1,0-1-16</inkml:trace>
  <inkml:trace contextRef="#ctx0" brushRef="#br0" timeOffset="-173807.61">1094 12929 0,'0'-17'0,"-18"17"31,18 17-15,0 19-16,0-19 15,-18 1-15,18 17 0,0-17 0,0 17 16,0 0-16,0-17 0,0 35 16,0-35-16,0-1 0,18 18 15,-18-17-15,0 0 0,35-1 16,-17-17-1,0 0-15,-18-35 0,17 35 16,1-35-16,17 0 0,-17 17 16,-18 0-16,17-35 0,-17 36 15,-35-72 1,35 54-16,-53-35 16,18 52-16,17 0 0,-17 1 15,17-1-15,1 18 0,-1 0 16,0 0-16,1 0 0,-1 0 15,0 18-15,1-18 0,-1 17 16,1 19-16,-1-36 0,18 35 16,0-17-16,0-1 0,0 1 15,18-18-15,-18 17 16,35-17-16,-18 0 0,1 18 0,17-18 16,-17 0-16,0 0 0,17 0 0,-17 0 15,35 0-15,-18 0 0,-18-18 16,19 18-16,-19-17 0,19 17 15,-19-18-15,1-17 0,0 17 16</inkml:trace>
  <inkml:trace contextRef="#ctx0" brushRef="#br0" timeOffset="-173487.7">1535 12188 0,'-18'-17'0,"36"34"0,-36-52 16,0 35-16,1 0 0,-1 0 0,0-17 15,1 17-15,-1 0 0,-17 35 16,17 0-16,1 0 16,-1-17-16,18 0 0,-18 35 15,18-18-15,0 0 0,-17-17 16,17 52-16,0-34 15,0 34-15,0-35 0,0 1 0,0-19 16,0 36-16,35-17 16,-35-19-16,18 36 0,17-35 15,-18-1-15,1 19 0,0-36 16,-1 17-16,19 1 0,-19-18 16,1 0-16</inkml:trace>
  <inkml:trace contextRef="#ctx0" brushRef="#br0" timeOffset="-172990.35">1482 12718 0,'-18'-18'15,"36"36"-15,-36-54 0,18 19 16,-18 17-16,18-18 0,0 0 16,36 18-16,-36-17 15,17 17-15,19 0 0,-19 0 16,18 0-16,-17 0 0,0 0 15,17 35-15,-35-17 0,18-18 16,-1 53-16,-17-36 0,0 1 16,0 0-16,0-1 0,-35 1 0,35-1 15,-18-17-15,18 18 0,-35 0 0,17-18 16,18-18 15,0 0-31,0-17 16,0 18-16,0-1 0,18-17 15,0 17-15,-18 0 0,35 1 16,-17-1-16,-18 0 0,17 1 16,1-1-16,-18 1 0,18 17 15,-18-18-15,0 36 47,-18-1-31,18 18-16,0-17 15,-18 0-15,18-1 0,0 1 0,0 0 16,0 35-16,0-36 16,0 18-16,18-35 0,-18 18 15,0 0-15,35-18 0,-17 17 16,0-17-16,-1 0 0,1 0 16,-1-17-16,1 17 0</inkml:trace>
  <inkml:trace contextRef="#ctx0" brushRef="#br0" timeOffset="-172722.27">1817 12224 0,'-35'-18'0,"70"36"0,-88-71 31,88 53-15,-17 0-16,35 0 15,-36 17-15,1-17 0,17 36 16,18 17-16,-35-36 0,-1 19 16,36 52-16,-35-53 0,0 18 15,-1 35-15,-17-35 0,0 0 16,0 53-16,-35-53 16,35 0-16,-106 105 0,71-105 15,0 0-15,-36 35 16</inkml:trace>
  <inkml:trace contextRef="#ctx0" brushRef="#br0" timeOffset="-170759.96">6826 17145 0,'0'-18'16,"0"1"-1,-17 17-15,17-18 16,-18 18 15,0 35-31,1 1 16,-1-19-16,0 1 0,1 0 0,-36 34 16,35-16-16,-17-1 0,-18 18 15,35-18-15,-17-17 0,17-1 16,1 1-16,-1 17 0,-17-35 0,17 36 15,1-19-15,-19-17 16,36 18-16,-17-18 16,-1 0-1,0 0-15,18-35 0,-17 35 16,17-18-16</inkml:trace>
  <inkml:trace contextRef="#ctx0" brushRef="#br0" timeOffset="-170339.71">6227 17163 0,'0'0'16,"0"-18"-16,0 0 0,0 1 15,17 17 1,18 0 0,-17 0-16,0 17 0,17-17 0,-17 36 15,17-36-15,-17 17 0,17 1 0,18 35 16,-36-36-16,19 1 15,17 35-15,-18-18 0,-18-17 16,36 35-16,-17-36 0,-19 1 16,19 17-16,-19-17 0,1 0 15,17 17-15,-17-17 16,-1-1-16,1 1 16,-18-36 77,18 18-93,-18-17 47,-36 17-31,19-18-16</inkml:trace>
  <inkml:trace contextRef="#ctx0" brushRef="#br0" timeOffset="-151611.65">3298 15540 0,'0'-18'31,"0"36"141,0-1-141,18-17-15,0 0 15,-18-17-15,0-18 0,0 17-16,0 0 15,0 1-15,0-1 0,0 0 16,-18 18-16,0 0 31,1 36-15,17-19-1,-18-17-15,18 18 0,0 0 16,-17-18-16,17 17 0,0 1 16,0-1-16,17-17 31,1 0-31,-1 0 15,1 0 1,0-17-16,-1-1 16,-17 1-1,0-1-15,0 0 16,0 1-16,-17-1 16,-1 18-1,0 0 1,1 0-16,-1 18 15,1-18-15,17 35 0,-18-17 16,18-1 0,0 1-16,0-1 15,18 1 1,-1-18 0,1 0-1,-1 0 1,1 0-16,0 0 15,-18-18 1,0 1 0,0-1-16,0 1 15,0-1-15,-18 18 16,0 0 0,1 0-16,17 18 15,-18-18-15,18 17 16,-17 1-16,17-1 15,0 1-15,0 0 16,0-1 0,17-17-1,1 18 1,-1-18-16,1 0 16,0 0-16,-18-35 15,17 35-15,-17-18 0,18 18 0,-18-18 31,0 1-15,-18-1-16,1 18 16,-1 0-1,0 18 1,1-1 0,17 1-16,-18 0 15,18-1 1,0 1-16,0 0 15,18-18 1,-1 0 0,1-36-16,17 36 15,-35-17-15,18 17 0,-18-18 0,18 18 16,-1-18-16,-17 1 16,0-1-1,0 1-15,-17 17 16,17-18-16,-36 18 15,19 0 1,-1 18 0,0-1-16,18 1 15,-17-18-15,17 17 0,0 1 16,0 0 0,17-18 15,1 0-16,0 0 17,-18-18-17,0 0 32,-18 18-31,0 36-1,18-19 1,0 1 0,0 0-1,18-36 48,0 18-63,-18-18 15,0 1 1,-18 17 31,0 17-16,1-17-15,17 18-1,0 0 1,17-18 31,1 0-31,-18-18-16,18 18 15,-1-18-15,-17 1 16,18 17-16,-18-18 15,0 0 1,-18 18 0,1 0-1,-1 0 1,0 18 0,18 0-1,-17-1-15,17 1 16,0 0-16,0-1 31,17-17-15,1 0-16,0-35 15,-1 35 1,1 0-16,-18-18 16,0 1-16,0-1 15,0 0 1,-18 18-1,1 0 1,-1 0 0,0 0-1,18 36-15,-17-19 0,17 1 16,0 0-16,-18-1 16,18 1-16,35-18 62,-17-18-62,-18 1 16,18 17-16,-1 0 15,-17-18-15,0 0 16,18 18-16,-18-17 0,0-1 16,0 0-1,-35 18-15,17 0 31,0 0-15,18 36-16,-17-36 0,17 17 16,0 1-16,-18-18 15,18 18 1,35-18 31,-35-18-47,0 0 15,18 18-15,-18-17 16,0-1-16,-18 0 31,1 18-15,-1 0 0,18 36-16</inkml:trace>
  <inkml:trace contextRef="#ctx0" brushRef="#br0" timeOffset="-133935.92">4657 14693 0,'0'18'125,"0"-1"-110,0 1 1,0 0 0,17-18-1,1 0 79,0 0-94,-18-36 0,17 36 0,-17-17 16,18 17-1,-18-18-15,0 1 16,0-1-1,-18 18 1,1 0 15,17 18-31,-18-18 16,18 17-16,0 1 0,0-1 16,0 1-16,0 0 31,18-18 0,-1 0-15,-17-18-16,18 18 15,-18-18-15,17 18 16,-17-17 0,0-1-1,-35 18 16,35 18-15,-17-18-16,-1 17 16,18 1-16,0 0 15,0-1-15,0 1 0,0 0 16,18-18 0,-18 17-16,17-17 15,1 0-15,-1 0 16,1 0-16,0 0 15,-1 0-15,-17-17 16,18 17-16,-18-18 16,0 0-16,0 1 15,0-1 1,0 0-16,0 1 16,-35 17-16,35-18 0,-18 18 15,0 0 1,18 18-1,-17-18-15,17 35 16,-18-35-16,18 18 0,0-1 16,0 1-16,0 0 15,0-1 1,18-17 0,-1 0-1,1 0-15,0-17 16,-18-19-1,17 36-15,-17-17 16,0-1-16,0 0 16,0 1-16,0-1 15,-17 18-15,-1 0 16,0 0 0,1 18-1,17-1-15,-18-17 0,18 36 16,0-19-16,0 1 15,0 0-15,0-1 16,18 1 0,-1-18-1,1 0 1,0 0 0,-18-18-1,17 18-15,-17-17 0,0-1 16,0 0-1,0 1-15,-17 17 16,17-18-16,-18 0 16,0 18-1,1 0 1,17 36-16,-18-36 0,18 17 16,-17-17-16,17 18 15,0 0-15,0-1 16,17-17 15,1 0-15,-1 0-16,1 0 15,-18-17-15,18 17 0,-1-18 16,-17 0-16,18 1 16,-18-1-16,0 0 15,0 1-15,0-1 16,-18 18 15,-17 0-31,35 18 16,-18-1-16,18 1 15,-17-18-15,17 18 0,0-1 0,-18 1 16,18 0-16,0-1 16,0 1-1,35-18-15,-17 0 16,0 0-16,-1 0 15,-17-18-15,18 18 16,-18-17-16,0-1 16,18 18-16,-18-18 15,0 1-15,0-1 16,0 0-16,-18 18 16,18-17-16,-18 17 15,1 0 1,-1 17-1,18 1-15,-18-18 0,18 18 16,-17 17-16,17-17 16,0-1-16,0 1 15,0 0 1,17-18-16,1 0 16,0 0-1,-1 0-15,1 0 0,-18-36 16,18 36-16,-1-17 15,-17-1 1,0 0 0,-17 18-1,17-17-15,-18 17 16,0 35 0,18-17-1,-17-1 1,17 1-16,0 0 15,17-18 17,1 0-17,-18-18-15,18 0 16,-1 1-16,-17-1 16,-17 18 15,17 18-16,-18-18 1,18 17-16</inkml:trace>
  <inkml:trace contextRef="#ctx0" brushRef="#br0" timeOffset="-120390.46">6685 14217 0,'0'-18'15,"0"1"32,0 34 188,0 1-220,0 0-15,18-18 31,-18-18-15,17 18-16,-17-18 16,0 1-1,0-19-15,0 19 16,0-1-16,0 0 16,-17 18-16,-1 0 15,0 0 1,1 0-1,17 18-15,-18-18 16,1 18-16,17-1 16,0 1-16,0 0 15,0-1-15,17-17 16,1 0 0,-1 0-16,1 0 15,0-17-15,-1-1 16,1 0-1,-18 1-15,0-1 16,0 0 0,-18 1-1,1 17 1,-1 0-16,0 35 16,1-35-16,-1 18 15,1-1-15,17 1 16,0 0-16,0-1 15,0 1 1,17-18-16,1 0 16,-1 0-16,19 0 15,-19 0-15,19-35 16,-19 17 0,-17 0-16,18 18 15,-18-17-15,0-1 0,0 0 16,-35 18-1,35-17-15,-18 17 0,0 0 16,1 0-16,-1 0 16,0 35-16,1-35 15,17 18-15,-18-1 0,1 1 16,17 0-16,0-1 16,0 1-16,0 0 15,35-18-15,-18 0 16,1 0-1,0 0-15,-1 0 0,1-18 16,0 18-16,-1 0 0,1-18 16,-18 1-16,18 17 0,-18-18 15,0 0-15,0 1 16,0-1-16,-18 18 16,18-18-16,-35 18 0,17 0 15,-17 0-15,17 0 16,0 0-16,18 18 15,-17-18-15,-1 18 0,1-1 16,-1 19-16,0-19 16,18 1-16,0 0 15,18-18 1,17 0 0,0 0-16,-17 0 15,0 0-15,-1-18 0,1 18 16,0 0-16,-1-18 0,1 1 15,-18-1 1,0 0 0,-18 18-16,18-17 0,-35 17 15,17 0-15,1 0 16,-1 0-16,0 0 16,18 17-16,-17-17 0,-1 36 15,18-19 1,-17-17-16,17 18 0,0 0 15,0-1-15,0 1 16,17-18-16,18 0 16,1 0-16,-19 0 15,1 0-15,0 0 0,-1-18 16,1 18-16,17-17 16,-17-1-16,-18 0 15,0 1 1,0-1-16,-18 18 0,-17-18 15,17 18 1,1 0-16,-1 0 0,0 0 16,1 36-16,-1-19 15,0-17-15,18 18 0,0 0 16,0-1-16,0 1 16,0-1-1,18-17-15,0 0 16,17 0-1,-17 0-15,-1-17 16,1 17-16,0-18 0,-1 18 16,-17-17-16,18 17 0,-18-18 15,0 0-15,-35 1 16,17 17 0,0 0-16,1 0 15,-1 0-15,0 17 16,18 1-1,-17-18-15,17 18 0,0-1 16,0 1-16,0-1 16,35 1-1,-17-18-15</inkml:trace>
  <inkml:trace contextRef="#ctx0" brushRef="#br0" timeOffset="-103635.87">8696 13264 0,'0'18'141,"18"-18"-141,-18 18 15,0-1 1,17-17-16,-17 18 15,18-18 1,0 0 31,-18-18-31,0 1-1,0-1 1,0 0-1,-18 18 1,0 0 0,18 18-1,-17-18-15,17 18 16,0-1-16,0 1 16,0 0-16,0-1 15,17-17 1,1 0-16,0 0 15,-1 0-15,1 0 16,-18-17-16,17 17 0,1-18 16,0 0-16,-18 1 15,0-1-15,0 0 0,0 1 16,0-1-16,0 1 16,-36-1-16,19 18 15,17-18-15,-18 18 0,1 0 16,-1 0-16,18 36 15,-18-36-15,18 17 0,-17 18 16,17-17-16,0 17 0,0-17 16,0 0-16,0-1 0,0 1 15,17 0 1,1-18-16,0 0 16,-1 0-16,1 0 15,-1 0-15,-17-18 0,18 18 16,0-18-16,-18-70 31,0 70-31,0-17 16,-18 35-16,18-17 0,-35 17 15,35-18-15,-18 18 16,1 0-16,-1 35 16,18-17-16,-18-18 15,18 35-15,0-17 0,0-1 0,0 1 16,0 17-16,0-17 15,0 0-15,18-18 0,-18 17 16,18-17-16,-1 0 16,18 0-1,-17 0-15,-18-35 0,18 35 16,-18-18-16,0 1 0,0-1 16,0 0-16,0 1 15,0-1-15,0 0 0,0 1 16,-18 17-16,0 0 15,-17 0 1,18 0-16,17 35 0,-18-17 16,18 17-1,-18-17-15,18-1 0,0 1 16,0 0-16,0-1 0,36 1 16,-19-18-16,1 17 15,-1-17-15,1 0 16,0 0-16,-1 0 15,-17-17-15,18 17 0,-18-35 16,18 17-16,-18 0 16,0 1-16,0-1 15,0 0-15,-36 1 16,19-1-16,17 0 16,-18 18-16,0 0 0,18 36 15,-17-36-15,-1 17 16,18 19-16,0-19 0,-17 1 15,17 0-15,0-1 0,0 1 0,0-1 16,0 1-16,35-18 16,-35 18-16,17-18 0,1 0 15,0 0-15,-1 0 16,-17-36-16,18 19 16,-18-1-16,18 1 15,-18-1-15,0 0 0,0 1 16,-36-54-1,19 71 1,-1 0 0,0 18-1,18 17-15,-17-17 16,17 17-16,0-17 16,0-1-16,0 1 15,17-18-15,-17 17 0,36-17 16,-19 0-1,1-17 1,0 17-16,-1-18 0,-17 1 16,0-19-1,0 19-15,-17-1 16,17 0-16,-36 1 0,19 17 16,17 17 15,-18-17-31,18 18 0,0 0 15,0-1-15,0 19 16,0-19 0,18-17-1,-1 0 1,1 0-16,0-17 16,-1 17-16,-17-18 15,0 0-15,0 1 16,0-1-16,0 0 0,-35 1 15,17-1-15,1 18 32,17 35-17,0-17-15,0 0 0,0-1 16,0 1-16,0 0 0</inkml:trace>
  <inkml:trace contextRef="#ctx0" brushRef="#br0" timeOffset="-85221.03">4904 4992 0,'0'17'172,"0"1"-157,17-18 16,-17 18-15,0-1 15,0 1 1,0 0-17,0-1 1,0 1-1,0 0 1,0-1 0,0 1-16,0-1 15,0 1 1,-17 0 0,17-1 15,0 1-16,0 0 1,-18-18 0,18 17-16,0 1 15,0 0 1,-18-18 0,18 17-16,0 1 15,-17-1-15,17 1 31,0 0 63,0-1 0,-18-17 140</inkml:trace>
  <inkml:trace contextRef="#ctx0" brushRef="#br0" timeOffset="-83915">2152 7073 0,'18'0'0,"-18"-17"15,17 17-15,-17-18 16,-17 36 62,-1-1-62,18 1-1,-18-1 1,18 1-16,0 0 0,0 17 16,-17-17-16,17-1 0,0 36 15,-18-35-15,18-1 0,-18 19 16,18-19-16,0 19 0,-17-1 16,17-17-16,0-1 0,-18 1 15,18 0-15,0-1 0,0 1 16,0-1-16,-18 1 15,18 0-15,0-1 16,0 1 15</inkml:trace>
  <inkml:trace contextRef="#ctx0" brushRef="#br0" timeOffset="-83410.04">2011 7197 0,'0'0'0,"0"-18"16,17-17 15,-17 17-16,18 18 48,0 0-63,-1 18 16,1-1-16,0 19 15,-1-36-15,-17 17 16,18 1-16,0 0 0,-1-1 0,18 18 15,-17-17 1,17 17-16,-17-17 16,-18 0-16,18-1 0,-1-17 15,-17 18-15,18-18 0,-18 18 16,-18-18 46,1 0-46,-1 0 0,0 0-1</inkml:trace>
  <inkml:trace contextRef="#ctx0" brushRef="#br0" timeOffset="-55769.8">4762 14041 0,'-17'17'265,"17"1"-249,-35-18-16,35 17 0,-53 36 16,35-35-16,-17 0 15,17-1-15,18 1 0,-35 0 16,35-1-16,-18 1 0,18-1 15,-17-17-15,17 18 0,-18 0 16,18-1 15,-18-17-31</inkml:trace>
  <inkml:trace contextRef="#ctx0" brushRef="#br0" timeOffset="-54449.59">4445 14041 0,'18'0'203,"-18"17"-203,17-17 16,1 0-16,0 18 15,-1-18-15,-17 17 0,18-17 0,-1 18 16,1 0-16,0-18 16,-1 17-16,1-17 0,0 18 15,-1-18-15,-17 18 0,18-18 16,0 17-16,-1-17 0,1 0 16,-18 18-16,17-18 15,1 0-15,-18 18 16,18-18-16,-1 17 15,-17 1 1,18-18 0,-18 17-1,18-17 1,-18-17 640,-18 17-640,18-18-16,-18 18 0,18-17 15</inkml:trace>
  <inkml:trace contextRef="#ctx0" brushRef="#br0" timeOffset="-53215.05">4780 13917 0,'18'0'0,"-18"18"47,0-36 141,17 18-173,-17-18 32,0 36 63,0 0-110,0-1 31,-17-17-31,17 18 0,-18 0 15,0-1 1,1 1-16,17 0 16,-18-18-16,18 17 0,-17-17 15,-1 18-15,18-1 0,-18-17 16,18 18-16,-17 0 16,-1-1-16,0 1 15,18 0-15,-17-18 0,17 17 16,-18-17-16,18 18 15,-18-18-15,18 18 16,0-1 0,-17-17-1,17 18-15,0-1 32,-18-17-32,18 18 31,-17-18-16,17 18 17,-18-18-1,18-18 141,35 18-172</inkml:trace>
  <inkml:trace contextRef="#ctx0" brushRef="#br0" timeOffset="-51900.51">4498 14023 0,'0'-18'78,"0"36"-31,18-18-31,-18 18-16,17-18 15,-17 17-15,18-17 16,-1 0-16,1 18 0,17-1 16,-17 1-16,0-18 15,-1 18-15,1-1 0,0-17 16,-18 18-16,17-18 0,1 18 16,-1-18-16,1 0 0,0 17 15,-1 1-15,1 0 16,0-18-1,-18 17 1,17-17-16,1 18 16,0-18-1,-1 17 1</inkml:trace>
  <inkml:trace contextRef="#ctx0" brushRef="#br0" timeOffset="-50138.72">6862 12823 0,'0'-17'16,"0"-1"62,-18 18 31,0 18-93,1-1 0,-1 1-1,0 0-15,1-1 0,17 1 16,-18-18-16,-17 18 0,35-1 15,-36 1-15,19 0 0,17-1 16,-18-17-16,1 18 0,-1-1 16,18 1-1,-18-18 1,1 18 0,-1-1 15,18 1 0,-18-18-31,18-18 47</inkml:trace>
  <inkml:trace contextRef="#ctx0" brushRef="#br0" timeOffset="-49235.73">6509 12735 0,'-18'0'15,"18"18"110,18-18-109,-18 18-16,17-18 0,1 0 15,0 35-15,17-35 16,-17 17-16,-1 1 16,1-18-16,-1 18 0,1-18 0,17 17 15,-35 1-15,18-18 0,35 35 16,-35-35-16,-1 18 16,1-18-16,-18 18 0,35-1 15,-17-17 1,-1 18-16,-17-1 15,18-17-15,0 18 16,-1-18 15,-17 18-31,0-36 219,-17 18-203,17-18-1,-18 18 1,0-17 0,1 17-16,-36-18 15</inkml:trace>
  <inkml:trace contextRef="#ctx0" brushRef="#br0" timeOffset="-48496.27">6897 12559 0,'0'18'125,"0"-1"-93,0 1-32,-18-1 15,18 1 1,0 0-16,-17-1 0,17 1 16,-18 0-16,0-1 15,18 1-15,-17 0 0,-1 17 16,0-18-16,1 1 0,-1 0 15,0-1-15,1 1 0,-1 17 16,0-17-16,1 0 0,17-1 0,-18-17 16,18 18-16,-17-1 0,-1 1 15,18 0-15,-18-1 0,1-17 16,17 18-16,-18-18 16,18 18-1,0-36 79,18-17-78</inkml:trace>
  <inkml:trace contextRef="#ctx0" brushRef="#br0" timeOffset="-47900.52">6456 12682 0,'0'0'0,"-18"-17"32,18 34 61,35 1-77,-17 0-16,17-1 16,1 1-16,-1 0 15,-17-1-15,-1-17 0,1 35 16,17-35-16,-35 18 0,35 0 16,-17-1-16,0-17 0,-1 18 15,1-18-15,0 18 0,-1-18 16,1 17-16,0-17 0,-1 18 15,1-18-15,-1 0 16,-17 18-16,18-18 0,0 0 16,-18 17-16,17-17 15,1 0 17,-36 0 61,18-17-93,-35-1 0</inkml:trace>
  <inkml:trace contextRef="#ctx0" brushRef="#br0" timeOffset="-47431.65">6914 12541 0,'-17'18'16,"17"0"0,-18-1-16,18 1 15,-17-1-15,-19 19 16,19-19-16,-1 19 16,0-19-16,1 1 0,-36 52 15,17-52-15,19 0 0,-18 17 16,17-17-16,0-1 0,1 1 15,-1 0-15,18-1 0,-18 1 16,1-1-16,17 1 0,-18-18 16,18 18-16,-18-1 0,1-17 15,17 18-15,-18 0 16,18-1 15,18-52 16</inkml:trace>
  <inkml:trace contextRef="#ctx0" brushRef="#br0" timeOffset="-46964.88">6421 12806 0,'0'0'0,"0"-18"15,0 1 1,35 17 0,-18 0-16,1 0 15,0 0 1,-1 0-1,1 0-15,0 0 16,-1 17-16,1-17 0,0 0 0,-1 18 16,1-18-16,-1 17 0,19 1 15,-19 0-15,1-1 0,17-17 0,1 18 16,-19 0-16,36-1 16,-35 1-16,-1-18 0,1 18 15,0-18-15,-1 0 0,1 17 16,0-17-1,-1 0-15,1 0 32,-18-17 46,-18 17-78</inkml:trace>
  <inkml:trace contextRef="#ctx0" brushRef="#br0" timeOffset="-46464.66">7003 12559 0,'-18'18'31,"0"-1"-15,1 1-16,-1-1 15,0 1-15,-17 17 16,18-17-16,-1 0 0,0-1 0,-17 19 16,17-19-16,-35 18 15,36-17-15,-1 0 0,-35 35 16,53-36-16,-17 1 0,-1 0 16,0-1-16,18 1 0,-17-1 15,17 1-15,-18-18 16,18 18-16,0-1 15,18-34 95,-18-1-110</inkml:trace>
  <inkml:trace contextRef="#ctx0" brushRef="#br0" timeOffset="-46169.76">6456 12753 0,'0'18'16,"17"-18"0,19 0-16,-36 17 0,35-17 15,0 0-15,-17 18 0,0-18 16,17 17-16,0 1 0,-17-18 16,-1 18-16,19-1 15,-19 1-15,19 0 0,-19-1 16,1-17-16,0 18 15,-1-18-15,1 18 16,-18-1-16,17-17 16</inkml:trace>
  <inkml:trace contextRef="#ctx0" brushRef="#br0" timeOffset="-44422.88">8872 11148 0,'18'0'16,"-18"-18"62,18 18-47,-18-18 16,0 54 16,-18-36-48,18 17-15,-18 19 16,18-19-16,-17 19 15,17-19-15,0 1 16,-18 0-16,0-1 0,18 1 16,-35-1-16,35 1 0,-17-18 15,-1 18-15,18-1 16,-18-17 0,18 18 30</inkml:trace>
  <inkml:trace contextRef="#ctx0" brushRef="#br0" timeOffset="-43958.79">8714 11148 0,'0'-18'31,"0"0"-15,17 18 15,1 0-16,0 36 1,-1-19-16,1-17 16,-1 18-16,19 17 15,-19-35-15,1 18 0,17 0 16,-17-1-16,0 1 0,17 0 16,-35-1-16,53 18 15,-36-35-15,-17 18 0,36 0 16,-19-18-16,19 17 15,-19-17-15,-17 18 0,18-18 16,-1 0-16,-17 18 0,18-18 16,0 0-16,-36 0 62,18-18-46,-18 18-16,18-18 0</inkml:trace>
  <inkml:trace contextRef="#ctx0" brushRef="#br0" timeOffset="-43390.66">9084 10971 0,'-18'0'16,"18"18"15,0 0-15,0-1-16,0 1 15,0 0-15,-17 17 16,17-18-16,-18 1 0,-17 35 16,35-35-16,-18-1 0,-17 19 15,35-19-15,-18 19 0,-17-1 16,17-18-16,18 1 0,-17 0 15,17-1-15,-18 1 16,18 0-16,-18-18 0,1 17 16,-1 1-16,1 0 15,-1-1 1,18-34 93</inkml:trace>
  <inkml:trace contextRef="#ctx0" brushRef="#br0" timeOffset="-42916.44">8731 11130 0,'0'0'16,"0"-18"15,36 18 0,-19 0-15,18 0-16,-17 18 16,0-18-16,-1 18 0,1-1 15,0-17-15,-1 18 0,19 0 16,-19-1-16,1 1 0,17 0 15,-35-1-15,18 1 0,-1 0 16,1-1-16,0 1 0,-1-1 16,1-17-16,-18 18 15,18-18-15,-1 0 0,-17 18 16,18-18-16,-1 0 0,1 0 16,0 0-1,-36-18 48</inkml:trace>
  <inkml:trace contextRef="#ctx0" brushRef="#br0" timeOffset="-42387.23">9084 10954 0,'0'17'47,"0"1"-31,0 0-16,-18 17 15,1 18 1,-1-36-16,0 1 0,18 17 0,-35 1 16,18-19-16,17 19 0,-18-19 15,0 1-15,18 0 0,-17-1 0,-1 18 16,0-35-16,18 18 0,-17 17 15,17-17-15,-18-18 16,0 18-16,18-1 0,-17 1 16,-1 0-16,1-1 15,17 1 1,-18-18-16,18-18 109,35 18-109,-35-17 0,0-1 16,0 0-16</inkml:trace>
  <inkml:trace contextRef="#ctx0" brushRef="#br0" timeOffset="-41919.99">8802 11112 0,'0'-17'31,"17"17"-16,1 0 1,0 0-16,-18 17 0,17-17 16,1 36-16,0-36 15,-18 17-15,17-17 0,36 36 0,-35-36 16,-1 17-16,36 19 16,-17-1-16,-1-17 15,-17-18-15,-1 17 0,18 1 16,-17-1-16,0-17 0,-1 18 15,1-18-15,0 0 0,-1 18 16,1-1 0,0-17-16,-18-17 93,-18 17-61,0 0-32</inkml:trace>
  <inkml:trace contextRef="#ctx0" brushRef="#br0" timeOffset="-39758.67">4727 14287 0,'0'18'93</inkml:trace>
  <inkml:trace contextRef="#ctx0" brushRef="#br0" timeOffset="-39467.92">4710 14517 0,'0'0'0,"17"0"47</inkml:trace>
  <inkml:trace contextRef="#ctx0" brushRef="#br0" timeOffset="-39250.94">4727 14570 0,'0'0'0,"18"0"16,-1 0 0,-17 17-1,0 1 1</inkml:trace>
  <inkml:trace contextRef="#ctx0" brushRef="#br0" timeOffset="-38748.67">4639 14305 0,'18'0'15,"-1"0"17,-17 18-32,0-1 15,0 1 17</inkml:trace>
  <inkml:trace contextRef="#ctx0" brushRef="#br0" timeOffset="-38104.77">4745 14693 0,'0'18'32,"0"-1"-32</inkml:trace>
  <inkml:trace contextRef="#ctx0" brushRef="#br0" timeOffset="-36046.67">6756 13106 0,'17'0'16,"-17"17"93,0 1-93</inkml:trace>
  <inkml:trace contextRef="#ctx0" brushRef="#br0" timeOffset="-35834.02">6791 13353 0,'0'17'0,"0"-34"0,18 52 31,-18-17 0,0-1-15,0 1-16</inkml:trace>
  <inkml:trace contextRef="#ctx0" brushRef="#br0" timeOffset="-35618.52">6791 13617 0,'0'18'0,"0"-36"0,0 53 16,0-17 15,18-18-31,-18 18 16,0-1-16</inkml:trace>
  <inkml:trace contextRef="#ctx0" brushRef="#br0" timeOffset="-35418.54">6826 13794 0,'0'17'0,"0"-34"15,0 52 1,0-17-1,0-1 1</inkml:trace>
  <inkml:trace contextRef="#ctx0" brushRef="#br0" timeOffset="-35206.93">6826 13988 0,'0'0'0,"0"17"16,0 1-1,-17-18-15,17 18 31</inkml:trace>
  <inkml:trace contextRef="#ctx0" brushRef="#br0" timeOffset="-28674.69">8872 11712 0</inkml:trace>
  <inkml:trace contextRef="#ctx0" brushRef="#br0" timeOffset="-28454.42">8872 11783 0,'0'0'0,"0"35"32,0-17-17,0-1-15,0 1 16,18-18-16,-18 18 15,0-1-15</inkml:trace>
  <inkml:trace contextRef="#ctx0" brushRef="#br0" timeOffset="-27870.82">8837 12947 0,'0'0'15,"0"18"-15,0-1 16</inkml:trace>
  <inkml:trace contextRef="#ctx0" brushRef="#br0" timeOffset="-27643.48">8855 13053 0,'0'17'47</inkml:trace>
  <inkml:trace contextRef="#ctx0" brushRef="#br0" timeOffset="-27186.74">8855 12030 0,'0'17'47,"0"1"-32,0 0 1,0-1-1,0 1-15</inkml:trace>
  <inkml:trace contextRef="#ctx0" brushRef="#br0" timeOffset="-26976.21">8908 12418 0,'-36'0'0,"36"17"16,0 1-1,0 0 1,0-1 0,18 1-16,-18 0 15</inkml:trace>
  <inkml:trace contextRef="#ctx0" brushRef="#br0" timeOffset="-26776.82">8855 12718 0,'0'0'0,"0"17"0,0 1 15,0 0 1,0-1 0,0 1-1</inkml:trace>
  <inkml:trace contextRef="#ctx0" brushRef="#br0" timeOffset="-26570.92">8855 13000 0,'0'0'15,"0"17"-15,0 1 31,0 0-31</inkml:trace>
  <inkml:trace contextRef="#ctx0" brushRef="#br0" timeOffset="-26403.02">8855 13141 0</inkml:trace>
  <inkml:trace contextRef="#ctx0" brushRef="#br0" timeOffset="-18836.01">4692 14111 0</inkml:trace>
  <inkml:trace contextRef="#ctx0" brushRef="#br0" timeOffset="-17968.53">4727 14728 0</inkml:trace>
  <inkml:trace contextRef="#ctx0" brushRef="#br0" timeOffset="-1109.36">6791 12929 0,'0'-17'2219,"0"-1"-2157,-35 18-62,17 0 328,18-18-187,18 18-32</inkml:trace>
  <inkml:trace contextRef="#ctx0" brushRef="#br0" timeOffset="2605.52">6667 14146 0,'18'0'391,"-18"18"-376,18-18 1,-1 0 47,-17-18-63,0 1 15,0-1 16,0 36 48,-17-18-64,17 17 1,0 1-1,0 0 17,35-18-32,-17 0 47,-18-18-32,17 18 1,-17-18-16,0 1 15,18 17 1,-18-18 0,0 0-16,-18 18 47,1 0-32,17 18 1,-18 0-1,18-1-15,0 1 16,0 0 0,0-1-16,0 1 15,18-18 1,-1 0 0,1 0-16,0 0 15,-1 0 1,-17-18-16,18 18 0,-18-17 31,0-1-31,0 0 16,0 1-16,0-1 15,-18 18-15,18-18 16,-17 18-16,17-17 16,-18 17-16,0 0 0,1 0 15,-1 0 1,18 17-16,-18-17 15,18 36-15,-17-36 0,17 17 16,-18 1-16,18 0 16,0-1-16,0 1 15,0 0 1,18-18-16,17 17 16,-17-17-16,-1 0 15,1 0-15,0 0 0,-1 0 16,1 0-16,-18-17 15,18 17-15,-1-18 0,1 0 16,-18 1 0,0-1-16,0 0 15,0 1-15,0-1 16,-18 18-16,18-18 0,-35 18 16,35-17-16,-18 17 0,1 0 31,-1 0-16,18 17-15,-18-17 16,18 18-16,0 0 0,-17-1 16,17 1-16,0 0 15,0-1-15,0 1 16,17 0 0,1-18-1,0 0-15,-18 17 0,17-17 16,1 0-16,0 0 15,-1-35 1,-17 17 0,18 1-16,-18-1 15,-35 0 1,35 1-16,-18 17 16,18-18-16,-18 18 0,1 0 15,-1 0 1,0 18-1,1 17-15,17-17 16,0-1 0,0 1-16,0 0 15,0-1 1,17-17-16,1 18 16,0-18-16,-1 0 15,1 0-15,0 0 16,-1 0-16,-17-35 15,18 35-15,-1-18 0,-17 0 16,18 18-16,-18-17 16,0-1-16,0 0 15,-35 1-15,35-1 16,-18 18-16,1 0 16,-1-18-16,0 18 15,1 0-15,-1 36 16,0-19-16,1 1 15,17 0-15,0-1 16,0 1-16,0 0 16,0-1-1,17-17-15,-17 18 16,18-18-16,0 0 16,-1 0-16,1 0 15,0 0-15,-1-18 16,1 18-16,-18-17 15,17 17-15,1-18 0,-18 0 16,0 1-16,0-1 0,0 0 16,0 1-1,0-1-15,-18 18 0,-17-18 16,18 1-16,-19 17 16,19 0-16,-1 0 15,0 0-15,1 0 16,17 17-16,-18 1 0,18 0 15,-18-18-15,18 35 0,0-17 16,0-1-16,0 1 16,0 0-16,0-1 15,18-17-15,-18 18 0,18-18 16,-1 0-16,1 0 16,0 0-16,-1 0 0,1 0 15,0 0-15,-1-18 0,1 18 16,17-17-16,-35-1 0,18 18 15,-1-18-15,-17-17 16,0 17-16,0 1 16,0-1-16,-35 0 0,17 1 15,1 17-15,17-18 16,-35 18-16,17 0 0,0 0 16,1 0-16,-1 0 0,0 0 15,1 18-15,-1-1 16,18 1-1,0 17-15,0-17 16,0 0-16,0-1 16,0 1-1,18-18-15,-18 18 0,17-18 16,1 0-16,0 0 16,-1 0-16,1 0 15,0 0 1,-18-18-1,0 0 1,0 1-16,0-1 16,-18 0-16,18 1 15,-18 17-15,1 0 16,-1 0 0,0 0-1,1 17-15,17 1 16,-18-18-1,18 18-15,0-1 16,0 1 15,18-18-31,-1 0 16,1 0 0,0 0-16,-1 0 15,-17-18-15,18 18 0,-18-17 16,0-1-16,0 0 15,0 1-15,0-1 16,-18 18 0,1 0-1,-1 18 1,18-1 0,-18-17-16,18 18 15</inkml:trace>
  <inkml:trace contextRef="#ctx0" brushRef="#br0" timeOffset="5090.36">6756 14287 0,'0'0'0,"0"-17"63</inkml:trace>
  <inkml:trace contextRef="#ctx0" brushRef="#br0" timeOffset="7874.61">9119 11130 0,'0'-18'0,"18"18"16,0 0-1,-18-17-15,0 34 438,-36-17-438,36 18 16</inkml:trace>
  <inkml:trace contextRef="#ctx0" brushRef="#br0" timeOffset="9886.43">8802 13317 0,'35'0'94,"-35"-17"-79,0-1 16,0 0 1,0 1-17,0-1 17,0 36 108,18-18-124,-18 17-1,0-34 48,0-1-47,0 1-16,0-1 15,0 0-15,0 1 16,-18 17-1,18 17 17,-18-17-32,18 18 15,0 0-15,-17-1 16,17 1-16,0-1 16,0 1 30,17-36 17,-17 1-47,0-1-16,0 1 31,0 34 78</inkml:trace>
  <inkml:trace contextRef="#ctx0" brushRef="#br0" timeOffset="163631.01">11889 9560 0,'-18'0'0,"36"0"0,-54 0 16,19 0 0,-1 0-1,53 0 126,-35 18-141,18-18 0,0 0 15,-1 18-15,19-18 16,-19 0-16,36 17 16,-18-17-16,-17 0 0,17 18 0,36-18 15,-18 0-15,70 0 16,-88 0-16,1 0 0,52 0 16,-53 0-16,1 0 0,34 17 15,-35-17-15,1 0 0,34 18 16,-52-18-16,17 18 0,18-18 15,-35 0-15,-1 0 0,19 17 0,16-17 16,-34 0-16,17 0 0,18 0 16,-17 0-16,-19 0 15,36 0-15,-35 0 0,-1 0 0,36 0 16,-35 0-16,0 0 16,35 0-16,-36 0 0,1 0 15,-1 0-15,19 0 0,-19 0 0,19 0 16,-19 0-16,54 0 0,-36 0 15,0 0-15,18 0 0,-17 0 0,-1 0 16,0 0-16,53 0 0,-52 0 16,-1 0-16,35 0 0,-34 0 15,-1 0-15,36 0 16,-36 18-16,-18-18 0,19 18 0,-1-18 16,0 17-16,1-17 0,-1 0 0,53 18 15,-53 0-15,1-18 0,52 17 16,-53-17-16,18 0 0,35 18 15,-35-18-15,-18 0 0,54 17 16,-36-17-16,-1 0 0,37 0 16,-54 18-16,18-18 0,35 0 15,-53 0-15,1 0 0,16 0 16,19 18-16,-18-18 0,-18 0 16,71 0-16,-53 17 0,0-17 15,70 0-15,-70 0 0,18 18 16,123-18-1,-124 0-15,142 18 16,-159-18-16,70 17 0,-52-17 16,-18 18-16,53-18 0,-53 18 15,0-18-15,0 17 0,17-17 0,-17 0 16,0 18-16,17-18 0,36 18 16,-35-18-16,-18 0 0,70 17 15,-52-17-15,-18 0 0,70 0 16,-70 0-16,0 18 0,-18-18 0,18 0 15,0 0-15,-18 0 0,18 17 0,36-17 16,-54 0-16,18 0 0,0 0 16,0 0-16,-1 0 0,1 18 15,71-18-15,-71 0 0,17 0 16,54 18-16,-54-18 0,1 0 16,52 17-16,-52-17 0,-18 0 15,70 18-15,-52-18 0,-18 18 16,88-18-16,-88 17 0,17-17 15,1 0-15,0 18 0,-1-18 0,1 0 16,17 18-16,53-18 0,-53 17 16,-17-17-16,17 0 0,-18 18 0,1-18 15,0 0-15,70 17 0,-71-17 16,-17 0-16,35 18 0,-35-18 16,18 0-16,-1 0 0,1 18 0,88-18 15,-89 0-15,1 17 0,-1-17 16,1 0-16,-1 0 0,1 0 0,70 18 15,-70-18-15,-1 0 0,71 0 16,-70 0-16,-1 0 0,72 0 16,-72 0-16,1 0 0,70 0 15,-71 0-15,1 0 0,123 0 16,-141 0-16,17 0 16,36 0-16,-53 0 0,0 0 15,53 0-15,-53 0 0,0 0 16,70 0-16,-70 0 0,0 0 15,70 0-15,-52 0 16,-18 0-16,123 0 16,-123 0-16,106 0 15,-106 0-15,-18 0 0,71 0 16,-53 0-16,-18 0 0,71 0 16,-53 0-16,0 0 0,70 0 15,-70 0-15,0 0 0,53 0 16,-53 0-16,18 0 0,34 0 15,-34 0-15,-18 0 0,53 0 16,-53 0-16,17 0 0,-17 18 0,0-18 16,0 0-16,0 0 0,0 17 15,70-17-15,-70 0 0,18 18 0,52-18 16,-52 18-16,-1-18 0,71 17 16,-70-17-16,-1 0 15,72 18-15,-90-18 0,19 17 16,0-17-16,-18 0 0,-1 18 0,19-18 15,-18 0-15,0 18 0,17-18 0,-17 0 16,18 17-16,70 1 0,-70-18 16,-1 0-16,89 18 0,-89-18 15,19 17-15,69-17 16,-87 18-16,-1-18 0,72 0 16,-72 18-16,1-18 0,-1 0 0,1 0 15,-1 0-15,1 17 0,17-17 0,-17 0 16,-1 0-16,1 0 0,-1 0 0,71 18 15,-70-18-15,0 0 0,70 18 16,-88-18-16,17 0 0,71 17 16,-70-17-16,-18 18 0,88-18 15,-71 17-15,1-17 0,123 18 16,-124-18-16,1 0 16,-18 18-16,0-18 0,0 0 0,0 17 15,35-17-15,-35 0 0,0 18 16,0-18-16,-18 0 0,18 18 0,0-18 15,70 17-15,-70-17 0,0 18 16,71 0-16,-72-18 16,1 17-16,36-17 0,-37 0 15,1 18-15,0-18 0,36 0 16,-54 0-16,88 17 16,-87-17-16,-1 0 0,35 18 15,-34-18-15,-1 0 0,35 18 16,-34-18-16,-1 0 0,0 17 15,1-17-15,-19 0 0,1 0 0,17 0 16,-17 0-16,-1 0 16,1 0-16,0 0 0,-1 0 15,1 0-15,17 0 0,-17 0 16,0 0-16,17 0 0,-18 0 0,19 0 16,-1 0-16</inkml:trace>
  <inkml:trace contextRef="#ctx0" brushRef="#br0" timeOffset="165392.13">13070 10231 0,'0'-18'16,"0"0"-1,0 1-15,0-1 16,0 0-1,0 1 17,-17 17-17,-1 0-15,0 0 16,1 35-16,-18-17 16,17-18-16,-17 35 15,35-17-15,-18-1 0,18 1 0,0 17 16,-18-35-16,18 18 0,0 17 15,0-17-15,0-1 0,0 19 16,0-19-16,0 1 0,18-1 16,-18 1-16,18 0 0,-1-1 15,1 1-15,17-18 16,-17 0-16,-1 0 0,19 0 16,-19 0-16,19 0 0,-1-18 15,-17 18-15</inkml:trace>
  <inkml:trace contextRef="#ctx0" brushRef="#br0" timeOffset="165808.15">13511 10354 0,'0'-18'15,"-53"1"1,36 17 0,-18 0-16,17 0 15,0 0-15,1 17 0,-19 19 16,19-36-16,-1 35 0,-17 0 15,17-17-15,18 17 16,-17-17-16,17-1 0,0 19 16,35-19-16,-18 1 15,19-18-15,-19 0 16,19 0-16,17-18 16,-36-17-16,1 35 0,-1-18 0,19-35 15,-19 36-15,-17-1 16,18 1-16,-18-1 0,0 0 15,0 1-15,0-1 16,-35 18 15,35 18-31,0 17 0,0 0 16,0-17-16,35-1 16,-35 1-16,0 0 15,18-1-15,-18 1 0,17-18 0,-17 35 16,18-35-16,0 18 15,-1-18-15</inkml:trace>
  <inkml:trace contextRef="#ctx0" brushRef="#br0" timeOffset="166036.18">13811 10142 0,'-35'0'31,"35"36"-15,0-19-16,0 19 16,35-19-16,-35 1 15,0-1-15,18 36 0,0-35 16,-18 0-16,17 35 16,-17-18-16,18 18 0,-18-36 15,0 1-15,0 17 16,0-17-16</inkml:trace>
  <inkml:trace contextRef="#ctx0" brushRef="#br0" timeOffset="166898.86">14287 10336 0,'-52'-17'15,"52"34"17,-18 19-32,18-19 15,-18 36-15,18-35 16,0-1-16,0 19 16,0-19-16,0 19 0,0-19 15,0 1-15,18 0 16,17-18-1,-17 0-15,-1 0 0,-17-18 16,18 18-16,0-18 0,17-17 16,-17 17-16,-1 1 0,1-1 0,0-17 15,-18 17-15,17 18 0,-17-17 0,18-19 16,-18 19 0,0 52 15,0-17-31,0-1 15,0 18-15,0-17 16,0 0-16,35-18 0,-35 17 16,18 1-16,-1-18 15,19 0-15,-19 0 16,1 0-16,17 0 0,-17 0 16,0-18-16,17 1 0,-18 17 15,1-18-15,0-17 0,-1 17 16,-17 1-16,18 17 15,-18-18-15,0 0 0,0 36 47,0 0-47,18-18 16,-18 17-16,0 1 16,0-1-16,17 1 0,-17 0 15,18-18-15,-18 17 0,18-17 16,-1 0-1,18 0-15,-17-17 16,35-36-16,-35 35 16,-1-17-16,1 0 0,0 17 15,-18-17-15,0 17 0,17-17 0,-17 17 16,0-52-16,0 52 0,0 0 16,0 1-16,-35-1 0,35 0 15,0 1-15,-18 17 0,18-18 16,0 53-1,-17 1 1,17-1-16,0 0 16,0-17-16,0 17 0,17 18 15,-17-18-15,0-17 0,0 0 16,18-1-16,-18 1 0,0 0 0,18 17 16,-18-18-16,0 1 0,35 0 15,-17-1-15</inkml:trace>
  <inkml:trace contextRef="#ctx0" brushRef="#br0" timeOffset="167295.34">15681 10407 0,'-71'-35'31,"142"70"-31,-177-70 0,88 35 16,-17 35-1,18-35-15,-1 18 0,0 17 16,1-18-16,-1 1 0,18 17 16,0-17-16,-18 0 0,18-1 15,0 1-15,36 0 16,-19-18 0,19 0-16,-19-18 0,1 18 15,-1-35-15,1 17 0,-18 0 16,18 1-16,-18-1 0,17 0 0,-17 1 15,18-1-15,-18 1 0,0-1 16,0 0 0,0 54-1,-18-19 1,18 18-16,0-17 16,0 0-16,0-1 0,0 1 15,0 0-15,0-1 0,18-17 16,17 0-16,-17 0 15,0 0-15</inkml:trace>
  <inkml:trace contextRef="#ctx0" brushRef="#br0" timeOffset="167510.68">15857 10160 0,'0'0'31,"-17"-35"-31,17 70 31,0-17-31,0 17 16,17 0-16,-17-17 0,18 17 16,-18-17-16,18 35 0,-18-18 15,17 0-15,-17 0 0,0-17 16,0 35-16,0-35 16,0-1-16</inkml:trace>
  <inkml:trace contextRef="#ctx0" brushRef="#br0" timeOffset="167808.67">15681 10336 0,'0'0'0,"18"0"47,17 0-47,0 0 0,-17 0 15,17 0-15,-17 0 0,17 0 0,-17 0 16,35 0-16,-36 0 0,1 0 16,-1 0-16,1 0 0,0 0 0,-1 0 15,1 18-15,-18 0 0,18-18 16,-18 17-16,17 19 0,-17-19 16,0 18-1,0 1 1,0-19-16,0 1 0,-17-18 15,-1 0-15</inkml:trace>
  <inkml:trace contextRef="#ctx0" brushRef="#br0" timeOffset="167945.11">16069 10213 0,'0'0'15,"0"-18"-15,-18 18 31,18 18-31,18-18 16,17 35-16</inkml:trace>
  <inkml:trace contextRef="#ctx0" brushRef="#br0" timeOffset="168308.71">16422 10407 0,'0'0'16,"0"18"-16,-18 17 16,18-18-16,-17 1 0,17 17 15,0-17-15,0 0 0,0-1 16,0 1-16,0 0 16,0-1-16,17-17 31,-17-35-31,18 35 15,-1-35-15,-17 17 0,18-17 16,-18 17-16,0 0 0,18 1 0,-18-1 16,17-17-16,1 35 0,0-18 15,-1 1-15,1 17 0,0 0 16,-1 0-16,-17 17 16,18-17-16,-18 36 15,17-19-15,-17 1 16,0-1-16,0 1 0,18 0 15,0-1-15</inkml:trace>
  <inkml:trace contextRef="#ctx0" brushRef="#br0" timeOffset="168788.01">17074 10372 0,'-52'-18'31,"16"18"-31,19 0 0,-19 0 16,36 35-16,-17-35 0,17 18 16,-18 17-16,0-17 0,1-1 15,17 1-15,0 0 0,0-1 16,0 1-16,0 0 16,17-18-16,19 0 15,-19 0-15,1-18 16,0-17-16,-1 35 15,1-18-15,0-17 16,-18 17-16,17 1 16,-17-1-16,0 0 15,-17 18 17,17 36-32,0-19 0,0 1 15,0-1-15,0 1 0,0 17 16,0-17-16,0 0 0,0 35 15,0-36-15,0 1 0,0 35 16,0-36-16,0 1 0,0 0 16,0 35-16,0-36 0,-36 1 15,36 17-15,0-17 0,-17-18 16,17 17-16,0 1 16,-36-18-16,19 0 0,-19 0 15,19 0-15,-54 0 0,36 0 16,0 0-16,-36-18 0</inkml:trace>
  <inkml:trace contextRef="#ctx0" brushRef="#br0" timeOffset="169611.73">17815 10707 0,'0'0'16,"18"0"0,0 0-16,-1-35 15,1 35-15,-1-18 0,1 18 0,0-18 16,17 18-16,-17-35 0,-1 35 0,19-35 15,-19 35-15,-17-18 16,0 0-16,18 1 0,-18-1 16,-35 18-16,35-18 15,-36 18-15,19 0 0,-19 0 16,19 0-16,17 18 0,-18-18 16,-17 18-16,17 17 0,18-17 15,-17-1-15,17 19 0,0-19 16,0 1-16,0 0 0,0-1 0,0 1 15,35-1-15,-35 1 16,17 0-16,1-18 0,35 35 0,-18-35 16,-17 18-16,17-18 0,-17 17 15,17-17-15,-17 0 0,17 0 0,-17 0 16,-1 0-16,1-35 0</inkml:trace>
  <inkml:trace contextRef="#ctx0" brushRef="#br0" timeOffset="169924.09">18362 10513 0,'-18'0'16,"36"0"-16,-18 0 31,0 17-15,35-17-16,1 18 15,-19 17-15,36-17 0,-35 0 16,-1-1-16,19 19 0,-19-36 15,-17 17-15,18 1 0,-18-1 16,0 1-16,-18 0 16,1-18-16,-19 0 15,19 0-15,-18-36 16,17 19-16,0-18 16,1 17-16,17 0 0,0-17 15,0 17-15,0-17 16,35 17-16,-35 1 0,35 17 15,18-18-15</inkml:trace>
  <inkml:trace contextRef="#ctx0" brushRef="#br0" timeOffset="170232.4">18891 10530 0,'18'18'15,"-18"0"1,18-1-16,-1 1 15,1 0-15,-1-1 0,1 1 16,0 0-16,-1-1 0,1 1 16,-18-1-16,18 1 15,-1 0-15,-17-1 0,0-52 47,-17 35-47,17-18 0,0 1 0,-18-18 16,18 17-16,0-17 0,0-1 15,0 1-15,0 17 0,0 1 16,18-1-16,-18 0 0,53 1 16,-36 17-16,18 0 0,-17 0 15,17 0-15,-17 0 0,17 0 0,-17 0 16</inkml:trace>
  <inkml:trace contextRef="#ctx0" brushRef="#br0" timeOffset="170536.7">19473 10530 0,'0'18'0,"-53"-18"16,53 18-16,-17-18 0,17 17 15,-18-17-15,18 18 0,-35 70 32,35-70-32,0-1 0,35 1 15,-17-18-15,17 18 16,-17-18-16,-1 0 0,36 0 15,-35-36-15,0 36 16,34-17-16,-34-18 0,-18 17 16,18-17-16,-1 17 0,-17 0 15,0-17-15,0 17 0,0 1 16,-35-1-16,17 0 0,-17 18 16,18 0-16,-1 0 0,0 0 15,1 0-15,-1 18 0,0-18 0,1 0 16,17 35-16</inkml:trace>
  <inkml:trace contextRef="#ctx0" brushRef="#br0" timeOffset="170872.19">19791 10513 0,'0'17'15,"0"1"1,35-18-16,-17 18 16,-18-1-16,35 1 15,0 17-15,-17-17 16,-18 17-16,0-17 16,0-1-16,0 1 0,0 0 15,-18-18-15,18 17 0,-17-17 16,-1-35-1,18 17-15,0 1 16,0-18-16,0-1 0,0 19 16,18-19-16,-18 19 0,17-19 15,1 19-15,17-1 0,-17 18 16,-1-18-16,1 18 0</inkml:trace>
  <inkml:trace contextRef="#ctx0" brushRef="#br0" timeOffset="173509.18">20567 10583 0,'0'18'31,"18"-18"0,17 0-31,18 0 16,-36-18-16,19 18 0,-1-17 16,-17-1-16,-1 18 0,1-35 15,0 17-15,-18 0 16,0 1-16,0-1 0,0 1 16,0-1-16,0 0 15,-18 18-15,18-17 0,0 34 47,0 19-47,0-1 16,0 0-16,0 0 15,0 1-15,18-1 0,-18 0 16,0 1-16,0-1 0,0 71 0,0-71 16,0 18-16,0 0 0,0 35 15,0-53-15,0-17 0,0 35 16,0-36-16,0 1 0,0-53 47,0 17-47,0 0 15,0 1-15,0-18 0,0 17 0,0-35 16,0 35-16,0-17 0,0 17 16,-18-17-16,-17 18 0,17-1 15,0 0-15,-17 18 0,0-17 0,17 17 16,-35-18-16,18 18 0,17 0 15,1 0-15,-1 0 0,0 0 0,1 0 16,52 0 15,0 0-31,1 0 0,-19 0 16,18 0-16,54-18 16,-54 1-16,0 17 0,36-18 15,-54-17-15,19 35 0,17-18 16,-53 1-16,17 17 0,1-18 15,0 0-15,-18 1 16,17 17 0,-17 35-1,0-17 1,0 17-16,0-18 16,0 1-16,0 0 0,0 17 15,0 0-15,0-17 0,0 17 16,18-17-16,-18-1 0,17-17 15,1 18-15,0-18 0,-1 0 16,1 0-16,17-18 0,-17 18 16,0-17-16,17-36 0,-18 35 15,1 1-15,0-36 16,-18 35-16,0 0 0,17-17 0,-17 18 16,0-1-16,0 0 0,0 1 15,0 34 16,0 19-31,0-1 16,0-18-16,0 1 0,18 17 16,-18-17-16,35 17 15,-35-17-15,18-18 0,0 18 16,-1-18-16,1 0 16,0-18-16</inkml:trace>
  <inkml:trace contextRef="#ctx0" brushRef="#br0" timeOffset="173865.2">21625 10619 0,'-17'53'31,"17"-36"-15,0 1-16,0 35 15,0-36-15,17 19 16,-17-19-16,18 19 15,-18-19-15,18-17 0,-18 18 16,0-53 0,-18-1-1,18 19-15,0-1 16,0-17-16,0 17 0,0 0 0,0-17 16,0 18-16,35 17 15,-17-36-15,17 36 0,0-17 16,-17 17-16,0 0 15,-1 0-15,36 0 0,-35 35 16,-1-35-16,1 35 0,0 0 16,-1-17-16,1 17 0,-18-17 15,0 0-15,0 17 0,0-17 16,0-1-16</inkml:trace>
  <inkml:trace contextRef="#ctx0" brushRef="#br0" timeOffset="174087.95">22243 10654 0,'0'0'0,"0"-18"15,-18 54 17,18-19-32,-18-17 0,18 35 15,-17 1-15,17-19 0,0 19 16,0-1-16,0-17 0,0-1 15,0 18-15,0-17 0,17-18 16,1 18-16,17-18 16,-17 0-16,0-36 0,-1 36 15</inkml:trace>
  <inkml:trace contextRef="#ctx0" brushRef="#br0" timeOffset="174301.34">22595 10460 0,'0'0'0,"-17"0"0,-19 53 32,36-36-32,0 1 15,0 0-15,0-1 0,0 1 0,0 35 16,0-35-16,18-1 16,-18 36-16,0-18 0,0 1 0,0 17 15,0-36-15,0 1 16,0 17-16,0-17 0</inkml:trace>
  <inkml:trace contextRef="#ctx0" brushRef="#br0" timeOffset="174600.24">22401 10707 0,'0'0'0,"-17"0"16,70 0-1,-18 0 1,0 0-16,-17 0 0,52-18 16,-34 18-16,-1 0 0,18-17 15,-35 17-15,-1 0 0,1 0 16,-1 0-16,1 0 16,-18 17-1,18-17-15,-18 18 16,0-1-16,0 1 0,0 0 15,0 17-15,0-17 0,0-1 16,0 19-16,0-19 0,0 1 16,17-1-16</inkml:trace>
  <inkml:trace contextRef="#ctx0" brushRef="#br0" timeOffset="174733.61">22842 10583 0,'0'-17'0,"-17"17"0,34 17 0,-52-52 16,35 17 0,35 18-1,1 0-15</inkml:trace>
  <inkml:trace contextRef="#ctx0" brushRef="#br0" timeOffset="175398.65">23354 10619 0,'0'0'0,"-71"17"15,54 1 1,-1 0-16,18-1 16,-18 18-1,18 1-15,0-19 0,-17 36 16,17-17-16,0-19 0,0 36 15,0-35-15,0-1 0,0 1 16,17 0-16,19-18 16,-19-36-16,1 19 15,0-1-15,-1 0 0,1-34 16,-18 16-16,0 19 0,18-36 16,-18 17-16,0 19 0,0-1 15,0 1-15,0-1 0,0 0 0,0-17 16,17 17-1,1 18 1,-1 0-16,1 0 0,0 18 16,-1-18-16,1 18 15,0-18-15,17 35 0,-17-17 16,-1-1-16,1 1 0,-18-1 16,0 1-16,0 0 0,0-1 15,0 1-15,0 0 16,0-1-16,-18-17 31,18-17-31,0-19 16,0 1-16,0 17 15,35 1-15,-35-1 0,0 1 16,18-1-16,-18 0 0,18 18 16,-1-17-16,1-1 0,17 18 15,-17 0-15,0 0 16,17 0-16,-18 0 0,1 0 15,0 18-15,-1-1 0,1 19 16,0-19-16,-18 1 16,0-1-16,0 1 0,17 0 0,-17-1 15,0 1-15,0 0 0,0-1 16,-35 1-16,35 0 16,-18-18-16,1 0 0,-1 0 15</inkml:trace>
  <inkml:trace contextRef="#ctx0" brushRef="#br0" timeOffset="175565.12">24201 10866 0,'0'0'0,"0"-18"46,17 18-46,-17-18 16</inkml:trace>
  <inkml:trace contextRef="#ctx0" brushRef="#br0" timeOffset="178289.17">12894 11042 0,'35'0'62,"1"-35"-46,16 35-1,-34 0-15,0 0 0,35-18 16,-18 18-16,0 0 0,18 0 16,-18 0-16,1 0 0,34 35 15,-34-35-15,16 0 0,72 18 16,-71 0-16,0-18 0,35 0 16,-35 0-16,0 0 0,53 0 15,-53 0-15,-18 0 0,53 0 16,-70-18-16,17 18 0,18 0 15,-36 0-15,1-18 0,0 18 16,-1 0-16,1 0 0,0 0 0,17 0 16,0 0-16,1-17 0,-1 17 15,0 0-15,0 0 0,1 0 0,-1 0 16,71-18-16,-53 18 16,-18 0-16,71 0 0,-53 0 15,-18 0-15,53 0 0,-35 18 16,-18-18-16,36 17 0,-53-17 15,17 0-15,0 18 0,-17-18 16,17 0-16,-17 18 0,52-18 16,-52 0-16,17 0 0,-17 0 0,35 17 15,-18-17-15,0 0 0,36 0 16,-36 0-16,0 0 0,36 18 16,-53-18-16,17 0 0,35 0 15,-34 0-15,-1 0 0,0 0 16,0 0-16,1 0 0,-1 0 0,0 0 15,1 0-15,-1 0 0,0 0 0,0 0 16,36 17-16,-36-17 0,1 0 16,16 0-16,-16 0 0,-19 0 15,19 18-15,17-18 16,17 0-16,-52 0 16,17 0-16,0 0 15,-17 0-15,0 0 0,35 0 0,-18 0 16,0 0-16,18 18 15,-18-18-15,1 0 0,16 0 16,-16 0-16,-1 0 0,0 0 0,18 0 16,-18 0-16,36 0 15,-36 0-15,1 0 0,-1 0 0,35 0 16,-17 0-16,-17 0 0,-1 0 16,18 0-16,-18 0 0,71 0 15,-71 0-15,0 0 0,18 0 16,-17 0-16,-19 0 0,36 0 15,-35 0-15,0 0 0,-1 0 16,1 0-16,-1 0 0,1 0 0,53 0 16,-54 0-1,36 0-15,-18 0 0,-17 0 16,17 0-16,1 0 0,-1 0 16,-17 0-16,17 0 0,0 0 15,-17 0-15,17 0 0,-17 0 16,-1 0-16,36 0 0,-35 0 15,0 0-15,-1 0 0,36 0 16,-35 0-16,-1 0 0,36 0 16,-17 0-16,-19 0 0,36 0 15,-18 0-15,-17 0 0,35 0 16,-35 0-16,-1 0 0,36 0 16,-35 0-16,-1 0 0,19 0 15,-19 0-15,19 0 0,17 0 16,-18 0-16,-18 0 15,1 0-15,17 0 0,-17 0 0,0 0 16,17 0-16,-17 0 0,-1 0 16,18 0-16,-17 0 0,0 0 15,-1 0-15,1 0 0,0 0 16,-1 0-16,1 0 16,0 0-16,17 0 15,18 0-15,0-18 0,-18 18 16,0 0-16,18 0 15,-18 0-15,-17 0 0,53 0 16,-54 0-16,19 0 0,16 0 16,-34 18-16,0-18 0,35 0 15,-18 0-15,-17 0 0,34 0 16,-34 0-16,0 0 0,35 0 16,-18 0-16,-17 0 0,-1 0 0,36 0 15,-35 0-15,-1 17 0,19-17 16,-19 0-16,1 0 0,17 0 15,-17 0-15,0 0 0,34 0 16,-34 0-16,17 0 0,-17 0 16,35 0-16,-18 0 0,-17 0 15,-1 0-15,19 0 0,-19 0 16,1 0-16,17 0 0,-17 0 16,0 0-16,-1 18 0,1-18 15,0 0-15,-1 0 0,1 0 16,-1 0-16,19 0 0,-1 0 15,-17 0-15,17 0 0,18 0 16,-18 0-16,36 0 16,-36 0-16,-17 0 0,17 0 0,18 18 15,-36-18-15,19 0 0,-1 17 16,0-17-16,-17 0 0,35 0 16,-36 0-16,19 0 0,-1 0 15,18 0-15,-35 0 0,87 18 16,-87-18-16,17 0 15,1 0-15,-1 0 0,-18 18 0,19-18 16,17 0-16,-36 0 0,1 0 16,0 17-16,-1-17 0,1 0 0,0 0 15,34 0-15,-34 0 0,0 0 16,35 0-16,-36 0 0,19 0 16,-1 0-16,35 0 0,-34 18 15,-1-18-15,0 0 0,0 0 0,1 0 16,-1 0-16,18 18 15,-35-18-15,52 0 16,-52 0-16,-1 0 0,19 0 16,-19 0-16,19 0 0,-1 0 15,0-18-15,-17 18 0,35 0 16,-18 0-16,-17 0 0,52 0 16,-52 0-16,17 0 0,-17 0 0,17 0 15,-17 0-15,-1 0 0,-17 18 16,18-18-16,0 0 15,-1 0-15,1 0 16,0 0 0,-1 0-16,1 0 0,-1 0 15,1 0-15,0 0 16,-1 0-16,1 0 16,0 0 30,-54 0 48,19 0-78,-1 0-16,0 0 0</inkml:trace>
  <inkml:trace contextRef="#ctx0" brushRef="#br0" timeOffset="181535.33">4710 14146 0</inkml:trace>
  <inkml:trace contextRef="#ctx0" brushRef="#br0" timeOffset="182199.68">4762 14728 0</inkml:trace>
  <inkml:trace contextRef="#ctx0" brushRef="#br0" timeOffset="183281.09">3986 14693 0,'0'18'78,"0"-1"-46,18-17-17,0 0-15,-1 0 16,-17-35 0,18 35-16,0 0 0,-1-35 15,-17 17-15,18 1 0,-18-1 16,0 0-1,-35 18 1,17 18 15,0-18-31,1 18 0,-1 17 16,0-17-16,1-1 16,17 1-16,0-1 15,-18 1-15,18 0 16,0-1-16,0 1 15,0 0-15,18-18 16,-18 17-16,17-17 16,72 36-1,-72-36 1,1 0-16,-1 0 16,1 17-16,0-17 15,17 0-15,-35-35 0</inkml:trace>
  <inkml:trace contextRef="#ctx0" brushRef="#br0" timeOffset="183581.57">4392 14658 0,'0'18'78,"0"-1"-62,0 1-16,0-1 15,0 1-15,0 17 16,0-17-16,0 0 0,0-1 15,0 1-15,0 0 16,0-1-16</inkml:trace>
  <inkml:trace contextRef="#ctx0" brushRef="#br0" timeOffset="185808.71">6085 13705 0,'0'18'109,"0"0"-93,18-18 15,0 0-16,-1 0 1,1 0 0,-18-18-16,18 0 15,-18 1 1,0-1-16,0 0 16,0 1-16,0-1 15,0 1-15,-18-1 16,0 18-1,1 0 1,-1 0-16,0 0 16,1 18-16,-1-18 15,18 35-15,-18-18 0,18 1 16,-17 0-16,17-1 16,0 1-16,0 0 15,0-1-15,0 1 16,0 0-16,17-1 15,-17 1-15,18-18 16,0 18-16,-1-1 16,1 1-16,0-18 15,-18 17-15,17-17 0,1 0 16,0 0 0,-1 0-1,1 0-15,0-17 16,-1 17-16,1-18 15,-1 18 1</inkml:trace>
  <inkml:trace contextRef="#ctx0" brushRef="#br0" timeOffset="186410.83">6350 13741 0,'0'-18'63,"18"18"-48,-18-18-15,17 18 16,-17-17-16,18 17 16,0 0-1,-1 0 1,1 0-16,-1 17 16,1-17-16,0 18 0,-18 0 15,17-18-15,-17 17 0,0 1 16,0 0-16,0-1 0,0 1 15,0 0-15,0-1 0,-35-17 0,35 18 16,-35 17-16,17-17 0,18-1 16,-35-17-16,35 18 0,-18-18 0,1 0 15,-1 0-15,0 0 16,18-18 15,0 1-15,18 17-1,-18-18-15,35 18 16,-17-18-16,17 18 16,-17-17-16,-1 17 0,19 0 15,-19 0-15,1 0 0,0 0 16,-18 17-16,17-17 16,1 18-16,-18 0 15,18-18-15,-18 17 0,17 1 16</inkml:trace>
  <inkml:trace contextRef="#ctx0" brushRef="#br0" timeOffset="187671.13">8043 12594 0,'0'18'47,"18"-18"31,0 0-62,-1-18-16,-17 1 15,18 17-15,-18-18 16,0 0-16,0 1 16,-53-1-1,35 18 1,1 0-16,-1 0 16,0 35-16,1-17 15,-1 0-15,18-1 16,-18 1-16,18-1 15,0 1 1,36 0-16,-19-1 16,1-17-16,-18 18 15,35-18-15,-17 0 0,0 18 16,-1-18-16,1 0 0,0 0 16,-1 0-16,1 17 0,-1-17 0,1 0 15,0 0-15,-1 0 16,1 0-16</inkml:trace>
  <inkml:trace contextRef="#ctx0" brushRef="#br0" timeOffset="188248.58">8326 12612 0,'-18'-18'31,"18"1"-15,35 17-1,-35-18-15,18 18 16,-1 0-1,1 0 1,0 0-16,-18 18 16,17-18-16,-17 35 0,0-18 15,0 1 1,0 0-16,-17-18 16,17 17-16,-18-17 15,0 0-15,1 0 16,34 0 46,1 0-46,17 18-16,-17-18 16,0 18-16,-1-18 0,1 0 15,-18 17-15,18 1 0,-1-18 16,-17 18-16,18-18 15,-18 17-15,-35 1 16,-1-18-16,36 17 16,-53-17-16,36 0 0,-1 0 15,-17 18-15,17-18 0,1 0 0,-1 0 16,0 0-16,1 0 16</inkml:trace>
  <inkml:trace contextRef="#ctx0" brushRef="#br0" timeOffset="-200474.58">22631 617 0,'0'-17'16,"0"-1"-1,17 0-15,-17 1 31,18 17-15,-18-18-16,0 1 31,0-1 1,0 53 61,0-17-93,18-1 16,-18 1-16,0 0 0,0 17 0,17 0 16,-17-17-16,0 17 15,0 36-15,0-54 0,0 36 16,0-17-16,0-19 15,0 18-15,0-17 0,0 0 16,0 17-16,-17-17 0,17-1 16,-18-17-16,18 18 15,-18-18-15,1 0 0,-1 18 16,0-18-16,1 0 0,-1 0 16,0 0-16,-17 0 15,18 0-15,-1 0 0,-17-18 0,17 18 16,0 0-16,1 0 15,-1 0-15,0 0 0,1-18 16,-1 18-16,1 0 31,17-17-15,35-1 15</inkml:trace>
  <inkml:trace contextRef="#ctx0" brushRef="#br0" timeOffset="-200096.83">22225 547 0,'-18'0'15,"36"0"-15,-53 0 0,17 0 0,0-18 16,18 1-16,-17 17 16,17-18-1,35 18-15,0 0 16,-17 0-16,0 0 0,-1 0 16,36-18-16,-18 18 15,1 0-15,34 0 0,-17 0 0,88 0 16,-88 0-16,0 0 15,35-17-15,-52 17 0,-1 0 16,18 0-16,-36 0 0,1 0 16,0 0-16,-36 0 31,18 17-15,-35-17-16,17 0 15,1 0-15</inkml:trace>
  <inkml:trace contextRef="#ctx0" brushRef="#br0" timeOffset="-199404.67">23513 406 0,'0'-18'32,"-18"18"-1,0 0 16,1 18-47,-19 17 15,19-17-15,-1-1 0,-35 19 16,18-19-16,17 18 0,-35 18 16,18-35-16,17 17 0,-17 18 15,18-18-15,-1-17 0,-17 88 16,17-71-16,18 0 0,0 36 16,0-36-16,0 1 0,0 17 15,18-18-15,-18-18 0,35 36 16,-17-35-16,-1 0 0,18-1 15,1 1-15,-19 0 16,36-1-16,-35-17 0,17 0 16,-17 0-16,35 0 0,-36 0 0,1-35 15</inkml:trace>
  <inkml:trace contextRef="#ctx0" brushRef="#br0" timeOffset="-198764.44">23812 706 0,'-17'0'0,"34"0"0,-34-18 0,-1 18 16,1 0-16,-1 0 31,0 18 0,1-1-31,-1 1 16,0 17-16,1-17 16,-1-1-16,18 19 0,-18-1 0,18 0 15,-17 0-15,17 1 0,0-19 16,0 36-1,0-35-15,17 0 16,-17-1-16,18-17 0,0 0 16,17 0-16,-17-35 15,-1 35-15,1-18 0,35-35 16,-18 18-16,-17-35 16,-1 52-16,-17-17 0,0-54 15,0 54-15,0 18 0,-35-36 16,17 35-16,18 0 0,-52 1 15,34-1-15,0 18 0,-17-18 16,17 18-16,1 0 0,-1 0 16,0 0-16,1 36 15,-1-19-15,1 1 16,17 17-16,-18-35 16,18 18-16,0 0 0,0-1 15,0 1-15,35-18 0,-35 17 16,18-17-16,-1 0 0,19 0 15,-36 18-15,35-18 16,-17 0-16,-1 0 0,19 0 16,-19 0-16,18 0 0,1 0 15,-19-18-15,1 18 0,35 0 16</inkml:trace>
  <inkml:trace contextRef="#ctx0" brushRef="#br0" timeOffset="-198311.71">24165 952 0,'0'18'31,"-17"-18"-15,17 18 0,0-1-16,-18 19 15,0-19-15,18 1 0,-35 53 16,35-54-16,-18 18 0,18 18 16,0-35-16,-17 0 0,17 17 15,0-17-15,0-1 16,35 1-16,-17-18 15,17 0-15,-17-35 16,-1 35-16,19-53 0,-19 35 16,36-70-16,-35 53 15,-1-18-15,-17 17 0,0 19 16,0-1-16,0-17 0,-17 17 0,-19 0 16,19 18-1,-18 0-15,17 0 0,0 0 16,1 0-16,-19 18 0,19-18 15,17 35-15,-18-35 0</inkml:trace>
  <inkml:trace contextRef="#ctx0" brushRef="#br0" timeOffset="-197264.96">24871 988 0,'0'0'0,"0"-18"16,0 36 62,0-1-78,-18-17 15,18 36-15,0-19 0,-17-17 16,17 18-16,-18 0 0,0 17 16,1-17-16,17-1 0,-18 18 15,18-17-15</inkml:trace>
  <inkml:trace contextRef="#ctx0" brushRef="#br0" timeOffset="-196627.09">25329 653 0,'0'0'0,"36"-18"32,-36 36-1,-36-18-15,36 17-16,-17 19 0,17-19 15,-35 18-15,17 18 16,18-35-16,-18 0 0,1 52 15,17-52-15,0-1 0,0 19 16,0-19-16,0 1 16,35 0-16,-17-18 15,-1 0-15,1 0 16,35-18-16,-36 18 0,1-35 16,17-1-16,1 19 0,-19-1 15,1-17-15,-1 0 0,1-1 16,-18 19-16,0-54 0,0 54 15,0-19-15,-35 1 0,-18 0 16,35 17-16,-35-17 0,36 35 16,-1-18-16,-35 1 15,36 17-15,-1 0 0,0 0 0,-17 0 16,17 0-16,1 17 16,17 1-16,-18-18 0,18 35 15,0-17-15,0-1 0,0 1 16,0 0-16,18-1 15,17 1-15,-17 0 16,-1-18-16,1 0 16,17 0-16,0 0 0,-17 17 15,17-17-15,1 0 0,-19 0 16,19 0-16,-19 0 0</inkml:trace>
  <inkml:trace contextRef="#ctx0" brushRef="#br0" timeOffset="-196333.4">25717 900 0,'36'35'78,"-36"-18"-78,0 1 15,0 17-15,17-35 0,-17 18 16,0 17-16,18-17 16,-18 17-16,0-17 15</inkml:trace>
  <inkml:trace contextRef="#ctx0" brushRef="#br0" timeOffset="-195808.64">25894 388 0,'0'-18'31,"0"1"16,18 17 15,-18 35-62,17-35 0,18 35 16,-17-17-16,17 0 16,1 17-16,-19 0 0,19-17 0,-1 35 15,0-18-15,-17-17 0,17 35 16,-17-18-16,-1-18 16,1 54-16,-18-36 0,0 1 15,0 34-15,-35-17 0,35-18 16,-36 18-16,-17 35 0,18-52 15,0 17-15,0-18 0,-1 0 0,1 0 16,0 1-16</inkml:trace>
  <inkml:trace contextRef="#ctx0" brushRef="#br0" timeOffset="-190631.31">22366 1482 0,'0'0'0,"-18"0"16,1 0-16,-1 0 16,1 0 15,-1 0 0,0 0 0,36 0 110,0 0-141,-1 0 16,1 0-16,17 17 15,-17-17-15,-1 0 0,19 0 0,17 0 16,-18 0-16,0 0 0,36 0 16,-54 0-16,19 0 0,34 0 15,-52 0-15,17 0 0,18-17 16,-35 17-16,17 0 0,-17 0 15,-1 0-15,1 0 0,-1 0 0,1 0 16,17 0-16,-17 0 16,35-18-16,-35 18 15,-1 0-15,36 0 0,-35 0 16,-1 0-16,36-18 0,-35 18 16,0 0-16,-1 0 0,1 0 0,0 0 15,-1 0-15,1 0 0,17 0 16,-17 0-16,-1 0 0,19 0 15,-19 0-15,19 0 16,-19 0-16,1 0 0,17-17 16,-17 17-16,17 0 0,0 0 15,-17 0-15,0 0 0,-1 0 0,36 0 16,-35 0-16,-1 0 16,1 0-16,0 0 0,-1 0 0,1 0 15,17 0-15,-17 0 0,0 0 16,17 0-16,0-18 0,-17 18 15,17 0-15,-17 0 0,17 0 16,-17 0-16,-1 0 0,1 0 0,17 0 16,0-18-16,-17 18 0,0 0 15,-1 0-15,19 0 0,-19 0 16,1 0-16,-1 0 0,1 0 16,17-17-16,54 17 15,-72 0-15,36 0 16,-35-18-16,17 18 0,-17 0 0,-1 0 15,1 0-15,0 0 0,-1 0 0,1 0 16,0 0-16,-1 0 0,1 0 16,-1 0-16,1 0 0,0 0 15,-1 0-15,1 0 0,0 0 16,-1 0-16,1 0 0,0 0 16,-1 0-16,1 0 0,-1 0 15,1 0-15,0 0 0,-1 0 0,19 0 16,-19 0-16,1 0 15,0 0-15,-18 18 0,17-18 16,1 0 0,0 0-1,-1 0-15,18 0 0,-17 0 16,0 0-16,-1 0 0,1 0 16,0 0-16,-1 0 0,1 0 15,0 0-15,-1 17 16,1-17-16,-1 0 0,1 0 15,0 0-15,-1 0 16,-17 18-16,18-18 0,17 0 16,-17 0-16,0 0 0,-1 18 15,1-18-15,-1 0 0,19 0 16,-19 0-16,1 0 0,0 0 16,-1 0-16,1 0 0,0 17 15,-1-17-15,1 0 16,0 0-16,-1 0 15,1 0-15,-1 0 0,1 0 16,17 0-16,-17 0 16,17 0-16,-17 0 15,0 0-15,-1 0 0,1 0 16,-1 0-16,1 0 16,0 0-16,-1 0 15,1 0-15,0 0 0,-1 0 16,1 0-16,17 0 15,-17 0-15,-1 0 32,1 0-17,0 0-15,-1 0 16,1 0 0,0 0-16,-1 0 15,1 0 1,0 0-1,-1 0 17,1 0-17,0 0 1,-1 0-16,1 0 31,-1 0-15,1 0 31,0 0-32,-1 0-15,1 0 32,0 0 46,-18-17-78,0-1 15,17 18 1,-17-18-16,18 1 31,-18-1-31,0 1 16,0-1-16,18 0 0,-18 1 15,0-1-15,0-17 16,0 17-16,0-17 16,0 17-16,0 1 0,0-1 15,0 0-15,17 1 0,-17-1 16,0 0-16,0 1 16,0-1-16,0 0 15,0 1-15,0-1 16,0 0-16,0 1 0,0-1 15,0 1-15,0-1 16,0 0-16,0 1 16,18 17-16,-18-18 0,0 0 15,0 1-15,0-1 16,0 0-16,0 1 16,0-1-16,0 1 15,0-1 1,0 0-16,0 1 15,0-1-15,0 0 0,0 1 16,0-19 15,0 19-15,0-1-16,0 1 16,0-1-1,0 0-15,0 1 16,0-1-16,0 0 15,0 1 1,0-1 0,0 0-1,0 1 1,0-1-16,0 0 16,0 1-16,0-1 15,0 1 1,0-1-1,0 0 1,0 1 0,0-1 15,0 0-15,0 1-1,0-1 1,0 0 437,0 1-453</inkml:trace>
  <inkml:trace contextRef="#ctx0" brushRef="#br0" timeOffset="-189835.5">21872 18 0,'0'-18'0</inkml:trace>
  <inkml:trace contextRef="#ctx0" brushRef="#br0" timeOffset="-188521.78">21907 0 0,'0'0'0,"0"18"16,18-1-16,-18 1 0,18 70 16,-1-70-16,-17 17 15,0 0-15,0 36 16,0-54-1,18 36-15,-18-35 0,0 0 16,0 17-16,0-17 0,0 52 16,0-52-1,0-1-15,0 19 0,0-19 16,0 1-16,0 0 0,0-1 0,0 1 16,0 17-16,0-17 15,0-1-15,0 1 0,0 0 16,0-1-16,0 1 15,0 0-15,0-1 16,0 1-16,0 0 16,0-1-16,0 1 0,0-1 15,0 1-15,0 0 0,0-1 16,0 1-16,0 0 0,0-1 16,0 1-16,0 0 15,0-1-15,0 1 16,0 0-16,0-1 0,0 1 15,0-1-15,0 1 0,0 0 16,0-1-16,0 1 16,0 0-16,0-1 15,0 1-15,0 0 16,0-1 0,0 1-16,0-1 15,0 1 1,0 0-16,0-1 15,0 1-15,0 0 16,0-1-16,0 1 16,0 0-16,0-1 15,0 1 1,0-1 0,18-17-16,-18 18 15,17-18 95,-17-18-79,0 1-16,18 17-15,-18-18 32,18 18-17,-1 0 1,-17-17-16,18 17 16,0-18-16,-1 18 15,1 0 1,-1 0-1,-17-18-15,18 18 16,0 0 0,-1 0-16,1 0 15,0 0-15,-1 0 16,1 0-16,0 0 16,-18 18-1,17-18 1,1 0 15,-18 18-31,17-18 16,1 0-1,-36 0 95,1 0-95</inkml:trace>
  <inkml:trace contextRef="#ctx0" brushRef="#br0" timeOffset="-186107.54">21872 123 0,'0'-17'78,"18"17"16,-1 0-94,-17 17 0,18-17 0,0 0 16,-1 18-16,1-18 15,17 18-15,-17-18 16,0 0-16,35 0 16,-36 17-16,18-17 15,-17 0-15,0 0 0,-1 0 0,1 0 16,0 0-16,-1 0 0,1 0 16,0 18-16,-1-18 15,1 0 1,-1 0-16,1 0 15,0 0 1,-1 0-16,1 0 0,0 0 0,-1 0 16,1 0-16,0 0 0,-1 0 15,1 0-15,-1 0 0,1 0 16,0 0-16,-1 0 0,1 0 16,0 0-16,-1 0 0,1 0 15,0 0-15,-1 0 16,1 0-16,0 0 0,-1 0 15,1 0-15,17 0 0,-17 18 16,-1-18-16,1 0 0,0 0 0,-1 0 16,1 0-16,17 0 15,0 0-15,1 0 16,-19 0-16,1 0 0,0 0 16,-1 0-16,1 0 0,17 0 15,-17 0-15,-1 0 0,36 0 16,-35 0-16,0 0 0,-1 0 0,19 0 15,-19 0-15,19 0 16,-19 0-16,1 0 0,17 0 16,-17 0-16,-1 0 0,19 0 15,-19 0-15,1 0 0,0 0 16,-1 0-16,1 0 0,-1 0 0,1 0 16,17 0-16,-17 0 0,0 0 15,-1 0-15,1 0 0,0 0 16,-1 0-16,18 0 0,-17 0 15,0 0-15,-1 0 0,1 0 16,0 0-16,-1 0 16,1-18-16,0 18 0,-1 0 0,1 0 15,0 0-15,-1 0 0,18 0 16,-17 0-16,0 0 0,17 0 16,-17 0-16,-1 0 0,19-18 15,-19 18-15,1 0 0,17 0 16,-17 0-16,-1 0 0,19 0 15,-19 0-15,1 0 16,17-17-16,-17 17 16,17 0-16,-17 0 0,-1 0 15,1 0-15,0 0 0,-1 0 0,1 0 16,0 0-16,-1 0 0,1 0 16,0 0-16,-1 0 0,1 0 15,17 0-15,-17 0 0,-1 0 16,1 0-16,0 0 0,-1 0 15,19 0-15,-19-18 0,1 18 16,-1 0-16,1 0 0,0 0 0,-1 0 16,1 0-16,17 0 15,-17 0-15,0 0 0,17 0 16,-18 0-16,1 0 0,17 0 16,-17 0-16,0 0 0,17 0 15,-17 0-15,17 0 16,-17 0-16,-1 0 0,18 0 15,-17 0-15,0 0 0,-1 0 0,1 0 16,0 0-16,-1 0 0,1 0 16,0 0-16,-1 0 15,1 0-15,-1 0 0,19 0 16,-19 0-16,1 0 16,0 0-16,-1 0 0,1 0 15,0 0-15,-1 0 0,1 0 16,-1 0-16,1 0 15,0 0-15,-1 0 0,1 0 16,0 0-16,-1 0 0,1 0 16,17 0-16,-17 0 15,0 0-15,-1 0 0,18 0 16,-17 0-16,0 0 0,17 0 16,-17 0-16,-1 0 0,36 0 15,-35 0-15,17 18 16,-17-18-16,-1 0 0,1 0 15,0 0-15,-1 0 0,1 0 16,0 0-16,-1 17 16,1-17-16,-1 0 15,1 0-15,0 0 16,-1 0-16,-17 18 16,36-18-16,-19 0 15,1 0-15,0 0 0,-1 0 16,1 0-16,0 18 15,-1-18-15,1 0 0,-1 0 0,1 0 16,0 0-16,-1 17 0,1-17 16,0 0-1,-1 0-15,1 0 16,0 0 0,-18 18-16,17-18 15,1 0 1,-1 0-1,1 0 1,0 0 0,-1 0-1,1 0 1,0 0 31,-54 0 47,19 0-79</inkml:trace>
  <inkml:trace contextRef="#ctx0" brushRef="#br0" timeOffset="-179376.79">27040 829 0,'-17'0'15,"17"-18"17,-18 18-32,53 0 156,-17 0-156,0 0 16,17 0-16,18 0 15,-18 0-15,36 0 0,-36 0 0,0 0 16,1 0-16,16 0 15,-16 0-15,-1 0 0,-17 0 0,17-17 16,-17 17-16,-1 0 0,36 0 16,-35 0-16,-1 0 0,1 0 15,0 0-15,-1 0 0,1-18 16,0 18-16,-1 0 0,1 0 16,0 0-16,-1 0 0,1 0 15,-1 0 1,1 0 15,-53 0 0,17 0-15</inkml:trace>
  <inkml:trace contextRef="#ctx0" brushRef="#br0" timeOffset="-178818.67">27164 635 0,'-18'0'32,"18"18"-1,-17-1-15,-1 1-16,18 0 15,-35-1-15,-1 1 0,19-1 16,-19 1-16,19 0 15,-1-18-15,1 17 0,-1-17 16,18 18-16,-18-18 0,1 0 16,-1 0 15,53 0 31,-17 0-62,0 0 0,17 0 16,0 0-16,-17 18 16,35-18-16,-36 17 0,1-17 0,0 0 15,-1 0-15,1 18 0,0 0 16,-1-18-16,1 17 16,-1-17-16,1 18 15,-18-1 1,18-17-16,-18 18 15</inkml:trace>
  <inkml:trace contextRef="#ctx0" brushRef="#br0" timeOffset="-177373.97">28487 547 0,'0'-18'32,"17"18"-17,-17-17-15,0 34 47,18 1-31,-18 17-16,0-17 0,18 17 15,-18-17-15,0 17 16,17 0-16,-17-17 0,0-1 16,0 1-16,0 0 0,0-1 15,0 1-15,-17-18 31,-1 0-15,18-18-16,-18-17 16,1 17-16,-1-52 15,18 52-15,0-17 16,0 17-16,0 1 16,0-1-16,18 18 15,-1 35 1,19-17-1,-19 0-15,1-18 0,17 35 16,-17-17-16,0-1 0,-1 1 16,1-1-16,-1 1 15,-17 0-15,18-18 0,-18 17 16,0-34 31,-18 17-47,18-36 0,0 1 15,0 0-15,0 17 16,0 1-16,0-1 0,0 0 16,36 1-1,-36-1-15,35 18 16,-17 0-16,-1 0 0,1 35 16,0-35-16,-1 18 0,1-18 0,35 18 15,-36 17-15,1-35 0,17 18 16,-17-1-16,-18 1 0,18-18 15,-18 17-15,17-17 16,-17 18-16,0 0 16,-17-18-1,17-18 17</inkml:trace>
  <inkml:trace contextRef="#ctx0" brushRef="#br0" timeOffset="-177183.93">29245 635 0,'0'0'16,"0"18"15,0-1-15,18 19-1,0-19-15,-18 1 16,17-1-16,1 1 15,-18 0-15</inkml:trace>
  <inkml:trace contextRef="#ctx0" brushRef="#br0" timeOffset="-177007.67">29245 494 0,'0'0'15,"-17"0"-15,-1 0 0,36 0 47,17 0-31,-35 18-16</inkml:trace>
  <inkml:trace contextRef="#ctx0" brushRef="#br0" timeOffset="-176585.79">29422 617 0,'17'18'15,"-34"-36"-15,34 54 0,1-19 0,-18 1 16,18 0-16,-18-1 0,17-17 16,-17 18-16,0-1 0,0 1 0,18 0 15,-18-1-15,0 1 0,0 0 16,0-36 15,0-17-15,-18-1-1,18 19-15,0-1 0,0-17 16,0 17-16,0-17 0,0 0 16,0 17-16,35 18 15,-17 0-15,0 0 16,-1 0-16,1 18 0,0-1 15,-1-17-15,1 36 0,0-1 16,-1-17-16,1 17 16,0-35-16,-18 17 0,17 1 15,-17 0-15,0-1 0,18-17 16,-18 18-16,0 0 16,17-18-1,1 0-15,0-18 16</inkml:trace>
  <inkml:trace contextRef="#ctx0" brushRef="#br0" timeOffset="-176447.02">29968 653 0,'0'17'0,"0"19"31,0-19-31,0 1 0,0-1 16,0 1-16,0 0 15</inkml:trace>
  <inkml:trace contextRef="#ctx0" brushRef="#br0" timeOffset="-176261.46">29916 476 0,'-18'0'0,"18"18"16,-18-18 0,54 0-1,-19 0 1,18 0-16</inkml:trace>
  <inkml:trace contextRef="#ctx0" brushRef="#br0" timeOffset="-175416.62">30127 617 0,'18'0'0,"-36"0"0,53 0 31,-17 18-16,17-18-15,-17 18 0,0-18 16,-1 17-16,1 1 0,-18 0 16,18-1-16,-18 1 15,17-18-15,-17 17 0,0 1 16,0 0-16,-17-18 31,-1 0-15,18-18-16,-18 18 0,18-18 15,0-17-15,0 18 0,0-1 16,0 0-16,0 1 0,18-1 16,-18 0-16,18 18 0,-1-17 15,1 17-15,0 0 16,-1 0-16,1 35 16,-1-17-16,1-18 15,0 53-15,-18-36 0,17-17 16,1 35-16,-18-17 0,0 0 15,18-1-15,-18 1 16,0-53 31,0 17-47,0-17 16,0 17-16,0-17 15,0 17-15,17 18 0,-17-35 16,36 35-16,-19-18 15,1 18-15,-1 0 16,1 36-16,0-19 16,-1-17-16,-17 18 0,18-18 0,0 18 15,35 34 1,-36-34 0,-17 0-16,18-18 31,-1 0-16,-17-18-15,18 18 0,-18-18 16,18 18-16,-1-52 0,1 34 16,0-17-16,-18 17 15,17 18 1,-17 18 15,18-18-31,-18 17 0,18 1 16,-18 17-16,17-17 15,-17-1-15,0 1 0,18 0 16,-18-1-16</inkml:trace>
  <inkml:trace contextRef="#ctx0" brushRef="#br0" timeOffset="-175251.07">30939 459 0,'-53'17'0,"106"-34"0,-106 52 16,53-17 15,17-18-31,-17 17 0,71-17 16</inkml:trace>
  <inkml:trace contextRef="#ctx0" brushRef="#br0" timeOffset="-174552.6">31150 600 0,'0'0'0,"0"-18"31,18 18-15,0 0-16,17 0 16,0 0-16,-17 0 15,-1 0-15,1 0 0,0 0 16,-1 18-16,1-18 0,0 35 16,-18-17-16,17-1 15,-17 1-15,0 17 16,-35-17-16,35-1 0,-53 19 15,35-36-15,1 17 0,-19 1 16,19-18-16,-1 0 0,1 0 16,-1 0-1,0 0-15,18-18 0,0 1 16,18 17 15,17 0-15,-17 0-1,17 17-15,-17 1 0,-1-18 16,1 18-16,0-1 0,-18 1 16,17 17-16,-17-17 15,0-1-15,0 19 0,0-19 0,-35 1 16,35 17-16,-71 1 0,54-1 16,-18-17-16,-18 17 15,35-35-15,0 17 0,-17 1 16,17-18-16,1 0 0,-1 0 15,1 0-15,17-35 0,-18 17 16,18 1-16,0-1 16,0 0-16,18 18 15,-1-17-15,18 17 16,-17 0-16,0 0 0,17 0 16,-17 35-16,-1-35 0,19 18 15,-19-18-15,1 0 16,-1 17-16,1-17 0,-18 18 15,18-18-15,-18 17 0,17-17 16</inkml:trace>
  <inkml:trace contextRef="#ctx0" brushRef="#br0" timeOffset="-174136.76">31485 900 0,'0'0'0,"36"0"16,-1-18-1,-17 18-15,17 0 16,0-18-16,-17 1 0,-1 17 16,1-36-16,0 19 0,-18-1 15,0 0-15,0 1 0,0-1 16,0-17-16,0 17 15,0-17-15,0 17 16,-18 18-16,-17 0 16,17 0-16,1 0 15,-1 18-15,-35 17 0,35-35 16,1 36-16,-19-1 16,19-18-16,-1 1 0,0 0 0,18-1 15,0 1-15,0 17 16,0-17-16,36 0 15,-19-1-15,19 1 0,-1-18 16,-17 0-16,-1 0 0,19 17 0,-19-17 16,1 0-16,17 0 0,-17 0 0,-1 0 15,19-35-15,-19 18 0,1 17 16</inkml:trace>
  <inkml:trace contextRef="#ctx0" brushRef="#br0" timeOffset="-172457.62">32244 423 0,'-18'-17'16,"18"-1"-1,0 0-15,0 1 16,0-1-1,0 36 48,18-18-63,-18 17 16,0 1-16,18 0 0,-18-1 0,17 19 15,-17-1-15,0-17 0,18 34 16,-18-34-16,0 17 0,0 18 15,0-35-15,0 0 0,0 17 16,0-18-16,0 1 16,0 17-16,-18-17 0,18 0 15,0-1-15,0 1 16,0 0 0,35-54 15</inkml:trace>
  <inkml:trace contextRef="#ctx0" brushRef="#br0" timeOffset="-171649.5">32138 670 0,'-18'0'0,"36"0"0,-53 0 0,-1 0 0,19 0 16,-1 0-16,18-17 31,18 17-31,35 0 16,-36-18-16,19 18 0,-1 0 0,0 0 15,36-18-15,-36 18 0,0-17 16,18 17-16,-35-18 0,0 18 16,-1-18-16,1 1 0,-18-1 15,0 1-15,0-1 16,-35 0-16,35 1 15,-18-1-15,18 0 0,-18 18 16,18 18 15,0 0-15,0-1-16,0 1 0,0 0 0,0 34 16,0-34-16,18 35 15,-18-18-15,18-17 0,-18 17 0,17 18 16,-17-35-16,0-1 0,0 19 15,0-19-15,0 1 16,0 0-16,0-1 0,0 1 16,0-53 15,18-1-15,-18 19-16,17-19 0,1 19 15,0-1-15,17-35 0,-17 36 16,-18-1-16,17 18 15,-17 35 17,18-35-32,-18 18 0,18-1 15,-18 1-15,17 17 0,1-35 0,-1 36 16,1-19 0,0-17-16,-18 18 0,17-18 15,1 0-15,0 0 16,-1 0-1,1 0-15,-18-18 0,18 18 16,-18-17-16,17 17 0,-17-36 0,18 36 16,0-35-16,-1 17 0,-17 1 15,18-1-15,-1 1 0,-17-1 16,0 36 31,0 17-47,0-18 15,0 1-15,-17-18 0,17 18 16,0-1-16,0 1 16,17-18-16,1 0 15</inkml:trace>
  <inkml:trace contextRef="#ctx0" brushRef="#br0" timeOffset="-171486.66">33020 547 0,'-18'0'16,"1"0"0,17 17 15,35-17-15,-35 18-16,18-18 0</inkml:trace>
  <inkml:trace contextRef="#ctx0" brushRef="#br0" timeOffset="-171185.27">33267 617 0,'0'18'62,"-18"0"-62,18-1 16,-17 1-16,17 0 0,-18-1 15,0 1-15,18-1 0,0 19 16,0-19-16,0 1 16,18-18-16,-18 18 0,35-1 15,-17-17-15,-18 18 0,18-18 16,-18 18-16,0-1 16,-18-17-16,-17 0 15,-1 0 1,19 0-16,-36 0 0,35 0 15,1 18-15,-1-18 0,0 0 0,1 0 16</inkml:trace>
  <inkml:trace contextRef="#ctx0" brushRef="#br0" timeOffset="-115002.62">12206 2663 0,'0'-17'15,"0"-1"1,0 1 0,0-1 15,0 36 63,0-1-79,0 18-15,0-17 16,0 0-16,0 17 0,18-17 16,-18-1-16,0 36 0,0-35 15,0-1-15,17 36 0,-17-17 16,0-1-16,0 18 15,0-35-15,0 17 16,0-18-16,0 1 0,0 0 0,0-1 16,-17 1-16,-1 0 15,0-18-15,1 0 0,-1 17 16,1-17-16,-19 0 16,19 0-16,-1 0 15,0 0-15,1 0 0,-1-17 16,0 17-16,1 0 0,-1 0 15,1 0 1,17-18 15,0 0-15,0 1-16</inkml:trace>
  <inkml:trace contextRef="#ctx0" brushRef="#br0" timeOffset="-114693.62">11853 2699 0,'0'0'0,"-17"-36"15,17 19 1,0-1-16,35 1 15,-17-1 1,17 18-16,-17 0 0,17-18 0,53 18 16,-53 0-16,18-17 0,18 17 15,-36 0-15,18 0 16,0 0-16,-36 0 0,1 0 0,0 0 16,-1 0-16,-17 17 31,-17-17-16</inkml:trace>
  <inkml:trace contextRef="#ctx0" brushRef="#br0" timeOffset="-114260.81">12894 2452 0,'0'0'15,"0"-18"-15,-18 18 31,-17 18-15,17 17 0,1-35-16,-18 53 15,17-35-15,0 17 0,-17 35 16,17-34-16,1 17 0,-36 35 16,35-35-16,1 0 0,-19 53 15,19-71-15,17 18 0,-18-18 0,18 18 16,-18-18-16,18 0 0,0 18 15,0-17-15,36-19 0,-36 1 0,35 17 16,-17-35-16,-1 18 0,36-18 16,-35 0-16,-1 0 0,36 0 15,-35 0-15,17 0 0,-17-18 16</inkml:trace>
  <inkml:trace contextRef="#ctx0" brushRef="#br0" timeOffset="-113725.48">13159 2822 0,'-18'-17'0,"-53"-19"31,54 36-16,17 18-15,-18-18 16,18 35-16,-18-17 0,1 35 16,-1 0-16,18-36 15,-17 36-15,17-17 0,-18 16 16,18-16-16,0-19 0,0 1 16,0 17-16,0-17 0,18 0 15,-1-18-15,18 0 16,-17 0-16,0 0 0,-1-18 15,19-17-15,-1 17 0,-17-17 16,-1 17-16,19-17 0,-19 0 0,1-1 16,-1-34-16,-17 34 0,0 19 15,0-19-15,0 1 0,0 0 16,-35 17-16,35-17 0,-35 17 0,17 1 16,1 17-16,-54-18 15,53 18-15,1 0 0,-19 0 16,19 18-16,-1-18 0,-17 35 15,35-17-15,-18-1 0,18 1 0,0 0 16,0-1-16,0 1 0,0-1 16,0 1-16,0 0 0,18-1 15,17 1-15,0 0 0,1-1 16,-19-17-16,19 0 16,-1 0-16,-17 18 0,17-18 15,-17 0-15,-1 0 0,1 0 0</inkml:trace>
  <inkml:trace contextRef="#ctx0" brushRef="#br0" timeOffset="-113428.06">13441 3104 0,'0'0'0,"0"18"0,0 0 31,0-1-15,0 1-16,0 0 15,0-1-15,0 1 0,0 0 0,17-1 16,-17 1-16,18-1 0,-18 1 16,18 0-16,-18-1 15,17-17-15,-17 18 16,18-18-16,0 0 0,-1 0 15,1 0-15,0 0 16,-1-35-16,1 35 0</inkml:trace>
  <inkml:trace contextRef="#ctx0" brushRef="#br0" timeOffset="-112391.64">13564 3140 0,'-17'0'31,"-1"0"-15,0 0-16,1 0 31,17 17-15,-18-17-16,18 18 0,-18 0 15,18-1-15,-17-17 16,17 18-16,0 0 16,0-1-16,0 1 0,0-1 15,0 1-15,0 0 16,17-18-16,-17 17 0,18-17 16,0 0-16,-1 0 15,1 0-15,0 0 16,-1 0-16,1 0 0,0-17 15,-1-1-15,1 18 0,-18-18 0,17 18 16,-17-35-16,18 35 0,-18-53 16,0 36-16,0-1 15,0 0-15,-18 18 0,18-17 16,-17-1-16,-18 18 16,17 0-16,0 0 0,1 0 15,-1 0-15,0 0 0,1 0 0,-1 0 16,0 0-16,1 0 0,-1 18 15,1-18-15,17 17 16,0 1 0,0 0-16,17-18 15,1 17-15</inkml:trace>
  <inkml:trace contextRef="#ctx0" brushRef="#br0" timeOffset="-112043.89">14023 3228 0,'0'18'62,"0"-1"-46,0 1-16,0 17 15,-18-35-15,18 18 0,0-1 16,-17-17-16,17 18 0,-18-18 16</inkml:trace>
  <inkml:trace contextRef="#ctx0" brushRef="#br0" timeOffset="-111309.7">14570 2558 0,'0'-18'15,"0"36"-15,0-54 0,0 19 16,0-1-1,-18 18 1,0 18 0,1 17-1,17-17-15,-18-1 0,1 19 16,-1 16-16,0-16 0,18 17 16,-17-18-16,-1 35 15,18-34-15,0-19 0,0 36 0,0-17 16,0-19-16,0 1 0,0 0 15,35-1-15,-35 1 0,18-1 0,17-17 16,-17 0 0,-1 0-16,1 0 0,0 0 15,-1-17-15,1 17 0,17-35 0,-17-1 16,0 1-16,-1 17 0,1-17 16,-18 17-16,0-17 0,0 0 0,0-18 15,0 18-15,-35-1 16,35 19-16,-53-36 0,35 35 0,-53-35 15,54 53-15,-1 0 16,-17 0-16,17 0 0,1 18 16,-1-18-16,18 35 0,-18-35 15,1 35-15,17-17 16,0 0-16,0 17 0,0-17 16,0-1-16,0 1 0,35 0 15,-17-1-15,17 1 16,-17-18-16,-1 0 0,18 0 15,1 0-15,-19 0 0,36 0 16</inkml:trace>
  <inkml:trace contextRef="#ctx0" brushRef="#br0" timeOffset="-111047.56">14799 3069 0,'0'18'47,"18"-18"-47,-18 17 16,17 1-16,-17 0 15,0-1-15,0 1 0,0 0 16,0-1-16,0 19 15,-17-19-15,17 1 0,-18-18 16</inkml:trace>
  <inkml:trace contextRef="#ctx0" brushRef="#br0" timeOffset="-110631">15099 2152 0,'-18'0'0,"36"0"0,-36 18 47,54 17-47,-36-18 0,35 1 16,-18 17-16,1 1 0,35 34 16,-18-34-16,1 16 0,-19 1 15,54 36-15,-54-37 0,1-16 16,17 70-16,-17-71 0,-18 18 15,18 35-15,-18-53 0,0 18 16,-71 18-16,36-18 0,-1-18 16,-34 35-16,35-34 0,-1-1 15,-34 18-15,35-35 0,-1-1 16,1 18-16</inkml:trace>
  <inkml:trace contextRef="#ctx0" brushRef="#br0" timeOffset="-109597.94">16069 3122 0,'-18'0'0,"1"0"15,34 0 48,1 0-63,17 0 15,1 0-15,-19 0 0,1 0 16,35 18-16,-36-18 0,19 0 16,17 0-16,-36 0 0,19 0 15,16 0-15,-34 0 0,0 0 16,17 0-16,-17 0 0,-1 0 16,1 0-16,-18 17 0</inkml:trace>
  <inkml:trace contextRef="#ctx0" brushRef="#br0" timeOffset="-109360.71">16122 3369 0,'0'18'0,"0"-36"0,-18 36 15,36-18 32,17 0-47,-17 0 16,17 0-16,-17 0 15,-1 0-15,36 0 0,-17 0 16,-1 0-16,35 0 0,-52 0 16,70 0-16,-52-18 15</inkml:trace>
  <inkml:trace contextRef="#ctx0" brushRef="#br0" timeOffset="-104979.64">21731 2328 0,'0'-17'16,"0"-1"-16,0 36 94,0-1-79,0 1-15,-18 0 0,18 17 16,0 0-16,0-17 0,-17 52 15,17-52-15,-18 17 0,1 89 16,-1-89-16,18 36 16,-18-36-16,18-18 0,-17 19 15,17 17-15,-18-36 0,18 1 16,0 17-16,0-17 16,0 0-16,-18-18 15,18-18 63,0-17-62,0 17 0,0 0-16,18 1 15,-18-1-15,0 0 0,18-17 16,-1 17-16,-17 1 15,18-1-15,-18 1 16,18 17-16,-1 0 16,-17-18-16,18 18 0,-1 0 15,1 0-15,0 0 0,17 0 16,-17 35-16,17-35 16,-35 18-16,18-18 0,-1 17 15,-17 1-15,18 0 0,-1-1 16,-17 19-16,18-19 0,-18 1 15,0 0-15,0-1 0,0 1 16,0 17-16,-18 0 16,1-17-1,17 0-15,-18-18 16,1 17 0</inkml:trace>
  <inkml:trace contextRef="#ctx0" brushRef="#br0" timeOffset="-103867.7">22225 2928 0,'0'-18'47,"-18"18"-31,18-17-16,0-1 15,0 0-15,0 1 16,-17 17 15,-1 0-15,18 35-1,-18-35-15,18 18 0,-35 17 16,35-17-16,-17-1 0,-1 19 16,0-1-16,1-17 0,-1 34 15,18-34-15,-18 0 0,18 52 16,0-52-16,0 17 15,0-17-15,0-1 0,18 19 16,-18-19-16,35 1 0,-17 0 16,0-18-16,-1 0 15,1 0-15,17 0 16,-17-18-16,17-17 16,-17-1-16,-1 19 0,1-18 15,0 17-15,-18 0 0,0-52 16,0 52-1,0-17-15,0 17 0,0 1 0,0-1 16,0 0-16,-18-17 0,18 17 16,-18 1-16,-17 17 0,17 0 15,-17 0-15,17 0 16,1 0-16,-1 0 0,1 17 16,-1-17-16,18 18 15,-18-18-15,18 18 16,0-1-16,0 1 15,0 0 1,18-18-16,17 17 0,-17-17 16,-1 18-16,19-18 15,-19 0-15,1 0 0,17 0 16,1 0-16,-19 0 0,1-35 16,17 35-16,-17-18 0</inkml:trace>
  <inkml:trace contextRef="#ctx0" brushRef="#br0" timeOffset="-103477.12">22631 2311 0,'0'-18'15,"0"36"-15,-18-54 0,18 19 16,0-1 0,-18 18 15,18 18-31,-17-18 16,-1 53-16,18-36 0,-35 54 15,35-36-15,0 0 0,-18 1 16,18 34-16,0-34 0,0 16 15,0-16-15,-17-1 0,17 0 0,0 1 16,0 34-16,0-52 16,35 52-16,-35-34 15,0-19-15,17 1 0,1 0 16,-18-1-16,18 1 0,-1-18 16,1 0-16,0 17 15,-1-17-15,1 0 0</inkml:trace>
  <inkml:trace contextRef="#ctx0" brushRef="#br0" timeOffset="-102438.01">22789 2646 0,'0'-18'0,"-17"18"16,17-17-16,-18 17 15,18-18-15,0 0 16,35 18 15,-17 0-15,17 0-16,-17 18 15,0-18-15,17 18 0,-17 17 16,-1-18-16,18 19 0,-17-19 16,-18 1-16,18 17 0,-18-17 15,17 17-15,-17 0 16,0-17-16,0 17 0,0 1 15,0-19-15,0 1 0,-17 17 16,-1-17-16,0 0 16,1-1-16,-1-17 15,18-17 32,0-1-47,18 0 16,-18 1-16,17-1 0,19 0 15,-36 1-15,17-1 0,1 0 16,17-17-16,-17 17 0,0 1 16,17-18-16,-18 17 0,-17 0 15,18-17-15,-18 17 0,18 18 16,-18-17-16,0-1 16,0 36 30,-18-18-30,18 17-16,-35 1 0,17 17 16,18-17-16,-17-18 0,17 18 15,-18-1-15,18 1 0,-18-1 0,18 19 16,-17-19-16,17 1 0,0 17 16,0-17-16,0 0 0,0-1 15,0 1-15,17 0 16,1-1-16,0-17 15,-18 18-15,35-18 0,-18 0 16,1 0-16,0 0 16,-1 0-16,1 0 15,0 0-15,-1 0 16,1 0-16,0 0 31,-18-18-15,0 1-1</inkml:trace>
  <inkml:trace contextRef="#ctx0" brushRef="#br0" timeOffset="-101393.82">24183 2099 0,'-18'0'0,"54"18"125,-19-1-125,-17 1 15,18 0-15,-1-1 0,1 1 0,0 17 16,-1 0-16,36 54 16,-53-54-16,18 0 0,17 36 15,-17-36-15,-18 0 0,35 36 16,-35-36-16,0 0 0,18 36 15,-18-36-15,0 0 0,0 36 16,0-53-16,0 17 0,0-17 16,0 17-16,-18-17 0,18-1 15,-35 18-15,35-17 0,-18 0 0,1-1 16,-54 36-16,53-53 16,1 18-16,-36 0 0,53-1 15,-18-17-15,1 0 0,17 18 16,17-18 31,-17 17-32</inkml:trace>
  <inkml:trace contextRef="#ctx0" brushRef="#br0" timeOffset="-100779.26">24941 2787 0,'0'-18'0,"-17"1"31,34 17 47,19 0-78,-19 0 16,1 0-16,17 0 0,18 0 16,-18 0-16,1 0 0,-1 0 15,0 0-15,1 0 0,-1 0 0,35 0 16,-52 0-16,0 0 0,17 0 16,-17 0-16,-1 0 15,-34 0 32,-1 17-31,0-17-16</inkml:trace>
  <inkml:trace contextRef="#ctx0" brushRef="#br0" timeOffset="-99581.15">26335 2469 0,'0'-17'15,"-18"17"1,18 17 31,0 19-47,0-19 0,0 1 15,0 0-15,0 35 0,0-36 16,0 36-16,0-18 0,0-17 16,0 53-16,0-54 15,0 1-15,0-1 0,18 19 16,-1-19-16,1-17 15,0 0-15,-1 0 0,1 0 16,0 0-16,35 0 16,-36-17-16,1 17 0,0-18 15,-1-17-15,1 17 0,-1 1 0,1-36 16,0 35-16,-18-17 0,0-1 16,0 19-16,0-1 0,0-17 15,0 17-15,-18 18 31,18 18-15,-18 17-16,1-17 16,17 17-16,0-17 0,-18 17 15,18 0-15,0-17 0,0 0 16,0 34-16,0-34 0,0 17 16,0 18-16,0-35 0,0 0 15,18 35-15,-18-18 16,0-18-16,17 1 0,-17 35 15,0 0 1,0-35-16,-35-1 16,18-17-16,-19 0 15,19 0-15,-36 0 16,35 0-16,0 0 0,1-17 0,-1 17 16,0 0-16,1 0 15,-1 0-15,1 0 16</inkml:trace>
  <inkml:trace contextRef="#ctx0" brushRef="#br0" timeOffset="-63136.87">23513 2258 0,'17'0'0,"-34"0"203,-1 17-187,18 1 0,-18 17-16,1-17 0,-1 0 15,0-1-15,18 1 0,-17 17 16,-18 36-1,35-54-15,-18 1 0,18 0 16,0 17-16,0-17 0,0-1 16,0 1-16,0-1 0,35 1 15,-35 0-15,18-1 16,-18 1-16,17-18 0,-17 18 16,18-18-16,-18 17 15,18-17-15,-1 18 31,1-18-15,0 0-16,-1 0 16,1 0-16,0 0 0,-1 0 15,1 0-15,-1-18 16,1 18-16</inkml:trace>
  <inkml:trace contextRef="#ctx0" brushRef="#br0" timeOffset="-62820.66">23724 2469 0,'0'0'0,"-17"-17"31,17 34 1,0 1-32,0 17 15,0-17 1,0 0-16,0-1 0,0 19 16,0-19-16,0 18 15,0-17-15</inkml:trace>
  <inkml:trace contextRef="#ctx0" brushRef="#br0" timeOffset="-62636.65">23654 2311 0,'0'0'0,"-18"0"15,53 0 32,-17-18-31</inkml:trace>
  <inkml:trace contextRef="#ctx0" brushRef="#br0" timeOffset="-62281.35">23865 2187 0,'0'0'0,"0"-17"16,18 17 30,17 0-46,-17 0 16,17 17-16,-17 18 16,0-35-16,-1 18 15,1 0-15,17 17 0,-35 0 16,18-17-16,-1 0 0,1 70 16,0-53-16,-18 0 0,0-17 15,0 17-15,0 1 0,0-19 0,0 36 16,0-18-16,-18-17 0,-17 35 15,35-35-15,-36-1 0,1 1 16,18-1-16,-1 1 0,-17-18 16,17 0-16,0 0 15</inkml:trace>
  <inkml:trace contextRef="#ctx0" brushRef="#br0" timeOffset="-61087.5">26952 2205 0,'0'-18'32,"0"36"108,0-1-140,-17-17 0,17 18 16,-18-18-16,18 18 0,-18 17 16,1-17-16,17-1 15,0 1-15,-18 35 0,18-35 16,-18 17-16,18 0 0,0-17 15,0-1-15,0 19 16,0-19-16,0 1 0,0 17 0,0-17 16,0-1-16,0 1 0,18 0 15,-18-1-15,18-17 16,-1 18-16,1-18 16,0 0-16,-1 0 15,1 0-15,-1 0 0,19-18 16,-19 18-16</inkml:trace>
  <inkml:trace contextRef="#ctx0" brushRef="#br0" timeOffset="-60777.65">27217 2417 0,'0'-18'0,"0"36"0,0-54 16,0 54 47,0 0-63,0-1 15,17-17-15,-17 35 16,0-17-16,0 0 0,0 17 15,0-17-15,18-1 16,-18 1-16,-35-18 31</inkml:trace>
  <inkml:trace contextRef="#ctx0" brushRef="#br0" timeOffset="-60599.94">27199 2222 0,'0'0'0,"-17"0"31,34 0 1,18 0-32,-17 0 15,17 0-15</inkml:trace>
  <inkml:trace contextRef="#ctx0" brushRef="#br0" timeOffset="-60184.84">27499 2152 0,'18'0'78,"-18"18"-78,35-18 16,-17 17-16,17 18 16,-18-35-16,1 18 0,0 17 15,-18-17-15,17 0 0,1 35 16,-18-36-16,18 19 0,-18 34 16,0-35-16,0 1 0,0 69 15,-18-69 1,18-1-16,-35-17 0,35 17 0,-36 0 15,-34 18-15,35-35 16,-1-1-16</inkml:trace>
  <inkml:trace contextRef="#ctx0" brushRef="#br0" timeOffset="-40176.56">27887 2046 0,'0'-18'46,"18"18"-46,-18 18 250,35 0-250,-17-18 16,-1 35 0,1-17-16,0-18 0,-18 17 15,17-17-15,1 18 0,-1 17 16,1-35-16,0 18 0,17 17 16,-35-17-1,18-1-15,-1 1 0,-17 0 16,18 17-16,0-17 0,-18-1 15,17 19-15,1-1 0,-18-18 16,0 1-16,0 0 0,17-1 0,-17 1 16,0 17-16,18 1 0,-18-19 15,0 18-15,0-17 0,0 0 16,0-1-16,0 36 16,0-35-16,0 0 0,-18 34 15,18-16-15,-35 34 16,35-34-16,-17-1 15,-1-17-15,0-1 0,1 18 16,17-17-16,-18 0 0,0 17 16,18-17-16,-17-1 0,17 1 0,-18 0 15,0-1-15,18 1 16,-17-18-16,17 17 0,-18 1 16,1 0-16,17-1 15,-18-17-15,18 18 16,-18 0-1,18-1 1,-17-17-16,17 18 31,0-36 172,0 1-203,0-1 16,0 0-16,0 1 0</inkml:trace>
  <inkml:trace contextRef="#ctx0" brushRef="#br0" timeOffset="-38544.01">21431 2011 0,'0'17'94,"-17"1"-79,17 0 1,-18-1-16,0-17 0,18 18 15,-17 0-15,-1-1 0,18 1 16,-18 0-16,1-1 0,17 1 0,-18-1 16,0 19-16,1-19 0,-1 1 15,1 35-15,17-35 0,-18 17 16,0-17-16,1 52 0,17-52 16,0 17-16,-18 0 0,18-17 0,0 17 15,-18 0-15,18 18 0,0-35 16,-17 17-16,17 18 15,-18-18-15,18-17 0,0 35 16,0-35-16,0-1 0,0 19 16,0-19-16,0 1 0,0 0 15,0-1-15,0 1 0,0-1 0,18 1 16,-18 0-16,0-1 0,17 36 16,1-35-16,-18 0 15,18-1-15,-18 1 0,17 17 16,-17-17-16,18-1 0,0 19 15,-18-19-15,0 1 0,35 17 16,-35-17 0,17-18-16,1 17 0,-18 1 0,18-18 15,-18 18-15,17-1 0,1 1 0,-18 0 16,18-1-16,-1 1 16,1 0-1,0-1-15,-18 1 16,17-18-1,-17 18-15,18-18 16,-18 17-16,18-17 16,-1 0-16,-17 18 15,18-18-15,-18 17 16,17-17-16,-17 18 16,18-18-1,-18 18-15,0-36 188,-18 18-188</inkml:trace>
  <inkml:trace contextRef="#ctx0" brushRef="#br0" timeOffset="-36565.66">28240 1852 0,'0'-18'203,"0"1"-188,0-1 17,17 18-17,1 0-15,0-17 16,17 17-16,-17 0 16,-1 0-16,19 0 0,-19 0 15,1 0-15,35 35 0,-36-18 16,19 1-16,-19-18 15,-17 18-15,0-1 0,18-17 16,-18 18-16,0 0 0,0-1 0,0 1 16,0 0-16,0-1 15,-18-17-15,18 18 0,0-1 16,-35-17-16,35 18 0,-18-18 0,1 35 16,-1-35-16,1 18 0,-19 0 15,19-18-15,17 17 0,-18-17 16,0 18-16,1-18 0,-1 0 15,18 18-15,-18-18 16,36 0 203,0 0-204,-1 0-15,1 0 16,0 0-16,52 0 16,-52 0-16,17 0 15,-17 0-15,17 0 0,-17 0 0,17 0 16,0 0-16,-17 0 0,17 0 16,-17 0-16,17 0 0,-17 0 15,-1 0-15,1 0 0,0 0 16,-36 0 249</inkml:trace>
  <inkml:trace contextRef="#ctx0" brushRef="#br0" timeOffset="-14031.72">19985 2646 0,'0'17'31,"-18"-17"125,1 0-140,-1 0 0,0 0-1,1 0 1,17-17-16,-18 17 31,0 0 16,1-18 0,-1 18 0,0 0 0,1-17 15,-1 17-31,1 0 16,-1 0-16,0 0 1,1 0 30,17 17-62,-18-17 31,36 0 126,-1 0-157,1 0 0,0 0 15,17 0-15,18 0 0,0 0 16,-18 0-16,53 0 0,-35 0 16,0 0-16,35-17 15,-35 17-15,-18-18 0,36 18 16,-53-18-16,17 18 0,-18 0 15,1 0-15,0 0 0</inkml:trace>
  <inkml:trace contextRef="#ctx0" brushRef="#br0" timeOffset="-11700.65">19650 2646 0,'0'0'0,"17"-18"16,19 1 15,-19 17-31,-17 17 188,0 1-173,18-1 1,-18 1-16,18-18 0,-1 18 16,-17-1-16,18 1 0,-18 0 15,17-1-15,1 1 0,-18 0 16,18-1-16,-1 1 16,-17-1-16,18-17 0,-18 18 0,18 0 15,-1-1-15,1 1 0,-18 0 16,18-1-16,-1-17 0,-17 18 15,18 0-15,-1-18 16,-17 17-16,18-17 0,-18 18 16,18-18-16,-18 18 15,17-18-15,-17 17 32,18-17-17,-18 18 1,-18-18 156,1 0-157,-1 0-15,0 0 16,1 0-16,-1 0 16,1 0-16,-1 17 15,0-17-15,18 18 0,-35-18 16,17 18-16,1-1 0,-19 1 15,1 17 1,18-17-16,-1-18 0,0 18 16,1-1-16,-1 1 15,0-18-15,18 17 0,0 1 0,-17 0 16,-1-18-16,18 17 16,-18-17-16,18 18 0,-17 0 15,17-1 1,-18-17-16,18 18 15,-17-18-15,-1 0 32,18 18-32,-18-18 31,18 17-31,18-17 281,0 0-265,-1 0-1,1 0-15,-1 0 16,1 0-16,0 0 16,52 0-1,-52 0 1,17 0-16,-17 0 0,17 0 16,-17 0-16,17 0 15,-17 0-15,-1 0 0,1 0 0,0 0 16,-1 0-16,1 0 0,-1 0 0,1-17 15,0 17-15,-1 0 0,1 0 16,0 0-16,-1 0 0,1 0 16,0 0-16,-1 0 15,19 0-15,-19 0 0,1 0 16,-1-18-16,1 18 0,0 0 16,17 0-16,-17 0 15,-1 0-15,1 0 16,0 0-16,-1 0 47,1 0-47,-1 0 15,1 0-15,0 0 16,-1 0-16,1 0 16,0 0-16,-1 0 15,1 0 48,-36 0 280,18-18-343</inkml:trace>
  <inkml:trace contextRef="#ctx0" brushRef="#br0" timeOffset="-8868.56">19808 3898 0,'0'18'172,"0"-1"-156,0 1-16,0 0 0,0-1 15,0 1-15,18 17 16,-18-17-16,0 0 16,18-1-16,-18 1 15,0-1-15,0 1 16,0 0-16,0-36 94,0 0-79,-18 18 1,18-17-16,-18-1 0,18 1 16,-17-1-16</inkml:trace>
  <inkml:trace contextRef="#ctx0" brushRef="#br0" timeOffset="-8359.62">19826 3704 0,'0'0'0,"18"-17"94,-36 52-32,18-18-46,-18-17-16,18-17 63,0-1-32,-17 18 0,-1 0-15,18 18-1</inkml:trace>
  <inkml:trace contextRef="#ctx0" brushRef="#br0" timeOffset="-7749.36">20055 4022 0,'0'-18'63,"18"18"46,0 0-93,-1-18-16,1 18 0,17 0 15,1-17-15,-19 17 0,36 0 16,-35 0-16,-1 0 0,1 0 16,0 0-16,-1 0 15,-17 17 1,-35 1-16</inkml:trace>
  <inkml:trace contextRef="#ctx0" brushRef="#br0" timeOffset="-7360.7">20055 4163 0,'0'0'16,"18"0"46,0 0-46,-1 0-16,1 0 16,17 0-16,-17 0 0,0 0 15,-1 0-15,1 0 0,-1 0 0,1 0 16,17 0-16,-17 0 0,0-18 16,17 18-16,-17 0 0,-1 0 15,1 0 1,-36 0 62,1 0-62,17-18-16,-18 18 0</inkml:trace>
  <inkml:trace contextRef="#ctx0" brushRef="#br0" timeOffset="-5493.52">20637 3810 0,'0'-18'94,"0"36"31,0 0-110,0-1-15,0 1 16,0 0-16,0-1 0,18 1 16,-18-1-16,0 19 0,0-19 15,0 19-15,0-19 16,0 1-16,0 0 16,0-1-16,0 1 15,0-1-15,0 1 0,0 0 16,0-1 15,0 1-15,0 0-1,0-1 32,0-34 438</inkml:trace>
  <inkml:trace contextRef="#ctx0" brushRef="#br0" timeOffset="-1338.95">19773 2152 0,'0'0'0,"0"-18"62,0 54 48,18-19-95,-18 18-15,35-17 16,-35 17-16,18-17 0,-18 0 16,0-1-16,0 19 15,17-19-15,-17 19 0,0-19 0,0 1 16,0-1-16,0 1 15,0 0-15,0-1 16,0-34 15,0-19-15,-17 19-16,17-18 16,0 17-16,-18 18 0,18-35 15,0 17-15,0 0 0,0 1 16,0-1-16,0 0 0,0 1 15,0-1 1,0 0 0,18 18-1,-1 0 17,1 0-17,0 0-15,-1 0 0,-17 18 16,18-18-16,0 0 0,-1 18 15,1-18-15,-1 17 16,1-17-16,-18 18 0,18-18 0,-18 18 16,17-1-16,-17 1 15,0 0-15,0-1 16,0 1-16,0 0 16,-17-54 30,17 19-46,0-1 16,-18 0-16,18 1 0,0-1 16,-18-17-16,18 17 15,0 0-15,0 1 16,0-1-16,18 18 16,-18-17-16,18 17 15,-1-18-15,1 18 16,0 0-16,17 0 0,-17-18 15,-1 18-15,1 0 0,0 0 16,-1 0-16,1 0 0,17 0 16,-17 0-16,-1 36 0,1-36 15,-18 17-15,18-17 0,-18 18 16,17-1-16,1 1 0,-18 0 16,0-1-16,18 1 0,-18 0 15,0-1-15,0 1 0,0 0 16,0-1-16,0 1 0,0 0 15,0-1-15,0 1 16,0-1 0</inkml:trace>
  <inkml:trace contextRef="#ctx0" brushRef="#br0" timeOffset="6707.65">18362 2769 0,'0'-17'125,"0"-1"-63,0 0-30,0 1-17,0 34 126,0 1-141,0 17 15,0-17-15,0 0 16,0 17-16,0 0 0,-18-17 16,18 35-16,0-36 0,-17 19 15,17-19-15,-18 1 0,18 17 0,0-17 16,-17 17-16,17-17 16,-18-1-16,18 1 15,0-36 95,0 1-95,18 17 1,-18-18-1,0 0 1</inkml:trace>
  <inkml:trace contextRef="#ctx0" brushRef="#br0" timeOffset="7710.34">17833 3351 0,'-18'-17'94,"18"-1"-63,18 18 47,0 0-78,-18 18 16,35-18-16,-18 0 0,19 17 16,-19-17-16,89 0 15,-71 0-15,1 0 0,52 0 16,-53-17-16,18 17 0,35-18 16,-52 18-16,17 0 0,70-18 15,-88 1-15,53 17 16,-70 0-16,0 0 0,-1 0 15,1 0-15,0 0 0,-1 0 16,1 0-16,0 0 0,-1 0 16,1 0-16,0 0 0,-1 0 15,1 0-15,-1 0 0,1 0 16,17 0-16,-17 0 0,0 0 16,-1 0-16,1 0 15,0 0-15,-36 0 125,0 0-78,1 0-47</inkml:trace>
  <inkml:trace contextRef="#ctx0" brushRef="#br0" timeOffset="8811.47">17833 3881 0,'18'0'15,"-18"-18"63,-18 18-62,18-18-16,-18 1 16,18-1-16,0 0 15,0 1-15,0-1 16,0 0-16,0 1 15,18-1 1,0 1-16,-1 17 16,1-18-16,-1 18 15,1 0-15,-18-18 0,53 18 16,-35 0-16,-1 0 0,19 0 16,-19 18-16,1-18 15,-18 18-15,17-18 0,-17 35 0,18-18 16,-18 1-16,0 17 15,0-17-15,0 0 0,0-1 16,0 1-16,0 17 0,-35 0 16,17 18-16,1-35 0,-1 17 15,-17 1-15,-1-19 0,19 1 16,-1-1-16,0 1 0,1 0 0,-1-1 16,-17 1-16,17-18 0,1 18 15,-19-18-15,19 0 16,-1 0-16,0 0 0,1-18 15,-1 18-15,18-18 16,-17 1-16,17-1 16,0 0-1,0 1 1,35 17-16,-35-18 16,17 18-16,1-17 15,0 17-15,-18-18 0,35 18 16,-17 0-16,-1 0 15,1 0-15,-18 35 0,18-35 16,-1 18-16,1-18 0,-1 17 16,-17 1-16,18 0 0,0-1 15,-18 1-15,17-18 16,-17 18-16,18-18 0,-18 17 16,18-17-16,-1 18 31,1-18-31,0 0 15</inkml:trace>
  <inkml:trace contextRef="#ctx0" brushRef="#br0" timeOffset="9856.25">18380 3704 0,'0'0'0,"-18"0"0,18 18 78,0-1-63,0 1-15,0 0 0,18 17 16,-18-17-16,17 17 0,-17 18 16,0-18-16,0-17 15,0 52-15,18-52 16,-18 17-16,0-17 16,0-1-16,0-34 46,0-1-46,0-17 16,-18 17-16,18-35 16,0 36-16,0-1 15,0 0-15,0 1 0,0-18 16,0 17-16,18 18 16,-18-18-16,18 18 0,-1-17 15,1 17-15,0 0 16,-1 0-16,1 0 0,-1 0 15,1 0-15,0 0 16,-1 0-16,-17 17 0,18-17 16,0 18-16,-1-18 0,-17 18 15,18-18-15,0 35 0,-1-18 16,-17 19-16,18-36 0,-18 17 16,0 1-16,17 0 0,-17-1 15,0 1 1,0 0-16,-17-18 15,-1-18 1,1 0 0,-1-17-1,18 17-15,-18-35 0,18 36 16,0-1-16,0-17 16,0 17-16,0 1 0,0-1 0,18 0 15,-18 1-15,35-1 0,-17 0 16,-1 18-16,1-17 0,0 17 15,-18-18-15,17 18 0,1 0 0,17 0 16,-17 0-16,17 18 16,-17-1-16,0 19 15,-1-19-15,1 1 16,-18 0-16,17-1 0,1 1 0,-18 0 16,18 34-16,-18-34 0,17 0 15,-17-1-15,18 1 16,-18 0-16,0 17 0,0-17 15,0-1-15,0 1 16,0-1-16,0 1 16,-18-18-16,18 18 15,-35-18-15</inkml:trace>
  <inkml:trace contextRef="#ctx0" brushRef="#br0" timeOffset="37472.13">12030 11783 0,'0'-18'110,"0"0"-95,0 1 1,0-1 15,0 1 63,0 52-47,0-18-32,0 19-15,0-19 16,0 1-16,0 35 0,17-18 16,-17 1-16,0 69 15,0-52-15,18 18 0,-18-18 16,0-18-16,0 18 16,0-18-16,0-17 0,0-1 0,0 19 15,0-19-15,0 1 0,0 0 16,0-1-1,-18-17-15,1 0 16,-1 0 0,0 0-16,1 0 0,-18 0 15,17 0-15,0 0 16,1 0-16,-1 0 16,0 0-1,1 0 1,-1 0 15,18-17-15,0-1-16,0-17 15</inkml:trace>
  <inkml:trace contextRef="#ctx0" brushRef="#br0" timeOffset="37817.05">11606 11783 0,'-17'0'0,"34"0"0,-52-18 16,17 0-16,18 1 15,0-1 1,36 1-1,-19 17-15,1 0 16,17-18-16,53 0 0,-35 18 16,0 0-16,36-17 0,-37-1 15,1 18-15,36-18 16,-54 18-16,-18 0 0,36 0 0,-35 0 16,0 0-1,-18 18 1,-36-18-16,36 18 0,-17-1 15,-19-17-15,36 18 0,-17-18 16,17 18-16</inkml:trace>
  <inkml:trace contextRef="#ctx0" brushRef="#br0" timeOffset="38383.5">12682 11677 0,'-35'0'15,"35"-18"1,-18 18 0,1 0-1,-1 0 1,1 0-1,-1 18-15,0 0 16,1-18-16,-1 35 0,0-18 16,1 1-16,-1 35 0,0-35 15,18 17-15,-17 36 0,-1-36 16,18 0-16,0 53 16,0-35-16,0 88 0,0-105 15,0 16-15,0 54 16,18-70-16,-18 17 15,35-18-15,-35-18 0,18 19 0,-18-19 16,17 1-16,-17 0 0,18-1 16,-18 1-16,18-18 0,-1 18 15,1-18-15,0 0 0,-1 0 16,1 0-16,-1 0 16,1-18-16</inkml:trace>
  <inkml:trace contextRef="#ctx0" brushRef="#br0" timeOffset="43767.18">12753 12100 0,'0'18'15,"0"-36"126,-18 18-79,1 0-46,17 18-16,-18-18 16,18 18-16,0-1 15,-18-17-15,18 18 0,0 17 16,-17-17-1,17-1-15,0 1 0,0 0 0,0 17 16,0-17 0,0 17-16,0-18 15,17 1-15,-17 0 16,18-18-16,0 17 0,-18 1 16,17-18-16,1 18 15,0-18-15,-1 0 0,1 0 16,-1 0-1,-17-18-15,18 0 16,0-17-16,-18 17 16,17 1-16,-17-18 0,0-1 15,0 19-15,0-19 0,0 1 16,0 17-16,-35-17 0,35 0 16,-18 17-16,18 1 0,-17-19 15,-1 19-15,-17-1 16,17 0-16,-17 1 15,17-1-15,1 1 16,-1 17-16,0 0 16,1 0-1,-1 0 1,18 17-16,-17-17 16,17 18-16,0-1 15</inkml:trace>
  <inkml:trace contextRef="#ctx0" brushRef="#br0" timeOffset="44250.54">13194 12435 0,'0'0'0,"-18"18"15,18 0 95,0 35-95,-17-36-15,17 1 16,0 0-16,0-1 16,-18 1-16,18-1 0,0 1 15,0 0-15,0-1 16</inkml:trace>
  <inkml:trace contextRef="#ctx0" brushRef="#br0" timeOffset="44946.35">13617 11942 0,'-17'0'0,"-1"-18"32,18 0-32,0 36 62,-18-18-62,18 18 16,-17 17-16,17-18 0,-18 36 15,18-17-15,-18 34 16,18-35-16,0-17 0,0 35 16,0-35-16,0 17 0,36-17 15,-36-1-15,17 1 0,1-1 16,0 1-16,-1-18 16,1 0-16,-1 0 15,1 0-15,-18-35 16,18 35-16,-1-35 0,1 17 15,-18 0-15,18-35 0,-18 36 16,17-19-16,-17-52 16,0 53-16,0 0 0,-35 17 15,35-17-15,-35 17 0,35-17 0,-18 17 16,18 1-16,-35 17 0,35-18 0,-18 18 16,1-18-16,-1 18 0,0 0 15,1 0-15,17 36 16,-18-19-16,18 1 15,0 0-15,0-1 16,0 1-16,35-1 0</inkml:trace>
  <inkml:trace contextRef="#ctx0" brushRef="#br0" timeOffset="45253.87">13988 12312 0,'17'18'0,"-34"-36"0,34 18 46,-17-18-46,0 1 16,0-1-16,0 0 31</inkml:trace>
  <inkml:trace contextRef="#ctx0" brushRef="#br0" timeOffset="45706.66">14287 11800 0,'0'-17'16,"0"-1"-1,-17 18 1,17 18 0,-18-18-1,18 35-15,0-17 0,-17 17 16,17-17-16,0-1 16,0 1-16,0 0 15,0-1-15,35 1 16,-18-1-16,1 1 15,17 0-15,-17-18 16,0 17-16,-1 1 0,1-18 16,-18 18-16,18-1 0,-1-17 15,-17 18-15,18-18 16,-18 18-16,0-1 16,0 1-16,-35-1 15,35 1-15,-18-18 0,0 35 16,-17-35-16,17 0 15,18 18-15,-17-18 0,-1 0 16,0 0-16,18-35 16,-17 35-16</inkml:trace>
  <inkml:trace contextRef="#ctx0" brushRef="#br0" timeOffset="45926.87">14252 11800 0,'0'-17'16,"0"34"-16,-17-34 0,17-1 15,0 0-15,0 1 16,35 17 0,0-18-16,0 18 15,-17 0-15,0 0 16,-1 0-16,1-17 0,0 17 15</inkml:trace>
  <inkml:trace contextRef="#ctx0" brushRef="#br0" timeOffset="46379.61">14340 11589 0,'-17'0'0,"17"-36"16,0 19 0,0-1-1,17 18 17,1 0-17,0 18 1,-1-18-16,1 35 15,0-17-15,-1-1 0,36 19 16,-35-19-16,-1 1 16,19 35-16,-19-36 0,1 1 0,17 35 15,-17-18-15,-18-17 0,18 17 16,-1 18-16,1-18 0,-18 18 0,17 53 16,1-53-16,-18 0 15,0 106-15,0-106 16,-18 53-16,18-71 15,-35-18-15,35 1 0,-35 17 0,17-17 16,1 0-16,-19-1 0,19 1 16,-19 0-16,1-18 0,35 17 15,-17-17-15,-1 0 0,0 0 16,1 0-16,-1-35 16</inkml:trace>
  <inkml:trace contextRef="#ctx0" brushRef="#br0" timeOffset="47759.25">15187 11994 0,'0'18'0,"-18"-18"15,18 18-15,0-1 141,36 1-110,-19-18-31,19 18 16,-19-18-16,19 0 0,16 0 15,-34 0-15,17 0 0,18-18 16,-35 18-16,17 0 0,0 0 16,-17 0-16,-18-18 15,18 18 1</inkml:trace>
  <inkml:trace contextRef="#ctx0" brushRef="#br0" timeOffset="48322.53">15222 12435 0,'0'18'31,"18"-18"110,0 0-141,17 0 15,-17 0-15,17 0 16,0 0-16,-17 0 0,35 0 15,-36 0-15,19 0 0,-19-18 0,18 18 16,-17 0-16,0-17 16,-1 17-1,-34 0 79</inkml:trace>
  <inkml:trace contextRef="#ctx0" brushRef="#br0" timeOffset="59410.39">16528 11871 0,'0'-18'15,"17"18"1,-17-17 0,0-1-1,18 18 1,-18-18-1,0 1 32,0 34 47,0 1-78,0 0-16,0-1 15,0 1 1,0 0-16,0-1 0,0 1 16,-18 0-16,18-1 0,0 18 15,0-17-15,-17 0 0,17 17 16,0-17-16,0 35 0,-18-36 15,18 18-15,0-17 0,0 0 0,0 17 16,0 0-16,-18-17 0,18 0 16,0-1-16,0 1 0,0-1 15,0 1-15,0 0 16,0-1-16,-17 1 16,17-36 109,0 1-110,0-1 1</inkml:trace>
  <inkml:trace contextRef="#ctx0" brushRef="#br0" timeOffset="60243.03">16034 12682 0,'0'-17'31,"0"-1"-15,17 18-16,-17-18 15,18 18 126,0 0-141,-1 0 15,19 0-15,-19 0 0,71-17 16,-52 17-16,-1 0 16,0 0-16,36 0 0,-36-18 15,53 18-15,-52 0 0,-1 0 16,88-17-16,-87 17 16,-1 0-16,18-18 0,-36 18 15,1 0-15,17 0 0,-17 0 16,0 0-16,17-18 0,-17 18 15,-1 0-15,18 0 16,-17 0-16,0 0 0,-1 0 16,1 0-16,0 0 0,-1 0 15,1 0 1,-36 0 93</inkml:trace>
  <inkml:trace contextRef="#ctx0" brushRef="#br0" timeOffset="61291.28">16087 13106 0,'0'17'16,"-18"-17"-1,0 0 1,18 18-16,-17-18 16,-1 0-16,0 0 15,1 0-15,-1 0 16,1 0-16,-1 0 15,18-18-15,-18 18 16,18-17-16,0-1 16,0 0-1,0 1 1,18 17-16,0 0 16,-1 0-1,1 0-15,-1 0 16,1 0-16,-18 17 0,18-17 15,-1 18-15,1 0 0,-18 17 16,18-17-16,-18-1 16,0 36-16,0-18 15,-36 36-15,36-36 0,-35 1 16,-18 34-16,18-35 0,0 1 16,-18-1-16,35-17 0,-17-1 15,17-17-15,-17 18 0,17-18 16,1 0-16,-1-18 15,0-17-15,1 17 16,17-17-16,-18 17 16,18 1-16,0-1 15,0 0-15,0 1 16,35 17-16,-17 0 31,0 0-31,-1 0 0,1 0 16,0 0-16,-1 0 15,1 17-15,-1-17 16,1 18-16,0 0 0,-1-18 16,1 17-16,0 1 15,-1 0-15,1-18 16,-18 17-16,18-17 0,-1 0 16,1 18-16,-1-18 15,1 0-15,0 0 16</inkml:trace>
  <inkml:trace contextRef="#ctx0" brushRef="#br0" timeOffset="61722.62">16686 13053 0,'-35'0'31,"17"0"0,18 17-15,-17 1-16,-1 0 15,1-18-15,17 35 0,-18-17 16,0-1-16,1 1 0,-1 35 16,0-36-16,-17 54 15,17-53-15,18-1 0,-17 19 16,17-19-16,0 1 0,0-1 15,0 1-15,-18-18 16,18-35 15</inkml:trace>
  <inkml:trace contextRef="#ctx0" brushRef="#br0" timeOffset="62286.79">16387 13141 0,'-18'-18'31,"18"1"0,18 17 0,-18 35-15,0-17-16,17-18 0,1 17 16,-1 19-16,1-19 0,0 1 15,-1 17-15,1-17 0,0-1 16,-1 19-16,1-19 0,-18 1 16,18 17-16,-1-17 0,-17-1 15,18-17-15,-18 18 0,0 0 16,17-18-16,-17 17 15,0-34 220</inkml:trace>
  <inkml:trace contextRef="#ctx0" brushRef="#br0" timeOffset="63521.06">16916 13035 0,'0'-18'78,"0"1"-47,0-1-15,17 18-1,1-17 1,0 17-16,-1 0 16,19 0-16,-19 0 15,1 0-15,-1 0 0,1 0 16,0 17-16,-1-17 0,-17 18 15,18-18-15,-18 35 0,0-17 16,18-18-16,-18 17 0,0 1 16,0 0-16,0-1 15,-36-17-15,36 18 0,-17 0 16,-19-18-16,36 17 0,-35-17 16,18 18-16,-1-18 0,0 0 15,36 0 63,0-18-78,-1 18 16,1 0-16,-1 0 16,1 0-1,0 0-15,-1 0 0,1 18 16,0-18-16,-18 18 15,17-1-15,1-17 16,-18 18-16,18-1 0,-18 1 16,17-18-16,-17 18 0,0-1 0,0 1 15,0 0-15,0-1 0,0 1 16,0 0-16,-17-1 0,17 18 16,-36-17-16,19 0 0,17-1 15,-36-17-15,19 18 0,-1-18 16,0 0-16,1 0 0,-1 0 15,1 0-15,-1 0 0,0 0 16,1 0-16,-1 0 0,0 0 16,18-18-16,-17 18 15,-1 0 1,0 0 0</inkml:trace>
  <inkml:trace contextRef="#ctx0" brushRef="#br0" timeOffset="69305.27">17586 11642 0,'-18'0'0,"18"-18"31,0 0-16,18 18-15,-18-17 32,0-1-1,0 36 47,0-1-62,0 1-16,0 0 15,18 17 1,-18-17-16,17 17 0,1-18 16,-18 19-16,18-1 0,-18-17 15,0 17-15,17 18 16,-17-18-16,0 0 0,0 1 0,0-1 0,0 18 15,0-18-15,0 36 16,0-36-16,0-17 0,0 52 16,0-52-16,0-1 0,-17 36 15,17-35-15,0 0 0,0 17 16,0-17-16,-18-1 0,18 19 16,0-19-16,0 1 0,0 17 15,0-17-15,-18 17 16,18-17-16,0-1 15,0 1-15,0 0 0,0-1 16,0 1-16,0-1 16,0 1-16,-17-18 0,17 18 15,0-1-15,0 1 0,0 0 16,0-1 0,0 1-1,0 0-15,0-1 16,-18-17-16,18 18 15,0-1-15,0 1 16,0 0 0,0-1-1,0 1 1,0 0-16,0-1 16,0 1-16,0 0 31,0-1-31,0 1 15,0 0 1,0-1-16,0 1 16,0-1-1,0 1-15,0 0 16,0-1 0,0 1-1,0 0-15,0-1 31,0 1-15,0 0 0,0-1-1,18-17 157,-1-17-156,1 17-16,0 0 15,-1-18-15,36 18 16,-35 0-16,52-18 16,-52 18-16,17-17 15,-17 17-15,-1 0 0,19 0 16,-19 0-16,1 0 0</inkml:trace>
  <inkml:trace contextRef="#ctx0" brushRef="#br0" timeOffset="70256.82">17639 11642 0,'-18'0'31,"18"-18"1,-17 18-17,-1 0 1,18-18-1,18 18 110,-1 18-109,1-18-16,0 0 0,17 0 16,0 0-16,0 0 15,54 0-15,-72 0 0,18 0 16,18-18-16,-17 18 16,-1 0-16,-17 0 15,-1 0-15,-17 18 94</inkml:trace>
  <inkml:trace contextRef="#ctx0" brushRef="#br0" timeOffset="71886.93">18362 12047 0,'-18'0'156,"18"36"-156,-17-36 15,-1 17-15,18 1 16,-17 0-16,17 17 0,-18-18 16,18 1-16,0 35 15,-18-35-15,18-1 0,0 19 0,0-1 16,-17 0-16,17 0 16,0-17-16,0 0 0,-18 35 15,18-36-15,0 1 0,0 0 0,0 17 16,0-18-16,0 1 0,0 17 15,0-17-15,0 0 16,0-1-16,18 1 16,-1 0-1,1-18-15,0 0 16,-1 0 0,18 0-16,-17 0 0</inkml:trace>
  <inkml:trace contextRef="#ctx0" brushRef="#br0" timeOffset="72452.15">18591 12382 0,'0'0'0,"-17"0"0,17-17 16,-18 17-16,18-18 15,-18 18-15,1 35 31,17-17-15,-18 0-16,1-1 16,-1 1-16,18 0 0,-18-1 15,18 1-15,0 17 16,-17-17-16,17 0 0,0 17 16,0-18-16,0 1 0,35 0 15,-17-18-15,-18 17 16,17-17-16,1 0 0,17 0 15,-17-17-15,17-19 16,-17 19-16,-1-18 16,-17 17-16,0 0 0,18 1 15,-18-1-15,0-17 0,0 17 0,0 0 16,-35-17-16,-1 17 0,36 1 16,-17-1-16,-19 1 0,19 17 15,-1 0-15,1 0 0,-1 0 16,18 35-16,-18-35 0,18 17 15,0 1-15,0 0 16,36-18-16,-36 17 0</inkml:trace>
  <inkml:trace contextRef="#ctx0" brushRef="#br0" timeOffset="72681.19">18838 12629 0,'-17'0'0,"34"0"0,-34-17 31,52 17-15,-35-18-16,18 18 15</inkml:trace>
  <inkml:trace contextRef="#ctx0" brushRef="#br0" timeOffset="73103.28">19156 12259 0,'0'-18'0,"0"36"0,0-53 16,-35 35-16,17 17 31,0 19-15,18-19-16,-17-17 0,17 18 15,0 0-15,0-1 0,0 1 16,0-1-16,35 1 15,-17 0-15,17-1 16,0 1-16,-17-18 16,17 18-16,0-18 0,-35 17 15,18-17-15,0 18 0,-1 0 16,-17-1-16,0 1 16,0 0-16,-35-1 15,17-17-15,-17 18 0,17-18 16,1 0-16,-1 17 0,0-17 15,1 0-15,-1 0 0,1 0 16,-1 0 15</inkml:trace>
  <inkml:trace contextRef="#ctx0" brushRef="#br0" timeOffset="73318.98">19103 12277 0,'-18'0'15,"18"-18"1,36 0 0,-19 18-1,18 0-15,-17 0 0,17-17 16,-17 17-16,17 0 0,18 0 15,-35 0-15,-1 0 0,1-18 16</inkml:trace>
  <inkml:trace contextRef="#ctx0" brushRef="#br0" timeOffset="73803.97">19491 12400 0,'0'0'16,"-18"0"-16,36 0 47,0 0-47,-1 0 16,1 0-16,17 0 15,-17 0 1,-1 0-16,1 0 0,0 0 15,-1 0-15,1 0 0,0 0 16,-1-18-16,19 18 16,-1 0-1,-18 0-15,-34 0 47,-1 18-31</inkml:trace>
  <inkml:trace contextRef="#ctx0" brushRef="#br0" timeOffset="74262.69">20091 11977 0,'0'0'16,"-36"0"-16,36-18 0,0 53 47,0-17-32,0 0-15,0-1 0,0 1 16,18 17-16,-18-17 0,0 17 16,18 0-16,-18 1 0,0-19 15,17 54-15,-17-53 0,0-1 16,0 54-16,0-54 15,0 19-15,0-19 0,0 1 16,0 0-16,0-1 31,0-52 1</inkml:trace>
  <inkml:trace contextRef="#ctx0" brushRef="#br0" timeOffset="74728.42">20232 11818 0,'0'0'16,"17"0"30,1 0-30,-18 18-16,35-1 16,-17-17-16,0 18 0,17 0 15,-17-1-15,-1 1 0,-17 0 0,18 17 16,-1-18-16,1 19 0,0 52 16,-18-53-16,17 18 0,-17 0 15,18 35-15,-18-35 0,18-18 16,-18 54-16,0-54 0,0 18 15,0 17-15,0-52 0,0 17 16,-18 18-16,0-35 0,18-1 16,-35 1-16,17 0 0,-17-18 0,18 17 15,-19-17-15</inkml:trace>
  <inkml:trace contextRef="#ctx0" brushRef="#br0" timeOffset="75832.48">20496 11747 0,'18'0'140,"0"-17"-140,-1 17 16,1 0-16,0 0 15,-1 0-15,1 0 0,-1 0 0,1 0 16,17 0-16,1 0 0,-19 35 16,19-17-16,-19-18 15,-17 17-15,18 1 0,-18 0 16,0-1-16,0 1 0,0 0 16,-35-1-16,17 1 15,0 0 1,1-18-16,-1 0 15,0 0 1,18 17 0,0 1 15,18-18 0,0 0-31,17 0 16,-17-18-16,-1 18 0,1 0 15,17 0-15,-17-17 0,-1 17 16,1 0-16,0 0 0,-1 0 16,1 0-16,0 0 15,-18 17 79</inkml:trace>
  <inkml:trace contextRef="#ctx0" brushRef="#br0" timeOffset="76927.54">21167 12471 0,'0'0'15,"-18"0"-15,0 0 16,54 0 47,-36-18-63,17 18 15,19 0-15,16 0 16,-34 0-16,53 0 15,-36 0-15,0 0 0,1 0 0,52 0 16,-53 0-16,0-18 0,18 18 16,-18 0-16,-17 0 0,17 0 15,-17 0-15,0 0 0,-1 0 32,-52 0-1,17 0-16</inkml:trace>
  <inkml:trace contextRef="#ctx0" brushRef="#br0" timeOffset="77348.06">21484 12259 0,'0'18'94,"0"-1"-94,0 19 16,0-19-16,0 1 0,0-1 15,18 19-15,-18-1 0,0-17 16,17 17-16,-17-17 0,0-1 16,0 19-16,0-19 15,0 1-15,0-1 0,0 1 16,18 0 0,0-36 77</inkml:trace>
  <inkml:trace contextRef="#ctx0" brushRef="#br0" timeOffset="78144.29">22560 11818 0,'-35'18'171,"35"-1"-171,-18 1 16,1 0-16,17-1 16,-18 1-16,0 0 0,-17 70 15,17-53 1,1 53-16,17-70 16,-18 17-16,0 36 0,18-36 15,0-17-15,-17 52 0,17-52 16,0 17-16,-18 18 0,18-35 15,0 17-15,0 18 0,0-36 16,0 1-16,0 17 0,0-17 16,0 0-16,0-1 0,0 36 15,18-35-15,-18-1 0,17 1 16,19 0-16,-19-1 0,19-17 16,-19 18-16,1-18 0,0 0 15</inkml:trace>
  <inkml:trace contextRef="#ctx0" brushRef="#br0" timeOffset="80804.3">6844 14199 0</inkml:trace>
  <inkml:trace contextRef="#ctx0" brushRef="#br0" timeOffset="83928.81">6844 14199 0,'0'18'188,"0"0"-157,0-1-31,0 1 31,0-36 16,0 1-31,0-1-1,0 0 1,-18 18-16,18-17 16,-17 17-16,-1 0 31,18 35-31,-18-35 0,18 18 15,-17-18-15,17 17 16,0 1-16,0-1 31,17-17 1,1 0-17,-18-17 1,0-1-16,18 1 15,-18-1 1,0 0 0,-18 18-1,0 0 17,1 0-17,17 18-15,-18-18 0,18 18 16,0-1-16,0 1 31,18-18 0,-1 0 1,-17-18-32,18 18 0,-18-17 15,18-1 1,-18 0-1,0 36 142,0-36-79,0 1-63,0-1 548,0 0-532,-18 18 16,18 18-31,-18-18 15,18 18-31,0-1 172</inkml:trace>
  <inkml:trace contextRef="#ctx0" brushRef="#br0" timeOffset="88582.26">22701 12153 0,'0'-17'0,"0"-1"16,18 0-1,-18 1 1,0-1 15,0 36 63,0-1-78,0 19-16,0-19 0,0 1 15,0 35-15,-18-36 0,18 1 16,0 35-16,0-35 0,0-1 16,-17 36-16,17-35 0,0 17 15,-18 0-15,18-17 0,0 0 16,0 17-16,0-17 0,0-1 15,0 1 1,0-36 78,0 1-63,18 17-15</inkml:trace>
  <inkml:trace contextRef="#ctx0" brushRef="#br0" timeOffset="88936.99">23019 12365 0,'17'0'78,"1"0"-63,0 0-15,-1 0 16,19 0-16,-19 0 16,1 0-16,-1 0 0,1 0 15,0 0-15,-1 0 16,-17-18 15</inkml:trace>
  <inkml:trace contextRef="#ctx0" brushRef="#br0" timeOffset="89598.56">23513 12171 0,'0'0'16,"-18"-35"15,18 17-31,0 0 16,0 1-1,0-1-15,0 0 16,18 18-16,-18-17 0,17 17 16,-17-18-16,18 18 0,0 0 15,-1 0-15,1 0 16,-1 0-16,1 18 15,-18-1-15,0 19 16,0-19-16,18 1 0,-18 17 0,0-17 16,0 35-16,0-36 0,0 1 15,0 17-15,0-17 0,0 0 0,0 17 16,-36 0-16,1 0 0,35-17 16,-53 17-16,36-17 0,-1-18 15,0 18-15,1-1 0,-1-17 16,0 18-16,1-18 15,-1 0 1,1 0-16,17-18 0,-18 18 16,18-17-16,0-1 15,0 0 1,35 18 0,-17 0-16,-1 0 15,1 0-15,0 0 0,-1 0 0,1 0 16,0 18-16,17-18 15,-35 18-15,18-18 0,-1 17 0,1-17 16,-1 18-16,-17 0 16</inkml:trace>
  <inkml:trace contextRef="#ctx0" brushRef="#br0" timeOffset="90048.45">23830 11765 0,'0'-18'0,"0"36"0,0-53 32,0 52-1,35 19-15,-17-19-16,-18 1 0,35 0 15,1 35-15,-19-36 0,1 1 16,17 17-16,-17 0 0,-18-17 15,17 17-15,1 1 0,0-1 16,-18 18-16,17 17 0,-17-17 16,0-17-16,0 52 0,0-35 15,0-18-15,0 0 0,-35 36 16,35-36-16,-18-17 0,1 35 16,17-36-16,-18 1 0,-17 0 15,17-1-15,1 1 16,-1-18-16,0 0 0</inkml:trace>
  <inkml:trace contextRef="#ctx0" brushRef="#br0" timeOffset="90901.82">24236 11747 0,'-18'0'0,"18"-17"78,-17 17-78,17-18 32,17 18 30,1 0-62,-1 0 16,1 0-16,17 18 15,-17-18-15,-18 17 0,18 1 16,-1 0-16,1-1 16,-18 1-16,18 0 0,-18-1 15,0 19-15,0-19 16,0 1-16,-36 0 0,19-1 15,17 1-15,-36-1 0,1 1 16,17 0-16,1-1 0,-1-17 16,1 0-16,17 18 0,-18-18 15,36 0 63,17 0-78,-18 0 16,19 0-16,-19 0 0,36-18 16,-35 18-16,0 0 0,34-17 15,-34 17-15,0 0 0,-1 0 16,1 0-16,0 0 0,-1 0 0,-52 0 31</inkml:trace>
  <inkml:trace contextRef="#ctx0" brushRef="#br0" timeOffset="91768.12">24747 12506 0,'0'-18'47,"18"18"-31,0 0-1,-1 0-15,1 0 0,35 0 16,-18 0-16,-17 0 16,35 0-16,-18 0 0,53-17 15,-70 17-15,17 0 16,18 0-16,-35 0 0,17 0 15,18 0-15,-36 0 0,19 0 16,-1 0-16,-17 0 0,-1 0 16,1 0-16,-18 17 31,-35-17-31,17 0 16,0 0-1</inkml:trace>
  <inkml:trace contextRef="#ctx0" brushRef="#br0" timeOffset="92160.3">25118 12277 0,'-18'0'0,"36"0"0,-36-18 0,18 0 31,0 54 1,18-36-17,-18 17-15,0 1 0,17 0 16,-17-1-16,0 18 0,18 18 0,-18-35 16,0 17-16,0 54 15,0-72-15,0 1 0,0 35 16,0-36-16,0 1 0,0 0 15,0-1-15,0 1 0,0 0 16,-18-18 78</inkml:trace>
  <inkml:trace contextRef="#ctx0" brushRef="#br0" timeOffset="96830.52">8961 13353 0,'0'17'16,"0"-34"156,0-1-172,-18 18 31,0 0-16,1 0 1,17 18-16,-18-1 16,0-17-16,18 18 0,-17 0 15,17-1-15,0 1 16,0-1-16,0 1 16,0 0-16,0-1 15,35-17 1,-17 0-16,-1 0 15,19-35-15,-19 17 16,1 1-16,-18-1 16,17 1-16,-17-1 0,0 0 15,0 1-15,0-1 0,0 0 16,-35 18-16,35-17 0,-17 17 16,-1 0-1,0 0-15,1 17 16,-1 1-1,18 17-15,-18-35 16,18 18-16,0 0 0,0-1 16,0 1-1,18-18 1,0 0 0,-1 0-1,-17-18 1,0 1-16,0-1 15,0 0-15,0 1 0,0-1 16,0 0-16,-17 1 16,-1-1-1,0 18 1,1 0-16,17 35 16,-18-17-16,18 17 15,0-17-15,-18-18 16,18 18-16,0-1 15,18-17 1,0 0 15,-1 0-15,-17-17-16,18 17 0,-18-18 16,18 18-16,-18-18 0,0 1 15,0-1-15,0 0 0,0 1 16,0-1-16,0 0 15,-18 18-15,0 0 16,18 18 0,-17 0-1,17 17-15,0-17 16,0-1-16,0 1 16,0 0-1,0-1 1,17-17-1,1-35 1,0 35 0,-18-18-16,17 18 0,-17-17 15,0-1-15,18 0 0,-18 1 16,0-1 0,0 0-16,-35 18 15,17 0 1,0 0-16,18 36 15,0-19-15,0 1 16,-17-18-16,17 18 0,0-1 16,0 1-16,0 0 15,0-1 1,17-17 0,19 0-1,-19-17 1,1 17-16,-18-36 0,18 19 15,-1 17-15,-17-53 16,0 35-16,0 0 16,0 1-16,0-1 0,0 1 15,-17 17-15,17-18 16,-18 18-16,0 0 16,1 0-16,-1 0 0,18 35 15,-18-17-15,1 17 16,17-17-16,0-1 0,0 1 15,0 0-15,0-1 0,0 1 16,35-18 15,-17-18-15,-1 18-16,-17-17 16,18 17-16,0-18 0,-18 0 15,0 1-15,17 17 16,-17-18-16,0 0 15,0 1 1,-35 17-16,35-18 0,-18 18 16,18-17-16,-17 17 0,-1 0 31,0 35-31,18-18 16,-17 1-16,17 0 15,0-1-15,0 1 16,0 0-16,35-18 15,-17 0 1,-1 0 0,1 0-16,-18-18 15,18 18-15,-18-18 16,0 1-16,17 17 0,-17-18 16,0 0-1,0 1-15,-35 17 16,17 0-1,18 17 1,-17-17-16,17 36 16,0-19-16,-18-17 0,18 18 15,0 0-15,0-36 63,18 18-48,-18-18-15,0 1 16,0-1 15,0 36 16,0-1 94,0 1-126,0 0 1,-18-18 0,18 17-1,18 1 610,-18 0-593,17-18-17,-17 17 48,0 1-32,18-18 0,-18-18 500,18 18-515,-18-35 0</inkml:trace>
  <inkml:trace contextRef="#ctx0" brushRef="#br0" timeOffset="98839.5">9013 11289 0,'0'18'125,"0"-1"-94,0 1 16,0-1 0,0-34 203,0-1-234,0 1-1,0-1 1,18 18 437</inkml:trace>
  <inkml:trace contextRef="#ctx0" brushRef="#br0" timeOffset="100461.48">26070 11836 0,'0'-18'62,"-17"18"1,-1 0-63,0 0 15,1 0-15,17 18 0,-36-1 16,19-17-16,17 36 0,-18-36 16,1 17-16,-1 1 0,0 0 15,-17 34-15,17-34 0,1 17 0,-19 71 16,19-71-1,17 1-15,-18-19 0,18 19 0,0-1 16,0 0-16,0 18 0,0-18 16,0-17-16,0 35 0,18-35 15,-18 17-15,17 0 0,-17-17 16,18-1-16,0 19 16,-18-19-16,17-17 0,1 18 15,-18 0-15,18-1 0,-1-17 16,1 0-16,0 18 15,-1-18-15,1 0 16,-1 0-16,1 0 16,0 0-16</inkml:trace>
  <inkml:trace contextRef="#ctx0" brushRef="#br0" timeOffset="100915.82">26194 12153 0,'0'0'0,"0"-17"0,0-1 31,-18 18-31,18-18 16,0 54 15,0-1-15,0-18-16,18 1 0,-18 17 0,0 18 15,0-35-15,0 17 16,0 18-16,0-18 0,0-17 15,0 0-15,0 35 0,0-36 16,0 1-16,0 0 16,-18-36 46,0 18-46,18-18-16</inkml:trace>
  <inkml:trace contextRef="#ctx0" brushRef="#br0" timeOffset="101136.55">26335 12524 0,'17'0'31,"-17"-18"-15,18 18-16,-18-18 15,18 18-15,-18-17 16</inkml:trace>
  <inkml:trace contextRef="#ctx0" brushRef="#br0" timeOffset="101577.59">26670 12136 0,'0'0'0,"0"-18"16,0 0-16,0 1 15,0-1-15,0 36 47,-18-18-31,18 35-16,-17-35 16,17 35-16,0-17 0,0-1 15,0 1-15,35 0 16,-35-1-16,18 1 0,-1 17 15,-17-17-15,18-18 0,0 35 16,-1-17-16,1-1 0,-18 1 16,0 0-16,17-1 15,-17 1-15,0 0 16,-35-18-16,18 17 16,-19-17-16,19 18 15,-1-18-15,0 0 16,1 0-16,-1 0 15,18-18 1</inkml:trace>
  <inkml:trace contextRef="#ctx0" brushRef="#br0" timeOffset="101795.82">26670 12065 0,'35'0'47,"1"0"-47,-19-18 0,36 18 16,-18 0-16,-17 0 15,35 0-15,-35 0 0,-1 0 16,1 0-16</inkml:trace>
  <inkml:trace contextRef="#ctx0" brushRef="#br0" timeOffset="102227.86">27182 12259 0,'-36'0'16,"19"0"15,34 0 16,1 0-31,0 0-16,17 0 15,-18 0-15,1 0 0,17 0 16,-17 0-16,17 0 0,1 0 15,-19 0-15,18 0 0,1 0 16,-19 0-16,1 0 16</inkml:trace>
  <inkml:trace contextRef="#ctx0" brushRef="#br0" timeOffset="102843.31">27711 12065 0,'0'-18'0,"0"36"0,0-53 0,0 17 16,0 0-16,0 1 16,17 17-16,19 0 15,-19 17 17,-17 1-32,18 17 15,-18-17-15,0 0 0,0-1 16,0 1-16,0 0 0,0-1 0,0 1 15,0 17-15,0-17 16,0-1-16,-18 1 16,18 0-16,-17-18 0,-1 0 15,0 17-15,1-17 16,-1 0-16,53 0 62,-35 18-62,18-18 0,-18 18 16,18-18-16,-18 17 0,35 1 16,-17-18-16,-18 17 0,35 1 15,-18 0-15,1-1 0,-18 1 16,18 0-16,-18-1 0,0 1 16,0 0-1,-36-1-15,19-17 0,17 18 16,-18-18-16,-17 0 0,35 18 15,-35-18-15,17 0 0,0 0 16,1 0-16,-1 0 16,0 0-16,1 0 0,-1 0 15</inkml:trace>
  <inkml:trace contextRef="#ctx0" brushRef="#br0" timeOffset="103385.75">28011 11695 0,'0'0'0,"17"0"47,-17 35-47,18-18 16,-1-17-16,1 36 15,0-19-15,-18 1 0,35 17 16,-35-17-16,18 17 0,17 18 16,-35-35-16,18 17 0,17 71 15,-35-71-15,0 53 16,0-35-16,0-17 0,0-1 15,-18 53-15,18-35 0,-35-18 16,0 36-16,35-54 0,-18 19 16,-17 17-16,17-36 0,0 1 15,1 17-15,-1-35 0,1 18 16,-1-1-16,-17-17 0,17 0 16,-17 0-16,17 0 0</inkml:trace>
  <inkml:trace contextRef="#ctx0" brushRef="#br0" timeOffset="104135.98">28293 11677 0,'0'0'0,"-18"0"16,18-18 15,18 18 16,-1 0-31,1 0-16,0 18 15,-18 0-15,17-18 16,-17 17-16,0 18 0,0-17 15,0 0-15,0 17 16,0-17-16,0-1 0,-17 1 16,17 0-16,-36-18 0,36 17 15,-17-17-15,-1 18 0,0-18 16,18 18 0,18-18 62,17 0-78,-17 0 0,17 0 15,71 0-15,-71 0 16,36-18-16,-36 18 16,-17 0-16,35-35 0</inkml:trace>
  <inkml:trace contextRef="#ctx0" brushRef="#br0" timeOffset="105880.23">28681 11501 0,'0'17'62,"17"-17"-62,1 0 32,-18 18-32,53-18 0,-35 0 15,-1 0-15,19 0 0,-19 0 16,18 17-16,1-17 0,-19 0 15,19 0-15,-19 0 0,1 0 16,-18 18-16,18-18 0,-1 0 31,-17 18-15,0-1 0,0 1-1,0 0-15,0-1 16,0 1-16,0 0 15,0-1-15,0 1 16,0-1-16,0 1 0,0 0 0,0-1 16,0 19-16,-17-1 0,17-17 15,-18 35-15,18-36 0,0 18 16,-18-17-16,1 53 0,17-36 16,-18 0-16,18-17 0,-18 17 15,1 0-15,17-17 0,-18 35 0,18-35 16,-18 17-16,18 0 15,-17-17-15,17-1 0,0 36 16,0-35-16,-18 0 0,18 17 16,0-17-16,0-1 0,-17 1 0,17-1 15,0 1-15,0 0 0,-18-1 16,18 1-16,0 17 16,0-17-16,-18-18 0,18 18 15,0-1-15,0 1 0,0-1 16,0 1-1,0 0-15,18-18 16,-18 17-16,0 1 16,18-18-16,-18 18 0,0-1 31,0 1-15,0 0-1,0-1 1,-18-17-1,18 18-15,0-1 47,0 1 0,-18-18 172,1 0-188,-1 0-31,0 0 16,1 0-16,-1 0 0,0 0 15,1 0-15,-1 0 16,1 0-16,-1 0 0,0 0 16,1 0-16,-1 0 0,0 0 15,1 0-15,-1 18 16,0-18-16,1 17 0,-1-17 16,-17 0-16,17 0 0,1 18 15,-1-18-15,0 0 0,1 0 16,-1 18-16,0-18 15,36 0 95,0 0-95</inkml:trace>
  <inkml:trace contextRef="#ctx0" brushRef="#br0" timeOffset="107606.06">14905 14552 0,'0'0'0,"-18"0"15,36 0 157,-1 0-156,1 0-16,0 18 0,-1-18 15,19 0-15,-19 0 0,36 0 16,-17 0-16,-19 0 0,71 0 16,-70 0-16,35-18 15,-35 18-15,-1 0 0,1-18 16,-1 18-16,1 0 0,0 0 15,-18 18 17,-36-18-17</inkml:trace>
  <inkml:trace contextRef="#ctx0" brushRef="#br0" timeOffset="108006.77">14852 14905 0,'-18'0'0,"36"0"0,-18 0 63,18 0-63,-1 0 15,1 0-15,-1 0 0,19 0 16,-19 0-16,19 0 16,-1 0-16,0 0 15,36 0-15,-54 0 0,1 0 16,53 0-16,-54 0 15,36 0-15,-35 0 16,-1 0-16,1 0 0,0 0 16,-1 0-1,-52 0 17</inkml:trace>
  <inkml:trace contextRef="#ctx0" brushRef="#br0" timeOffset="108992.2">16757 14287 0,'0'-17'16,"0"-36"-1,0 35 1,0 1 0,0 52 31,18-17-32,-18-1-15,0 1 0,17 17 16,-17 0-16,0 18 15,0-17-15,0-1 0,0 53 16,0-53-16,0-17 0,0 35 16,0-35-16,0-1 0,0 18 15,0-17-15,0 0 16,0-1-16,-17-17 125</inkml:trace>
  <inkml:trace contextRef="#ctx0" brushRef="#br0" timeOffset="109491.83">16369 14852 0,'-18'0'31,"54"0"0,-36-18-15,17 18-16,1 0 16,-1 0-16,36 0 15,-35 0-15,0 0 0,35 0 16,-18 0-16,-18 0 0,54 0 15,-36 0-15,1 0 0,34 0 16,-35 0-16,1 0 0,34 0 16,-34 0-16,-1 0 0,35-17 15,-34 17-15,-1 0 0,0-18 16,-17 18-16,-1 0 0,1 0 16,-36 0 93</inkml:trace>
  <inkml:trace contextRef="#ctx0" brushRef="#br0" timeOffset="110484.03">16986 15064 0,'0'-18'32,"0"0"-32,-17 18 15,17-17 1,-36 17 31,19 0-32,17 17 1,-18-17-16,0 18 16,1 0-16,-1-1 15,18 1-15,-18-18 0,18 18 16,-17-1-16,-1 18 15,1-35-15,-1 36 16,18-19-16,0 1 16,-18 0-16,18-1 0,0 1 15,0 0-15,0-1 0,-17 1 0,17-1 16,0 1-16,0 0 16,0-1-16,0 1 0,0 0 15,0-1-15,0 1 16,17-18-1,-17 18-15,18-18 16,-18 17 0,18-17-16,-1 0 15,1 0-15,-1 0 16,1 0-16,0-17 16,-1 17-16,1 0 0,0-36 15,-1 19-15,-17-1 16,0 0-1,0 1-15,0-1 16,-17 0 0,-1 18-16,0-17 15,1 17-15,-19 0 16,19 0-16,-1 0 16,1 35-16,-1-35 15,18 18-15,-18-18 0,18 17 16,-17-17-16,17 18 15,0 0-15,35-1 32,-17-17-32,-1 0 15,18 0-15,-17 0 16</inkml:trace>
  <inkml:trace contextRef="#ctx0" brushRef="#br0" timeOffset="112771.97">18150 14005 0,'-35'0'79,"35"18"-64,-18-18-15,18 18 16,-17-18-16,-1 17 15,1-17-15,-1 35 16,18-17-16,-18 0 16,1-1-16,17 1 0,-18 0 15,18-1-15,0 1 0,-18 17 0,18-17 16,-17-1-16,17 1 0,0 0 0,-18 35 16,18-36-16,-18 19 0,18 17 15,0-18-15,-17 0 0,17 18 16,0-18-16,0 1 0,-18 16 15,18-34-15,0 17 0,0-17 16,0 17-16,0-17 0,0 0 0,0-1 16,35 1-16,-35-1 15,18 1-15,0 0 16,-1-1 0,1-17-1,-18 18 16,18-18-31</inkml:trace>
  <inkml:trace contextRef="#ctx0" brushRef="#br0" timeOffset="115391.68">18450 14323 0,'-17'0'47,"-1"0"-15,18-18-17,18 18 32,-1 0-47,-17-18 0,36 18 0,-1 0 16,-18 0-16,1 0 15,0 0-15,-1 36 0,1-36 16,0 17-16,-18 19 16,0-19-16,0 1 0,0 0 15,0-1-15,-18 19 0,18-19 16,-35 1-16,17-1 0,18 1 15,-18-18-15,-17 18 0,18-1 16,-19-17 0,19 0-16,-1 0 15,36 0 32,-1 0-31,19 0-16,-19 0 15,1 0-15,-1 18 0,1-18 0,17 35 16,1-35-16,-19 18 16,36 17-16,-53-17 0,35-1 15,-35 1-15,0 0 16,0-1-16,0 1 0,-17-18 16,-18 18-16,35-1 15,-36-17-15,-17 0 0,36 18 0,-1-18 16,-17 0-16,17 0 0,1 0 0,-1 0 15,-17 0-15,17-35 0,0 35 16,1 0-16,-1 0 16,0 0-16,18 17 31,18-17-15,0 0-16</inkml:trace>
  <inkml:trace contextRef="#ctx0" brushRef="#br0" timeOffset="115625.48">18997 14764 0,'18'0'0,"-18"-18"31,17 18-31,1 0 31</inkml:trace>
  <inkml:trace contextRef="#ctx0" brushRef="#br0" timeOffset="116112.59">19438 14287 0,'0'0'0,"18"-17"0,-18-1 16,-36 18-1,19 0-15,-1 0 16,0 53 0,1-53-16,-1 18 15,18-1-15,0 1 0,-17 17 16,-1-17-16,18 0 0,-18-1 16,18 1-16,0 0 0,0-1 15,36-17 1,-36 18-16,17-18 0,18 0 15,1 0-15,-19 0 0,54 0 16,-53 0-16,35 17 16,-36-17-16,1 18 15,-18 0-15,17-18 0,-17 17 16,0 1-16,0 0 0,0-1 16,0 1-16,0 0 0,0-1 15,-35 1-15,18-1 0,17 1 16,-53 0-16,35-18 0,-17 17 15,17-17-15,0 0 0,1 0 0,-1 0 16,-17 18-16,17-18 16,1 0-1,17-35 1</inkml:trace>
  <inkml:trace contextRef="#ctx0" brushRef="#br0" timeOffset="116339.33">19385 14323 0,'0'-18'16,"0"36"-16,-18-36 0,18 0 0,-17 18 16,17-17-16,0-1 15,35 18-15,-35-17 16,53 17-16,-35 0 15,17-18-15,18 18 0,-35 0 16,-1 0-16,18-18 0,-17 18 16,0 0-16</inkml:trace>
  <inkml:trace contextRef="#ctx0" brushRef="#br0" timeOffset="116722.62">19614 13970 0,'0'0'0,"0"-35"32,0 17-32,18 18 31,0 0-31,-1 0 15,1 18-15,0-1 16,-1-17-16,1 36 0,17-1 16,-17-17-16,17 17 15,-17 0-15,-1-17 0,19 52 0,-19-52 16,1 17-16,0 53 16,-1-52-16,-17 17 0,18 52 15,-1-69-15,-17 17 0,0 35 16,0-53-16,0 0 0,-35 18 15,35-17-15,-17-19 0,17 1 0,-53 17 16,35-35-16,-17 18 0,17-1 16,0-17-16,1 0 0,-1 0 15</inkml:trace>
  <inkml:trace contextRef="#ctx0" brushRef="#br0" timeOffset="118471.16">20690 14728 0,'-17'0'47,"52"0"46,-17-17-93,-1 17 16,72 0 0,-54 0-16,-18 0 15,1-18-15,17 18 0,-17 0 0,53 0 16,-54 0-16,18-17 0,54 17 15,-54 0-15,0-18 0,53 18 16,-52 0-16,-1 0 0,53-18 16,-53 18-16,1 0 0,52 0 15,-70 0-15,34 0 16,-16 0-16,-19 0 16,1 0-16,0 0 15,-1 18-15,1-18 16,0 0-1,-1 0 1,-17 18-16,18-18 16,-1 0-16,1 0 31,0 0 16,-36 0 0,-17 0-32</inkml:trace>
  <inkml:trace contextRef="#ctx0" brushRef="#br0" timeOffset="119413.49">20832 14340 0,'0'18'0,"17"-18"47,-17 18-31,0-1-1,-17-17 17,17-17-17,0-1 1,-18 18-16,18-18 15,0 1-15,0-1 0,35 0 16,-17 1 0,-1 17-16,-17-18 0,36 18 15,-19-17-15,1 17 0,17 0 16,-17-18-16,17 18 0,0 0 16,-17 0-16,17 0 0,1 0 15,-19 0-15,1 0 16,17 18-16,-35-1 0,18-17 15,-1 18-15,1-1 0,-18 1 16,35 0-16,-17-1 16,0-17-16,-18 18 0,17-18 15,1 0-15,-18 18 0,18-18 16,-1 17-16,1 1 16,0-18-1,-1 0 1,1 0-1,-1 0-15,1-18 16,0 18-16,-1-17 0,1 17 16,0-18-16,-1 18 0,1-18 15,0 18-15,-1 0 0,1-35 16,-18 17 0,0 1-1,17 17-15,-17-18 16,0 1-1,0-1 1,0 36 47,0-1-48,0 1 1</inkml:trace>
  <inkml:trace contextRef="#ctx0" brushRef="#br0" timeOffset="121969.6">22842 14111 0,'-17'-18'31,"-1"1"0,0 17-15,1 0 0,-1 0-16,1 0 15,-1 17-15,0-17 0,1 0 16,-1 36-16,-17-19 15,17 1-15,0 0 0,18-1 0,-35 19 16,35-19-16,-18 18 16,18-17-16,0 0 0,0 35 15,0-18-15,0-17 0,0 35 16,0-18-16,0 0 0,0 18 16,0-35-16,18-1 0,-18 1 15,0 0-15,18-18 0,-18 17 0,17-17 0,19 18 16,-19-18-16,1 0 15,35 0-15,-35-35 0,17 35 16,0-53-16,0 35 0,-17 0 16,17-35-16,1 1 15,-19-19-15,1 53 0,-18-17 16,0 17-16,0-35 0,0 18 16,-35 18-16,35-1 0,-18 0 15,18 1-15,-35-1 0,-18 0 0,35 18 16,0 0-16,-17 0 0,18 0 15,-1 0-15,0 0 16,1 18-16,-1-18 0,18 18 16,-18-1-16</inkml:trace>
  <inkml:trace contextRef="#ctx0" brushRef="#br0" timeOffset="122223.2">23319 14587 0,'17'0'0,"-17"-17"31,0-1-31,0 0 15,18 18-15,-18-17 16,0-1 0,0 1-1</inkml:trace>
  <inkml:trace contextRef="#ctx0" brushRef="#br0" timeOffset="122732.27">23742 14093 0,'0'0'0,"0"-35"31,-18 35-16,1 18 1,-1-1-16,0 19 16,18-19-16,-17 1 15,17 0-15,0-1 0,-18 1 16,18 0-16,0-1 16,0 1-1,35-1-15,-17-17 16,-18 18-16,88 0 15,-70-18-15,-1 0 0,19 17 16,-19-17-16,1 0 16,17 18-16,-17-18 0,-18 18 15,18-18-15,-18 17 0,0 1 16,0 0-16,0-1 16,-36 1-16,36 0 15,-17-1-15,-19 1 0,19-1 16,-1-17-16,-17 18 15,17-18-15,1 18 0,-1-18 16,0 0-16,18 17 0,-17-17 16,-1 0-16</inkml:trace>
  <inkml:trace contextRef="#ctx0" brushRef="#br0" timeOffset="122987.39">23671 14076 0,'0'0'0,"0"-18"16,0 1-1,18 17 1,53-18-16,-19 18 15,-16 0-15,-1 0 0,18-18 16,-18 18-16,-17 0 0,17 0 16,-17 0-16,-1 0 0,1 0 15,-18 18-15</inkml:trace>
  <inkml:trace contextRef="#ctx0" brushRef="#br0" timeOffset="123623.17">24430 14023 0,'0'0'16,"0"-18"-1,-35 18 16,35 18-31,-18 0 16,-17-18-16,35 17 0,-36 18 16,36-17-16,-17 0 0,17-1 15,0 1-15,0 0 16,35-1-16,-35 1 0,18 0 16,17-1-16,-17 1 0,52 17 15,-35-17-15,1-1 16,-1 1-16,-17 0 0,-1 17 15,1-17-15,-18-1 0,18 19 16,-18-19-16,0 1 0,-36 35 16,19-36-16,17 1 15,-36-18-15,36 18 0,-35-1 0,17-17 16,1 0-16,-1 0 0,0 0 16,1 0-16,-1 0 0,1 0 15,-19 0-15,19-17 0,-1 17 16,0 0-16,1 0 0,-1 0 0,0 0 15,1 0-15,17-18 0,-18 18 16,18-18 0,0 1-16,35-19 15,-35 19-15,18-1 0,35-35 16,-35 36-16,-1-19 0,19 19 0,-19-1 16,18-17-16,-17 17 0,35-35 15,-35 18-15,-18 17 0,35-35 16,-35 18-16,0 17 0,0-17 15,0 18-15,0-1 0,-35 18 0,-1-18 16,19 18-16,-19 0 16,1 0-16,18 0 0,-1 0 15,18 18-15,-18-18 0,1 0 16,-1 35-16,0-35 0,18 18 0,-17-18 16</inkml:trace>
  <inkml:trace contextRef="#ctx0" brushRef="#br0" timeOffset="125681.64">23389 14570 0,'0'17'0,"0"-34"110,0-1-95,0 0 1,0 1-16,0-1 16,-17 18-1,-1 0 1,18 35-1,-18-35-15,18 18 0,-17 0 16,-1-1 0,18 1-16,0 0 31,35-18-15,-17 0-1,17 0-15,-17 0 0,-1-18 16,1 18-16,-18-35 15,18 17-15,-18 0 16,0 1-16,0-1 16,0 1-16,-36 17 15,36-18-15,-17 18 0,-1 0 16,1 0-16,-1 0 16,0 18-16,1-18 15,17 35-15,0-18 16,0 1-1,0 0-15,0-1 16,17-17-16,1 0 16,-18 18-16,18-18 15,-1 0-15,1 0 16,-18-18 15,0 1-15,0-1-16,0 0 15,-18 18-15,18-17 0,-17 17 16,-1 0-16,0 0 16,1 0-16,-1 17 15,18 19-15,-18-36 16,18 17-16,0 1 16,0 0-1,18-18-15,-18 17 16,18-17-16,-1 18 15</inkml:trace>
  <inkml:trace contextRef="#ctx0" brushRef="#br0" timeOffset="141250.36">15381 7955 0,'0'-18'15,"0"1"1,0-1 0,0 1-1,0-1 1,-18 18 0,18-18-16,-17 18 15,-1-17 1,1 17-1,-1 0-15,0 0 16,1 0-16,-19 0 16,19 17-1,-1-17-15,0 18 0,1-18 0,-1 18 16,1 17-16,-1-18 0,0 1 16,-17 53-16,17-54 15,18 1-15,0 0 0,-17 17 0,17-17 16,0-1-16,0 36 0,0-35 15,0-1-15,35 1 0,-35 0 0,18-1 16,-18 1-16,53 0 16,-36-18-16,1 17 0,35-17 15,-36 0-15,19 0 0,17-35 16,-18 35-16,-18-18 0,19 1 0,-1-36 16,-17 35-16,-1 0 0,1-17 15,-18 18-15,0-19 0,0 19 0,0-36 16,-35 17-16,35 19 0,-53-36 15,35 35-15,-17 1 0,-18-19 16,35 19-16,1 17 0,-19-18 16,1 18-16,17 0 0,1 0 15,-1 0-15,1 0 0,-1 35 16,0-35-16,1 18 0,-1 17 16,0-17-16,18-1 15,0 1-15,0 0 0,36-18 16,-1 17-16,-35 1 15,35-18-15,-17 0 0,35 18 16,-36-18-16,19 0 16,-19 0-16,1 0 0,0 0 0,17 17 15,-18-17-15,1 0 0,0 0 16</inkml:trace>
  <inkml:trace contextRef="#ctx0" brushRef="#br0" timeOffset="141682.89">15840 8114 0,'0'0'15,"-53"18"16,53-1-15,-18-17-16,18 18 0,-17-1 16,17 1-16,0 35 15,0-35-15,0-1 0,17 19 16,-17-19-16,18 1 16,-18-1-16,35-17 0,-17 36 15,-1-36-15,1 17 16,0-17-1,-1-35-15,1 17 16,0-17-16,-18 18 0,0-1 16,0 0-16,0 1 0,0-1 0,0-17 15,-36 17-15,36 0 0,-35 1 0,17-1 16,-35 1-16,18 17 16,18-18-16,-36 18 0,35 0 15,-17 0-15,17 0 16,18 18-16,-18-18 0,18 17 15,36-17-15</inkml:trace>
  <inkml:trace contextRef="#ctx0" brushRef="#br0" timeOffset="141967.05">16298 7990 0,'0'0'0,"-17"0"15,17-17-15,-18 17 16,18-18-16,0 0 16,35 18-16,1 0 15,-19 0-15,36 0 0,-35 0 16,17-17-16,18 17 15,-18 0-15,-17 0 0,17 0 0,-17 0 16,-1 0-16,1 0 0,0 35 16,-1-35-16</inkml:trace>
  <inkml:trace contextRef="#ctx0" brushRef="#br0" timeOffset="142136.76">16369 8220 0,'0'0'16,"-18"-18"0,54 18-16,16-18 15,-34 18-15,17 0 0,1-35 16,87 35-16,-88-17 16,36 17-16,-36-18 0</inkml:trace>
  <inkml:trace contextRef="#ctx0" brushRef="#br0" timeOffset="142554.08">17216 7885 0,'0'0'0,"-18"0"16,0-18-1,1 18 1,17 18 0,0 17-16,-18-18 0,18 1 15,-18 0-15,18-1 0,0 1 0,0 17 16,0 1-16,0-19 0,0 1 16,18 17-16,-18-17 0,0-1 15,35 1-15,-17 0 0,0-18 16,-1 0-16,1 0 0,17 0 15,36 0-15,-36-18 16,-17 18-16,34-70 16,-34 52-16,0 0 0,-1-35 15,-17 18-15,0 17 0,-35-35 16,35 36-16,-53-18 0,0-1 16,18 19-16,0-1 0,-36 18 15,36 0-15,0 0 0,-1 0 0,-17 35 16,36-35-16,-1 18 0,18 0 15</inkml:trace>
  <inkml:trace contextRef="#ctx0" brushRef="#br0" timeOffset="143339.77">19138 7832 0,'-17'-18'16,"34"36"-16,-52-54 0,17 19 15,1-1-15,-1 18 16,0 0-16,1 0 16,-1 0-16,-17 0 15,17 0-15,-35 53 16,36-53-16,-1 18 0,0 35 16,1-36-16,17 1 0,0 17 0,0-17 15,0-1-15,0 19 0,0-1 16,17-17-16,-17-1 0,36 19 15,-1-19-15,-17 1 0,34-1 16,-16-17-16,-19 0 0,36 0 16,-35 0-16,0-35 0,34 18 15,-34-1-15,0-17 16,-1 17-16,1 0 0,-18-17 0,18 0 16,-18-18-16,0 18 0,0-1 15,0-34-15,-36 34 0,36 1 16,-35 0-16,-18 0 0,36 17 15,-1 0-15,-35 18 0,35 0 16,-17 0-16,-35 18 16,52 17-16,-35 1 15,35-19-15,1 1 0,17 17 16,0-17-16,0-1 0,0 1 16,35-18-16,-35 18 0,18-1 15,17 1-15,-17-18 0,17 18 16,0-18-16,-17 0 0,17 0 15,-17 17-15,-1-17 0,36 0 16,-35 0-16,-1 0 0,19 0 16,-19 0-16</inkml:trace>
  <inkml:trace contextRef="#ctx0" brushRef="#br0" timeOffset="143619.18">19597 8061 0,'0'18'47,"0"-1"-31,0 19-16,0-19 0,0 1 15,0-1-15,0 1 0,0 17 16,0-17-16,0 0 16,0-1-16,0 1 15,0 0-15,17-18 16</inkml:trace>
  <inkml:trace contextRef="#ctx0" brushRef="#br0" timeOffset="143965.29">20020 7814 0,'-18'0'32,"54"0"15,-36 18-47,35-18 0,-17 0 15,52 0-15,-52 0 0,17 0 16,36 0-16,-36 0 0,0 0 15,18 0-15,-35 0 16,-1 0-16,1 0 0,0 0 16,-18 17-16</inkml:trace>
  <inkml:trace contextRef="#ctx0" brushRef="#br0" timeOffset="144150.7">20161 8061 0,'-17'0'0,"34"0"0,-52 18 16,53-18 15,35 0-31,-1-18 16,-16 18-16,-1 0 16,36-18-16,-36 1 0,0 17 15,71-18-15</inkml:trace>
  <inkml:trace contextRef="#ctx0" brushRef="#br0" timeOffset="144569.4">21114 7743 0,'-18'0'0,"36"0"0,-36-17 15,0 17-15,18 17 47,0 19-47,0-19 0,-17 19 16,17-19-16,0 1 0,0 17 16,0 0-16,0-17 0,0 0 15,0-1-15,0 1 0,0 0 0,0-1 16,17 1-16,-17 0 0,18-18 15,0 17-15,-1-17 0,1 0 16,0 0-16,-1 0 0,1 0 0,0 0 16,-1-35-16,1 35 0,-1-18 15,1 1-15,0-19 0,-18 1 16,0 17-16,0-34 0,0 34 16,-36-17-16,36 17 0,-52-35 15,34 35-15,0 1 0,-17-1 16,17 1-16,1 17 0,-1 0 15,0 0-15,1 52 16</inkml:trace>
  <inkml:trace contextRef="#ctx0" brushRef="#br0" timeOffset="144779.43">21590 7937 0,'0'-35'31,"0"18"-31,0-1 16</inkml:trace>
  <inkml:trace contextRef="#ctx0" brushRef="#br0" timeOffset="145207.73">21978 7585 0,'0'-36'15,"0"19"1,-18 17 15,18 35-31,-17-17 0,17-1 16,-18 1-16,0 35 16,18-35-16,-17-1 0,17 36 15,0-35-15,0-1 0,17 19 16,-17-19-16,36-17 0,-19 36 15,1-19-15,0-17 0,17 18 0,-17-18 16,-1 17-16,1-17 0,17 18 16,-35 0-16,18-18 0,17 17 15,-17-17-15,-1 18 16,-17 0 0,-35-18-1,17 0-15,-17 0 16,0 0-16,17 0 0,1 0 15,-36 0-15,35 0 0,0 0 16,-17 0-16,17 0 0,1 0 16,-1 0-16</inkml:trace>
  <inkml:trace contextRef="#ctx0" brushRef="#br0" timeOffset="145551.39">21907 7620 0,'0'0'15,"-17"0"-15,17-18 16,35 18 0,-35-17-1,53 17-15,-35 0 16,88 0-16,-71 0 15,0 0-15,36 0 0,-54 0 16,19 0-16,16 0 0,-34 0 16,0 0-16,35-18 0,-36 18 15,1 0-15,0 0 16,-1 0 0,-17 18 15,-35-18-31,35 35 15,-18-35-15</inkml:trace>
  <inkml:trace contextRef="#ctx0" brushRef="#br0" timeOffset="149492.41">22754 15452 0,'-17'0'110,"-1"0"-95,0 0 16,1 0-15,-1 0 0,0 0-16,1 0 15,-1 0 17,0 0-1,1 0-16,-1 0-15,0 0 16,1 0 0,-1 0-1,18-18 1,-17 18 0,52 0 77,-18 0-93,1 0 0,17 0 16,18 0-16,-17 18 16,34-18-16,-35 0 0,18 0 15,-17 0-15,69 0 16,-52 17-16,0-17 0,0 0 0,0 0 15,-18 0-15,18 0 0,0 0 0,0 0 16,-18 0-16,1 0 0,52 0 16,-53 0-16,-17 0 0,17 0 0,18 0 15,-18 0-15,-17 0 0,70 0 16,-53 0-16,18 0 16,-17 0-16,-19 0 0,71 18 15,-52-18-15,52 0 16,-53 0-16,-17 0 15,17 0-15,-17 0 0,17 0 0,-17 18 16,17-18-16,-17 0 0,17 0 0,-18 0 16,36 0-16,-35 0 0,17 0 15,1 0-15,-1 0 0,-17 0 16,34 0-16,-34 0 0,0 0 16,17 0-16,-17 0 0,-1 0 15,19 0-15,-1 0 0,-18 0 16,19 0-16,-19 0 0,1 0 15,0 0-15,-1 0 0,19 0 16,-19 0-16,1 0 0,-1 0 16,1 0-16,0 0 0,-1 0 15,1 0-15,0 0 16,-1 0-16,1 0 0,0 0 16,-1 0-16,1 0 15,0 0-15,-1 0 16,1 0-16,-1 0 15,1 0-15,-18-18 47,-18 18-47,-17-18 16,18 1-16</inkml:trace>
  <inkml:trace contextRef="#ctx0" brushRef="#br0" timeOffset="151163.29">25753 13758 0,'0'-17'16,"0"34"-16,-18-34 0,18-1 16,0 0-1,-18 18-15,18-17 16,0-1 0,-17 18-1,-1-18-15,1 18 16,-1-17-16,0 17 15,1-18-15,-1 18 0,0-17 16,1 17-16,-1 0 31,18-18-31,0 0 47,0 1-16,0-1-15,0 0 0,0 1-1,18 17 17,-18-18-17,0 36 63,0 17-62,0-17-16,0 17 16,17-17-16,-17 17 15,0 0-15,0-17 0,0 52 16,0-52-16,-17 35 15,17-35-15,0 17 0,-18 35 16,18-34-16,-18-19 0,1 36 16,17-35-16,-18-1 15,18 36-15,-17-35 0,17 17 16,-18 1-16,18-1 0,0-18 16,-18 36-16,1-35 0,17 17 15,-18-17-15,0 35 0,18-18 16,-17-17-16,-1 52 0,18-52 15,-18 0-15,1 35 16,17-36-16,-18 18 0,1 1 16,17-19-16,-18 1 0,0 35 15,18-35-15,-17-1 0,-1 36 16,18-35-16,-18-1 0,18 1 16,-17 0-16,17-1 0,-18 1 15,18 0-15,0-1 16,-18 1-16,18 0 0,0-1 15,0 1-15,-17-18 0,17 17 16,0 1-16,-18 0 16,18-1-1,0 1-15,-18-18 16,18 18 0,0-1-16,0 1 15,0 0 1,0-1-1,0 1 1,0-1 0,0 1-1,18-18 1,-18 18 0,0-1-1,0 1 48,0 0-32,0-36 141</inkml:trace>
  <inkml:trace contextRef="#ctx0" brushRef="#br0" timeOffset="153344.5">22296 13564 0,'0'-17'16,"0"-1"-16,0 0 15,0 1 1,0 34 93,17-17-93,1 0-16,-1 18 16,1-18-16,0 0 0,17 18 15,-17-18-15,17 0 0,18 17 16,-18-17-16,-17 0 0,52 18 15,-34-18-15,-1 0 0,0 18 0,53-18 16,-52 0-16,-1 0 0,0 0 16,0 0-16,1 0 0,17 17 0,17-17 15,-17 0-15,-18 0 0,36 0 16,-36 0-16,1 0 0,52 0 16,-53 0-16,0 0 15,18 0-15,-18 0 0,-17 0 16,17 0-16,1 0 0,-1 0 0,-17 0 15,52 0-15,-52 0 16,17 0-16,18 0 0,-18 0 16,-17 0-16,35-17 0,-18 17 15,-17 0-15,88 0 16,-89 0-16,18 0 16,-17 0-16,0 0 0,17 0 15,-17 0-15,-1 0 0,1 0 16,0 0-16,-1 0 0,1 0 0,35 0 15,-36 0-15,1 0 0,17 0 16,-17 0-16,0 0 0,-1 0 0,1 0 16,0 0-16,-1 0 0,1 0 15,-1 17-15,1-17 0,0 0 0,-1 0 16,1 0-16,17 0 0,-17 0 0,0 0 16,34 0-16,-34 0 0,0 0 15,17 0-15,-17 0 0,-1 0 16,1 18-16,0-18 15,-1 0-15,1 0 16,-1 0 0,1 0-1,0 0-15,-1 0 16,1 0-16,0 0 16,-1 0-1,1 17 16,0-17-15,-1 0-16,1 0 16,0 0-16,-1 0 0,1 0 15,-1 0 1,1 0 0,0-17 15,-18-1 16,-36 18-47</inkml:trace>
  <inkml:trace contextRef="#ctx0" brushRef="#br0" timeOffset="155904.09">22296 13494 0,'-18'0'0,"18"-18"32,0 0-17,0 1-15,0-1 16,18 18-1,-18-17 1,0 34 31,0 18-31,0-17-16,0 0 15,0 17-15,0-17 16,0 17-16,0 0 0,0-17 15,0-1-15,0 36 0,-18-35 16,18 17-16,0-17 0,0 0 0,0-1 16,0 1-16,0 17 0,0-17 15,0-1-15,0 19 0,0-19 16,0 1-16,-35 17 16,35-17-16,0 0 0,0-1 15,-18 1-15,18-1 0,0 1 16,0 0-16,0-1 0,-18 1 15,18 0-15,0-1 0,-17 1 16,17 0-16,0-1 16,0 1-16,0-1 0,-18 1 15,18 0-15,0-1 16,0 1-16,0 0 0,0-1 16,-18-17-16,18 18 0,0 0 15,0-1-15,0 1 0,0 0 0,0-1 16,0 1-16,0-1 0,0 1 15,0 0-15,0-1 16,0 1-16,0 0 16,0-1-16,0 1 15,0 0-15,0-1 16,0 1 0,0-1-16,0 1 15,0 0-15,0-1 0,0 1 16,0 0-16,0-1 15,0 1-15,0 0 0,0-1 16,0 1 0,0-1-16,0 1 15,0 0-15,0-1 16,0 1-16,0 0 16,0-1-16,0 1 0,0 0 15,0-1-15,0 1 16,0 0-16,0-1 15,0 1-15,0-1 16,0 1 0,0 0-1,0-1-15,0 1 16,0 0-16,0-1 16,0 1-16,0 0 15,0-1 1,0 1 31,18-18 78,-18 17-110,0 1 1,0 0 0,18-18-1,-18 17-15,0 1 31,17-18-15,-17 18 15,18-18-15,0 0 15,-1 0-15,1 0-1,0 0-15,-1 0 16,1 0-16,-1 0 16,1 0-16,0 0 15,-1 0-15,1 0 0,0 0 16,-1 0-16,1 0 0,0 0 16,-1 0-16,1 0 0,-1 0 15,1 0-15,0 0 16,-1 0-16,1 0 15,0 0-15,-18 17 0,17-17 0,19 0 16,-19 0-16,19 0 16,-19 0-16,1 0 15,-1 0-15,1 0 0,0 0 16,-1 0-16,1 0 16,0 0-16,-1 0 15,1 0-15,0 0 16,-1 0-16,1 0 0,-1 0 15,1 0-15,0 0 16,-1 0 0,1 0-1,0 0 1,-1 0-16,1 0 16,0 18-1,-1-18 1,1 0-1,-1 0-15,1 0 32,0 0-17,-18 18-15,17-18 16,1 0 0,0 0 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8T07:33:2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2046 0,'18'0'109,"-18"18"16,0-1-109,0 1-16,0 0 15,0-1-15,0 1 16,0 0-16,0 17 16,0-18-16,0 1 15,0 0-15,0-1 0,0 1 16,0 0-16,-18 17 16,18-17-16,0 17 15,0-17-15,0-1 16,0 1-16,0-1 0,0 1 15,0 0-15,0-1 0,0 1 16,0 0-16,0-1 16,0 1-16,0 0 15,0-1-15,0 1 16,0-1-16,0 1 16,0 0-1,0-1-15,0 1 16,0 0-16,0-1 15,18-17-15,-18 18 16,0 0 0,0-1-16,18 1 15,-18-1 1,0 1-16,0 0 16,0-1-16,17 1 15,-17 0 1,18-18-16,-18 17 0,18 1 15,-18 0 1,17-1 0,-17 1-1,18 0-15,-18-1 16,0 1 0,17-18-16,-17 17 15,0 1 1,0 0-1,18-18-15,-18 17 16,0 1 0,0 0-16,0-1 15,0 1 1,0 0 0,0-1-16,0 1 15,18-18 1,-18 17-16,0 1 15,0 0-15,17-18 16,-17 17-16,0 1 16,18 0-16,-18-1 15,0 1 1,0 0 15,0-36 63,0 0-78,0 1-16,0-1 15,0 0 1,-18 18-16</inkml:trace>
  <inkml:trace contextRef="#ctx0" brushRef="#br0" timeOffset="2773.25">2857 2275 0,'18'-17'31,"0"17"-31,-1 0 16,1-18-1,0 18 32,-18-18-47,0 1 32,17 17-32,-17-18 93,0 1-61,0 34 77,0 1-109,0-1 16,18 1-16,-18 0 15,0-1-15,0 1 0,0 0 16,0-1-16,0 1 15,0 0-15,0 35 0,0-36 16,0 1-16,0 52 16,0-52-16,0 0 0,0 17 15,0-17-15,0-1 0,0 18 16,0-17-16,0 0 0,0 17 16,0-17-16,0-1 0,0 1 15,0 0-15,18-1 0,-18 18 16,17-17-16,-17 0 0,0-1 15,18 1-15,-18 0 16,18-1-16,-18 1 16,0 0-16,17-1 15,-17 1-15,0 0 16,18-18-16,-18 17 0,0 1 16,0-1-16,17 1 15,-17 0 1,0-1-16,0 1 15,18 0 1,-18-1-16,0 1 16,0 0-16,0-1 15,0 1 1,18-1-16,-18 1 16,0 0-16,0-1 15,0 1-15,0 0 16,0-1-16,17-17 0,-17 36 15,0-19-15,0 1 16,0-1-16,0 1 16,0 0-16,0-1 0,18 1 15,-18 0-15,0-1 0,0 1 0,0 0 16,0-1-16,0 1 0,0 0 16,0 17-16,0-18 0,18 1 15,-18 0-15,0-1 0,0 1 16,0 0-16,0-1 0,0 1 15,17 0-15,-17-1 0,0 1 16,0-1-16,0 1 16,0 0-16,0-1 0,0 1 15,0 0-15,0-1 0,0 1 16,0 0-16,0-1 0,0 1 16,0-1-16,0 1 0,0 0 15,0-1-15,0 1 0,0 0 16,0-1-16,0 1 15,0 0-15,0-1 0,0 1 16,0 0-16,0-1 16,0 1-16,0-1 15,0 1-15,0 0 0,0-1 16,0 1-16,0 0 16,0-1-16,0 1 15,0 0-15,0-1 16,0 1-16,0-1 0,-17 1 15,17 0-15,0-1 16,0 1-16,0 0 0,0-1 16,0 19-1,0-19-15,0 1 0,0-1 0,0 1 16,0 0-16,0-1 0,0 1 16,0 0-16,0-1 0,0 19 15,0-19-15,0 1 0,0 0 0,0 34 16,0-34-16,0 17 15,0-17-15,0 0 0,0 17 16,0-17-16,0-1 0,0 18 16,0-17-16,0 0 0,17 17 15,-17-17-15,0-1 0,0 1 16,0 0-16,0-1 0,0 1 0,0-1 16,0 1-16,0 0 0,0-1 15,0 1-15,18-18 0,-18 18 0,0-1 16,0 19-16,0-19 15,0 19-15,0-19 16,0 1-16,0 17 16,0-17-16,0-1 0,0 1 15,0 0-15,0-1 0,0 19 16,0-19-16,0 18 16,0-17-16,0 0 0,0 17 15,0-17-15,0-1 0,0 19 16,0-1-16,0-18 0,0 36 15,0-35-15,0 0 0,0 17 0,0-17 16,0-1-16,0 1 0,0 0 0,0 17 16,0 0-16,0-17 0,0-1 15,0 1-15,0 0 0,0-1 16,0 19-16,0-19 0,18 1 0,-18 17 16,0-17-16,0-1 0,0 1 15,0 0-15,0-1 16,0 1-16,0 0 0,0-1 15,0 1-15,0-1 0,0 1 16,0 0-16,0-1 16,0 1-16,0 17 15,0-17-15,0 0 0,0-1 16,0 1-16,0 0 16,0-1-16,-36-17 0,36 18 15,0-1-15,0 1 0,0 0 16,0-1-16,0 1 15,0 0-15,0-1 16,0 1-16,0 0 16,0-1-1,0 1 126,0-1-94,0 1-32,0 0 17,0-1-17,0 1 17,0 0-1,0-1 0,0-34 78,0-1-109,0 0 16</inkml:trace>
  <inkml:trace contextRef="#ctx0" brushRef="#br0" timeOffset="4928.05">2469 6597 0,'-17'0'15,"-1"0"1,1 0-16,-1 0 15,0 0-15,1 0 16,-1 0 0,0 0-16,1 0 15,-1 0-15,0 0 16,54 0 62,-19 18-78,1-18 16,0 0-16,35 0 0,-36 0 15,18 0-15,-17 0 0,17 0 0,1 0 16,-1 0-16,71 0 16,-71 0-16,0-18 0,1 18 15,-1 0-15,0 0 0,0 0 0,18 0 16,-17 0-16,-1 0 0,18 0 15,-18-18-15,-17 18 0,35 0 16,-18 0-16,-17 0 0,17 0 0,-18 0 16,19-17-16,-19 17 0,36 0 15,-17 0-15,-19 0 0,1 0 0,17 0 16,-17 0-16,17 0 0,-17 0 16,35 0-16,-18 0 0,0 0 15,18 0-15,-35 0 0,-1 0 16,36 0-16,-17 0 0,-19 0 15,36-18-15,-18 18 0,1 0 16,-19 0-16,54 0 0,-54 0 16,19 0-16,17-18 0,-18 18 15,-17 0-15,35 0 0,-18 0 16,-18 0-16,19 0 0,-1 0 16,-17 0-16,17-17 15,-17 17-15,17 0 0,-18 0 0,36 0 16,-17 0-16,69-18 15,-16 18 1,-72 0-16,1 0 0,35 0 16,-35 0-16,17 0 0,-18 0 15,1-18-15,0 18 0,17 0 0,0 0 16,1 0-16,-19 0 0,36 0 16,-18 0-16,1 0 0,-19 0 15,19-17-15,-1 17 0,-18 0 0,19 0 16,-1 0-16,-17 0 0,17 0 0,-17 0 15,35 0-15,-36 0 16,1 0-16,35 0 0,-36 0 0,1 0 16,35 0-16,-35 0 15,17 0-15,0 0 0,0 0 16,1 0-16,-1 0 0,-17-18 16,17 18-16,0 0 0,18 0 0,-18 0 15,1 0-15,-19 0 0,54 0 16,-54 0-16,19 0 0,17 0 15,-18 0-15,0 0 0,18 0 16,-35 0-16,17 0 0,-17 0 0,17 0 16,0 0-16,-17 0 0,35 0 15,-18 0-15,0 0 0,-17 0 0,35 0 16,-18 0-16,-17 0 16,35 0-16,-18-17 0,-17 17 15,17 0-15,-17 0 0,17 0 0,-18 0 16,36 0-16,-17 0 0,-19 0 15,54 0-15,-36-18 0,0 18 16,1 0-16,-19 0 0,19 0 0,-19 0 16,36 0-16,-35 0 0,17 0 15,-17 0-15,-1 0 0,19 0 0,-1 0 16,18 0-16,-18 0 0,0 0 16,-17 0-16,17 0 15,36 0-15,-36 0 0,18 0 16,-18 0-16,-17 0 0,17 0 0,-17 0 15,0 0-15,-1 0 0,1 0 0,-1 0 16,1 0-16,0 0 0,-1 0 0,19 0 16,-19 0-16,19 0 0,16 0 15,-34 0-15,17 0 0,54 0 16,-54 0-16,18 0 16,-36 0-16,19 0 0,17 0 15,-36 0-15,1 0 0,0 0 16,-1 0-16,1 0 0,-1 0 0,1 0 15,0 0-15,-1 0 0,1 0 0,17 0 16,-17 0-16,17 0 0,0 0 0,-17 0 16,53 18-16,-36-18 15,-17 0-15,34 0 0,-16 0 16,-19 0-16,1 0 0,0 17 0,-1-17 16,1 0-16,17 0 0,-17 0 15,0 0-15,-1 0 16,1 0-16,-1 0 0,1 0 0,35 0 15,-35 0-15,-1 0 0,36 0 16,-35 0-16,17-17 0,0 17 16,-17 0-16,0 0 0,-1 0 15,1 0-15,0 0 0,-1 0 16,1 0 0,-1 0-1,1 0-15,0 0 0,-1 0 16,1 0-16,0 0 0,-1 0 15,1 0-15,0 0 16,-1 0-16,1 0 31,0 0 1,-1 0-32,1 0 15,-1 0 1,1 0-1,0 0 32,-36 0 63,18-18-110,0-17 15</inkml:trace>
  <inkml:trace contextRef="#ctx0" brushRef="#br0" timeOffset="5333.97">10001 6227 0,'-17'0'0,"34"0"0,-34-18 16,-1 18-16,0 0 15,18 18 48,18-18-48,-18 17-15,0 1 16,18-1-16,-1-17 16,1 18-16,0 0 15,-1-1-15,1 1 0,-1-18 0,-17 18 16,18-18-16,0 17 0,-1 1 16,-17 0-16,18-1 15,-18 1-15,0 17 16,0-17-16,-35 17 15,17-35-15,18 18 0,-35-18 0,17 17 16,1-17-16,-1 18 0,-17 0 16,17-18-16,0 0 0,1 17 0,-1-17 15,0 18-15,1-18 16,-1 0-16</inkml:trace>
  <inkml:trace contextRef="#ctx0" brushRef="#br0" timeOffset="6671.16">2928 1940 0,'-18'-35'31,"18"17"-15,0 1 15,-17 17 16,17 17-47,0 19 16,-18-1-16,18-17 0,-18 17 15,1-18-15,-1 1 0,1 17 16,17-17-16,-18 0 0,18-1 15,-18-17-15,18 18 0,-17 0 16,17-36 31,35 18-47,-35-35 16,18 35-16,-1-53 0,1 35 15,-1 18-15,19-35 0,-19 17 16,1 1-16,0 17 15,-18-18-15,17 18 32,1 0-17,0 0 1,-1 0-16,1 0 16,0 0-16,-18 18 15,17-18-15,1 0 0,-18 17 0,17-17 16,1 18-16,0 17 0,-1-17 15,1-1-15,0-17 16,-18 18-16,17-18 0,1 0 16,0 18-16</inkml:trace>
  <inkml:trace contextRef="#ctx0" brushRef="#br0" timeOffset="7884.73">459 4004 0,'0'-18'16,"0"1"-1,0-1 1,0 53 47,0-17-63,0 0 0,0 17 15,17-17-15,-17 34 16,18-16-16,-18 52 15,0-70-15,0 17 0,0 53 16,0-53-16,18 18 16,-18-35-16,0 17 0,0 0 15,0 1-15,0-19 0,0 19 16,0-19-16,0 1 0,17 0 16,-17-1-1,0-52 16,0 17-31,0 1 16,0-1-16,0 0 0,0 1 16,0-19-16,0 19 0,0-18 15,18-1-15,17 19 16,-17-19-16,17 19 16,-17-1-16,-1 18 15,1 0-15,0 0 31,-1 18-31,1-1 16,-18 1-16,17 17 16,1-17-16,-18 0 0,0-1 15,18 1-15,-18-1 0,0 1 16,0 0-16,0-1 0,0 1 16,0 0-16,0-1 0,0 1 15,0 0-15,-18-1 16</inkml:trace>
  <inkml:trace contextRef="#ctx0" brushRef="#br0" timeOffset="8430.6">988 4604 0,'0'0'0,"0"-18"0,0 0 31,0 54 16,0-19-47,0 1 16,0 0-16,0-1 0,0 1 0,0 0 15,0-1-15,0 1 0,0 17 16,0-17-16,0-1 0,0 1 15,17-18-15,-17 18 0,18-1 16,0-17-16,-18 18 16,17-18-16,1 0 15,-18-35-15,18 35 0,-18-18 16,0-17-16,0 17 0,17 0 16,-17-17-16,0 0 15,0 0-15,0-18 0,0 35 16,-35 0-16,35-17 0,-18 18 0,18-1 15,-17-17-15,17 17 0,-36 18 0,36-18 16,-17 18-16,-1 0 0,0 0 16,1 0-16,-1 0 0,-35 0 15,36 18-15,-1-18 0,0 18 16,1-1-16,17 1 16,0 0-16,0-1 0,35 1 15,-17-1 1,17-17-16,-17 0 0,-1 0 0,18 0 15,1 0-15,-19 0 16,19 0-16,-19 0 0,1 0 0,17-17 16,-17-1-1</inkml:trace>
  <inkml:trace contextRef="#ctx0" brushRef="#br0" timeOffset="8833.29">1129 3828 0,'-18'0'15,"36"0"-15,-36-18 0,1 18 0,-1-18 16,18 1 0,-18 17-1,18 17 1,-17-17-16,17 36 0,-18-19 16,18 1-16,-18 0 0,1-1 15,17 18-15,-18 18 0,18-35 16,0 17-16,0 18 0,0-18 15,0-17-15,0 17 0,35-17 0,-35 17 16,18-17-16,-18 0 0,35-1 16,-35 1-16,18 0 0,17 17 15,-17-35-15,-18 17 0,18 1 0,-1-18 16,-17 18-16,18-18 0,-1 0 16</inkml:trace>
  <inkml:trace contextRef="#ctx0" brushRef="#br0" timeOffset="9364.39">1164 4198 0,'-17'0'0,"17"-18"0,-53 1 16,53-1-16,0 0 16,0 1-16,0-1 15,35 18 1,-17-17-16,17 17 0,-18 0 15,19 0-15,-19 0 16,-17 35-16,18-18 0,0-17 16,-18 18-16,17 17 15,-17-17-15,0 0 0,0-1 0,0 1 16,-35 0-16,35-1 0,-18 1 16,1-18-16,-1 18 15,18-36 1,0 0-1,35-17-15,-35 17 16,18 1-16,-18-1 0,18 0 16,-1 1-16,-17-1 0,18 18 15,0-18-15,-18 1 0,0-1 32,-18 18-17,0 0 1,18 35-1,-17-35-15,17 18 16,0 0-16,0-1 16,0 1-16,0 0 0,0-1 15,0 1-15,17 0 0,-17-1 16,36-17-16,-19 18 16,1-18-16,-1 0 15,1 0-15</inkml:trace>
  <inkml:trace contextRef="#ctx0" brushRef="#br0" timeOffset="9668.82">1288 3739 0,'-18'0'0,"36"0"0,-54 0 0,19 0 16,17-17-16,0-1 15,17 18 1,19 0 0,-19 0-16,1 0 0,35 18 15,-36 17-15,1-35 0,17 18 0,1 35 16,-19-36-16,36 36 16,-35-18-16,-1-17 0,1 17 0,17 18 15,-35-17-15,18 34 16,-18-35-16,0 1 0,0-1 0,-35 106 15,17-70 1,18-36-16,-35 0 0,-36 71 16</inkml:trace>
  <inkml:trace contextRef="#ctx0" brushRef="#br0" timeOffset="12188.86">3034 5627 0,'18'0'250,"-1"0"-250,1 0 16,-1 0-16,1 0 0,17 0 15,-17-18-15,0 18 0,35 0 16,-36-17-16,1 17 16,-1 0-16,1 0 0,0 0 15,-1 0-15,1 0 16,0 0-1,-1 0 1,1 0 0,0 0-16,-1 0 15,1 0-15,-1 0 16,1 0-16,0 0 0,-1 0 16,-34 0 62,-1 0-78,-17 0 15,17 0-15</inkml:trace>
  <inkml:trace contextRef="#ctx0" brushRef="#br0" timeOffset="12809.21">2558 5468 0,'17'-18'31,"1"18"-15,-18-17-1,0 34 48,0 1-63,0 0 15,18-1-15,-18 1 0,0 35 16,0-35-16,0-1 0,17 18 16,-17-17-16,0 0 0,0 17 15,0-17-15,0-1 0,0 1 16,0 0 0</inkml:trace>
  <inkml:trace contextRef="#ctx0" brushRef="#br0" timeOffset="14144.11">2593 4127 0,'0'0'0,"-18"18"16,1-18-1,-1 0 1,0 0-1,1 0 1,-1-18 0,0 1-16,1-1 15,-1 18-15,18-17 16,-17 17-16,17-18 16,0 0 15,35 18-31,-18 0 15,1 0-15,17-17 0,-17 17 16,17 0-16,-17 0 0,0 0 16,17 35-16,0-17 0,-17 17 15,-1-18-15,-17 1 0,0 0 16,0-1-16,0 19 0,0-1 16,0-17-16,-17 17 0,-19-17 15,36-1-15,-35 18 16,18-17-16,-1-18 0,-35 35 15,35-35-15,18 18 0,-17-18 0,-19 0 16,19 0-16,-1 0 0,1 0 16,-1 0-16,0 0 0,1-18 15,-1 18-15,18-17 16,-18 17-16,18-18 0,0 0 16,0 1-1,18 17-15,0-18 16,17 18-16,-17 0 0,-1 0 15,1 0-15,-1 0 0,1 0 16,17 0-16,-17 0 0,0 0 16,-1 18-16,1-18 0,0 17 15,17 1-15,-18 0 16,1-1-16,0 1 0,-1 0 16,1-18-16,-18 17 15,18-17-15,-18 18 16</inkml:trace>
  <inkml:trace contextRef="#ctx0" brushRef="#br0" timeOffset="14788.61">3104 4145 0,'-17'0'16,"-1"0"-1,18-18 1,0 1 15,-17-1-15,34 18 77,18 0-93,-35 18 16,18-18-16,0 0 0,35 0 16,-18 0-16,0 0 15,-17 0-15,-1 0 0,19-18 16,-19 18-16,1 0 0,0-17 16,-36 17 46,-17 0-46</inkml:trace>
  <inkml:trace contextRef="#ctx0" brushRef="#br0" timeOffset="15925.08">2399 2681 0,'0'0'0,"0"-18"16,-18 18 15,18-17 0,0-1-15,0 1 0,18 17-1,0 0-15,17 0 16,0 0-16,-17 17 16,-1 18-16,1-35 0,-18 36 15,0-19-15,0 1 0,0 0 16,0-1-16,0 1 0,0 0 15,-35-1-15,35 1 0,-18-1 0,-17 1 16,35 0-16,-18-1 0,1-17 16,17 18-16,-18-18 0,0 0 15,54 0 32,-19 0-31,1 0-16,17 0 15,18 0-15,-18 18 16,1-18-16,-19 17 0,1 19 16,-18-19-1,0 1-15,-18 0 0,18-1 16,-70 1-16,52-1 0,0-17 16,-17 18-16,17-18 0,1 0 0,-1 0 15,1 0-15,-19 0 0,19 0 16,17-18-1,-18 18-15,18-17 16,35 17 15</inkml:trace>
  <inkml:trace contextRef="#ctx0" brushRef="#br0" timeOffset="16460.21">2946 2787 0,'-18'0'31,"18"-18"-15,0 1-1,0-1 17,35 18 30,-17 18-62,17-18 16,-17 0-16,0 0 15,-1 0-15,36 0 16,-35 0-16,-1 0 0,36 0 16,-35-18-16,0 18 15,-1 0-15,1 0 16</inkml:trace>
  <inkml:trace contextRef="#ctx0" brushRef="#br0" timeOffset="17673.18">6562 7514 0,'-18'0'0,"18"-17"16,-18 17-1,1 0 17,-1 35-17,0 0-15,1-17 16,-1-1-16,1 1 0,-19 17 0,19-17 0,-1 0 16,-35 34-16,18-16 15,17-19-15,-17 19 0,17-19 16,1 1-16,-1 0 0,18-1 15,-18-17-15,18 18 0,-17-18 16,17-18 0</inkml:trace>
  <inkml:trace contextRef="#ctx0" brushRef="#br0" timeOffset="17959.09">6103 7585 0,'0'-18'16,"35"18"31,-35 35-47,18-17 0,0-18 16,-1 35-16,36 1 0,-35-19 15,35 18-15,-18-17 16,0 0-16,53 35 0,-70-36 15,17-17-15,-17 18 0,0 0 16,17-1-16,-17 1 0,-1-1 16,1 1-16,-1-18 0,-17 18 15,0-1-15,18-17 0,-18 18 16</inkml:trace>
  <inkml:trace contextRef="#ctx0" brushRef="#br0" timeOffset="18955.2">4392 6385 0,'0'18'94,"0"0"-94,0-1 16,0 18-16,0-17 0,0 0 15,18 17-15,-18-17 0,0-1 16,0 36-16,17-35 0,-17-1 16,0 19-16,0-19 0,0 1 15,0 0-15,18-18 0,-18 17 16,0-52 31,0 17-16</inkml:trace>
  <inkml:trace contextRef="#ctx0" brushRef="#br0" timeOffset="19455.36">4410 7091 0,'17'0'47,"1"0"31,-18 17-62,18 1-16,-18 0 0,0-1 15,17 19-15,-17-19 0,0 1 16,18 0-16,-18-1 0,0 1 15,0-1-15,0 1 16,0 0-16,0-1 16,-18 1-1,18 0-15,-35-1 16,17-17-16,1 0 0</inkml:trace>
  <inkml:trace contextRef="#ctx0" brushRef="#br0" timeOffset="20506.5">6368 6350 0,'17'0'16,"-17"-18"0,0 1 31,0 52-16,0-17-16,0 17-15,0-17 16,0 17-16,18-18 0,-18 1 16,0 0-16,0-1 15,0 1-15,0 0 16,18-18-16,-54 0 47</inkml:trace>
  <inkml:trace contextRef="#ctx0" brushRef="#br0" timeOffset="21163.91">6385 6879 0,'0'18'15,"-17"-18"1,17-35 0,0 17-1,17 0 1,1 1 0,0 17-1,-18-18-15,17 18 16,1 0-16,-1 0 0,1 0 15,0 0-15,-1 0 16,36 106 0,-53-89-1,0 1-15,0 0 0,0-1 16,-17 1-16,17 17 0,-36 1 0,1-19 16,0 1-16,-36 35 15,54-53-15,-1 17 0,-17-17 16,17 0-16,0 0 0,1 0 15,-1-17-15,1 17 16,-1-36-16,0 36 0,18-17 16,36 17 15,-19 0-15,1 0-16,-1 0 15,36 0-15,-17 0 0,-19 0 16,19 0-16,-19 35 0,18-35 0,-17 18 15,17-1-15,-35 1 0,18-18 16,0 18-16,-1-1 0,1-17 16</inkml:trace>
  <inkml:trace contextRef="#ctx0" brushRef="#br0" timeOffset="21908.7">8308 6368 0,'0'-18'32,"18"0"-32,-18 1 15,35 17 1,-35-18-16,17 18 16,-17 18 46,0-1-62,0 1 16,0 0-16,0 35 15,0-36-15,0 1 0,0 17 16,0-17-16,0-1 16,0 1-16,0 0 15,0-1 1</inkml:trace>
  <inkml:trace contextRef="#ctx0" brushRef="#br0" timeOffset="22603.67">8326 7003 0,'0'0'0,"-18"0"0,18-18 47,18 18-32,-1-18-15,1 18 16,-1 0-16,1 0 15,0 0-15,-1 0 16,1 0-16,0 18 16,-18 0-16,17-1 15,-17 1-15,0 0 0,0-1 16,0 1-16,0-1 0,-17 1 0,-19 17 16,1-17-16,17 17 15,-17-17-15,18-18 16,-1 0-16,18-18 47,0 1-32,18 17-15,-1 0 16,36-18-16,0 18 16,35 0-1,-53 0-15,18 35 16,-35-17-16,0-18 0,-1 35 0,1 0 15,-18-17-15,0 0 0,0-1 16,0 1-16,-35 0 0,35-1 0,-53 19 16,35-19-16,0 1 0,-34 0 15,16-1-15,19-17 0,-36 18 16,35-18-16,0 0 0,1 0 0,-1 0 16,1 0-16,-1 0 15,0 0-15</inkml:trace>
  <inkml:trace contextRef="#ctx0" brushRef="#br0" timeOffset="24350.92">4463 7214 0,'0'-17'15,"0"-1"1,0 0 15,0 1-15,0-1 0,0 0 15,-18 18-31,18-17 15,0 52 79,0-17-94,0 17 16,0 18-16,18-35 0,-18 17 15,0 18-15,17-18 0,-17-17 16,0 35-16,0-18 0,0-17 16,0 17-16,0-18 0,0 1 15,0 0-15,0-1 0,0 1 0,0 0 16,0-1-16,0 1 16,0-36 46,0 1-62,0-1 16,0 0-16,0 1 0,0-19 15,0 19-15,-17-1 0,17-17 16,0 17-16,0 1 0,0-19 16,-18 19-16,18-1 0,0-17 15,-18 17-15,18 0 16,0 1-16,0-1 15,-17 1-15,17-1 0,0 0 16,0 1 0,0-1-1,0 53 48,0-17-63,0 0 15,0-1-15,17 18 16,-17-17-16,18 53 16,-18-54-16,0 1 0,18 17 15,-18-17-15,17 0 0,-17 17 16,18-18-16,-18 19 16,0-54 30,0-17-30,0 17-16,0 1 0,0-19 16,0 19-16,0-1 0,0 0 0,0 1 15,0-1-15,0 0 16,0 1 0,0 52 30,0-17-46,0-1 16,0 1-16,18 17 16,-18-17-16,0 35 15,0-36-15,0 1 16,0 0-16,0-1 16</inkml:trace>
  <inkml:trace contextRef="#ctx0" brushRef="#br0" timeOffset="30815.17">4586 5274 0,'0'0'0,"18"-18"31,-1 18-15,-17-17-16,-17 17 62,17 35-62,-18-35 16,18 18-16,-18-18 0,1 35 0,-1-35 15,1 35-15,-19 0 16,19-17-16,-1 0 0,-35 35 16,53-36-16,-18 1 0,1 0 15,17-1-15,-18-17 0,18 18 16,-17-18-16,17 18 0,-18-18 16,18 17-16,-18-17 15,18-17 48,0-1-48</inkml:trace>
  <inkml:trace contextRef="#ctx0" brushRef="#br0" timeOffset="31168.67">4269 5327 0,'0'0'15,"0"18"48,35-1-63,-17-17 0,-18 18 15,35-1-15,-18 1 0,54 17 16,-53-17 0,-1 0-16,1-1 15,0 1-15,17 0 0,-18-18 16,-17 17-16,36 1 16,-19-18-16,1 0 0,-18 18 0,18-18 15,-36 0 32,0 0-31</inkml:trace>
  <inkml:trace contextRef="#ctx0" brushRef="#br0" timeOffset="32537.08">6191 3651 0,'0'18'63,"0"0"15,0-1-78,0 1 15,0-1-15,0 1 16,-17 17-16,-1 1 16,18-19-16,-18 1 0,1 0 0,17-1 15,-18 1-15,18-1 0,-18 1 0,18 0 16,-17-1-16,-1 19 0,0-19 16,1 1-16,-1 0 0,18-1 15,-17 1-15,-1-1 0,18 1 16,-18-18-16,18 18 15,-17-1-15,17 1 32,0-36 77,0 1-109,0-1 16</inkml:trace>
  <inkml:trace contextRef="#ctx0" brushRef="#br0" timeOffset="33065.51">5891 3881 0,'-17'0'0,"34"0"0,-17 0 78,18 0-63,0 17 1,-1-17-16,1 18 0,0-18 16,-1 17-16,1 1 0,17 0 15,0 17 1,-17-17-16,0-1 0,-1 1 0,1 0 16,0-1-1,-1 1-15,1-18 0,0 17 0,-1 1 16,1-18-1,-18 18-15,17-18 0,1 0 16,0 0 0,-36 0 77,18-18-77,-18 18 15,18-18-31</inkml:trace>
  <inkml:trace contextRef="#ctx0" brushRef="#br0" timeOffset="35461.19">8414 2328 0,'0'-17'31,"0"-1"16,0 0 0,0 54 31,0-19-78,-18-17 16,18 18-16,-18 0 0,1 17 15,-1 18-15,1-36 0,17 1 16,-36 35-16,19-35 0,-1 35 15,0-36-15,1 1 0,-1-1 16,0 19-16,1-19 0,17 1 16,-18 17-16,1-17 15,-1 0-15,18-1 32,0-52 61,18 17-93,-18 1 16,0-1-16,17 0 0,-17 1 16</inkml:trace>
  <inkml:trace contextRef="#ctx0" brushRef="#br0" timeOffset="36083.83">8114 2487 0,'-18'-18'16,"18"1"-1,0-1 16,0 36 32,18-18-47,-18 17-16,18 1 0,-18 0 15,17-18-15,-17 17 0,53 19 16,-53-19-16,35 1 15,-17 0-15,0-1 16,-1 1-16,1-18 0,-18 17 0,18 1 16,-1-18-16,-17 18 0,18-18 0,-18 17 15,17-17-15,1 18 0,0 0 16,-1-18 31,-34 0 172</inkml:trace>
  <inkml:trace contextRef="#ctx0" brushRef="#br0" timeOffset="39145.07">13458 617 0,'0'-17'15,"-17"-1"1,17 0 0,-18 18-1,18-17 1,0 52 46,0-17-46,0-1-16,-17 36 16,17-17-16,0-1 0,-18 53 15,18-53-15,-18 124 16,18-106-16,0 0 0,-17 53 15,17-18-15,0 18 16,0-71-16,0-17 0,0-1 16,0 1-16,0 0 15,17-18 17,-17-18-32,18 18 0,-18-35 15,18 17-15,-1 0 0,1-17 16,-1 0-16,-17 17 0,18-17 15,-18 0-15,0-1 0,0 19 16,0-19-16,-35-16 0,35 34 16,-18 0-16,-17-35 0,17 53 15,1-17-15,-19-1 0,19 18 16,-1-18-16,-17 18 0,17 0 16,1 0-16,-1 0 15,0 0-15,54 0 31,-19 0-15,36 0-16,0-17 16,-35 17-16,17-18 0,35 0 15,-34 18-15,-1-17 0,-17 17 16,52-18-16,-35 1 0,-17 17 16,0-18-16,17 0 0,-17 18 0,-18-17 15,35 17-15,-35-18 0,0 0 16,-18 18 31,1 36-32,17-19-15,-18 1 16,18 0-16,0-1 0,0 18 16,0-17-16,0 17 15,18-17-15,-18 0 0,17-18 16,1 0-16,17 0 15,-17 0-15,0 0 16,-1 0-16,1-18 0,-1 0 16,-17-17-16,18 35 15,-18-35-15,0 17 0,0 1 16,-35-36-16,0 35 0,-1 0 16,19 1-16,-1 17 15,-17-18-15,17 18 0,0 0 16,1 0-16,-1 0 15,18 35-15</inkml:trace>
  <inkml:trace contextRef="#ctx0" brushRef="#br0" timeOffset="39489.64">14041 758 0,'35'0'47,"18"36"-32,-36-36-15,54 70 16,-53-52-16,17 35 16,-35-36-16,17-17 15,1 36-15,-18-19 0,0 1 16,0 0-1,-35-18-15,17-36 16,18 19 0,-17-19-16,17 19 15,0-1-15,0 1 0,0-1 0,0-17 16,0 17-16,0 0 0,0 1 0,0-1 16,0 0-16,17 1 15,18 17-15,-17-18 0,35 1 16</inkml:trace>
  <inkml:trace contextRef="#ctx0" brushRef="#br0" timeOffset="39881.28">15505 582 0,'17'0'31,"-17"18"16,0-1-47,0 19 16,-35-19-16,35 1 0,-18 35 15,1-36-15,-1 1 0,-17 35 16,17-35-16,0 17 0,-17 0 16,35-17-16,-17-1 0,-1 1 15,18 0-15,-18-18 0,18-36 31</inkml:trace>
  <inkml:trace contextRef="#ctx0" brushRef="#br0" timeOffset="40142.69">15134 600 0,'0'0'0,"-17"0"0,17 17 0,-18-17 16,53 0 15,-35 18-31,71 17 16,-36-17-16,18 17 15,-35-17-15,17-1 0,35 36 16,-52-35-16,0 0 16,17-1-16,-17 1 0,-1 0 0,18 34 15,-17-52-15,-18 53 16,0-35-16,18-18 15,-18 18-15,17-18 16</inkml:trace>
  <inkml:trace contextRef="#ctx0" brushRef="#br0" timeOffset="40436.11">15822 706 0,'18'0'47,"-1"0"-31,19 0-16,-19 0 0,1 0 15,17 0-15,-17 0 16,-1 0-16,36 0 0,-35 17 16,0-17-16,35 0 0,-36 0 15,1 18-15</inkml:trace>
  <inkml:trace contextRef="#ctx0" brushRef="#br0" timeOffset="40622.96">15928 952 0,'0'0'16,"-18"18"-16,1-18 0,-1 18 16,0-18-16,54 0 31,-1 0-15,-17 0-16,17 0 0,0 0 15,18-18-15,-18 18 0,1-18 16,16 1-16,-34-1 0</inkml:trace>
  <inkml:trace contextRef="#ctx0" brushRef="#br0" timeOffset="41021.81">16633 617 0,'0'0'15,"0"-17"-15,0-1 16,0 0-16,18 18 47,-18 18-47,18 0 16,-18 17-16,17-17 0,1 17 15,0-17-15,-18-1 0,17 1 16,1-1-16,-18 19 0,0-19 0,18 1 15,-18 17-15,0-17 0,17 17 0,-17-17 16,0 35-16,0-36 0,0 1 16,0 0-16,0-36 93,-17 18-77</inkml:trace>
  <inkml:trace contextRef="#ctx0" brushRef="#br0" timeOffset="42091.87">18327 670 0,'17'-17'16,"-34"34"-16,34-52 0,-17 17 15,0 36 48,0 17-63,0-17 16,0 0-16,0-1 0,0 1 15,0-1-15,0 54 16,0-53-16,0-1 0,18 1 15,0 0-15,-1-18 0,-17 17 16,18-17-16,0 0 0,-1 0 0,36 0 16,-35-35-16,35 17 15,-36-17-15,1 17 0,0-17 16,-1 17-16,1-17 16,-18 18-16,0-1 0,0 0 0,0 1 15,0 34 16,0 19-15,0-19 0,0 18-16,0 1 0,0-19 15,35 54-15,-17-36 16,-18-17-16,17 35 0,-17-36 16,18 19-16,-18-1 0,0 0 15,0-17-15,-35 35 16,17-53-16,-35 35 15,36-35-15,-1 18 0,-17-18 16,17 0-16,-17 0 16,17 0-16,1 0 0,17-18 15,-18 18-15,18-18 32</inkml:trace>
  <inkml:trace contextRef="#ctx0" brushRef="#br0" timeOffset="42365.92">19121 723 0,'-18'0'0,"36"0"0,-54 0 15,36-17 1,18 17 0,17 0-16,53-18 15,-35 18-15,-17 0 0,34 0 16,-35 0-16,1 0 0,-1 0 16,0 0-16,-17 0 15,0 18-15</inkml:trace>
  <inkml:trace contextRef="#ctx0" brushRef="#br0" timeOffset="42552.24">19226 900 0,'-17'0'0,"34"0"0,-52 0 16,17 17-16,1-17 16,34 0 15,19-17-31,-1 17 15,0 0-15,-17-18 0,70 0 16,-53 18-16,89-17 16,-89 17-16,0-18 0</inkml:trace>
  <inkml:trace contextRef="#ctx0" brushRef="#br0" timeOffset="42867.8">20108 582 0,'-35'0'16,"17"-18"-16,18 1 15,-35-1 1,35 36 31,0 17-47,0-17 0,0-1 15,18 1-15,-18 53 16,0-36-16,0 18 16,0-18-16,0-17 0,0 52 15,0-52-15,0 17 16,0-17-16,0-1 0,0 1 0,0 0 16</inkml:trace>
  <inkml:trace contextRef="#ctx0" brushRef="#br0" timeOffset="43698.01">15804 1429 0,'-17'0'0,"17"-18"16,-18 18-1,1 0 1,17 35-16,-36-17 16,36 0-16,-17 17 0,-19 0 15,19 0-15,-1-17 0,-17 35 16,17-18-16,0-17 0,-17 35 15,35-35-15,-17-1 0,-19 18 16,36-17-16,-17 0 16</inkml:trace>
  <inkml:trace contextRef="#ctx0" brushRef="#br0" timeOffset="43920.2">15434 1535 0,'0'17'15,"0"1"17,18-18-32,-18 17 15,35 1-15,-17 0 0,34 35 16,-16-36-16,34 36 15,-52-17-15,17-19 0,1 18 16,-19-17-16,1 0 0,17-1 16,-17-17-16</inkml:trace>
  <inkml:trace contextRef="#ctx0" brushRef="#br0" timeOffset="44221.65">16175 1640 0,'-18'-35'0,"1"35"0,17-18 15,0-17 1,35 35-1,-35-17-15,17 17 0,1 0 16,0 0-16,17 0 0,-17 0 16,35 0-16,-36 0 0,19 0 15,-1 0-15,-18 0 0,19 0 0,-1 0 16,18 0-16,-35 0 0,-1 17 16,1-17-16,-1 18 15</inkml:trace>
  <inkml:trace contextRef="#ctx0" brushRef="#br0" timeOffset="44450.94">16140 1905 0,'-18'0'0,"36"0"0,-54 18 0,19-18 15,52 0 16,-17 0-15,-1 0-16,1 0 0,17-18 16,53 18-16,-52-18 15,17 1-15,-36 17 0,18 0 16,-17-18-16,0 18 0</inkml:trace>
  <inkml:trace contextRef="#ctx0" brushRef="#br0" timeOffset="44999.13">16933 1623 0,'0'0'0,"0"-18"15,-17 0-15,-1 1 32,18-1-1,18 18-15,-1 0-1,1 0-15,0 0 0,-1 0 16,1 35-16,17-17 0,-17-18 15,-18 18-15,35 52 16,-35-52-16,0 0 0,0-1 0,0 19 16,0-19-16,0 1 0,-35 35 15,17-36-15,-17 1 0,0 17 16,17-35-16,0 18 0,-17 0 16,17-18-16,1 0 15,-1 0-15,0-18 0,18 0 16,-17-17-16,17 17 15,0 1 1,35 17 0,-17 0-16,17 0 15,-17 0-15,-18 35 16,35-17-16,-17-18 0,-1 17 16,1-17-16,0 18 0,-1 0 0,1-18 15,-1 17-15,1 1 0,0-18 16</inkml:trace>
  <inkml:trace contextRef="#ctx0" brushRef="#br0" timeOffset="45936.19">18591 1446 0,'0'-17'16,"0"34"-16,0-52 15,0 70 16,0-17-15,0 35 0,0-35-16,0 17 0,0 18 15,0-18-15,0 0 0,18 36 16,-18-53-16,18 17 16,-1-18-16,-17 1 0,18 0 15,0-18-15,-1 0 0,1 0 16,-1 0-16,1 0 0,0 0 0,17-18 15,-17-17-15,17 17 0,-17-35 16,-1 36-16,1-1 0,0-35 16,-18 35-16,0 1 0,0-19 15,0 19-15,0-1 0,0 1 16,0 34 15,0 1-31,0 17 16,0 18-16,0-35 15,0 17-15,0 18 0,17-18 16,-17-17-16,0 17 0,35-17 0,-35 17 16,0 0-16,18 1 0,-18-1 15,0-18-15,0 19 16,0-19-16,0 1 0,-35 0 0,35-1 16,-18-17-16,-17 18 0,17-18 15,1 0-15,-19 0 16,19 0-16,-1 0 0,0 0 15,1 0-15,-1 0 0,0 0 16,1 0-16,-1 0 0,1 0 16,-1 0-16,0 0 0</inkml:trace>
  <inkml:trace contextRef="#ctx0" brushRef="#br0" timeOffset="46198.79">19332 1746 0,'0'0'0,"-17"-17"31,52 17-31,-18 0 15,19-18-15,-19 18 0,1 0 0,53 0 16,-54 0-16,19 0 0,-1 0 16,-18 0-16,1 0 0,0 18 15,-1-18-15,-17 17 16</inkml:trace>
  <inkml:trace contextRef="#ctx0" brushRef="#br0" timeOffset="46383.98">19191 2011 0,'-18'17'16,"36"-34"-16,-53 34 0,17-17 15,53 0 1,1-17 0,-1 17-16,-17 0 0,70-18 15,-53 1-15,0 17 0,54-18 16,-54 18-16,0 0 0,36-18 15,-54 1-15</inkml:trace>
  <inkml:trace contextRef="#ctx0" brushRef="#br0" timeOffset="46855.6">20020 1746 0,'0'-17'0,"-35"-54"31,35 53-31,35 1 16,-17 17 0,17 0-16,0 0 15,-17 0-15,0 0 0,35 35 16,-36-17-16,1-1 15,-1 1-15,-17 0 0,0 52 16,0-52-16,-35-1 0,0 36 16,17-35-16,-17 0 0,-18 17 15,35-17-15,-17-1 0,0 1 16,17-18-16,1 0 16,-1 0-16,0 0 15,18-18 1,0-17-16,18 35 47,17 0-47,-17 18 15,-1-18-15,1 17 0,35 1 16,-35-1-16,35 19 16,-36-19-16,1 1 0,17 17 15,-35-17-15,0 0 0</inkml:trace>
  <inkml:trace contextRef="#ctx0" brushRef="#br0" timeOffset="47676.85">16298 2505 0,'-35'0'15,"70"0"-15,-88 0 0,36 0 16,-1 0-16,0 0 16,1 0-1,-1 0 1,1 0-16,17 17 0,-18-17 15,-35 18-15,35-18 0,1 35 16,-36 1-16,18-19 0,17 1 16,0-1-16,-17 19 0,17-19 15,1 1-15,-1 0 0,-35 35 0,36-36 16,-1 1-16,0 17 16,1-17-16,-1-18 0,0 35 15,18-17-15,-17-18 0,-1 35 16,0-17-1,18-36 32</inkml:trace>
  <inkml:trace contextRef="#ctx0" brushRef="#br0" timeOffset="47964.15">15663 2611 0,'-35'0'15,"70"0"-15,-88 0 0,36 0 16,52 0 15,-17 0-31,-18 17 16,35-17-16,-17 18 0,35 17 15,-36-17-15,1-1 0,35 36 16,-36-35-16,1 0 0,35 17 16,-53 0-16,18-17 0,-1-1 15,1 1-15,-1-18 0,1 18 0,0-1 16,17 1-16,-17 0 16,-1-18-16,1 0 0</inkml:trace>
  <inkml:trace contextRef="#ctx0" brushRef="#br0" timeOffset="48215.25">16387 2822 0,'0'-17'0,"-36"17"15,36-18-15,36 18 47,-36-18-47,17 18 0,1 0 16,17 0-16,-17 0 0,-1 0 0,19-17 15,-19 17-15,1 0 0,0 0 16,-1 0-16,1 0 16,-18 17-16</inkml:trace>
  <inkml:trace contextRef="#ctx0" brushRef="#br0" timeOffset="48416.27">16298 2981 0,'0'0'0,"-17"18"0,34-18 47,1 0-47,17 0 16,-17 0-16,0 0 0,52-18 15,-35 18-15,-17 0 0,53-18 16,-36 18-16,-18 0 0,36-17 16,-35 17-16</inkml:trace>
  <inkml:trace contextRef="#ctx0" brushRef="#br0" timeOffset="48926.76">17057 2628 0,'0'-17'0,"0"34"0,-18-34 15,18-1-15,-17 18 0,17-18 16,0 1-16,17 17 31,1 0-31,17 0 16,-17 0-16,-1 17 15,1-17-15,-18 18 0,18 0 16,-1-1-16,-17 1 0,0-1 0,0 19 16,0-19-16,-35 1 0,0 17 15,-1-17-15,19 0 0,-18-1 16,35 1-16,-18-18 16,36-18 15,-1 18-16,18 0-15,-17 0 0,0 0 16,17 0-16,-17 0 0,17 0 16,-17 0-16,34 0 0,-34 18 15,0-18-15,17 17 0,-17 1 16,-18 0-16,17 17 0,-17-17 16,0-1-16,-35 1 0,35 0 15,-53-1-15,18-17 0,-18 18 16,35-18-16,-17 18 0,17-18 15,1 0-15,-1 0 0,0 0 0,1 0 16,-1 0 0</inkml:trace>
  <inkml:trace contextRef="#ctx0" brushRef="#br0" timeOffset="49665.14">18803 2487 0,'0'-18'0,"0"36"0,-18 0 47,18-1-31,-17 1-16,17 0 0,-18-1 15,18 1-15,0 0 0,0-1 16,0 18-16,0 1 0,0-19 16,18 19-16,-1-19 15,19 1-15,-19-18 16,1 18-16,17-18 0,-17 0 16,0 0-16,17 0 0,-18-18 15,19 18-15,-19-35 0,1 17 16,0 18-16,-18-18 0,17 1 15,-17-1-15,18 0 0,-18 1 0,0-1 16,0 1-16,0-1 16,0 36 31,0-1-47,0 18 15,-18-17-15,18 0 0,0 17 16,0 18-16,0-18 0,-17 0 15,17 36-15,0-36 0,0 1 16,0-1-16,-18 0 0,18 0 0,0-17 16,-18 35-16,18-35 0,0-1 15,-17-17-15,17 18 16,-18-18-16,0 0 0,1 0 16,-1 0-16,1 0 0,-1 0 15,-17 0-15,17 0 0,-35 0 16,18 0-16,17 0 0,-17 18 15,17-18-15,1 0 0,17 17 16,-18-17-16,53 0 16</inkml:trace>
  <inkml:trace contextRef="#ctx0" brushRef="#br0" timeOffset="49960.79">19491 2734 0,'0'0'0,"0"-18"31,0 1-31,35 17 0,1 0 15,-19-18-15,1 18 0,35-18 16,-36 18-16,72-17 16,-54 17-16,-18 0 0,19 0 15,-19 0-15,-17 35 16,0-17-16,0 17 16</inkml:trace>
  <inkml:trace contextRef="#ctx0" brushRef="#br0" timeOffset="50150.57">19438 3016 0,'-18'0'0,"1"18"15,52-36-15,-88 36 0,88-18 32,-35-18-32,71-17 15,-36 35-15,1 0 0,16-18 16,-34 18-16,17 0 0,1 0 15,-1-17-15,-17 17 0,34 0 16,-34 0-16,0-18 0</inkml:trace>
  <inkml:trace contextRef="#ctx0" brushRef="#br0" timeOffset="50679.97">20267 2628 0,'0'-17'0,"0"34"0,0-52 16,0 17-16,0 1 16,0-1-16,18 18 15,17 0-15,-17 0 16,17 0-16,-17 0 15,-1 0-15,1 18 16,-1-18-16,-17 17 0,18-17 16,-18 36-16,0-19 0,0 18 15,-35-17-15,35 0 0,-53 17 16,18-17-16,17-1 0,-17 19 16,17-36-16,0 17 0,1-17 15,-1 0-15,36 0 47,-1 0-31,1 0-16,0 0 0,-1 0 15,19 0-15,-19 0 0,1 0 16,0 35-16,-1-17 16,1-18-16,17 35 0,-35-17 15,18-18-15,-18 18 0,0-1 0,0 1 16,0 0-16,0-1 0,-36 1 15,36 0-15,-35-1 0,0 1 16,17-18-16,1 0 0,-36 17 16,35-17-16,0 0 0,-17 0 15,18 0-15</inkml:trace>
  <inkml:trace contextRef="#ctx0" brushRef="#br0" timeOffset="52444.61">21167 441 0,'0'0'16,"-18"0"-16,18-18 15,0 1 17,18 17 108,-1 0-140,1 0 16,17 17-16,53-17 15,-35 0-15,-17 18 0,34-18 16,-35 18-16,1-18 0,17 0 16,-36 0-16,19 0 0,-19 17 15,1-17-15,-18 18 47,-18 0-31,18-1-16,0 1 0,-17 17 15,17-17-15,0-1 0,-18 54 16,18-53-16,0-1 16,0 36-16,0-18 0,0 1 15,0 34-15,0-35 0,0 18 16,0 36-16,0-36 0,0 17 16,0 106-16,0-105 15,0 0-15,0-19 0,0 1 0,0 18 16,-18-18-16,18 35 15,-17-35-15,17-18 0,-18 53 16,18-52-16,0 17 0,0 17 16,0-17-16,0-18 0,0 54 15,0-54-15,0 0 0,0 0 0,0 36 16,0-36-16,18 1 0,-18 34 16,0-35-16,0-17 0,17 53 15,-17-54-15,0 18 0,0 18 16,0-35-16,0 0 0,0 17 15,0-17-15,0-1 0,0 19 16,0-19-16,0 1 16,0-1-1,0 1 1,0 0 109,0-1-94,0 1 0,-17-18 16,-1 0-31,0 18-16,1-18 0,-1 0 16,0 0-16,1 0 0,-1 17 15,-35-17-15,36 0 16,-1 0-16,0 0 15,1 0-15,-1 0 0,-17 18 16,17-18-16,0 0 0,1 18 16,-1-18-16,1 0 15,52-18-15,0-17 16</inkml:trace>
  <inkml:trace contextRef="#ctx0" brushRef="#br0" timeOffset="53542.7">22313 1464 0,'0'0'0,"0"-18"0,0 1 0,18-1 16,-18 0-16,0 1 0,17-18 16,-17 17-1,18 0-15,-18 1 16,0-1 0,18 53 15,-18 1-31,0-19 15,0 1-15,0 52 0,0-34 16,0 17-16,0 17 16,0-17-16,0-18 0,17 54 15,-17-54-15,0-18 0,0 36 16,0-35-16,0 0 0,0 17 16,0-17-16,0-1 15,0-52 16,0 17-15,0-17-16,0 17 16,0-17-16</inkml:trace>
  <inkml:trace contextRef="#ctx0" brushRef="#br0" timeOffset="53779.63">22190 1393 0,'-36'0'0,"72"0"0,-89 0 0,70 0 47,19 0-31,-1-17-16,18 17 15,-18-35-15,18 35 0,18-18 16,-36 0-16,18 18 15,35-17-15,-70 17 0,17 0 16,-17 0-16,-1 0 0</inkml:trace>
  <inkml:trace contextRef="#ctx0" brushRef="#br0" timeOffset="54176.16">22684 1746 0,'0'0'0,"17"-17"31,19 17-15,-1 0-16,-18 0 0,72 0 15,-72 0-15,19 0 0,-1 17 16,0 19-16,-17-19 0,17 18 15,-35-17-15,35 53 16,-35-54 0,0 1-16,0 0 0,0-1 15,-35-17-15,17 0 16,18-17-16,-17 17 16,17-36-16,-18 19 0,18-1 0,0 0 15,0 1-15,0-36 0,0 35 16,0-17-16,0 17 0,35 1 0,-35-1 15,18 0-15,17-17 0,-17 35 16,17-18-16,-17 18 0,17-17 0,-17 17 16,17-18-16,18 18 15,-35 0-15</inkml:trace>
  <inkml:trace contextRef="#ctx0" brushRef="#br0" timeOffset="54622.7">23654 1640 0,'-36'0'47,"1"18"-47,18-18 16,-19 35-16,19-17 0,-1 0 16,0 17-16,1 0 0,-1-17 15,18 17-15,-18-17 0,18-1 16,0 19-16,0-19 0,36 1 15,-1-18-15,0 0 16,-17 0-16,0 0 16,17-18-16,18-35 15,-36 36-15,1-19 0,0 19 16,-18-1-16,17-17 0,-17 17 0,0-35 16,0 36-16,0-1 0,0 0 15,0 36 16,0 0-31,0 17 16,0-17-16,0-1 16,0 1-16,18 0 0,-18-1 15,18 18-15,-18-17 16,17-18-16,1 18 0,-18-1 16,17-17-16,1 18 15,0-18-15,-1 0 0,1 0 16,0-35-16,-1 35 0</inkml:trace>
  <inkml:trace contextRef="#ctx0" brushRef="#br0" timeOffset="54796.25">24095 1623 0,'0'0'15,"17"-18"-15,-17 36 32,0 17-17,18 0-15,-18 1 16,53 17-1,-53-36-15,0 1 0,0-1 16,0 1-16</inkml:trace>
  <inkml:trace contextRef="#ctx0" brushRef="#br0" timeOffset="54961.67">24183 1358 0,'-18'0'16,"36"0"-16,-53 0 0,52 0 47,19 0-47,-19 0 16,-17 18-16</inkml:trace>
  <inkml:trace contextRef="#ctx0" brushRef="#br0" timeOffset="55354.91">24430 1587 0,'0'0'0,"0"18"16,0 17-16,0-17 16,0 53-1,0-18-15,0-36 16,17 1-16,-17-1 0,0 1 15,18-18 1,-18-18 0,0-17-16,0 18 15,0-1-15,18-17 0,-18 17 0,0-17 16,0 17-16,0 0 0,17-35 16,-17 36-16,0-1 0,18 1 15,0 17-15,-18-18 0,17 18 16,1 0-16,0 0 0,-1 0 15,1 0-15,0 35 0,17-17 16,-18-18-16,1 35 0,17 0 16,-35 1-16,18-19 0,-18 36 15,0-35-15,0 17 0,0-17 16,-18 17-16,18-17 16</inkml:trace>
  <inkml:trace contextRef="#ctx0" brushRef="#br0" timeOffset="55539.25">24994 1552 0,'0'18'16,"0"-1"15,0 1-31,0 0 0,36-1 16,-36 1-16,17 17 15,-17-17-15,18 0 0,-18-1 16</inkml:trace>
  <inkml:trace contextRef="#ctx0" brushRef="#br0" timeOffset="55704.48">25030 1393 0,'0'0'15,"0"-17"-15,0-18 16,0-1 0,17 36-1,18 0-15,-17 0 16</inkml:trace>
  <inkml:trace contextRef="#ctx0" brushRef="#br0" timeOffset="56059.21">25294 1570 0,'-17'17'0,"34"-34"0,-34 52 15,17-17 1,0-1-16,0 1 16,0 0-16,0-1 0,0 36 15,0-35-15,0 0 16,0-1-16,0 1 15,17-53 1,1-1 0,-18 19-16,17-19 15,-17 19-15,36-54 16,-36 36-16,17 17 0,1-17 16,0 35-16,-18-18 15,17 18-15,1 0 0,0 0 16,-1 0-16,1 18 15,-18 0-15,17-18 0,1 70 16,0-52-16,-18-1 0,0 19 16,0-19-16,0 1 15,17-18-15</inkml:trace>
  <inkml:trace contextRef="#ctx0" brushRef="#br0" timeOffset="56570.99">26176 1446 0,'0'0'16,"0"-17"-16,-18 17 16,-105 0-1,105 0-15,-17 0 0,-35 17 16,52 1-16,-17 17 16,17-17-16,0 17 0,1 18 15,-1 35 1,18-70-1,18-18-15,17 0 16,0 0-16,-17 0 0,17-18 16,0-17-16,-17 35 0,0-35 15,-1 17-15,1 0 0,0 1 0,-1-18 16,-17 17-16,0 0 0,18 1 16,-18-1-16,0 36 46,-35-18-46,35 17 0,0 1 16,0 0-16,0 70 16,0-71-16,-18 19 0,18-1 0,0 0 15,0 18-15,-18 71 16,1-89-16,17 18 0,-18 0 0,18-18 16,-18 18-16,18-18 0,-17 36 15,17-54-15,-18 19 16,1-36-16,-1 0 15,0-18-15,1 18 0,-36-18 16,17-17-16,1 35 0,-35 0 16,34-18-16,1 18 0,0-17 15,-1 17-15,1 0 0,18 0 16,-19 0-16</inkml:trace>
  <inkml:trace contextRef="#ctx0" brushRef="#br0" timeOffset="57276.1">27076 1482 0,'0'17'0,"0"-34"0,-18 34 0,0 1 15,1-18-15,17 18 0,0-1 16,35-17 15,0 0-31,-17-17 16,35-1-16,-35 18 0,-1-35 16,18-1-16,-17 19 0,-18-1 15,0 0-15,0 1 0,0-1 16,0 1-16,0-1 0,0 0 0,-18 1 15,1 17 1,-1 0-16,18 17 0,-17-17 16,-1 36-16,18-19 0,-18 1 0,18-1 15,-17 19-15,17-1 0,-18 0 16,18-17-16,0 17 0,0-17 16,35-1-16,-17 19 15,35-1 1,-36-35-16,1 18 0,17-18 15,-17 0-15,17 0 0,36 0 16,-36-18-16,0 18 0</inkml:trace>
  <inkml:trace contextRef="#ctx0" brushRef="#br0" timeOffset="57471.9">27834 1376 0,'0'0'0,"-35"0"31,35 17-31,-18-17 0,18 36 0,-35-36 15,0 53-15,35-36 0,-18 1 16,-17 35-16,35-36 16,-18 1-16,0 35 0,1-35 15,-1-1-15,1 19 0,-1-19 16,0 1-16,1-18 16,-1 0-16,18-18 15</inkml:trace>
  <inkml:trace contextRef="#ctx0" brushRef="#br0" timeOffset="57687.29">27517 1341 0,'0'17'32,"0"1"-32,35-1 15,-35 1-15,18 0 16,52 35-16,-52-18 15,35 0-15,-36 0 0,19-17 16,-1 35-16,-17-35 0,-1-1 16,18 1-16,-17 0 0,0-18 15,-1 0-15</inkml:trace>
  <inkml:trace contextRef="#ctx0" brushRef="#br0" timeOffset="58118.98">28399 1446 0,'-18'-17'16,"36"34"-16,-71-34 0,35 17 0,-17 0 15,17 0-15,0 0 0,-17 0 16,18 0-16,17 17 0,-18-17 16,0 18-16,1-18 0,-1 35 0,0-17 15,18 17-15,-17-17 0,-1-1 0,18 1 16,0 0-16,0-1 0,0 1 15,0 0-15,18-1 0,17-17 16,-17 0-16,-1 0 0,1 0 16,35 0-16,-18 0 15,-17-17-15,35-1 0,-36 18 16,1-35-16,17 17 0,-17 0 16,-18 1-16,18-36 15,-18 35-15,17 1 0,-17-1 0,0-17 16,0 17-16,0 0 15,-17 18 1,17 18-16,0 17 16,-18-17-16,18 0 0,0-1 15,0 1-15,0 17 0,0-17 16,0-1-16,35 1 0,-35 0 0,18-1 0,-18 1 16,35 0-16,-17-18 0,-1 0 15,36 0-15,-35 0 0,17 0 16,-17-36-16</inkml:trace>
  <inkml:trace contextRef="#ctx0" brushRef="#br0" timeOffset="58669.71">28804 1323 0,'0'0'0,"-17"35"16,17-17-16,0 17 15,0-17-15,0 35 16,0-36-16,0 1 0,17 35 15,-17-36-15,0 1 0,18 17 16,0-35-16,-18-17 31,0-19-15,0 19-16,0-1 0,0 1 0,17-36 16,-17 35-16,0-17 0,0 17 15,0 0-15,0 1 0,0-1 0,18 18 16,-18-17-16,17 17 15,-17 17 1,36 18-16,-19-35 16,-17 36-16,36-1 0,-19-17 15,-17-1-15,36 36 0,-36-35 16,0-1-16,17 1 0,-17 0 16,0-1-16,0 1 15,0-36 1,0-17-1,0 17-15,0-17 16,0 18-16,0-19 0,0 1 16,0 0-16,0 17 0,18 0 0,-18 1 15,35 17-15,-35-18 0,18 18 16,-1-17-16,1 17 0,17 0 16,-17 0-16,0 35 15,35-18-15,-36-17 0,1 36 16,17-1-16,-17-17 0,-1-1 15,1 19-15,-18-19 0,18 1 16,-18 17-16,0-17 16</inkml:trace>
  <inkml:trace contextRef="#ctx0" brushRef="#br0" timeOffset="58991.14">29563 1252 0,'0'0'0,"-18"-17"15,18-1-15,53 89 47,-35-36-47,-18-17 0,17 17 0,-17-18 0,18 19 16,-18-1-16,18 0 0,-18 1 0,0 34 15,0-35-15,0 18 0,0-17 16,0-1-16,-36 18 0,36-18 0,-17 0 16,-1 36-16,18-36 15,-35 36-15,35-54 16,0 1-16,35-18 16,-35-35-16,18 35 15,-18-36-15,17 1 0,-17 18 16</inkml:trace>
  <inkml:trace contextRef="#ctx0" brushRef="#br0" timeOffset="59272.99">29580 1517 0,'0'-35'0,"0"70"0,0-141 15,0 71-15,0 17 0,0-35 16,0 36-16,0-1 16,18 18-1,0 0 1,-1 0-16,1 0 0,0 18 0,-1-18 15,36 17-15,-35 19 0,17-19 16,0 18-16,-17-17 0,0 17 16,-18 1-16,17-1 0,-17-17 15,0 17-15,0-18 0,0 1 16,-35 0-16,0-1 0,17-17 16,0 0-16,1 0 0,-18 18 15,17-18-15,0 0 0,-35 0 0,18 0 16,17-35-16,-17 35 15,17-18-15,1 18 0,17-18 16,-18 18-16</inkml:trace>
  <inkml:trace contextRef="#ctx0" brushRef="#br0" timeOffset="59563.24">30092 970 0,'0'-18'31,"0"36"-31,0 0 32,0-1-32,18 1 0,-18 0 15,17 17-15,-17-17 0,18 17 16,-18 0-16,17 0 0,-17 54 15,0-54-15,0 0 0,18 71 16,-18-88-16,0 17 0,0-17 16,0 17-16,0-18 0,0 1 15,0 0-15</inkml:trace>
  <inkml:trace contextRef="#ctx0" brushRef="#br0" timeOffset="60199.22">30409 1482 0,'0'17'16,"0"-34"-16,-35 34 0,35 1 0,35-18 47,1-35-47,-19 35 0,1-18 16,0 18-16,17-35 15,-35 17-15,18-52 16,-18 52-16,0-17 0,0-1 15,0 19-15,0-1 0,-18 0 16,18 1-16,-35 17 0,17 0 16,0 35-16,1 0 15,-1-17-15,18 0 0,-18-1 0,1 36 16,17-18-16,0 18 16,0-35-16,0 17 0,0-17 0,0 17 15,35-17-15,-17-1 16,17 1-16,-17-18 0,17 0 0,18 0 15,-18 0-15,18-35 0,-18 35 16,36-53-16,-36 35 16,53-70-16,-70 53 15,0 0-15,-1-18 0,1 17 16,-18 19-16,0-19 0,0 19 16,-18 17-16,-17 0 15,0 0-15,17 35 16,0-35-16,1 18 0,-1-18 0,0 35 15,18-17-15,0-1 0,-17 36 16,17-35-16,0-1 0,0 1 16,0 0-16,0-1 0,0 19 0,17-1 15,-17-17-15,18-1 0,-18 1 16,18-1-16,-18 1 0,17 0 0,1-1 16,-18 1-16,0 0 0,18-18 15,-18 17-15,0 1 31,-36-18-31,19 0 16,-1 0-16,-17 0 16,17 0-16,1 18 0,-1-18 15,0 0-15</inkml:trace>
  <inkml:trace contextRef="#ctx0" brushRef="#br0" timeOffset="60371.22">31238 1817 0,'0'0'16,"-17"0"-16,17-18 16</inkml:trace>
  <inkml:trace contextRef="#ctx0" brushRef="#br0" timeOffset="64186.73">13053 4621 0,'0'-17'16,"0"-1"-16,0 0 15,0 1 1,0-1 0,0 36 30,0 17-30,17 36 0,19-36-16,-19 35 15,-17-34-15,18-1 0,0 36 16,-18-36-16,0-17 0,17 52 16,1-52-16,-18-1 0,0 1 0,0 0 15,18-1-15,-18 1 0,0 0 16,17-18-16,-17-18 47,0 0-47,0-35 15</inkml:trace>
  <inkml:trace contextRef="#ctx0" brushRef="#br0" timeOffset="64395.3">13494 4780 0,'0'0'0,"-18"-18"32,0 18-17,1 36-15,-18-1 16,17-17-16,0 17 0,1-17 16,-19 17-16,19-17 0,-1 17 0,-35 18 15,36-36-15,17 1 0,-36 17 16,36-17-16,-17-18 0,17 18 15</inkml:trace>
  <inkml:trace contextRef="#ctx0" brushRef="#br0" timeOffset="64603.1">13335 4868 0,'0'18'0,"-18"-18"16,18 18-16,0-1 15,18 1 1,17 0-16,-35-1 16,36 1-16,-1-1 15,-18 1-15,1 0 0,17-1 16,-17 1-16,0 0 0,-1-1 16,1-17-16,0 0 15,-1 0-15</inkml:trace>
  <inkml:trace contextRef="#ctx0" brushRef="#br0" timeOffset="64929.05">13600 4445 0,'-36'-18'15,"19"1"-15,-1 17 0,0-53 31,54 88 1,-19 0-32,-17-17 0,36 0 15,-36-1-15,17 54 16,18-54-16,-35 19 0,18 34 16,0-34-16,-18-1 0,0 18 0,17 17 15,-17-34-15,0-1 0,0 35 16,0-52-16,0 0 0,0 35 15,0-36-15,-17 1 0,17 0 16,0-54 0</inkml:trace>
  <inkml:trace contextRef="#ctx0" brushRef="#br0" timeOffset="65399.68">13847 4410 0,'-18'0'15,"36"0"-15,-54 0 0,36 17 47,36 19-47,-36-19 0,17 36 16,-17-35-16,18 52 15,-1-34-15,-17-1 0,0 0 0,36 106 16,-36-17 0,17-89-16,-17 0 0,0 36 15,0-53-15,0-1 16,0 1 0,0-53-1,0-1 1,0 1-16,0 17 15,0-17-15,0-18 0,0 36 16,0-19-16,18 1 0,17 17 16,-35 1-16,18-1 0,17 18 15,-35-18-15,18 18 0,-1 0 16,1 0-16,0 0 0,-1 36 16,1-19-16,0 1 0,-1 35 15,1-35-15,-18-1 0,18 36 16,-18-35-16,0-1 0,0 19 15,0-19-15,0 1 0,0 0 16</inkml:trace>
  <inkml:trace contextRef="#ctx0" brushRef="#br0" timeOffset="66129.11">14623 4904 0,'0'-18'0,"0"36"0,0-54 0,0 19 15,-18-19-15,18 19 16,-18 17-16,1 0 16,-1 0-16,0 17 15,-17-17-15,18 36 0,-19-1 16,19-17-16,-36 70 16,35-53-16,18 0 15,-18-17-15,18 0 0,0 17 16,0-17-16,36-1 15,-19-17-15,19 0 16,-19 0-16,1 0 0,0-17 0,-1 17 16,1-36-16,-1 36 0,1-35 0,17 0 15,-35 17-15,18 0 0,-18-17 16,0 0-16,0 17 0,0-17 16,0 17-16,0 1 0,0-1 15,0 53 16,0 1-31,0-19 16,0 19-16,0 52 16,0-35-1,0-36-15,18 1 0,-18 0 16,35-18-16,-17 0 0,-1 0 0,1 0 16,17-36-16,-17 36 0,17-35 15,-17 17-15,-1-17 0,54-71 16,-71 53-16,35-70 15,-35 88-15,18-18 0,-18-18 16,0 36-16,0 0 0,0-18 16,0 35-16,0-17 0,-36 17 15,36 0-15,0 1 0,0 34 47,0 19-47,0-19 16,0 54-16,0-36 0,0 89 15,0-89-15,0 18 16,18 88-16,-18-88 16,0-18-16,0 18 0,0-18 15,0 1-15,0-1 0,0-17 0,0-1 16,0 1-16,0 17 0,18-35 16,-1-18-1,19-17 1,-1 18-16,-17-1 0,-1-17 0</inkml:trace>
  <inkml:trace contextRef="#ctx0" brushRef="#br0" timeOffset="66335.28">14711 4604 0,'-35'0'16,"70"0"-16,-88 0 0,18 0 0,17 0 0,0 0 0,1 0 15,-1 0 1,53 0 0,1 0-16,-1 0 0,-17 0 15,17-18-15,53 18 0,-17 0 16,17-35 0,-71 35-16</inkml:trace>
  <inkml:trace contextRef="#ctx0" brushRef="#br0" timeOffset="67544.11">15787 4780 0,'-35'-18'16,"17"18"-1,18 18 16,18-18-31,-18 18 0,0 17 16,17-17-16,-17-1 0,18 36 16,-18-35-16,0 35 15,0-36-15,17 1 0,-17 35 16,0-35-16,18-1 0,-18 1 16,18-18-16,-1 0 0,19 0 15,-19 0-15,19-18 16,16-17-16,-34 17 0,17-17 0,-17 17 15,17-52-15,-17 35 16,0-18-16,-18 17 0,17 1 16,-17 17-16,0-34 0,0 34 15,0 0-15,-35 18 0,17 0 16,1 0 0,17 18-16,-18-18 15,18 18-15,0 17 0,0-18 16,0 1-16,0 0 0,0 17 15,0-17-15,18 35 16,17-36-16,-35 1 0,18 0 16,-18-1-16,35 1 0,0 17 15,-17-17-15,-1-1 16,1-17-16,-18 18 16,-35 0-1,17-18-15,-17 17 0,17-17 16,-35 18-16,36 0 0,-19-18 15,19 0-15,-1 0 0,0 0 0,1 0 16,-1 0-16,18-36 16,0 1-16</inkml:trace>
  <inkml:trace contextRef="#ctx0" brushRef="#br0" timeOffset="67866.96">15787 4498 0,'-18'0'0,"36"0"0,-53 0 15,52 0 17,1-18-17,-1 18-15,1-17 16,-18-1-16,18 18 15,-18-35-15,0 17 16,0 0-16,-18 18 0,18-17 16,-35 17-16,17 0 0,-17 0 15,17 0-15,1 35 16,-1-35-16,18 18 0,-18-18 0,18 17 16,-17-17-16,17 53 15,0-35-15,35 0 0,0-18 16</inkml:trace>
  <inkml:trace contextRef="#ctx0" brushRef="#br0" timeOffset="70159.56">17745 4410 0,'0'0'0,"0"-18"16,0 0-16,0 1 16,0-1-16,0 36 78,0 17-78,0-17 15,0-1-15,0 1 0,0 17 0,0 36 16,17-54-16,-17 89 16,0-70-16,0-1 0,18 35 15,-18-34-15,0-19 0,0 19 16,0-1-16,0-17 0,0-1 15,0 1-15,0-1 16,-18-17 0,18 18-16,-17-18 0,-1 0 15,0 0-15,1 0 16,-1 0-16,-17 0 0,17 0 16,1 0-16,-1 0 0,0 0 15,1 0-15,-1 0 16,0 0-1,18-18-15,-17 1 16,17-1-16,0 1 0</inkml:trace>
  <inkml:trace contextRef="#ctx0" brushRef="#br0" timeOffset="70396">17410 4516 0,'-18'-18'16,"36"36"-16,-54-36 0,36 0 16,36 18 15,-1-17-31,-18 17 16,19 0-16,34-18 0,-34 18 15,-1 0-15,0 0 0,0 0 16,-17 0-16,0-18 0,35 18 15,-36 0-15,1 0 0,17 0 16,-17 0-16</inkml:trace>
  <inkml:trace contextRef="#ctx0" brushRef="#br0" timeOffset="70715.57">18327 4392 0,'-18'0'0,"1"0"16,-1 0 15,18 18-31,-18 17 16,18-17-16,-17 17 16,-1-17-16,-17 34 0,-18 19 15,17 17-15,19-35 16,-1 0-16,1 0 0,17 0 15,-18-18-15,18 18 0,0 35 16,0-52-16,0-19 0,18 36 16,-18-18-16,17-17 0,18 17 15,-17-35-15,0 18 0,35 17 16,-36-35-16,1 0 0,17 18 16,-17-18-16,0 0 0</inkml:trace>
  <inkml:trace contextRef="#ctx0" brushRef="#br0" timeOffset="71244.32">18768 4657 0,'-36'0'15,"72"0"-15,-89 0 0,0 0 16,35 0-16,-35 0 15,36 17-15,-1 19 16,18-19-16,-18 1 0,1 35 16,17-18-16,-18 0 0,1 18 15,17-17-15,0-1 0,0 18 16,0-36-16,0 1 0,0 35 16,0-35-16,17-1 15,18-17-15,1 0 16,-1 0-16,-17-17 0,-1 17 15,19-71-15,-1 53 0,18-70 16,-36 53 0,1-71-16,-18 71 0,0-71 15,-18 71 1,-17-36-16,0 53 16,17 1-16,-17-1 0,17 1 15,1 17-15,-1 0 0,0 0 16,1 0-16,-19 17 15,19-17-15,-1 35 0,1-17 16,-1-18-16,18 53 16,0-35-16,0 17 15,0-17-15,18-18 16,-1 17-16,36 1 16,-35-18-16,-1 0 0,54 17 15,-36-17-15,-17 0 16</inkml:trace>
  <inkml:trace contextRef="#ctx0" brushRef="#br0" timeOffset="71628.25">19068 4974 0,'-18'18'0,"0"-18"15,1 0 1,-1 0 0,18 17-16,-18 19 0,18-19 15,0 1-15,-17 0 0,-1 35 16,18-36-16,-17 18 0,17 1 16,0-1-16,0-17 0,-18 17 15,18-17-15,0-1 0,0 1 16,35-18-1,-17 0-15,17 0 16,-35-18-16,18 18 0,-1-35 0,19 17 16,-19-17-16,-17 17 0,18-17 15,-18 0-15,0 17 16,0-17-16,0 0 0,-18 17 16,18 0-16,-35 1 0,17 17 15,-17 0-15,17 0 16,1 17-16,-1-17 15</inkml:trace>
  <inkml:trace contextRef="#ctx0" brushRef="#br0" timeOffset="72091.33">19614 5080 0,'-17'0'0,"17"-18"15,0 1 1,0 34 15,0 1-15,0 0-16,0 17 0,0-17 15,0 34-15,0-34 0,-35 35 16,35-35-16,0-1 16,0 1-16</inkml:trace>
  <inkml:trace contextRef="#ctx0" brushRef="#br0" timeOffset="72688.05">20249 4445 0,'-17'0'15,"-1"0"-15,18-18 0,-35 18 16,17 0-16,1 0 0,-1 0 16,0 36-16,1-36 0,17 17 15,-36 19-15,19-19 0,17 18 16,-18-17-16,0 0 0,18 17 15,-17 0-15,17 1 0,0-19 0,-18 18 0,18 1 16,0-1-16,0 0 0,0 1 16,0-1-16,0-17 0,0-1 15,0 18-15,18-17 0,-1 0 16,19-18-16,-1 0 16,-17-18-16,-1 18 0,36-53 15,-35 18-15,17 17 0,0-52 16,-17 34-16,-18 1 0,18-35 15,-18 17-15,0 17 0,0 19 0,-36-54 16,36 54-16,-35-19 0,0 1 16,0 17-16,17 1 15,-17-1-15,17 0 0,0 18 0,-17 0 16,17 0-16,1 0 16,-18 36-16,35-19 0,-18-17 15,0 36-15,1-1 0,17-17 16,0-1-16,0 1 0,0-1 15,35-17-15,-17 18 0,-18 0 16,35-18-16,18 17 0,-36-17 16,19 18-16,-19-18 0,19 0 15,-19 0-15,1 0 0,35 0 0</inkml:trace>
  <inkml:trace contextRef="#ctx0" brushRef="#br0" timeOffset="72954.37">20443 4815 0,'-17'0'16,"17"18"0,0 0-1,17-18 1,-17 35-16,18-17 15,-18 17-15,18-17 16,-18-1-16,0 1 0,0 17 16,0 0-16,0 1 0,0-19 15,0 1-15</inkml:trace>
  <inkml:trace contextRef="#ctx0" brushRef="#br0" timeOffset="73325.46">20585 4251 0,'-18'-18'0,"36"36"0,-54-36 0,36 1 15,0-1 1,18 18 15,0 0-31,-18 18 16,17-18-16,1 17 0,35 19 16,-36-19-16,54 36 15,-53-18-15,-1-17 0,36 53 16,-35-36-16,-1 0 0,1 71 15,0-53-15,-18 0 0,0 141 16,0-124-16,-36 54 16,1-54-16,18-17 0,-19 0 15,-17 18-15,18-36 0,0-17 16,-18 17-16</inkml:trace>
  <inkml:trace contextRef="#ctx0" brushRef="#br0" timeOffset="77668.25">21855 4692 0,'0'-18'15,"-18"18"-15,36 0 79,-1 0-79,1 0 0,-1 0 15,1-17-15,0 17 16,17-18-16,-17-17 15,-1 35-15,-17-18 0,18-17 16,0 17-16,-18 1 0,0-19 16,0 19-16,0-1 0,0 0 15,0 1-15,-18 34 47,18 19-47,0-19 0,0 1 16,-18 52-16,18-17 0,0-17 15,0 34-15,0-17 0,-17 18 0,17-1 16,0 71-16,0-70 0,0-1 16,35 72-16,-35-90 0,0 1 15,18-17-15,-18-1 0,17 0 16,-17 1-16,18-1 0,0-18 16,-1-34-1,-17-18 1,0 17-16,18 0 15,-18 1-15,17-19 0,-17-17 16,18 18-16,-18 17 0,0-34 16,0 16-16,0 19 0,0-19 0,-18 1 15,18 0-15,-17 17 0,-18 1 16,17-1-16,0 0 0,-17 1 16,0 17-16,17 0 0,-17 0 15,17 0-15,0 0 16,54 0 31,-19 0-47,1 0 0,17 0 15,-17-18-15,53 0 0,-36 18 16,0-35-16,36 17 0,-54 1 16,19-1-16,34-17 0,-35 17 15,-17 1-15,35-19 0,-35 36 16,-18-17-16,17-19 15,-17 19-15,0-1 16,-35 0-16,17 18 16,1 0-16,-1 0 15,0 36-15,-17-19 16,35 1-16,-18 0 0,1 35 16,-1-18-16,18-17 0,0 17 15,-17 18-15,17-36 0,0 1 16,0 0-16,0-1 0,35 1 0,-35 0 15,17-1-15,1-17 0,0 0 16,35 0-16,-36 0 0,1-17 16,35-19-16,-36 19 0,1-19 15,-18 19-15,18-19 0,-18 19 0,0-18 16,0-36-16,0 36 16,-18 17-16,-17-70 0,0 70 15,17 1-15,-17-1 0,17 18 16,0 0-16,1 0 15,-1 0-15,18 35 0,-18-17 16,1-1-16,17 1 0,0 17 16,0-17-16,0 0 0,35 17 15,-35-17-15,18-18 0,17 17 16,0-17-16,-17 0 0,88 0 16,-89-35-16,19 35 0,34-35 15,-52 17-15,17-17 0,18-18 16,-35 35-16,-18-17 15,0 17-15,0 1 0,-18 17 32,-17 0-32,17 0 15,1 17-15,-19 1 0,19-18 16,17 18-16,-18-1 0,18 1 16,0-1-16,0 1 0,35-18 15,-35 18-15,18-18 0,17 17 16,-17-17-16,17 0 15,-17 0-15,-1 18 0,1-18 16,0 18 0,-18-1-16,0 1 15,0 0-15,0-1 0,17 19 16,-17-19-16,0 18 16,0-17-16,0 0 0,0-1 15,0 1-15,18 0 16,-18-1-16,18-17 15,-1 0-15,1 0 16,-1 0-16,-17-17 16,18 17-16</inkml:trace>
  <inkml:trace contextRef="#ctx0" brushRef="#br0" timeOffset="78307.81">24024 4480 0,'0'0'0,"-17"0"31,-1 0-15,0 0-1,1 18-15,-1 0 16,0-1-16,-17 36 0,17-35 16,1 17-16,-1 0 0,-17 36 15,17-36-15,1 36 0,17-18 16,0-18-16,0 18 15,0-18-15,0-17 0,0-1 0,17 19 16,1-36-16,17 0 16,-17 0-16,17 0 0,18-18 15,-35-17-15,17 17 0,18-52 16,-18 34-16,-17 1 0,35-71 16,-53 71-16,17-71 15,-17 71-15,0-1 16,0 19-16,-35-1 0,35-17 0,-35 17 15,-1 1-15,19-1 0,-1 18 16,1 0-16,-19 0 0,1 0 16,-18 35-16,35-35 0,-17 18 15,0 17-15,17-35 0,18 18 16,-17 17-16,-1-17 16,18-1-16,0 1 0,0 0 15,35-18-15,-35 17 16,35-17-16,-17 0 0,0 0 0,17 0 15,-17 0-15,17 0 0,0 0 16,1 0-16,-19 0 0,18 0 16,-17 0-16,0 0 0,-1 0 15</inkml:trace>
  <inkml:trace contextRef="#ctx0" brushRef="#br0" timeOffset="78768.56">24342 5027 0,'0'0'0,"0"18"47,0-1-47,-36-17 16,36 18-16,-17 17 15,17-17-15,-18 17 16,-17-17-16,17 35 16,18-36-16,-17 1 0,17 17 15,0-17-15,0 0 16,35-18-1,-35 17-15,17-17 0,19 0 16,-19 0-16,1-35 0,0 35 16,17-18-16,-17-17 0,-1 35 15,1-35-15,-18 17 0,17 0 16,-17-34-16,0 34 0,0 0 16,0 1-16,-35-1 0,35 0 15,-35 1-15,17-1 0,1 18 16,-1 0-16,0 0 0,-17 0 0,17 0 15,18 18-15</inkml:trace>
  <inkml:trace contextRef="#ctx0" brushRef="#br0" timeOffset="80003.77">24818 4657 0,'0'-18'110,"-35"18"-95,52 0 407,-17 18-359,-17-18-32,-1 0 0,0 0-31,1 0 16,-1 0-1,0 0-15,18 17 16,-17-17-16,-1 0 16,1 0-1,-1 0 16,36 0 94,-1 0-109,1 18-16,-1-18 16,19 0-16,-19 0 0,19 0 15,34 0-15,-35 18 0,1-18 16,34 0-16,-34 0 16,-1 0-16,-18 0 0,1 17 15,0-17-15,-1 0 16</inkml:trace>
  <inkml:trace contextRef="#ctx0" brushRef="#br0" timeOffset="80249.22">24677 5009 0,'-18'18'0,"36"-36"0,-53 36 15,17-18-15,53 0 32,-17 0-17,17 0-15,-17 0 16,17 0-16,36-18 0,-36 18 0,-18 0 16,54-17-1,-53 17-15,52-18 0,-52 1 0,-1 17 16,19 0-16</inkml:trace>
  <inkml:trace contextRef="#ctx0" brushRef="#br0" timeOffset="80701.32">25629 4692 0,'0'-18'0,"-17"1"32,-1 17-32,18 17 31,0 1-15,-35 0-16,17-1 15,18 18-15,-18 1 0,1-1 16,17-17-16,-35 70 15,35-70-15,0 17 16,0-18-16,0 1 0,35 0 16,-35-1-16,17-17 0,19 18 15,-19-18-15,1 0 0,35-35 16,-18 35-16,18-71 16,-35 36-16,-1 17 0,1-52 15,0 17-15,-18 0 16,0 18-16,0 17 15,-71-35-15,36 53 16,-18-18-16,18 18 16,-18 0-16,0 18 15,53 0-15,-18-18 16</inkml:trace>
  <inkml:trace contextRef="#ctx0" brushRef="#br0" timeOffset="82246.11">27393 4939 0,'-17'0'16,"-1"0"46,-17 0-46,17 0-16,-88 0 16,71 0-16,-53 18 0,35-18 15,17 17-15,-87-17 16,70 18-16,-17-18 16,52 0-16,0 0 0,1 0 15,-1 0-15,53-18 47,-17-17-47,-18 17 16,53-17-16,-36 0 0,54-18 15,-53 17-15,35 19 0,-18-18 16,-18-1-16,19 19 0,-1-19 0,0 19 16,1-36-16,-19 35 0,-17 1 15,18-1-15,-18 0 16,-35 18-1,17 0-15,18 18 0,-35-18 16,-1 35-16,19-35 0,-1 35 16,0-17-16,1 0 0,17-1 15,-18 1-15,18 0 0,0 17 0,0-17 16,0-1-16,18 36 16,17-35-16,-35-1 0,53 36 15,-35-17-15,17-19 0,-17 1 0,17 35 16,-17-18-16,-1 18 15,1-35-15,-1-1 0,-17 1 0,0 17 16,0-17-16,0-1 0,-17 19 16,-18-19-16,-1 1 15,19-18-15,-1 0 0,-17 18 16,17-18-16,0 0 0,1 0 16</inkml:trace>
  <inkml:trace contextRef="#ctx0" brushRef="#br0" timeOffset="82830.07">28222 4621 0,'0'-17'16,"0"34"-16,0-52 0,-17 35 0,17-18 15,0 1-15,-36 52 47,1-17-47,17-1 16,-35 54-16,36-36 15,-36 53-15,53-52 16,0 34-16,0-52 16,0 0-16,0 17 0,35-35 15,-35 17-15,18-17 16,17 18-16,-17-18 0,17 0 16,-17 0-16,17-35 0,0 0 15,0 17-15,-17 0 0,17-35 16,-17 18-16,0 0 0,-18 17 0,17-17 15,-17 0-15,0-1 0,0 1 0,0 17 16,0-17-16,0 17 0,-35-17 0,17 0 16,18 17-16,-53 1 0,1-1 15,34 18-15,-17 0 0,-36 0 16,53 0-16,-17 35 0,18-35 16,-19 18-16,19-18 0,-1 35 0,18-17 15,0-1-15,-18 1 0,18 0 0,0-1 16,0 1-16,36 0 15,-36-1-15,53 1 0,-36-18 16,18 0-16,1 18 0,-19-18 16,19 0-16,-1 0 0,-17 0 15,-1 0-15,1 0 0,-1 0 16,1 0-16,0 0 0</inkml:trace>
  <inkml:trace contextRef="#ctx0" brushRef="#br0" timeOffset="83103.8">28504 5009 0,'0'0'15,"0"18"16,0 0-31,0-1 0,0 1 16,0 0-16,0 17 0,0-17 16,0-1-16,0 1 0,0 17 0,0-17 15,0 17 1,0-17-16,0-1 0,18 1 16,0-18-1</inkml:trace>
  <inkml:trace contextRef="#ctx0" brushRef="#br0" timeOffset="83415.31">28998 4657 0,'0'0'0,"18"0"63,0 0-48,17 0-15,0 0 16,-17 0-16,-1 0 0,1 0 15,0 0-15,-1 0 0,1 0 16,0 0-16,-18 17 16</inkml:trace>
  <inkml:trace contextRef="#ctx0" brushRef="#br0" timeOffset="83602.03">28945 4921 0,'-17'0'15,"34"0"-15,-34 18 0,-1-18 0,53 0 32,-17 0-17,17 0 1,1 0-16,52 0 16,53-35-1</inkml:trace>
  <inkml:trace contextRef="#ctx0" brushRef="#br0" timeOffset="84013.33">29633 4639 0,'-35'-18'0,"70"36"0,-88-36 16,36 1-16,-1 34 31,18 1-15,-18 17-16,1-17 15,17 0-15,-18 34 0,18-34 16,0 0-16,0 35 0,0-36 16,0 1-16,0 0 15,0-1-15,18 1 0,17-18 16,-17 0-16,17 0 0,-17 0 15,-1 0-15,1-18 0,0-17 16,-1 17-16,1 1 0,0-36 16,-18 35-16,17 0 0,-17-34 15,0 34-15,0-17 0,-35-1 16,0 19-16,17-1 0,-35 0 16,35 18-16,1 0 15,-54 0-15,54 18 16,17 0-1</inkml:trace>
  <inkml:trace contextRef="#ctx0" brushRef="#br0" timeOffset="84503.7">30286 4110 0,'0'0'0,"-18"-18"0,18 1 16,-17-1-16,17 0 0,0 1 16,0-1-16,35 0 15,-17 18-15,17 0 16,0 0-16,-17 18 16,-1-18-16,1 35 0,0-35 15,-18 36-15,17-19 0,1 18 16,-18 1-16,0-19 0,0 36 15,0-35-15,-35 0 0,35 17 0,-18-17 16,18-1-16,-35 1 0,35-1 0,-35 19 16,17-19-16,18 1 0,-35 17 15,17-35-15,18 18 0,0 0 16,0-1 0,18-17-16,-18 18 0,35-18 15,0 17-15,-17-17 0,-1 0 16,19 0-16,-1 0 15,-17 0-15</inkml:trace>
  <inkml:trace contextRef="#ctx0" brushRef="#br0" timeOffset="84984.65">30357 5186 0,'17'0'31,"-17"-18"-15,18 18-16,-1-17 15,-17-1 1,18 0-16,-18 1 15,-35 17 1,17 0 0,1 17-16,-1-17 15,18 36-15,-18-36 0,1 17 16,17 1 0,35-18-1,-17 0 1,17-35-16,-18 35 15,1-18-15,0 0 0,-1-17 16,1 35-16,-18-18 0,0 1 16,0-1-16,-35 0 15,17 18-15,-17 0 16,17 0-16,18 18 0,-17-18 16,17 35-16,-18-35 0,18 18 0,0 0 15,0-1-15</inkml:trace>
  <inkml:trace contextRef="#ctx0" brushRef="#br0" timeOffset="106096.08">13652 6438 0,'0'0'0,"0"-17"16,0-1-1,0 0 1,0 1 0,0-1-1,0 0-15,0 1 16,0-1 0,-17 18-16,17-18 15,0 1-15,0-1 16,0 36 46,0 17-46,0-17-16,0-1 0,0 19 0,0-1 16,0-17-16,0 17 0,17 53 15,-17-53-15,0 1 0,0 16 16,0 54-16,18-70 15,-18-1-15,0 0 0,0-17 0,0 17 16,0 0-16,0-17 0,0 0 16,0-1-16,0 1 0,0 0 15,0-36 17,-18 0-17,1-17-15,17 17 16,-18 1-16,1-19 15,17 19-15,0-1 16,0 1-16,0-1 0,0 0 16,17 1-16,-17-1 15,35 18-15,-35-18 0,18 18 16,0-17-16,-1 17 0,19 0 16,-19 0-16,1 0 0,17 0 15,-17 17-15,0-17 0,17 18 16,-18 0-16,1-18 0,0 35 15,-18-17-15,17-18 0,-17 35 16,18-35-16,-18 17 0,0 19 16,0-19-16,0 1 15,0 0-15,0-1 0,-18 1 16,18 0-16,0-1 16</inkml:trace>
  <inkml:trace contextRef="#ctx0" brushRef="#br0" timeOffset="106647.82">14323 6826 0,'0'0'15,"0"-17"-15,-18 17 0,0 0 16,18-18-16,-17 18 15,-1 0 17,18 35-32,0-17 0,-17-18 15,17 53-15,-18-36 0,18 1 16,0 35-16,-18-35 0,18 17 16,0 18-16,0-36 15,0 1-15,0 0 0,0-1 0,18 1 16,-18 0-16,18-18 15,-18 17-15,17-17 0,18 0 16,-17-35-16,17 35 16,-17-35-16,0 17 0,17-35 15,0 18-15,-17-53 16,-18 70-16,0-35 16,0 18-16,-35 17 0,-1-35 15,19 36-15,-1-1 0,0 18 0,1-18 16,-1 18-16,0-17 0,1 17 0,-1 0 15,1 0-15,-1 0 0,0 35 16,1-17-16,-1-18 0,18 35 16,-18-35-16,18 18 0,0 17 15,0-17-15,18-18 16,0 17-16,17-17 16,-17 0-16,-1 0 0,18 0 15,-17 0-15,35 0 0,-35 0 16,-1-17-16,36 17 0,-35-18 15,0 18-15,17-18 0,-18 18 16,1-17-16</inkml:trace>
  <inkml:trace contextRef="#ctx0" brushRef="#br0" timeOffset="107926.59">14993 6174 0,'0'-18'15,"18"18"1,-18-18-16,17 18 16,-17-17-1,-17 52 32,17 0-31,-36-17-16,36 0 15,-35 34-15,17-16 0,1 34 16,-1-34-16,1-1 0,-1 18 16,-17 17-16,17-34 0,18 16 15,-18-16-15,18-1 0,0 0 0,0 1 16,0 17-16,0-18 0,0 0 16,18 0-16,0 1 0,-18-19 15,35 1-15,-35 0 0,35-1 0,-17-17 16,17 35-16,-17-35 0,-1 18 15,1-18-15,0 0 0,-1 18 16,19-18-16,-19 0 0,1 0 0,17 0 16,-17 0-16,-1 0 0</inkml:trace>
  <inkml:trace contextRef="#ctx0" brushRef="#br0" timeOffset="108922.61">15240 6526 0,'0'-17'47,"0"-1"-32,18 18 1,17 0-16,-17 0 0,17 0 15,-18 0-15,1 18 0,35 17 16,-53-17-16,18-1 0,-1 19 16,-17-1-16,0-18 0,0 36 15,-35-35-15,35 17 0,-35-17 16,-18 35-16,18-35 16,35-1-16,-36-17 15,36-17 16,0-19-31,0 19 0,18-1 16,-18 0-16,18-17 0,17 17 16,-18 1-16,19-19 15,-19 19-15,1-1 0,17-17 16,-17 17-16,0 18 0,-1-17 0,1-1 16,-18 0-16,0 1 0,17 17 15,-17-18-15,0 36 47,-35-18-47,35 35 16,-17-17-16,17-1 0,-18 19 15,18-19-15,0 1 0,0 17 16,0-17-16,0-1 0,0 1 16,35 0-16,-35-1 15,18 1-15,-1 0 0,-17-1 16,18-17-16,0 0 15,-18 18-15,17-18 16,1 0-16,0 0 16,-1 0-16,1-35 0,0 35 0</inkml:trace>
  <inkml:trace contextRef="#ctx0" brushRef="#br0" timeOffset="109276.35">15875 6191 0,'0'-17'0,"0"34"0,-35-34 0,17-1 0,-17-17 15,17 17 1,53 36 31,-17 17-47,0-17 15,-1-1-15,36 36 0,-35-35 16,35 52-16,-36-34 0,19-1 16,-19 0-16,19 36 15,-19-36-15,19 71 0,-36-71 16,0 0-16,0 54 16,-18-54-16,18 0 0,-35 18 15,-1-35-15,19-1 0,-19 19 16,19-19-16,-1 1 15,1-18-15</inkml:trace>
  <inkml:trace contextRef="#ctx0" brushRef="#br0" timeOffset="109574.9">16598 6579 0,'-17'0'0,"34"0"0,-52 0 16,70 0 31,0 0-47,-17 0 0,53 0 15,-36 0-15,71 0 16,-89 0-16,54 0 16,-53 0-16,17 0 15,-17 0-15,-18 36 16,0-19-16</inkml:trace>
  <inkml:trace contextRef="#ctx0" brushRef="#br0" timeOffset="109775.82">16827 6773 0,'0'0'0,"-17"18"0,-1-18 0,-17 0 31,53 0 1,17 0-32,-18 0 0,19 0 15,17-18-15,-18 18 0,18-17 16,-18 17-16,36 0 15,-54 0-15,19-18 0,-1 18 0,18 0 16,-36-18-16</inkml:trace>
  <inkml:trace contextRef="#ctx0" brushRef="#br0" timeOffset="110404.12">18133 6315 0,'0'-18'0,"0"36"0,0-54 15,0 19-15,-18 17 16,18-18-16,-18 18 31,18 35-31,-17-35 0,-1 36 16,18-19-16,-17 1 0,-1 17 15,0-17-15,18 17 0,-17-17 16,-1 35-16,0-18 0,18 0 0,0 1 16,-17-19-16,17 18 0,0-17 15,0 35-15,0-35 0,35-1 16,0 19-16,1-19 15,-19-17-15,18 0 0,1 0 16,-19 0-16,1 0 0,17-35 0,-17 35 16,0-35-16,35-36 15,-18-17-15,-35 53 16,0-1-16,0-34 0,0 35 16,-35-1-16,-1-52 15,1 70-15,17 1 0,-17-18 16,17 35-16,-17 0 0,17 0 15,1 0-15,-1 0 0,1 0 0,-19 17 16,19 1-16,-1-18 0,0 35 16,1-17-16,17-1 0,0 1 15,0 0-15,0-1 16,0 1-16,17-18 0,-17 18 16,36-18-16,-19 17 0,1-17 15,0 0-15,17 0 0,-18 0 0,1 0 16,35 0-16,-35 0 0,-1 0 15,1 0-15,17 0 0,-17 0 16,0 0-16</inkml:trace>
  <inkml:trace contextRef="#ctx0" brushRef="#br0" timeOffset="110874.21">18521 6720 0,'0'0'0,"-18"0"31,18-17-16,-17 17 1,17 17 0,-18 1-16,0 17 15,1-17-15,-1 17 0,18-17 16,0 35 0,0-36-16,0 1 15,0 0-15,18-18 0,-1 17 16,19-17-16,-19 0 15,1 0-15,-1 0 0,19-35 16,-19 17-16,1 18 0,0-52 16,-1 34-16,-17 0 0,0-17 15,0 17-15,-35 1 16,0-1-16,17 18 0,0 0 16,-17 0-16,18 0 0,-19 0 0,1 18 15,17-18-15,1 0 0,-1 17 16</inkml:trace>
  <inkml:trace contextRef="#ctx0" brushRef="#br0" timeOffset="111753.22">19015 6456 0,'-18'17'0,"36"-34"0,-18 34 62,17-17-46,1 0-16,-18 18 0,35-18 15,1 0-15,-1 0 0,0 0 16,0 18-16,1-18 0,17 0 0,-18 0 16,71 0-1,-71 0-15,0 0 0,-17 0 16,0 0-16,-1 0 0,-34 0 47,-1-18-32</inkml:trace>
  <inkml:trace contextRef="#ctx0" brushRef="#br0" timeOffset="112040.22">19350 6332 0,'0'0'15,"-18"-17"1,18 34 31,0 1-47,0 0 0,0-1 15,0 1-15,18 35 0,-18-18 16,0 0-16,0 18 0,0-17 16,0-19-16,17 71 15,-17-70-15,0 17 16,0-17-16,0 0 0,-17-1 15,17 1-15,0 0 0,-18-18 16</inkml:trace>
  <inkml:trace contextRef="#ctx0" brushRef="#br0" timeOffset="112635.19">20144 6438 0,'0'0'0,"-18"0"0,18 18 62,0 17-62,0-17 16,0-1-16,-35 1 0,17 53 16,18-54-16,-18 18 0,18 1 15,-17 17-15,17 0 16,0-36-16,0 1 0,0 35 16,0-36-16,17 1 15,19 0-15,-19-18 16,1 0-16,0 0 0,-1 0 15,36-36-15,-35 1 0,17 0 16,18 0-16,-35-1 0,-1 1 16,1-18-16,-18 18 15,0 0-15,0-36 0,-18 36 16,18 17-16,-70-35 0,52 18 16,-17 17-16,-18 1 0,35-1 15,-17 18-15,-36 0 16,54 0-16,-19 18 0,19-18 15,-1 35-15,1-17 0,17 17 16,0-18-16,0 1 16,0 0-16,0-1 15,0 1-15,17-18 0,-17 18 0,35-18 16,-17 17-16,17-17 0,1 0 16,-1 18-16,-17-18 0,-1 0 15,19 0-15,-19 0 0,18 0 0,-17 0 16,0 0-16,-1 0 0,1 0 15,0 0-15</inkml:trace>
  <inkml:trace contextRef="#ctx0" brushRef="#br0" timeOffset="112929.15">20708 6756 0,'0'0'0,"0"17"47,0 1-47,18 0 16,-18-1-1,0 36-15,0-35 0,0 17 16,0-17-16,0-1 0,0 1 15,0 0-15,0-1 16,0-34 15</inkml:trace>
  <inkml:trace contextRef="#ctx0" brushRef="#br0" timeOffset="113701.33">21625 6332 0,'0'0'0,"0"-17"31,0-1-31,-17 18 31,17 18-15,-18-18-16,0 17 16,1 19-16,-1-1 0,-17 0 15,0 0-15,17-17 0,-17 53 16,-1-54-16,19 19 0,-36 16 16,35-16-16,0-19 0,-17 19 15,35-19-15,-17 1 0,-1 17 16,0-17-16,18 0 15,-17-18-15,17 17 16,-18-17 15,18-35-31,0 17 16</inkml:trace>
  <inkml:trace contextRef="#ctx0" brushRef="#br0" timeOffset="114135.34">21255 6509 0,'-18'-18'0,"36"36"0,-53-36 0,17 18 16,18-18-16,0 1 16,18 17 46,-1 35-62,18-17 0,18 17 16,-35-17-1,0-1-15,35 19 0,-36-19 16,54 36-16,-54-35 16,1 17-16,17 0 0,-17-17 15,0 0-15,17 17 0,-35-17 16,18-1-16,-1 1 0,-17-1 15,18-17-15,-18 18 16,17-18-16,-17 18 0,0-36 78,0 0-62,-17 1-1</inkml:trace>
  <inkml:trace contextRef="#ctx0" brushRef="#br0" timeOffset="115613.71">16616 6844 0,'-18'0'15,"1"0"1,-1 0-16,0 0 16,1 0-16,-1 0 15,0 0-15,36 0 125,0 0-94,-1 0-31,1 18 16,0-18-16,34 0 16,-34 0-16,0 0 0,35 0 15,-36 0-15,19 0 0,16 0 16,-34 0-16,0 0 0,17-18 16,-17 18-16,-1 0 0,1 0 15,0 0-15,-1 0 16,1 0-16,0 0 15,-1 0 1,1 0-16,-1 0 0,1 0 16,0 0-16,-1 0 15,-34 0 157,-1 0-172</inkml:trace>
  <inkml:trace contextRef="#ctx0" brushRef="#br0" timeOffset="116476.49">16633 6632 0,'-17'0'15,"-1"0"110,53 0 0,-17 0-109,0 0-16,-1 0 15,19 0-15,-1 0 0,0 0 16,-17 0-16,17-17 0,0 17 16,-17 0-16,17 0 15,-17 0-15,0 0 0,-1 0 16,1 0-16,0 0 16,-1 0-1,1 0 1,-18-18-1,17 18-15,-34 0 94</inkml:trace>
  <inkml:trace contextRef="#ctx0" brushRef="#br0" timeOffset="118168.21">16686 6862 0,'0'-18'0,"-17"18"46,-1 0-14,0 0-17,1 0 17,34 0 93,19 0-125,-1 0 15,0 0-15,-17 0 16,70 0-16,-70 0 15,-1 0-15,36 0 0,-35 0 16,0 0-16,17 0 0,-17 0 16,-1 0-16,36 0 15,-35 0-15,17 0 16,-17 0-16,-1 0 16,1 0-1,0 0 32,-36 0 47,0 0-79,1 0-15,-1 0 16,0 0-16,-17 0 16,17 0-16,-17 0 15,18 18-15,-19-18 0,1 0 16,17 0-16,1 0 0,-36 0 16,35 0-16,0 0 0,1 0 15,-1 0-15,1 0 0,-1 0 16,0 0-16,1 0 15,-1 0 1,0 0 0,1 0 15,52 0 31,-17 0-46,17 0 0,-17 0-16,52 0 15,-35 0-15,-17 0 0,35-18 16,-18 18-16,1 0 0,16-18 16,-16 18-16,-19 0 0,36-17 15,-35 17-15,0 0 0,-1 0 0,1 0 16,-1-18-16,1 18 15,0 0 1,-36 0 109,0 0-109,1 0-1,-1 0-15,-17 0 16,0 0-16,17 0 0,-17 18 16,-1-18-16,19 0 0,-18 17 15,17-17-15,0 0 0,-17 0 16,17 0-16,1 0 15,-1 0-15,0 0 16,1 0-16,-1 0 0,18 18 16,-18-18-16,1 0 15,-1 0-15,1 0 0,-1 0 16,0 0-16,1 0 16,34 0 77,1 0-77,0 0 0,-1 0-16,1 0 0,-1 0 15,1 0-15,0 0 0,-1 0 16,1 0-16,0 0 15,-18-18 17</inkml:trace>
  <inkml:trace contextRef="#ctx0" brushRef="#br0" timeOffset="-42984.82">3157 6562 0,'0'17'78,"-17"-17"16,34 0 46,1 0-124,0 0-16,-1 0 0,19 0 16,-19 0-16,36 0 15,-35 0-15,17 0 0,0 0 16,-17 0-16,0 0 0,-1 0 15,1 0-15,-1 0 16,1 0-16,0 0 16,-1 0-16,1 0 0,0 0 15,-1 0-15,1 0 0,0 0 16,-1 0-16,1 0 0,0 0 16,17 0-16,-18 0 0,1 0 15,17 0-15,-17 0 0,0 0 16,-1 0-16,1 0 0,0 0 15,-1 0-15,1 0 0,-1 0 16,1 18-16,0-18 0,-1 0 16,1 0-16,17 18 0,-17-18 15,0 0-15,-1 0 0,1 0 16,-1 0-16,19 17 16,-19-17-16,1 0 0,0 0 15,-1 18-15,1-18 16,0 0-16,-1 0 15,1 0-15,0 0 0,-1 0 16,1 0-16,-1 0 16,1 0-16,0 0 15,-1 0-15,1 0 16,0 0 15,-1 0-31,1 0 16,0 0-16,-1-18 15,1 18-15,-1 0 16,19 0-16,-19 0 16,1 0-16,0 0 15,-1 0-15,1 0 16,0 0-16,-1 0 16,1 0-16,-1 0 0,1 0 15,0 0-15,-1 0 0,1 0 16,0-17-16,-1 17 15,1 0 1,0 0 31,-54 0 0</inkml:trace>
  <inkml:trace contextRef="#ctx0" brushRef="#br0" timeOffset="-40052.76">3492 6579 0,'-17'0'0,"-1"0"32,1 0-1,-1 0-16,0 0 1,36 0 47,0 18-48,-1-18-15,18 0 16,-17 0-16,0 0 15,17 0-15,0 0 0,-17 0 16,0 0-16,17 0 0,-17 0 16,17 0-16,35 0 0,-34 0 15,17 0-15,-18 0 16,-18 0-16,19 0 0,17 0 0,-18 0 16,-17 0-16,34 0 15,-34 0-15,17 0 0,1 0 16,-19 0-16,19 0 0,-1 0 15,-17 0-15,17 0 0,0 0 16,-17 0-16,-1 0 0,19 0 0,-1 0 16,-17 0-16,-1 0 0,18 0 15,-17 0-15,0 0 0,-1 0 16,1 0-16,0 0 0,-1 0 16,1 0-16,0 0 15,-1 0-15,1 0 16,17 0-16,-17 0 0,-1 0 15,1 0-15,0 0 0,-1 0 0,1 0 16,0 0-16,35 0 0,-36 0 16,1 0-16,-1 0 0,1 0 0,0 0 15,-1 0-15,1 0 0,0 0 16,-1 0-16,1 0 0,0 0 16,-1 0-16,18 0 15,-17 0-15,35 0 16,-35 0-16,-1 0 0,19 0 15,-19 0-15,1 0 0,-1 0 16,1 0-16,0 0 0,-1 0 0,19 0 16,-19 0-16,1-18 15,0 18-15,-1 0 0,1 0 16,0 0-16,-1 0 16,1 0-16,-1 0 15,1 0-15,0-17 0,-1 17 16,1 0-16,0 0 0,-1 0 15,1 0-15,0 0 16,-1 0-16,1 0 16,-1 0-16,1 0 15,0-18-15,-1 18 0,1 0 0,0 0 16,-1 0-16,19 0 16,-19 0-16,1 0 0,-1 0 15,1 0-15,0 0 0,-1 0 16,1 0-16,0 0 0,-1 0 15,1 0-15,0 0 0,-1 0 0,1 0 16,0 0-16,-1 0 0,1 0 16,17 0-16,-17 0 0,-1 0 0,1 0 15,0 0-15,-1 0 0,19 0 16,-19 0-16,18 0 16,-17 0-16,0 0 0,-1 0 15,1 0-15,0 0 0,17 0 16,-17 0-1,17-18-15,-18 18 0,1 0 16,17 0-16,-17-17 16,0 17-16,17 0 0,-17 0 15,-1 0-15,1 0 0,0 0 16,-1 0-16,1 0 16,-1 0-16,19 0 15,-19 0-15,1 0 0,17 0 0,-17 0 16,0 0-16,17 0 0,-18 0 0,1 0 15,0 17-15,-1-17 0,1 0 0,0 0 16,-1 0-16,1 0 0,17 0 16,-17 0-16,-1 0 0,19 0 15,-19 0-15,19 0 0,-1 0 16,-17 0-16,-1 0 0,19 0 16,-19 0-16,1 0 0,-1 0 0,1 0 15,0 0-15,17 0 0,-17 0 16,-1 0-16,1-17 0,0 17 15,-1 0-15,1 0 0,-1 0 16,1 0-16,0 0 16,-1 0-16,1-18 0,0 18 15,17 0-15,-17 0 0,-1 0 0,1 0 16,35 0-16,-36 0 16,19 0-16,-1 0 0,-17 0 15,-1 0-15,1 0 0,17 0 16,-17 0-16,17 0 15,-17 0-15,-1 0 0,36 0 16,-35 0-16,17 0 0,0 0 0,18 0 16,-17 0-16,-1 0 0,18 0 15,-18 0-15,-17 0 0,17 0 16,-17 0-16,-1 0 0,1 0 0,17 0 16,-17 0-16,0-18 15,-1 18-15,1 0 16,-1 0-16,1 0 0,0 0 15,-1 0-15,-17-17 16,18 17-16,0 0 0,-1 0 16,1 0-16,0 0 15,-1 0-15,1 0 16,-1 0-16,1 0 16,0 0-16,-1 0 15,1 0-15,0 0 0,-1 0 16,1 0-16,17 0 0,-17 0 0,17 0 15,-17 0-15,-1 17 0,1-17 16,0 0-16,-1 0 0,1 0 16,0 0-16,-1 0 15,1 0-15,0 0 16,-1 0-16,1 0 16,-1 0-16,1 0 0,0 0 0,-1 0 15,1 0-15,0 0 0,-1 0 16,1-17-16,0 17 0,-1 0 15,1 0-15,-1 0 0,1 0 16,0 0 0,-1 0-16,1 0 15,0 0-15,-1 0 0,1 0 0,0 0 16,17 0-16,-18 0 0,19 0 0,-19 0 16,1 0-16,17 0 0,-17 0 15,0 0-15,-1 0 0,1 0 16,0 0-16,17 0 62,-18 0-46,1 0 15,0 0-15,-18-18 31,-18 18-16,0 0-15,-17 0-16,18 0 15,-1-17-15,-35 17 16,18 0-16,-1 0 0,-34-18 15,17 18-15,18 0 0,-1 0 0,1 0 16,-18-18-16,18 18 0,0 0 0,-1 0 16,19 0-16,-19 0 0,1 0 0,0 0 15,0 0-15,17 0 0,-35-17 16,35 17-16,1 0 0,-36 0 16,35-18-16,-17 18 0,-18 0 15,35 0-15,1-18 0,-19 18 16,1 0-16,0-17 0,17 17 15,1 0-15,-1 0 0,0-18 0,1 18 16,-1 0-16,-17-18 0,17 18 16,-17-17-16,0 17 0,17 0 15,-17 0-15,17-18 0,0 18 0,-17 0 16,0-17-16,17 17 16,-17 0-16,0-18 0,17 18 15,0 0-15,1-18 0,-1 18 0,0 0 16,1-17-16,-18 17 0,-1 0 15,19-18-15,-1 18 0,-35 0 16,35 0-16,1 0 0,-36 0 16,35 0-16,1 0 0,-19-18 15,19 18-15,-1 0 0,0 0 16,1 0-16,-1 0 0,0 0 16,1 0-16,-1 0 15,1 0-15,-1 0 0,0 0 16,-17 0-16,17 0 0,1 0 15,-19 0-15,19 0 0,-1 0 16,1 0-16,-1 0 0,0 0 16,1 0-16,-1 0 0,-17 0 15,17 0 1,0 0-16,1 0 0,-1 0 16,1 0-16,-1 0 15,0 0 1,1 0-16,-1 0 0,0 0 15,1 0 1,17 18-16,-18-18 0,0 0 16,1 18-1,-1-18 1</inkml:trace>
  <inkml:trace contextRef="#ctx0" brushRef="#br0" timeOffset="-36593.13">2981 6544 0,'0'18'62,"18"-18"16,-1 0-78,1 0 16,0 0-16,-1 17 0,1-17 16,52 0-16,-52 0 15,0 0-15,17 0 0,-17 0 16,17 0-16,18 18 15,-18-18-15,18 0 16,-35 0-16,34 0 16,-34 0-16,0 0 0,35 0 15,-36 0-15,1 0 0,35 0 16,-35 0-16,-1 0 0,18 0 16,-17 0-16,0 18 0,17-18 15,-17 0-15,-1 0 0,36 0 16,-35 0-16,17 0 0,18 0 15,-35 0-15,17 0 0,18 0 16,-36 0 0,36 0-16,-35 0 0,0 0 15,-1 0-15,1 0 0,0 0 16,-1 0-16,1 0 0,0 0 16,-1 0-16,1 0 0,-1 0 15,19 0-15,-19 0 16,1 0-16,17 0 15,-17 17-15,0-17 0,17 0 16,-18 0-16,19 0 16,-19 0-16,1 0 0,17 0 15,-17 0-15,0 0 0,17 0 16,-18 0-16,1 0 0,17 0 16,-17 18-16,0-18 0,17 0 15,-17 0-15,17 0 0,-17 0 16,17 0-16,-18 0 0,1 0 15,17 0-15,-17 0 0,0 0 16,-1 0-16,1 0 0,0 0 16,-1 0-16,18 0 0,-17 0 0,53 0 15,-36 0-15,-17 0 16,34 0-16,-16 0 0,-19 0 16,1 0-16,17 0 0,-17 0 0,0 0 15,-1 0-15,1 0 0,0 0 16,-1 0-16,1 0 0,-1 0 15,19 0-15,-19 0 16,1 0-16,53 0 16,-54 0-16,54 0 15,-54 0-15,19 0 0,-19 0 16,1 0-16,0 0 0,17 0 0,0 0 16,-17 0-16,-1 0 0,1 0 15,0 0-15,-1 0 0,1 0 16,0 0-16,-1 0 15,1 0-15,0 0 0,-1 0 16,18-18-16,-17 18 0,0 0 16,-1 0-16,1 0 0,0 0 0,-1 0 15,19 0-15,-19 0 0,1 0 16,-1 0-16,1 0 0,0 0 16,17 0-16,-17 0 0,-1 0 15,19-17-15,-1 17 16,-18 0-16,1 0 0,0 0 0,17 0 15,-17 0-15,17 0 0,-17 0 16,-1 0-16,1 0 0,0 0 16,-1 0-16,1 0 0,17 0 15,-17 0-15,-1 0 0,1 0 16,17 0-16,-17 0 0,17-18 16,0 18-16,-17 0 0,35 0 15,-35 0-15,-1 0 0,36-18 16,-35 18-16,-1 0 0,19 0 15,-19 0-15,1 0 0,0 0 16,-1 0-16,1 0 0,0 0 16,-1-17-16,1 17 0,0 0 15,-1 0-15,1 0 0,-1-18 16,19 18-16,-19 0 0,19 0 16,17 0-16,-36 0 0,18 0 15,-17-18-15,17 18 0,-17 0 16,0 0-16,-1 0 0,1 0 0,0 0 15,-1 0-15,1 0 16,-1 0-16,1 0 0,0-17 16,-1 17-16,1 0 0,17 0 15,1 0-15,-19 0 0,89-18 16,-88 18-16,52 0 16,-34 0-1,-19 0-15,1 0 0,-1 0 0,19 0 16,-19-18-16,1 18 15,0 0-15,-1 0 0,19 0 0,16 0 16,-34 0-16,17 0 0,36-17 16,-36 17-16,1 0 0,-1 0 15,0 0-15,0 0 0,1 0 16,-1 0-16,18 0 0,-36 0 0,1 0 16,17 0-16,-17 0 15,0 0-15,-1 0 0,1 0 16,0 0-16,-1 0 0,1 0 15,-1 0-15,1 17 0,0-17 16,-1 0-16,36 0 16,-35 0-16,0 0 0,17 0 0,0 0 15,0 0-15,-17 0 0,17 0 16,-17 0-16,0 18 0,-1-18 16,1 0-16,0 0 15,-1 0 48,-52 0 15,17-18-63,-17 18 1,-18 0-16,0-17 16,18 17-16,0 0 0,-36 0 15,36 0-15,-1 0 0,-52 0 16,53 0-16,0-18 0,-1 18 0,1 0 16,0 0-16,0 0 0,-18 0 15,-18 0-15,-52 0 16,87 0-16,-17 0 0,-35 0 15,35 0-15,0 0 0,-52-17 16,52 17-16,17 0 0,-69-18 16,69 18-16,-17 0 0,18 0 15,0 0-15,17-18 0,-17 18 0,17 0 16,1 0-16,-19-17 0,19 17 16,-1 0-16,-17 0 0,0-18 15,17 18-15,-35 0 0,35-18 16,-17 18-16,-35 0 0,34-17 15,1 17-15,-36 0 0,36-18 16,-18 18-16,18 0 0,-36-18 16,54 18-16,-19 0 0,1 0 15,18 0-15,-19 0 0,19 0 0,-36-17 16,35 17-16,-17 0 0,0 0 16,-1 0-16,19 0 0,-36 0 15,35 0-15,0 0 0,1 0 16,-19 0-16,19 0 0,-1 0 0,1 0 15,-1 0-15,0 0 0,1 0 0,-19 0 16,1 0-16,17 0 0,-52 0 16,35 0-16,17 0 15,-53 0-15,54 17 0,-18-17 16,-18 0-16,17 0 0,1 0 16,-18 18-16,35-18 0,-17 0 15,0 0-15,17 0 0,-17 0 0,17 18 16,-35-18-16,36 0 0,-1 0 15,1 0-15,-19 17 16,1-17-16,17 0 0,1 0 0,-1 0 16,0 0-16,1 18 0,-36-18 15,35 0-15,1 18 0,-36-18 16,35 0-16,0 0 0,1 17 0,-36-17 16,35 0-16,-17 0 15,17 0-15,1 18 0,-19-18 16,19 0-16,-36 0 15,18 0-15,-18 0 16,17 18-16,19-18 16,-19 0-16,-34 0 0,52 17 0,-35-17 15,36 0-15,-19 0 0,19 0 16,-1 0-16,0 0 0,1 0 0,-1 0 16,1 0-16,-19 0 0,19 0 15,-1 0-15,0 0 0,1 0 0,-1 0 16,-17 0-16,0 0 0,17 0 15,0 0-15,-35 0 0,36 0 16,-1 0-16,0 0 0,1 0 0,-1 18 16,-17-18-16,0 0 15,17 0-15,0 0 0,1 0 0,-1 0 16,0 0-16,1 0 0,-1 0 16,0 0-16,1 17 0,-18-17 15,17 0-15,0 0 0,-35 0 16,36 0-16,-36 0 15,35 18-15,1-18 16,-19 0-16,19 0 0,-1 0 0,0 0 16,-17 0-16,17 0 0,1 0 15,-1 0-15,1 0 16,-1 0-16,0 0 16,18 18 46,18-18-62</inkml:trace>
  <inkml:trace contextRef="#ctx0" brushRef="#br0" timeOffset="-32956.98">4427 6579 0,'0'18'16,"0"-36"-16,-17 36 0,34-18 109,-17-18-93,0 1-1,-17-1 1,-1 18-1,18-18-15,-18 18 32,1 0-17,17 36-15,-18-36 16,1 0 0,17 17-16,0 1 15,0 0-15,35-1 16,-18-17-1,1 0 1,0 0 0,-1 0-16,-17-17 15,18-1-15,-18 0 16,0 1-16,0-1 16,0 0-16,0 1 0,0-19 15,0 19-15,-18 17 0,18-18 16,-17 1-16,-1 17 15,0 0 1,1 35-16,-1-35 0,1 17 16,-1 1-16,0 0 15,18 17-15,-17-35 0,17 18 16,0-1-16,0 1 16,17 0-16,19-1 15,-19-17 1,18 0-16,-17 0 15,0 0-15,-1 0 0,1 0 0,0-35 16,-1 17-16,1 18 0,0-17 16,-18-1-16,17 0 15,-17 1-15,0-1 0,0 0 16,0 1-16,-35-1 0,17 1 16,-17 17-16,17 0 15,1 0-15,-1 0 0,0 0 16,1 0-16,17 35 0,-18-35 15,1 17-15,17 1 16,-18-18-16,18 18 0,0-1 16,0 1-16,0 0 0,0-1 15,0 1-15,18-18 16,-18 18-16,35-18 16,-18 0-16,1 0 15,0 0-15,-1 0 0,1 0 0,0 0 16,35-18-16,-36-17 15,1 17-15,-1 0 16,-17 1-16,0-1 0,0 0 16,0 1-16,-35-1 0,0 1 15,35-1-15,-53 0 16,35 18-16,1 0 0,17-17 0,-18 17 16,0 0-16,1 0 15,-1 35-15,18-17 16,-17-18-16,17 17 0,-18 1 15,18-1-15,0 1 0,0 0 16,0-1-16,18 36 16,17-53-1,-35 18 1,17-18-16,1 0 0,0 0 16,-1 0-16,1 0 0,0-35 15,-1 17-15,1 0 16,-18 1-16,0-1 0,0 0 15,-35 1-15,35-1 0,-18 1 16,18-1-16,-18 18 0,18-18 0,-35 1 16,17-1-16,1 18 15,-1 0-15,1 0 16,-1 18 0,18-1-16,-18-17 0,18 36 15,0-19-15,-17 1 0,17-1 16,0 1-16,0 0 0,0-1 15,0 1-15,0 0 0,35-1 16,-17 1-16,-1-18 16,1 0-1,-1 0-15,1 0 16,0 0-16,-18-18 0,17 18 16,19-17-16,-36-1 0,17 18 15,-17-53-15,0 35 16,0 1-16,0-1 0,-17 1 0,17-1 15,-18 0-15,18 1 0,-35-1 0,-1 0 32,19 18-32,-1 0 15,1 18-15,-1 17 16,0-17-16,18 0 16,0-1-16,-17 1 0,17-1 0,0 1 15,0 0-15,0-1 0,0 1 0,0 0 16,0-1-16,0 1 0,17 0 15,19-18 1,-36 17-16,17-17 0,1 0 16,-1 0-16,1 0 15,0 0-15,-1 0 0,1-17 16,0 17-16,-1 0 0,-17-36 0,18 36 16,-18-17-16,0-1 0,0 0 15,0 1-15,0-1 0,-35 18 16,17-35-16,18 17 0,-35 18 15,-1-35-15,19 35 16,-1 0 0,1 0-16,17 18 15,-18-1-15,18 1 16,-18-18-16,18 35 16,0-17-16,0-1 0,0 1 15,0 0-15,0-1 0,18 1 16,-18 0-16,18-18 15,-1 17-15,1-17 0,-1 0 16,1 0-16,0 0 16,-1 0-16,1 0 15,-18-17-15,18 17 0,-18-18 16,17 18-16,-17-18 0,18-17 16,-18 17-16,0 1 15,0-19-15,0 19 0,-35-1 16,35 1-16,-18 17 0,18-18 15,-18 18-15,1 0 16,-1 0 0,18 35-16,-18-35 0,18 18 0,-17-18 15,17 17-15,-18 19 16,18-19-16,-17 19 16,17-19-16,0 1 15,0 0-15,35-1 16,-18 1-1,1-18-15,0 0 16,-1 17-16,1-17 16,0 0-16,-1 0 0,1-35 15,0 35-15,-18-17 0,17 17 16,-17-36-16,0 19 0,18 17 16,-18-18-16,0 0 0,0 1 0,0-1 15,-35 0-15,17 1 0,18-1 16,-18 18-16,18-17 0,-17 17 0,-1 0 15,0 0 1,1 0-16,-1 0 0,18 35 0,-18-35 16,1 17-16,17 1 15,0 0-15,-18 17 0,18-17 16,0-1-16,0 1 16,0 0-16,0-1 0,18 1 15,-18-1-15,17-17 16,1 18-16,0-18 15,-1 0-15,1 0 16,0 0-16,-1 0 16,1-35-16,0 17 15,-1 1-15,-17-1 16,0 0-16,0 1 0,0-19 16,-35 19-16,35-1 15,-18 0-15,1 1 0,17-1 16,-18 1-16,-17 17 0,17 0 15,0 0 1,1 0-16,17 35 0,-18-35 16,18 17-16,-17 1 0,17 17 15,-18-17-15,18 0 16,0-1-16,0 1 0,0 0 16,0-1-16,35 18 15,-17-35 1,-1 18-16,1-18 15,0 0-15,-1 0 0,1 0 16,0-18-16,-1 18 0,1-17 16,0-18-16,-1 35 0,-17-36 15,0 19-15,0-1 16,0 0-16,0 1 0,-17-1 0,17 0 16,-36 1-16,36-1 0,-35 1 0,17-1 15,1 18-15,-1 0 0,0-18 0,1 18 16,-1 0-16,1 0 15,-1 36-15,0-19 0,1 18 16,17-17-16,-18 0 16,18-1-16,0 1 0,0 0 0,0-1 0,0 1 15,0 0-15,35-1 16,-35 1-16,18-18 16,0 17-16,17-17 15,-18 0-15,1 0 0,0 0 16,-1 0-16,1 0 0,17 0 15,-17-35-15,0 35 0,17-17 16,-18-1-16,-17 0 16,18 1-16,-18-1 0,0 0 15,-35 1-15,35-1 0,-18 0 16,18 1-16,-53 17 0,36-18 16,-19 1-16,19 17 0,-1-18 15,0 18-15,1 0 0,-1 0 16,18 35-16,-17-35 0,17 35 15,-18-17-15,18 0 0,-18-1 16,18 19-16,0-19 16,0 1-16,36-18 0,-36 18 15,17-18-15,18 0 16,-17 0-16,0 0 0,-1 0 16,19-18-16,-19 18 15,1-18-15,0 1 16,-18-1-16,17 0 15,-17 1-15,0-1 16,0 0-16,-35 18 0,17-35 16,-17 35-16,35-17 0,-35 17 15,17 0-15,0 0 0,1 0 16,-1 17-16,1 1 16,17 17-16,-18-17 15,18-1-15,0 1 0,0 0 16,0-1-16,0 1 0,18-18 15,-18 18-15,35-1 0,-18-17 16,1 0-16,0 0 16,-1 0-16,1 0 15,0 0-15,-1-17 16,1 17-16,-18-36 0,0 19 16,0-1-16,0 0 15,-18 1-15,18-1 16,-35 18-16,35-18 0,-18 18 15,1 0 1,17 18-16</inkml:trace>
  <inkml:trace contextRef="#ctx0" brushRef="#br0" timeOffset="-29763.65">6174 6526 0,'0'0'16,"17"0"0,1 0-1,-18 18 1,18-18 0,-1 0-1,1-35 1,-1 35-1,-17-18-15,0 0 16,18 18-16,-18-17 0,0-1 16,0 1-16,0-1 15,0 0 1,-18 18 15,1 18-15,-1-18-1,18 35-15,0-17 0,0-1 16,0 1-16,0 0 16,0-1-16,0 1 0,18 0 15,-1-18-15,1 17 16,0-17-16,17 0 16,-17 0-16,-1 0 15,1-35-15,0 17 16,-1 1-16,-17-1 0,0 0 15,0 1-15,0-1 0,0 1 16,-17-1-16,17 0 0,-18 1 16,0 17 15,18 35-15,-17-17-1,17-1-15,-18 1 16,18-1-16,0 1 15,0 0-15,0-1 16,35-17-16,-17 0 16,0 0-16,17 0 15,-18 0-15,1-17 0,0 17 16,-1 0-16,-17-18 0,18 18 16,-18-18-16,18 18 0,-18-17 0,0-36 15,-36 35 1,19 1-16,17-1 0,-36 18 15,1-18-15,18 18 0,-1 0 16,0 0-16,1 0 0,-1 18 16,0 0-16,1 17 15,17-17-15,-18-18 0,18 17 0,0 1 16,-18-18-16,18 17 0,0 1 0,0 0 16,0-1-16,36-17 15,-19 18 1,19-18-16,-1 0 15,-17 0-15,-1 0 0,1 0 0,-1-35 16,1 35-16,0-18 0,17 0 16,-17 1-16,-1-1 0,-17-17 15,0 17-15,0 1 0,0-1 16,0 0-16,-35 1 0,17-1 16,18 0-16,-17 1 0,-19-1 15,19 18-15,-1 0 0,-17 0 16,17 0-16,-17 35 15,35-17-15,-18-18 0,18 18 16,-17 17-16,-1-17 0,18-1 16,0 1-16,0 0 15,0-1-15,0 1 0,0-1 16,35 1-16,-35 0 0,18-18 16,-18 17-16,18-17 0,17 0 15,-17 0-15,-1 0 0,1 0 16,-1 0-16,1 0 0,0-17 15,-1 17-15,1-18 0,0-17 16,-18 17-16,17 18 0,-17-35 16,0 17-16,0 1 0,-17-19 15,17 19-15,-36-1 0,1-17 16,17 17-16,1 18 0,-1-17 16,1 17-16,-1 0 0,0 0 15,1 0-15,-1 35 0,0-18 16,1-17-16,-1 36 0,0-19 0,18 1 15,-17 35-15,17-35 0,0-1 16,0 1-16,0-1 0,0 1 16,35 0-16,-17-1 0,-1 1 15,19-18-15,-19 0 16,1 18-16,0-18 0,17 0 16,-18 0-16,19 0 15,-19 0-15,1-36 0,17 19 16,-17 17-16,0-18 0,-1-17 0,-17 17 15,0 1-15,0-1 16,0-17-16,0 17 0,-35-17 16,17 17-16,18 0 0,-35 1 0,0-18 15,17 35-15,0-18 0,-17 18 16,18 0-16,-1 0 0,0 35 16,1-35-16,-1 18 0,-17 17 15,35-17-15,-18-1 0,0 19 16,18-19-16,0 1 0,0 0 15,0-1-15,0 1 16,0-1-16,36 1 0,-19 0 16,1-18-16,0 17 0,-1-17 15,1 0-15,17 0 0,-17 0 16,35 0-16,-36 0 16,1-17-16,35-1 0,-35 0 15,-1-17 1,1 18-16,-18-1 0,0-35 15,0 35-15,-18-17 16,18 0-16,-35 17 0,-18-17 16,35 17-16,1 18 0,-1-17 15,0 17-15,1 0 0,-18 35 16,17-35-16,18 18 0,-35 17 16,17-18-16,18 1 0,-18 35 15,18-35-15,0-1 16,0 19-16,0-19 15,18 18-15,0-17 16,17-18-16,-35 18 0,18-18 16,17 0-16,-18 0 0,1 0 15,0 0-15,-1 0 0,1 0 16,17-18-16,-35 0 0,18 18 16,0-17-16,-18-18 15,17 35-15,-17-18 0,0-17 0,0 17 16,0 0-16,-35-17 15,17 17-15,18 1 0,-53-18 16,36 35-16,-36-36 16,35 36-16,1 0 0,-1 0 15,0 0-15,1 18 0,-1 17 16,0-17-16,18-1 0,-17 19 16,-1-19-16,18 1 0,0 0 15,0-1-15,0 1 0,0 17 16,18-17-16,-18-1 15,35-17-15,-35 18 0,18-18 16,-1 18-16,1-18 16,0 0-16,-1 0 0,36 0 15,-35-36 1,-1 19-16,1 17 0,-18-18 16,18 18-16,-1-35 0,-17 17 15,0 1-15,0-19 0,0 19 16,-35-1-16,35 0 0,-18 1 15,18-1-15,-35 18 0,0-17 0,17-1 16,1 18-16,-1 0 0,-17 0 16,17 0-16,0 35 0,1-35 15,17 18-15,-18-18 0,0 35 0,1 18 16,-1-35-16,18-1 0,0 19 16,0-19-16,0 1 0,18 17 15,-18-17-15,17-18 0,-17 17 16,36 1-16,-19 0 0,1-18 15,0 0-15,-1 0 0,1 17 0,0-17 16,-1 0-16,1 0 0,-1 0 16,1-35-16,0 17 0,-1 18 15,1-35-15,-18 17 0,18 1 16,-18-1-16,0-17 0,0 17 16,0-17-16,0 17 15,-18 1-15,-17-19 0,17 36 16,18-17-16,-18 17 0,1 0 15,-1 0-15,1 35 16,-1-17-16,0 17 16,1-17-16,17-1 0,-18 19 15,18-19-15,0 1 0,0-1 16,0 1-16,35 0 0,-35-1 16,18-17-16,0 18 15,17-18-15,-18 0 16,1 0-16,0 0 15,-1-18-15,1 1 16,0-1-16,-18 0 16,17 1-16,-17-1 0,0 1 15,0-1-15,0 0 0,0 1 16,0-1-16,-17 18 16,-1 0-1,-17 18-15,17 17 16,0-35-16,1 53 15,-1-53-15,18 17 0,0 19 16,0-19-16,0 1 16,0 0-16,18-18 0,17 0 15,-17 0-15,-1 0 16,1 0-16,0 0 0,17-18 16,-17 0-16,-1-17 15,1 17-15,-18 1 16,0-1-16,0 1 0,0-1 15,-18 18-15,-17 0 16,17 0-16,1 0 16,17 18-16,-18-18 15,0 0-15,18 17 0,-17 1 0,17-1 16,0 19-16,0-19 16,35-17-16,-35 18 15,53-18-15,-35 0 0</inkml:trace>
  <inkml:trace contextRef="#ctx0" brushRef="#br0" timeOffset="-26966.42">8520 6473 0,'-18'0'0,"18"18"31,0-36 48,0 1-79,-18-1 15,18 1-15,0-1 16,-17 18-16,17-18 0,-18 1 15,18-1-15,-18 18 0,1-18 16,-1 18-16,0 0 16,1 0-16,-1 0 15,18 18-15,-17-18 16,17 18-16,-18-1 0,18 1 16,-18 0-16,18-1 15,0 1-15,0-1 16,0 1-16,36-18 15,-19 0-15,1 0 16,17 0 0,-17 0-16,-1-18 15,1 1-15,0-1 16,-18 1-16,0-1 0,0 0 16,0 1-16,0-1 0,0 0 15,-18 1-15,18-1 16,-18 18-16,18-18 0,-17 18 15,-1 0-15,0 0 16,1 0-16,17 18 0,-18-18 16,1 35-16,17-17 15,-18 0-15,18-1 0,0 1 16,0 0-16,0-1 16,0 1-16,18-1 0,-1 1 15,18-18 1,-17 0-16,0 0 15,-1 0-15,1 0 16,35-70 0,-53 52-16,0 0 15,0 1-15,0-1 0,0-17 16,0 17-16,0 0 0,-35-17 16,17 18-16,18-1 0,-35-17 15,17 35-15,18-18 16,-18 18-16,1 0 0,-1 35 15,1-35-15,17 36 16,-18-19-16,0 1 0,18-1 16,-17 19-16,17-19 0,0 1 0,0 0 15,0-1-15,0 1 16,35 0-16,-35-1 0,0 1 16,18-18-16,-18 17 0,17-17 0,18 18 15,-17-18-15,0 0 16,-1 0-16,1 0 0,0 0 15,-1-18-15,19-17 0,-19 35 16,-17-17-16,35-19 0,-35 19 16,0-1-16,0-17 15,0-1-15,0 19 0,-35-36 16,35 35-16,-35 1 0,35-19 0,-18 1 16,-17 35-16,0-35 15,17 35-15,-17 35 16,17-35-16,1 18 0,-1 35 15,0-36-15,18 1 0,-17 17 16,17 0-16,-18-17 0,18 17 16,0-17-16,0 0 0,0-1 15,35 1-15,-35 0 16,18-18-16,-18 17 0,18-17 0,17 0 16,-18 0-1,1 0-15,0 0 0,-1 0 0,1 0 16,-18-17-16,18 17 0,-1-18 0,-17 0 15,18 18-15,-18-35 16,0 17-16,0-17 16,0 17-16,0 1 0,-18-1 15,18 1-15,-17 17 16,-1 0-16,-17 0 16,17 17-16,0 1 15,1-18-15,17 35 0,-18-17 16,1-1-16,17 1 0,0 17 15,0-17-15,0 0 0,0-1 16,0 1-16,0-1 0,17 1 16,1 0-16,-1-18 15,-17 17-15,18-17 16,0 0-16,-1 0 0,1 0 16,0 0-16,-1 0 15,19-53-15,-19 36 16,-17-1-16,0 1 0,0-1 15,0-35-15,0 35 16,0 1-16,-17-19 16,-19 36-16,36-17 0,-17-1 15,-1 18-15,0 0 0,-17 0 16,35 18-16,-18-18 0,-17 17 16,35 19-16,-17-19 0,-1 19 15,0-19-15,18 19 16,0-19-16,0 1 0,0-1 15,36 1-15,-1 0 16,-18-18-16,-17 17 16,36-17-16,-19 0 0,1 0 15,0 0-15,-1 0 0,1 0 16,0-17-16,-1 17 0,1-36 16,-18 19-16,0-1 15,0 1-15,0-1 16,0 0-16,0 1 0,-18-19 15,18 19-15,-35-1 0,17-17 16,-17 35 0,17 0-16,1 0 15,-1 17-15,0 19 16,1-36-16,17 17 0,-18 19 16,18-19-16,0 1 0,0 0 15,0-1-15,0 1 0,0-1 16,0 1-16,18-18 0,-18 18 15,35-1-15,-17-17 0,-1 0 16,1 0 0,0 0-16,-1 0 0,1 0 15,0-17-15,-1-1 16,1-17-16,-18 17 16,0-17-16,0 17 0,0 1 15,0-1-15,-18-17 0,18 17 16,-35 0-16,35 1 0,-18 17 0,18-18 15,-17 18-15,-19 0 0,19 0 16,-1 18-16,0-18 16,18 35-16,-17 0 15,-1-17-15,18 0 0,-17 17 16,17-17-16,0-1 0,0 1 0,0 17 16,35-17-16,-35-1 15,17-17-15,1 18 0,0-18 16,-1 0-16,1 0 15,0 0-15,-1 0 0,1 0 16,0-18-16,-1 1 0,1-19 16,-1 19-16,-17-1 15,0 1-15,0-19 0,0 19 0,0-19 16,-35 19-16,35-1 0,-35-35 16,0 53-1,17-17-15,0 17 16,1 35-16,-1-35 0,18 17 15,-18 19-15,1-19 16,-1 19 0,18-19-16,0 1 15,0 0-15,18-1 16,-1-17-16,19 0 16,-19 0-16,1 0 15,0-17-15,-1 17 0,-17-36 16,18 36-16,-18-17 0,0-1 15,0 0-15,0 1 0,0-1 16,0 0-16,-18 1 0,1-1 16,-1 18-1,-17 0-15,17 35 0,0-17 16,1 17 0,17-17-16,-18-18 0,18 18 15,0-1-15,0 1 0,0 0 16,18-18-1,-18 17 1,17-17-16</inkml:trace>
  <inkml:trace contextRef="#ctx0" brushRef="#br0" timeOffset="-25369.56">4463 5680 0</inkml:trace>
  <inkml:trace contextRef="#ctx0" brushRef="#br0" timeOffset="-25104.08">4410 5874 0,'0'17'31</inkml:trace>
  <inkml:trace contextRef="#ctx0" brushRef="#br0" timeOffset="-24882.11">4427 6050 0,'0'0'0,"0"18"31,0-1-31,18 1 16,-18 0-1,18-18-15</inkml:trace>
  <inkml:trace contextRef="#ctx0" brushRef="#br0" timeOffset="-24683.51">4410 6244 0,'0'18'0,"0"-36"0,0 53 0,0-17 47</inkml:trace>
  <inkml:trace contextRef="#ctx0" brushRef="#br0" timeOffset="-24496.35">4427 6350 0,'-17'18'0,"52"-18"63</inkml:trace>
  <inkml:trace contextRef="#ctx0" brushRef="#br0" timeOffset="-23277.73">6174 4180 0,'0'18'46,"0"0"-30,-18-18-16,18 17 16,0 1-1,-18 0 1,18-1 0</inkml:trace>
  <inkml:trace contextRef="#ctx0" brushRef="#br0" timeOffset="-22115.79">6174 4427 0,'0'18'125,"0"0"-109,0-1-16</inkml:trace>
  <inkml:trace contextRef="#ctx0" brushRef="#br0" timeOffset="-21900.83">6227 4692 0,'0'0'0,"0"35"32,0-17-17,0-1 1,17 1-16,-17 0 16,0-1-16</inkml:trace>
  <inkml:trace contextRef="#ctx0" brushRef="#br0" timeOffset="-21680.47">6174 5203 0,'0'18'16,"0"-36"-16,0 54 15,0-19 1,0 1-16,17 0 16,-17-1-16,0 1 15,0 0-15</inkml:trace>
  <inkml:trace contextRef="#ctx0" brushRef="#br0" timeOffset="-21460.3">6191 5539 0,'0'0'0,"0"17"16,0 1-1,0 0 1,18-18-1,-18 17-15,18-17 16,-18 18-16,17-18 16</inkml:trace>
  <inkml:trace contextRef="#ctx0" brushRef="#br0" timeOffset="-21237.96">6297 5750 0,'-18'0'0,"36"0"0,-36 18 15,18 0 1,0-1 15,18-17-31,-18 18 16</inkml:trace>
  <inkml:trace contextRef="#ctx0" brushRef="#br0" timeOffset="-20995.51">6297 6015 0,'0'17'16,"0"1"0,0 0-1,0-1 17,18-17-32,-18 18 0,0 0 15,0-1-15,0 1 16</inkml:trace>
  <inkml:trace contextRef="#ctx0" brushRef="#br0" timeOffset="-20825.29">6385 6209 0,'0'18'15,"0"-36"-15,-35 36 0</inkml:trace>
  <inkml:trace contextRef="#ctx0" brushRef="#br0" timeOffset="-19468.46">8255 2734 0,'18'18'0,"-18"17"110,0-17-95,-18-1-15,0-17 16</inkml:trace>
  <inkml:trace contextRef="#ctx0" brushRef="#br0" timeOffset="-19227.26">8308 3157 0,'0'0'0,"0"18"15,0 0 17,0-1-32,18-17 0,-18 18 15,17 0 1,-17-1-1,0 1-15</inkml:trace>
  <inkml:trace contextRef="#ctx0" brushRef="#br0" timeOffset="-19019.47">8378 3528 0,'0'17'0,"0"-34"0,-17 34 16,17 1-16,0 0 16,0-1-16,17 1 15,-17 0 1,18-18-16,-18 35 16,0-17-16,0-1 15,0 1-15</inkml:trace>
  <inkml:trace contextRef="#ctx0" brushRef="#br0" timeOffset="-18792.7">8396 4092 0,'0'18'16,"0"-36"-16,0 53 0,0-17 15,0 0-15,0-1 16,0 1 0,0 0-16,0-1 15,0 1 1</inkml:trace>
  <inkml:trace contextRef="#ctx0" brushRef="#br0" timeOffset="-18589.12">8396 4427 0,'0'0'0,"0"18"0,0 17 31,0-17-15,0 0-1,0-1 1</inkml:trace>
  <inkml:trace contextRef="#ctx0" brushRef="#br0" timeOffset="-18342.39">8396 4674 0,'0'18'16,"0"17"0,0-17-16,0-1 15,0 1 1,-18 0 0,18-1-1,0 1 1,-17 0-16,17-1 15,0 1-15</inkml:trace>
  <inkml:trace contextRef="#ctx0" brushRef="#br0" timeOffset="-18107.56">8396 5151 0,'0'35'16,"0"-70"-16,0 87 0,0-34 15,0 0 1,0-1 0,0 1-16,0 0 15,0-1 1,0 1-16</inkml:trace>
  <inkml:trace contextRef="#ctx0" brushRef="#br0" timeOffset="-17871.89">8431 5521 0,'0'18'15,"-17"-1"1,17 1-16,-18-18 0,18 18 16,0-1-16,-18-17 15,18 18-15,0-1 32,18-17-17,-18 18 1</inkml:trace>
  <inkml:trace contextRef="#ctx0" brushRef="#br0" timeOffset="-17668.62">8431 5768 0,'-17'18'0,"34"-36"0,-34 53 16,17-17-1,0-1 1,0 1 0,0 0-1,0-1 1</inkml:trace>
  <inkml:trace contextRef="#ctx0" brushRef="#br0" timeOffset="-17457.57">8378 6015 0,'0'0'0,"0"17"31,0 1-15,18-18-1,-18 18 1</inkml:trace>
  <inkml:trace contextRef="#ctx0" brushRef="#br0" timeOffset="-17256.35">8449 6103 0,'0'0'0,"0"18"0,0-1 78</inkml:trace>
  <inkml:trace contextRef="#ctx0" brushRef="#br0" timeOffset="-15294.63">3634 5962 0,'0'0'0,"0"18"15,-18-18 1,18 17 15,18-17-15,-18 18-1,17-18 1,1 0 0,0 0-16,-1-35 15,1 35-15,-18-18 0,17 0 16,-17 1-16,18 17 16,-18-18-16,0 0 0,0 1 15,0-1 1,-35 18-16,17 0 15,1 0 1,-1 0 0,0 18-16,1-1 0,-1-17 15,18 36-15,-18-36 0,18 17 0,0 19 16,0-19-16,0 1 16,0-1-16,0 1 0,0 0 15,18-1-15,-18 1 16,35 0-16,-17-18 0,0 0 15,-1 17-15,18-17 0,-17 0 16,0 0-16,-1 0 0,1 0 16,17 0-16,-17 0 15,0 0-15,-1-17 0,-17-1 16</inkml:trace>
  <inkml:trace contextRef="#ctx0" brushRef="#br0" timeOffset="-15020.29">4039 5944 0,'0'0'16,"0"-17"-16,-17 17 15,17 17 16,0 1-31,0 17 16,0-17-16,0-1 16,0 1-16,0 0 0,0-1 15,0 1-15,0 17 16,0-17-16,0 0 0,0-1 16</inkml:trace>
  <inkml:trace contextRef="#ctx0" brushRef="#br0" timeOffset="-14054.44">5450 5256 0,'0'0'0,"0"18"16,0 0 31,18-18-16,0 0-15,-1-18-1,-17 0-15,18-35 16,-18 18-1,0 18-15,-18-1 16,1 18 0,-1 0-16,0 0 15,1 0-15,17 18 0,-18-18 16,18 17-16,-18-17 0,18 18 16,0 17-16,0-17 0,0-1 15,0 1-15,0 0 0,36-1 16,-36 1-16,17 0 0,1-1 15,0 1-15,-1-1 16,1-17-16,0 18 16,-1-18-16,1 0 15,0 0-15,-1 0 16,1-18-16</inkml:trace>
  <inkml:trace contextRef="#ctx0" brushRef="#br0" timeOffset="-13674.19">5750 5274 0,'0'18'0,"0"-36"0,-17 36 0,-1-18 16,0 0 0,18-18-1,36 18 1,-19 0-16,19 0 15,-19 0-15,1 0 16,-18 18-16,0-1 16,0 1-16,0 0 15,0-1-15,-35 1 0,35-1 0,-18-17 16,18 18-16,-18-18 0,18 18 0,-17-18 16,-1 0-16,53 0 62,1 0-46,-19 0-16,1 0 0,17 0 15,-17-18-15,-1 18 0,36-18 16</inkml:trace>
  <inkml:trace contextRef="#ctx0" brushRef="#br0" timeOffset="-12523.81">7691 4533 0,'0'18'15,"0"-1"17,17-17-32,1 0 15,-1 0 1,1 0 0,-18-17-16,18 17 0,-1-18 0,1 18 15,-18-17-15,0-1 0,0 0 16,0 1-1,-18 17-15,18-18 16,-17 18-16,-1 0 16,0 0-1,1 0-15,-1 18 16,1-1-16,17 1 16,-18 0-16,18-1 0,0 1 15,-18-1-15,18 1 0,0 0 16,0-1-16,0 1 15,36 0-15,-36-1 16,17-17-16,1 0 16,-1 0-16,-17 18 15,18-18-15,0 0 0,-1 0 16,1 18-16,0-18 16,35 0-1</inkml:trace>
  <inkml:trace contextRef="#ctx0" brushRef="#br0" timeOffset="-12008.78">7990 4621 0,'0'0'0,"-53"-17"31,89 17 1,-36-18-32,17 18 15,1 0-15,0 0 32,-18 18-17,0-1 1,0 1-16,0 0 0,-18-18 15,18 17 1,-18-17 0,36 0 46,0 0-62,-1 0 16,1 18-1,0 0-15,-1-18 0,-17 17 16,18 1-16,0-1 16,-18 1-1,0 0-15,0-1 16,-36-17-16,19 0 16,-19 18-16,19-18 15,-1 18-15,-17-18 0</inkml:trace>
  <inkml:trace contextRef="#ctx0" brushRef="#br0" timeOffset="-4728.92">4392 6615 0,'0'17'109,"0"-34"860,0-1-828,0 0-94</inkml:trace>
  <inkml:trace contextRef="#ctx0" brushRef="#br0" timeOffset="-3671.26">4533 5539 0,'0'17'79</inkml:trace>
  <inkml:trace contextRef="#ctx0" brushRef="#br0" timeOffset="1278.49">6491 6438 0,'0'18'16</inkml:trace>
  <inkml:trace contextRef="#ctx0" brushRef="#br0" timeOffset="2374.36">6032 4075 0,'0'17'16</inkml:trace>
  <inkml:trace contextRef="#ctx0" brushRef="#br0" timeOffset="5062.48">8431 6403 0,'0'18'31,"0"-36"126,-17 18-142,17-18-15</inkml:trace>
  <inkml:trace contextRef="#ctx0" brushRef="#br0" timeOffset="24950.29">1711 9225 0,'0'-18'16,"0"1"15,0-1-16,0 1 1,0-1 0,-18 18-1,18-18-15,0 1 16,0-1 0,0 0-1,0 1 1,0 34 31,0 19-32,0-19-15,0 1 0,-35 35 16,35-36-16,0 19 0,-18 17 16,18-18-16,0-17 0,-17 52 15,17-35-15,-18 1 0,18 34 16,-18-34-16,18-1 0,0 35 15,-17-52-15,17 17 0,0-17 16,0 0-16,0-1 0,0 1 0,0-1 16,0 1-1,0-53 17,-18 17-32,18 1 15,-17-19-15,17 1 0,0 0 16,-18 17-16,18-35 0,0 36 0,0-19 15,0 19-15,0-1 16,35 18-16,-35-18 0,18 1 16,-1-1-16,1 18 0,0 0 15,-1 0-15,1 0 0,17 0 16,-17 0-16,0 18 0,17-1 16,-17-17-16,-1 36 0,18-19 15,-17 1-15,-18 17 0,18-17 0,-18-1 16,17 1-16,-17 17 0,0 1 15,0-19-15,0 19 0,-35-19 0,17 18 16,18-17-16,-17 0 0,-18 17 16,35-17-16</inkml:trace>
  <inkml:trace contextRef="#ctx0" brushRef="#br0" timeOffset="25454.22">2275 9648 0,'0'0'0,"-35"-17"16,17 17 0,1 0-16,-1 0 15,1 0-15,17 17 16,-18-17-16,18 36 0,-18-1 15,18-17-15,0-1 0,0 19 16,0-19-16,0 18 0,-17-17 0,17 17 16,0-17-16,0 17 0,0-17 0,0 0 15,0 35-15,0-36 0,0 1 16,0-1-16,17-17 0,1 0 16,17 0-1,-17-17-15,-1-18 0,19 17 16,-19 0-16,19-35 15,-36 18-15,17 0 0,1-1 0,-18 1 16,0 0-16,0-53 16,0 52-16,0 1 0,-18 0 0,18 17 15,-17 1-15,17-1 0,-36 18 0,-17 0 16,36 0-16,-1 0 0,-17 18 16,0 17-16,35-17 0,-36 17 15,19 0-15,17-17 0,-18 17 16,18-17-16,0-1 0,0 1 15,0 0-15,35-18 0,-35 17 0,18-17 16,0 0-16,-1 0 16,36 0-16,-35 0 0,-1 0 0,36-17 15,-35 17-15,17-18 16,1-17-16,-1 17 0</inkml:trace>
  <inkml:trace contextRef="#ctx0" brushRef="#br0" timeOffset="25819.45">2769 9172 0,'0'-17'0,"0"34"0,0-52 15,0 17-15,0 1 0,0-1 16,0 0-16,0 1 15,-35 17 17,35 17-32,0 19 15,-35-19-15,35 1 0,-36 52 16,19-34-16,-1-1 16,1 36-16,17-18 15,0-18-15,-18 53 0,18-35 0,0-18 16,0 18-16,0-18 0,35 1 0,-35-1 15,18 18-15,-1-18 16,-17-17-16,53-1 0,-35 1 16,0-18-16,-1 18 0,19-18 0,-19 0 15,18 0-15,-17 0 0,35 0 16</inkml:trace>
  <inkml:trace contextRef="#ctx0" brushRef="#br0" timeOffset="28214.97">3175 9313 0,'0'-17'1016,"0"-1"-969,0 0-16,0 1 0,0 34 16,0 19-31,0-19-16,0 19 15,0-19-15,0 1 0,0 17 0,0-17 16,0 35-16,0-18 16,0 0-16,0 1 0,0 16 0,0-16 15,0-19-15,0 36 16,0-35-16,0 0 16,0-36 15,0 0-16,0 1-15,0-1 16,0 0-16,0 1 16,0-1 15,35 0-15</inkml:trace>
  <inkml:trace contextRef="#ctx0" brushRef="#br0" timeOffset="28638.3">3334 9066 0,'0'-17'0,"0"34"0,0-52 16,0 17-16,0 1 15,35-1-15,-17 18 16,-18-17-16,17 17 31,1 0-15,0 0 0,-18 17-16,17-17 0,-17 18 15,35 17-15,-17-17 0,35 52 16,-35-52-16,-1 0 15,1 17-15,0-18 0,-1 19 16,1-1-16,0 36 0,-1-36 0,1 0 16,-18 18-16,0 35 0,0-35 15,0 0-15,0 0 16,0 0-16,0 0 0,-18 53 0,-17-71 16,17 0-16,-17 18 15,0-35-15,17 17 0,-17-17 16,17-1-16,0-17 0,1 18 0,-1-18 15</inkml:trace>
  <inkml:trace contextRef="#ctx0" brushRef="#br0" timeOffset="29074.35">4180 9419 0,'0'-17'16,"-17"17"-16,-1 0 16,36 0 46,-1 0-62,1 0 0,0-18 16,35 18-16,-18-18 0,-17 18 15,34-17-15,-16 17 0,-19 0 16,36-18-16,-35 18 0,17 0 16,-17 0-16,-1 0 0,1 0 0,0 0 15,-1 0-15,1 0 16,0 0-16,-18 18 0</inkml:trace>
  <inkml:trace contextRef="#ctx0" brushRef="#br0" timeOffset="29332.39">4145 9701 0,'-35'18'0,"70"-36"0,-88 36 0,36-18 16,34 0 15,36 0-31,-35 0 16,52-18-16,-34 18 15,-1 0-15,35-17 0,-34 17 16,52-36-16,-70 36 16,-1 0-16,18-17 15,-17 17-15,0 0 16</inkml:trace>
  <inkml:trace contextRef="#ctx0" brushRef="#br0" timeOffset="30934.17">5627 9155 0,'0'-18'31,"-18"18"-15,18-18-1,-17 18 1,-1 0 0,0 0-1,18-17-15,-17 17 16,-1 0-16,0 0 16,1 0-1,-1 0-15,0 35 16,1-35-16,17 18 0,-36-1 15,19-17-15,17 18 0,-35 17 16,35-17-16,-18-1 0,0 1 16,18 0-16,-17-1 0,17 19 15,0-19-15,0 1 0,0 0 0,0-1 16,35 1-16,-35-1 0,0 1 16,18-18-16,-18 18 0,17-18 15,1 17-15,-1-17 0,19 18 16,-19-18-1,1 0-15,0 0 0,-1 0 0,19-35 16,-36 17-16,17 18 16,1-35-16,0 17 0,-18 1 0,17-1 15,1-35-15,-18 35 0,0 1 16,0-1-16,0-35 16,0 35-16,-18 1 0,18-18 0,-35 35 15,35-18-15,-35 0 0,17 18 16,0 0-16,-35 0 0,36 0 15,-1 0-15,0 0 0,1 0 16,-1 18-16,1-18 0,-1 0 0,18 18 16,0-1-16,0 1 15,18-18-15</inkml:trace>
  <inkml:trace contextRef="#ctx0" brushRef="#br0" timeOffset="31395.35">5997 9313 0,'18'0'78,"-1"0"-63,1 0-15,17 0 16,1-17-16,-19 17 0,19 0 16,17-18-16,-36 18 0,18 0 15,-17 0-15,17 0 0,-17-18 0,17 18 16,-17 0-16,17 0 0,-17 0 16,-1 0-16,19-17 0,-19 17 15</inkml:trace>
  <inkml:trace contextRef="#ctx0" brushRef="#br0" timeOffset="31714.2">6156 9119 0,'-18'0'16,"36"0"-16,-53 0 0,35 36 63,0-19-63,17 1 0,-17-1 15,0 1-15,0 0 0,18 17 16,-18 0-16,0 18 0,0-17 15,18-19-15,-18 18 0,0 1 16,0-19-16,0 1 0,0 0 16,0-1-16,0 1 15,0-53 17</inkml:trace>
  <inkml:trace contextRef="#ctx0" brushRef="#br0" timeOffset="32266.77">7091 9084 0,'-18'0'0,"1"0"31,-1 0-31,18 18 15,-18-18-15,18 17 16,-17 19-16,-1-36 0,18 17 16,-35 18-16,35-17 0,-18 0 15,18-1-15,0 19 0,0-19 0,0 1 16,0 17-16,0-17 0,0 0 16,18-1-16,-18 1 15,35-18-15,-17 0 16,-1 0-16,1 0 0,0 0 15,-1 0-15,1-35 0,-1 17 16,1 0-16,0 1 0,-1-19 16,-17 19-16,18-19 0,-18 1 15,0 0-15,0 17 0,-35-17 16,-1 0-16,1 17 0,0 0 16,17 1-16,1 17 0,-1 0 15,0 0-15,1 0 0,-1 0 16,0 17-16,1-17 15,17 36-15,0-19 0</inkml:trace>
  <inkml:trace contextRef="#ctx0" brushRef="#br0" timeOffset="32794.57">7691 9243 0,'-18'0'16,"0"-18"15,36 18 0,0 0-15,17 0-16,-18 0 0,19 0 16,-1 0-16,0 0 15,1 0-15,-19 0 0,54 0 16,-54 0-16,1 0 15,17 0-15,-17 0 0,0 0 0,-1 0 16,1-18-16,0 18 16,-18-17-16</inkml:trace>
  <inkml:trace contextRef="#ctx0" brushRef="#br0" timeOffset="33050.93">8061 9084 0,'-18'0'0,"36"0"0,-53 0 0,17 0 16,0 0-16,1 0 16,-1 0-1,18 18 1,-18-18-16,18 17 0,-35 19 16,35-19-16,-17 1 0,-1-1 0,-17 19 15,35-19-15,-18 1 0,0 17 16,1-17-16,-1-18 0,18 35 15,-18-35-15,18 18 16,0-36 0</inkml:trace>
  <inkml:trace contextRef="#ctx0" brushRef="#br0" timeOffset="33295.3">7796 9155 0,'-17'-18'32,"17"0"-17,17 18 17,1 36-32,0-36 15,17 17-15,0 1 0,18 17 16,-35-17-16,17 17 15,-17-17-15,-1-18 0,1 17 16,0 1-16,-1 0 0,1-18 16,17 0-16</inkml:trace>
  <inkml:trace contextRef="#ctx0" brushRef="#br0" timeOffset="34130.59">8855 8978 0,'-18'-17'15,"0"-1"1,1 18-16,17-18 15,-18 18 17,1 36-32,-1-19 0,0-17 15,-17 53-15,17-35 0,1-18 16,-1 35-16,0-17 16,1-18-16,17-18 46,17 18-46,-17-18 0,18-17 16,0 17-16,-18 1 16,35-1-16,-35 1 0,18-1 15,-18 0-15,17 1 0,1 17 47,-18 17-31,0 1-16,18 0 15,-18-1-15,0 1 0,0-1 16,0 1-16,17 0 0,-17-1 0,0 1 16,0 17-16,0 1 0,0-19 15,0 18-15,0-17 0,0 0 16,0 17-16,0-17 0,0-1 16,0 1-16,0 0 0,0-1 15,0 19-15,0-19 16,0 1-16,0-1 0,0 1 15,0 0-15,0-1 16,-17-17 0,-1 0-1,0 0 1,1 0-16,-1 0 16,0 0-16,1 0 0,-1 0 15,0 0-15,18-17 0,-17 17 0,-1 0 16,0 0 31,54 0-16,-19 0-31,19 0 16,-19-18-16,1 18 15,0 0-15,35-18 0,-18 18 16,-18 0-16,1 0 0</inkml:trace>
  <inkml:trace contextRef="#ctx0" brushRef="#br0" timeOffset="34466.84">9419 9137 0,'-17'0'0,"34"0"46,18 0-46,1 0 16,-1 0-16,18 0 16,-18 0-16,0 0 0,18 0 15,-35 0-15,0 0 0,35 0 16,-36 18-16,18-18 16,-35 17-16</inkml:trace>
  <inkml:trace contextRef="#ctx0" brushRef="#br0" timeOffset="34680.4">9349 9366 0,'-18'18'0,"36"-36"0,-71 36 16,35-18-16,0 18 0,36-18 47,17 0-47,1 0 0,-19 0 15,19 0-15,-19 0 0,54 0 16,35 0 0,-71 0-16,0 0 0,71-18 15</inkml:trace>
  <inkml:trace contextRef="#ctx0" brushRef="#br0" timeOffset="35198.69">10530 9102 0,'-17'0'15,"34"0"-15,-34-18 16,-1 18-16,0 0 31,1 0-15,17 35-16,-18-17 16,1 0-16,-1 17 15,0-18-15,18 1 0,-17 0 16,17-1-16,0 1 0,0 17 15,0-17-15,0 0 0,0-1 0,17 1 16,19 0-16,-19-18 16,1 17-16,-1-17 0,1 0 0,17 0 15,-17 0-15,17-17 0,-17 17 16,0-36-16,-1 36 0,1-35 16,0 17-16,-1 1 0,1-1 0,-1 0 15,-17 1-15,0-19 0,0 19 0,0-1 16,0-17-16,-35 0 0,35 17 15,-17 18-15,-19-18 0,19 1 16,-107 17 0,106 35-16,1-35 15,17 18-15,-18-18 0</inkml:trace>
  <inkml:trace contextRef="#ctx0" brushRef="#br0" timeOffset="37504.38">4498 6526 0,'0'0'0,"18"0"62,-18-17 63,0-1-109,-18 18 0,0 0-1,1 0 1,17 18-16,-18-18 0,18 17 16,-18-17-16,18 18 15,-17 0-15,17-1 31,17-17 1,1 0-17,-18-17-15,18 17 16,-18-18-16,17 18 16,-17-18-16,18 1 0,-18-1 15,0 0 1,0 1-16,-35 17 15,17 0 1,-53 53 15,54-36-31,-1-17 16,18 18-16,0 0 0,18-18 31,-1 0-15,1 0-1,0 0-15,-1 0 16,1 0-16,0 0 16,-18-18-1,0 0-15,0 1 0,0-1 16,0 0 0,0 1-16,-18 17 15,0 0-15,1 0 16,-1 0-16,0 0 15,18 17-15,-17-17 0,-1 18 16,1 0-16,17-1 16,-18 1-16,18 0 15,0-1 1,35 1 0,-17-18-16,-1 0 15,1 0-15,0 0 16,-1 0-16,1 0 0,0-18 0,-1 18 15,1-17-15,-18-1 16,18 18-16,-18-35 0,0 17 16,0 0-1,0 1-15,-18 17 0,18-18 16,-35 18-16,17 0 16,0 0-16,1 0 15,17 18-15,-18-18 0,0 35 0,1-17 16,17-1-16,-18 1 0,18 17 15,0-17-15,0 0 16,0-1-16,35 1 16,-17-18-16,0 17 15,-1-17-15,1 0 0,0 0 16,17 0-16,18-35 16,-36 35-16,1 0 0,17-35 15,-17 35-15,-18-18 16,0 1-16,0-1 0,-35 0 15,17 18 1,-17 0 0,17 0-16,18 18 15,-17 0-15,17-1 16,0 1-16,0 0 16,0-1-16,17 1 15,-17-1-15,18-17 16</inkml:trace>
  <inkml:trace contextRef="#ctx0" brushRef="#br0" timeOffset="38705.13">1464 10530 0,'0'0'0,"0"-17"16,0-1-16,0 0 16,0 1-16,35 17 0,-35-18 15,0 1-15,18 17 16,-18 35 0,18-35-1,-18 53-15,17-36 0,-17 19 16,0 17-16,0 0 0,0-18 15,0 71-15,0 35 16,0-106-16,18 18 16,-18-18-16,0 18 0,0-35 15,0-1-15,0 1 0,0 0 0,0-1 16,-18-34 15,1-19-15,17 19-16,-18-19 0,0 1 15,18 0-15,-17 17 0,-1-35 16,18 36-16,0-1 0,0-17 16,0 17-16,0 1 0,35-1 15,-17 0-15,35 1 16,-36-1-16,1 18 0,17 0 0,18 0 16,-35 0-16,17 35 15,18 1-15,-35-19 0,-1 1 16,19 35-16,-19-36 0,-17 19 15,18 17-15,-18-36 0,0 18 16,0 18-16,-35-17 0,35-19 16,-18 1-16,18 0 0,-18-1 0,18 1 15,-17 0-15,17-1 0</inkml:trace>
  <inkml:trace contextRef="#ctx0" brushRef="#br0" timeOffset="39208.22">2328 11007 0,'-35'0'0,"70"0"0,-70-18 0,0 18 16,-1 0-16,19-18 0,-1 18 15,1 0-15,-1 0 16,18 36-16,0-19 15,-18 1-15,18 0 0,0 17 16,0 0-16,0 0 16,0-17-16,0 35 0,0-18 15,0-17-15,0 17 0,0 0 16,0-17-16,36 0 16,-19-18-16,18 0 15,-17 0-15,0-36 16,-1 36-16,1-35 0,-18 18 0,35-19 15,-35 1-15,0 17 0,0-52 16,0 34-16,0 1 0,0-35 16,-17 34-16,17 1 0,-36-18 15,1 36-15,17-1 0,-17 0 16,18 18-16,-19 0 16,19 36-16,-1-36 0,-17 52 15,35-34-15,0 0 16,0 17-16,0-17 0,0-1 15,17 19-15,-17-19 0,36-17 16,-19 35-16,1-35 0,0 18 16,17 0-16,-18-18 0,1 0 15,0 0-15,17 0 0,-17 0 0,-1 0 16,19 0-16,-1-18 0</inkml:trace>
  <inkml:trace contextRef="#ctx0" brushRef="#br0" timeOffset="39539.73">2769 10548 0,'-17'-18'15,"34"36"-15,-52-36 0,17 1 0,1 17 0,-1-18 16,0 18-1,18 18 1,0 17-16,-17-17 16,17 35-16,-18-36 15,18 19-15,0 34 16,-17-17-16,17-18 0,0 71 0,0-53 16,0-18-16,0 106 15,17-105-15,-17 17 16,35-18-16,-35-17 0,18-1 0,0 1 15,-18-1-15,17 1 0,1-18 16,0 0-16,-1 0 0,19 0 16</inkml:trace>
  <inkml:trace contextRef="#ctx0" brushRef="#br0" timeOffset="40639.27">3016 10724 0,'0'0'0,"18"0"16,-36-17 46,1-1-46,-1 18-1,18-17-15,0-1 32,35 18-32,1 0 15,-19 0-15,18 18 16,-17-18-16,-18 35 0,18 0 15,-1-17-15,-17 17 0,0 0 16,0 18-16,0-18 16,-17 1-16,17-1 0,-36 0 0,19 1 15,-18-1-15,-1 0 0,1-17 16,17-1-16,-17 1 0,17-18 16,1 0-16,-1 0 0,0 0 15,18-35-15,-17 35 0,17-18 16,0 0-16,-18 18 15,18-17-15,0-1 0,35 18 16,-17-17 0,0 17-16,17 0 15,0 0-15,-17 35 0,17-35 16,-17 17-16,0-17 0,17 18 16,-18 0-16,1-1 15,0 1-15,-18 0 16,17-18-1</inkml:trace>
  <inkml:trace contextRef="#ctx0" brushRef="#br0" timeOffset="41008.13">3228 10460 0,'0'0'0,"0"-18"15,-18 18-15,18-17 0,0-19 32,36 36-32,-19 0 15,-17 18-15,35 17 16,-17-35-16,0 18 0,17 35 15,0-36-15,-17 1 16,17 53-16,-17-36 0,-1 0 16,19 89-16,-19-71 15,1-1-15,-18 1 0,0 0 0,0 0 16,0-18-16,0 71 0,0-70 16,-35 34-16,17-52 0,18 17 15,-35-17-15,35 17 0,-35-35 16,17 18-16,0-18 0,1 0 15</inkml:trace>
  <inkml:trace contextRef="#ctx0" brushRef="#br0" timeOffset="41360.07">3828 10848 0,'-36'-35'31,"19"35"-31,17-18 16,35 0 0,0 18-16,1-17 15,-1 17-15,-18 0 0,1 0 0,17 0 16,-17 0-16,0 0 0,17 0 16,-17 0-16,-1 0 0,-17 17 0,18-17 15,-18 18-15</inkml:trace>
  <inkml:trace contextRef="#ctx0" brushRef="#br0" timeOffset="41563.13">3704 11165 0,'-35'18'0,"70"-36"0,-35 36 31,18-18-16,-1 0-15,54-18 16,-36 18-16,18 0 16,-18 0-16,1 0 0,17-35 15,-18 35-15,-17-18 0</inkml:trace>
  <inkml:trace contextRef="#ctx0" brushRef="#br0" timeOffset="43869.94">4957 10530 0,'0'-17'31,"0"-1"-15,0 0 15,-18 18-31,-17 0 16,17 36-1,0-19-15,1-17 0,-19 53 16,36-35-16,-17 0 0,-19 35 15,36-18-15,-17-18 0,-1 54 16,18-53-16,0 17 0,0 0 16,0 0-16,0-17 0,0 17 0,35-17 15,-35 17-15,18-17 0,-18 0 16,18-18-16,-18 17 0,17-17 0,1 0 16,17 0-16,-17-35 15,0 35-15,17-53 0,-17 35 16,-1-17-16,36-71 15,-53 71-15,18-36 0,-18 36 16,0 18-16,0-36 0,-36 35 16,36-17-16,-35 17 0,18 18 0,-19-18 15,19 18-15,-1 0 0,-35 0 16,18 0-16,17 36 0,-17-19 16,17-17-16,1 36 0,-1-19 15,18 1-15,35 0 16</inkml:trace>
  <inkml:trace contextRef="#ctx0" brushRef="#br0" timeOffset="44186.06">5539 10724 0,'35'0'47,"0"0"-47,-17 0 0,35-17 16,-18 17-16,36-18 15,-36 18-15,-18 0 0,19 0 16,-19 0-16,1-17 0,0 17 16,-1 0-16</inkml:trace>
  <inkml:trace contextRef="#ctx0" brushRef="#br0" timeOffset="44466.06">5662 10513 0,'0'0'0,"-18"0"0,-17 0 31,35 17 0,0 19-15,18-19-16,-18 1 0,0 0 0,17 35 15,-17-18-15,18 0 16,-18 36-16,0-36 0,0-17 16,18 52-16,-18-35 0,0-17 15,0 17-15,0-17 0,0 0 0,0-1 16,17-17 0</inkml:trace>
  <inkml:trace contextRef="#ctx0" brushRef="#br0" timeOffset="44939.79">6368 10530 0,'0'0'16,"-18"-35"-1,0 35 17,18 35-32,-17-17 15,-1 53 1,18-54-16,-18 36 0,18-35 15,0 17-15,-17 36 0,17-54 16,0 19-16,0 34 16,0-52-16,35 17 0,-17-35 15,52-35 1,-34 35-16,16-71 16,-34 54-16,17-19 0,1-34 15,-19 34-15,1 1 0,0-18 16,-18 18-16,0 17 0,0-17 0,-36 17 15,36 1-15,-35-1 0,17 18 0,1-18 16,-19 18-16,19-17 0,-1 17 16,-17 0-16,17 0 0,1 35 15,-1-35-15,18 18 0,-18-18 0</inkml:trace>
  <inkml:trace contextRef="#ctx0" brushRef="#br0" timeOffset="45250.85">7003 10707 0,'-18'-18'15,"53"1"17,1 17-32,-19 0 0,36-18 15,-35 18-15,17 0 0,18 0 16,-18 0-16,0-18 0,18 18 16,-35 0-16,17 0 15,18-17-15,-35 17 16,0 0-16</inkml:trace>
  <inkml:trace contextRef="#ctx0" brushRef="#br0" timeOffset="45467.55">7444 10460 0,'-18'0'0,"-17"0"31,17 0-15,18 17-16,-18 1 15,1 17-15,17-17 0,-18 17 16,18-17-16,-18 0 0,1 17 16,17-17-16,0-1 0,-18 1 15,18-1-15,-17 1 0,17 0 0,-18-1 16,0-17 0</inkml:trace>
  <inkml:trace contextRef="#ctx0" brushRef="#br0" timeOffset="45667.35">7179 10477 0,'18'18'31,"-1"0"-15,1-1-16,0 1 15,-1 0-15,1-1 0,-1 19 16,1-19-16,0 1 0,-1 52 15,1-52-15,0 0 0,-1 17 16,-17-17-16,18-1 16</inkml:trace>
  <inkml:trace contextRef="#ctx0" brushRef="#br0" timeOffset="46217.87">7973 10442 0,'0'0'16,"0"-35"-1,0 17 1,0 1-16,0-1 16,17 18-16,-17-18 15,18 18-15,0 0 16,-1 0-16,1 0 0,0 0 16,17 0-16,-35 36 0,18-36 15,17 17-15,-35 19 0,17-19 16,-17 36-16,0-35 0,0 17 15,-35 18-15,35-18 0,-35-17 16,17 0-16,1-1 0,-1 1 0,0-1 16,-17 1-16,17 0 15,1-18-15,-1 0 16,0 0-16,1-18 16,-1 18-16,18-18 15,-17 18-15,17-17 0,0-1 16,35 18-1,-18 0-15,19 0 16,-19 0-16,19 0 0,-1 18 16,-17-18-16,17 17 0,0 19 15,0-19-15,-17 1 0,17 17 16,-35-17-16,18-18 0,0 18 16</inkml:trace>
  <inkml:trace contextRef="#ctx0" brushRef="#br0" timeOffset="46506.78">8678 10407 0,'0'0'0,"-17"0"15,17-18-15,-18 18 0,53 0 32,-17 0-17,35 0-15,-35 0 0,52 0 16,-52 0-16,-1 0 16,19 0-16,-19 18 0,1-18 15,17 18-15,-17-1 16,-18 1-16,0-1 15</inkml:trace>
  <inkml:trace contextRef="#ctx0" brushRef="#br0" timeOffset="46683.26">8590 10724 0,'-18'0'0,"36"0"0,-53 0 15,52 0 16,19 0-31,-19 0 0,36 0 16,-17 0-16,-1 0 0,18 0 16,-18 0-16,-17 0 0,35-17 15</inkml:trace>
  <inkml:trace contextRef="#ctx0" brushRef="#br0" timeOffset="47069.16">9313 10548 0,'-17'0'0,"17"-18"0,-36 1 31,19 17-15,17 17-1,0 19-15,-18-1 16,18-17-16,-18-1 0,18 36 15,0-35-15,0 17 0,0-17 16,0-1-16,0 1 0,0 0 0,18 17 16,0-17-16,17-18 15,-17 0-15,-1 0 0,19 0 16,-19-36-16,19 36 0,16-53 16,1 0-16,-35 18 0,0-53 15,-1 70-15,-17-17 16,0-18-16,0 35 0,-35 1 15,0-1-15,17 1 0,0 17 16,-34 0-16,34 0 0,0 0 16,1 0-16,-1 0 0,0 0 0,1 0 15,-1 17-15,0-17 0</inkml:trace>
  <inkml:trace contextRef="#ctx0" brushRef="#br0" timeOffset="50651.82">6473 6456 0,'0'0'0,"-17"-18"31,52 18 63,-35-17-94,0-1 16,0 0-1,0 1 1,0-1 0,-18 18-16,1 0 15,-1 0 1,18 35-16,-17-17 0,-1 0 16,0-1-16,18 1 15,0-1-15,0 1 0,-17-18 16,17 18-16,35-18 31,-17 0-31,-1 0 0,18-18 16,-17-17-16,0 35 0,17-18 15,-17-17-15,-1 35 0,-17-18 16,0 1-16,0-1 0,0 0 16,0 1-16,-17-1 15,-19 0 1,19 18-16,-1 0 15,0 0-15,18 36 0,-17-36 0,17 17 16,-35 19-16,35-19 0,0 1 16,-18 0-16,18-1 0,0 1 15,-18 17 1,18-17-16,36-18 31,-19 0-31,1-18 16,-1 18-16,1-18 0,0 18 15,-1-17-15,1-18 0,0 17 16,-18 0-16,0 1 16,0-1-16,0 0 0,0 1 0,-18-1 15,-17 0-15,17 18 16,0 0-16,1 0 16,-1 36-16,-17-19 15,35 19-15,-18-19 16,1 19-16,17-19 0,0 1 15,0-1-15,0 1 0,0 0 16,17-1 0,1-17-16,17 0 15,-17 0-15,-1 0 0,1 0 16,0 0-16,17-17 0,-17-1 16,-1 0-16,-17 1 15,0-18-15,0 17 16,0 0-16,-17 1 15,17-1-15,-36 18 16,19 0-16,-1 0 16,0 0-16,1 0 0,-1 18 15,1-18-15,17 35 0,-18-35 0,18 35 16,-18-17-16,18-1 16,0 1-16,0 0 0,0-1 15,0 1-15,18-18 16,-18 18-16,18-18 15,-1 0-15,18 0 16,-17-36-16,0 36 0,-18-17 16,17-1-16,1 0 0,-18 1 15,18-1-15,-18 1 0,0-1 16,0 0-16,-36 1 16,36-1-16,-53-17 15,53 17-15,-35 18 16,0 0-16,17 18 15,1 17-15,-1 0 16,18-17-16,-18 0 0,18-1 16,0 1-16,0-1 0,0 1 15,0 0-15,18-18 0,-18 17 16,35-17-16,-35 18 16,18-18-16,17 0 0,-17 0 0,-1 0 15,1 0-15,0 0 0,17-35 16,-17 17-16,-1 0 15,1 1-15,-18-1 0,0 1 16,0-1-16,0 0 16,0 1-16,-35-1 0,35 0 15,-18 1-15,-17-1 0,17 0 16,0 18-16,1 0 0,-1 0 0,1 0 16,-19 0-16,36 36 15,-17-36-15,-1 35 0,18-17 16,-18-1-16,18 19 15,0-19-15,0 1 0,0-1 0,0 1 16,0 0-16,18-1 16,-18 1-16,35-18 0,-35 18 15,18-18-15,0 0 0,-1 0 16,1 0-16,-1 0 16,1-18-16,0-17 15,-1 35-15,-17-18 0,18 0 0,-18 1 16,0-1-16,18 1 0,-18-1 0,0-17 15,0 17-15,0 0 0,-36-17 16,1 17-16,35 1 0,-18-1 16,-17 1-16,18 17 0,-1-18 15,0 18-15,1 0 16,-1 35-16,0-17 0,1 17 16,17-17-16,-18-1 0,18 1 15,0 0-15,0-1 16,0 1-16,0 0 0,35 17 15,-35-18-15,18 1 16,0-18-16,17 18 16,-17-1-16,-1-17 15,1 0-15,-1 0 0,1 0 16,0-35-16,-1 17 16,1 1-16,-18-1 15,18 1-15,-18-1 0,0 0 16,0-17-16,-36 17 0,36 1 15,-17-19-15,-1 36 0,18-17 16,-18 17-16,1 0 0,-1 0 16,1 0-16,-1 17 0,0 19 15,1-36-15,17 17 0,-18 1 16,18 35-16,0-35 0,0-1 16,0 1-16,0-1 0,0 1 15,35 0-15,-35-1 0,18-17 16,0 0-16,-18 18 15,17-18-15,1 0 0,-1 0 16,1 0-16,0-35 0,17 17 16,-17 18-16,-1-35 0,-17 17 15,18 1-15,-18-1 0,18 0 0,-18-17 16,0 17-16,0 1 0,0-19 16,-36 19-16,1-1 0,17 1 15,-17 17-15,17 0 16,1 0-16,-1 17 0,1-17 15,-19 35-15,36 1 0,-17-19 16,-1 19-16,18-19 0,0 1 16,0 17-16,0-17 0,0-1 15,35 1-15,-35 0 16,18-1-16,0-17 16,-18 18-16,17-18 0,1 0 15,-1 0-15,1 0 0,0 0 16,-1-18-16,1 18 15,0-17-15,-1-19 0,-17 19 16,18-1-16,-18-35 16,0 36-16,0-1 0,-18-35 15,18 35-15,-53-34 16,18 34-16,17 18 0,1-18 16,-1 18-16,1 0 0,-1 0 15,0 0-15,18 36 16,-17-1-16,-1-35 0,18 35 15,0-17-15,0-1 0,0 1 0,0 0 16,0 17-16,0-17 0,0-1 16,18 1-16,17-1 0,-35 1 15,18 0-15,-1-18 0,1 0 16,17 0-16,-17 0 0,-1 0 16,19-18-16,-19 18 15,1-18-15,0 1 0,-18-1 16,0 1-16,17-19 0,-17 19 15,0-19-15,-35 1 0,35 17 16,-18-17-16,18 18 0,-35-1 16,0 0-16,17 18 15,0 0-15,1 0 0,-1 0 0,1 18 16,-1 17-16,18-17 0,-18 35 16,18-36-16,-17 19 0,17-1 15,0-17-15,0-1 0,35 18 16,-35-17-16,18 0 15,17-18-15,-35 17 0,17-17 16,1 0-16,0 0 0,-1 0 16,1-35-16,0 17 15,-18 1-15,17 17 0,-17-18 16,0 1-16,0-1 0,0 0 16,0 1-16,-35 17 15,17 0-15,1 0 16,-1 17-16,0-17 15,1 36-15,17-1 0,-18-18 16</inkml:trace>
  <inkml:trace contextRef="#ctx0" brushRef="#br0" timeOffset="51930.89">1623 11959 0,'0'0'0,"17"-70"32,-17 52-32,18 0 0,-18 1 15,0-1-15,0 0 16,0 1 0,0 52 15,0-17-31,0 17 0,0-17 15,0 17-15,0 35 0,0-17 16,0-17-16,0 52 16,0-35-16,0-18 0,0 36 15,0-54-15,0 18 0,0-17 0,0 17 16,0-17-16,0 0 0,0-36 47,0-17-47,0 17 15,-18-17-15,18 0 16,0 17-16,0-35 0,0 35 0,0-35 16,0 36-16,18-1 15,17 18-15,-17 0 16,0 0-16,-1 0 0,1 18 16,0-18-16,-1 35 0,1-35 0,17 35 15,-17-17-15,17 17 0,-35-17 16,18 0-16,-1-1 0,1 1 15,-18-1-15,18 19 16,-18-19-16,-36 19 0,36-19 16,-35 1-16,0 0 15,17-1-15</inkml:trace>
  <inkml:trace contextRef="#ctx0" brushRef="#br0" timeOffset="52445.85">2346 12206 0,'-53'0'16,"35"0"-16,-17 18 16,17-1-1,18 1-15,0 0 16,-17 17-16,17 0 0,0-17 15,0-1-15,0 54 16,0-53-16,0 17 16,0-17-16,17-1 0,-17 1 0,18-18 15,-18 18-15,18-18 0,-1 0 16,1 0-16,0-36 16,-1 36-16,1-35 0,17-18 15,-17 35-15,-18-17 0,18 0 16,-18-36-16,0 36 0,0 0 0,0 17 15,-36-17-15,36 0 0,-35-1 16,0 1-16,17 17 0,0 1 16,-17 17-16,17 0 0,1 0 0,-1 0 15,-35 17-15,36 19 0,-19 34 16,19-52-16,-1-1 16,18 19-16,0-19 0,0 1 15,0 0-15,35-1 0,-35 1 16,18-18-16,-18 18 0,35-18 15,-17 17-15,0-17 0,17 0 0,-18 0 16,1 0-16,35 0 0,-35 0 16,17 0-16,-17 0 0,17-17 0,-17 17 15,-1-18-15,1 18 0</inkml:trace>
  <inkml:trace contextRef="#ctx0" brushRef="#br0" timeOffset="52762.54">2805 11818 0,'0'-18'0,"0"36"0,0-53 16,0 17-16,0 0 16,0 1-16,-18 17 15,0 0 1,18 17-1,-17-17-15,-1 71 16,0-53-16,18 35 0,-17-36 16,17 19-16,0 34 15,0-17-15,0-18 0,0 18 0,0-18 16,0 18-16,0-17 0,17 17 0,19 17 16,-36-35-16,17 1 0,19-1 15,-19-17-15,1-1 0,17 19 16,-17-36-16,-1 0 0,1 0 15,0 0-15</inkml:trace>
  <inkml:trace contextRef="#ctx0" brushRef="#br0" timeOffset="53230.24">3122 12083 0,'-35'-18'0,"70"36"0,-70-54 0,17 19 16,18-1-16,0 0 15,0 1 1,18 17-16,17 0 16,-17 35-16,-1-35 15,-17 18-15,36-18 0,-36 53 16,17-36-16,-17 1 0,18 35 16,-18-36-16,0 1 0,-35 35 15,17-35-15,18-1 0,-35 1 16,17-18-16,0 0 15,18-18 1,0 1 0,18 17-16,17-18 0,-17 18 15,0 0-15,-1 0 0,1 0 16,0 0-16,-1 0 0,1 0 16,17 35-16,-17-17 0,-1-18 15,-17 18-15,18-18 0,0 17 0,-18 1 16,17-1-16,-17 1 0,0 0 15,-35-1-15,35 1 16,-35 0-16,-1-1 0,19 1 16,-1 0-16,1-18 0,-1 17 15,0-17-15,1 0 16,17 18 0</inkml:trace>
  <inkml:trace contextRef="#ctx0" brushRef="#br0" timeOffset="53591.24">3422 11765 0,'0'0'16,"-18"-18"-16,1 18 0,-1-17 16,0-1-16,18 1 15,-17 17-15,52 0 16,-17 35 0,17-18-16,18 19 15,-36-19-15,19 19 0,17 17 16,-18-36-16,0 19 0,-17-1 0,35 35 15,-53-17-15,17 0 0,-17 35 16,0-52-16,0 17 0,-35 17 16,0-35-16,0 1 0,-18 17 15,35-36-15,0 1 16,-17 0-16,35-1 0,-18-17 16</inkml:trace>
  <inkml:trace contextRef="#ctx0" brushRef="#br0" timeOffset="53846.93">4039 12188 0,'-17'0'31,"17"-17"-31,35 17 16,-35-18-16,35 18 0,0 0 15,36-17-15,-36 17 0,1 0 16,34 0-16,-35 0 0,1 0 16,-1 0-16,-17 0 0</inkml:trace>
  <inkml:trace contextRef="#ctx0" brushRef="#br0" timeOffset="54015.78">4145 12453 0,'-35'18'15,"70"-36"-15,-88 53 0,88-35 32,-17 0-32,53 0 15,-36 0-15,0-17 0,53-1 16,-52 18-16,17-18 0,17-17 15,-17 17-15,-18 1 0</inkml:trace>
  <inkml:trace contextRef="#ctx0" brushRef="#br0" timeOffset="54573.23">5151 11800 0,'-53'0'0,"106"0"0,-124 0 0,18-35 15,35 35-15,1 0 16,-1 0-16,1 35 16,17 1-16,-18-19 15,0 19-15,18-19 0,-17 19 16,17 16-16,0-16 0,0-19 15,0 36-15,0-17 0,0-19 16,17 1-16,-17-1 16,36-17-16,-1 18 0,-18-18 15,1 0-15,17 0 0,54-53 16,-72 18-16,36 0 16,-53-1-16,18 1 0,-1-18 15,1 36-15,-18-19 0,0-17 16,-53 36-16,53-1 0,-35 0 0,0 1 15,17-1-15,-17 18 0,-18-18 16,17 18-16,19 0 0,-18 0 16,17 0-16,18 18 15,0 0-15</inkml:trace>
  <inkml:trace contextRef="#ctx0" brushRef="#br0" timeOffset="54815.12">5768 11924 0,'0'-35'0,"0"17"16,35 0 15,0 18-31,1 0 0,34-17 15,-34 17-15,69-18 16,-69 18-16,-1 0 0,-17-18 16,-1 18-16,1 0 0,0 0 0,-1 0 15,1-17-15</inkml:trace>
  <inkml:trace contextRef="#ctx0" brushRef="#br0" timeOffset="55072.83">5944 11606 0,'-17'0'16,"34"0"-16,-52 0 15,17 0-15,18 36 16,0-19 0,36-17-16,-1 88 15,0-35 1,-17-17-16,-18-19 0,0 36 15,0-35-15,17 35 16,-17-36-16,0 1 0,0 17 0,0-17 16,0 0-16,0-1 0,-17 1 0,17 0 15</inkml:trace>
  <inkml:trace contextRef="#ctx0" brushRef="#br0" timeOffset="55504.07">6526 11677 0,'0'-18'16,"-17"18"-1,17 18 16,0 0-15,0 17-16,17-18 0,-17 19 16,0-19-16,0 1 0,18 35 15,-18-18-15,0-17 0,0 0 16,0 17-16,18-18 0,-18 1 0,17 17 16,1-17-16,0-18 15,-1 0 1,1-18-16,-1-17 0,1 17 15,17-34-15,-17 34 0,0-17 16,-1-18-16,-17 35 0,0-17 16,0 17-16,0-17 0,0 17 15,0 1-15,-35-1 0,35 0 0,-35 1 16,17-1-16,0 18 0,-17 0 16,18 0-16,-1 0 0,0 0 0,1 0 0,-1 0 15,0 18-15,1-18 0,-1 17 16,18 1-16,0 0 0</inkml:trace>
  <inkml:trace contextRef="#ctx0" brushRef="#br0" timeOffset="55822.28">7214 11765 0,'0'0'15,"36"0"16,-36-18-31,17 18 0,36 0 16,-35-17-16,70 17 16,-70 0-16,17 0 0,0-18 15,-17 18-15,52-17 16</inkml:trace>
  <inkml:trace contextRef="#ctx0" brushRef="#br0" timeOffset="56043.29">7602 11589 0,'0'0'16,"-17"0"-16,-19 0 31,19 0-31,17 35 0,0-17 16,-18-18-16,18 35 16,0-17-16,-17-1 0,17 1 15,-18-1-15,18 19 0,-18-19 0,1 19 16,-1-19-16,0 36 15,1-53-15,17 18 0,-18-18 16,18-18 0</inkml:trace>
  <inkml:trace contextRef="#ctx0" brushRef="#br0" timeOffset="56229.99">7320 11624 0,'0'18'15,"0"-1"1,18 1 0,17 0-16,-17-1 15,-1-17-15,19 35 16,-19-17-16,1 0 0,0-1 0,-1 1 16,1 0-16,17 35 15,-17-36-15</inkml:trace>
  <inkml:trace contextRef="#ctx0" brushRef="#br0" timeOffset="56746.39">8061 11571 0,'-18'-18'0,"36"36"0,-36-53 16,1 17-16,17 1 15,0-1 1,35 18-16,-17 0 16,17 0-16,-17 0 0,-1 0 15,1 0-15,-1 18 16,1-1-16,-18 1 0,0-1 15,0 1-15,0 0 0,-35 17 16,17-17-16,1-1 16,-19 1-16,19-18 15,52 0 32,-17 0-47,17 0 16,-18 0-16,1 0 0,0 18 15,35-18-15,-36 35 0,19-35 16,-19 0-16,1 0 0,-1 17 0,1 1 16,0 0-16,-18-1 15,0 1-15,-36 0 16,36-1-16,-70 1 0,35 0 16,-1-18-16,-17 17 15,36-17-15,-36 0 16,35 0-16</inkml:trace>
  <inkml:trace contextRef="#ctx0" brushRef="#br0" timeOffset="57074.94">8855 11571 0,'0'-18'31,"35"18"-31,0 0 16,-17-17-16,0 17 0,17 0 16,-18 0-16,19 0 0,-1 0 15,-17 0-15,-1 35 0,1-17 16</inkml:trace>
  <inkml:trace contextRef="#ctx0" brushRef="#br0" timeOffset="57263.52">8767 11853 0,'-18'18'0,"36"-36"0,-18 36 31,35-18-15,53-18-1,-53 18-15,36 0 16,-36-17-16,0 17 0,54-18 15,-54 18-15,0-18 0</inkml:trace>
  <inkml:trace contextRef="#ctx0" brushRef="#br0" timeOffset="57643.59">9631 11642 0,'-35'0'16,"-1"-18"-1,19 0 1,-1 54 0,0-19-1,1 19 1,17-19-16,-18 18 0,18-17 16,0 0-16,0 17 0,0-17 15,0-1-15,35 19 16,1-19-16,-1 1 0,-17-18 15,-1 0-15,18 0 0,18 0 16,-35 0-16,17-35 0,18-1 16,-35 19-16,-1-1 0,1 0 0,17-17 15,-35 0-15,0 17 0,0 1 16,-35-19-16,35 19 0,-35-1 16,0 0-16,-1 1 0,1-1 0,0 18 15,-1-18-15,19 18 0,-18 0 0,-1 0 16,1 0-16,17 0 0,1 36 15,-1-36-15,0 17 0</inkml:trace>
  <inkml:trace contextRef="#ctx0" brushRef="#br0" timeOffset="59960.72">8572 6368 0,'-17'0'0,"17"17"31,0-34 79,0-1-110,0 0 15,0 1-15,0-1 16,0 0-16,0 1 0,-18 17 15,1-18-15,-19 18 16,19 0-16,-1 0 16,-17 0-16,35 18 15,-18-1-15,18 1 16,0 0-16,0-1 0,0 1 16,0 0-16,0-1 15,18-17-15,-18 18 16,17 0-16,1-1 0,0-17 15,-1 0 1,1 0 0,0-17-16,-1-1 15,1-17-15,-18 17 16,17 0-16,-17 1 0,0-19 16,0 19-16,-35-1 0,35-17 15,-17 35-15,17-18 0,-18 1 0,-17-1 16,17 0-16,0 18 15,1 0-15,-1 0 16,18 36-16,-18-36 0,18 35 0,0-17 16,-17 17-16,17-18 0,0 1 15,0 17-15,0-17 0,0 0 16,0-1-16,0 1 0,17 0 16,-17-1-16,18-17 0,0 18 15,-1-18 1,1 0-16,0 0 15,-1-35-15,1 35 16,-18-18-16,18 18 0,-1-53 16,-17 18-16,0-1 15,0 19-15,0-1 0,0 1 0,0-1 16,-17 18-16,17-18 0,-18 1 16,-17 17-16,17 0 15,18 35-15,-18-35 0,1 53 16,17-36-16,-18 1 0,18 17 15,0-17-15,0 0 0,0 17 16,0-17-16,0-1 16,18-17-16,-18 18 15,17-18-15,1 0 16,0 0-16,-1 0 16,1 0-16,0-35 0,-18 17 15,17 18-15,-17-18 0,0 1 16,0-1-16,0-17 0,0 17 15,0 0-15,-17 1 16,17-1-16,-18 18 0,0 0 16,1 35-1,-1-17-15,0 17 16,18-17-16,0 0 0,0-1 16,0 1-16,0 0 15,0-1 1,18-17-16,0 0 15,17 0 1,-17-35-16,-1 35 0,1-18 0,-1 1 16,1 17-16,0-18 0,-1 18 15,-17-18-15,18 1 0,-18-1 16,0 0 15,-18 18-31,1 0 16,17-17-16,-18 17 15,0 0-15,1 35 16,17-17 0,-18-18-16,18 17 15,0 19-15,0-19 0,0 1 16,0 0-16,18-1 16,-1-17-1,1 0 1,0 0-16,-18-35 15,17 35-15,-17-18 16,0 1-16,0-1 16,0 0-16,-17 18 31,17 18-31,-18-18 0,18 18 16</inkml:trace>
  <inkml:trace contextRef="#ctx0" brushRef="#br0" timeOffset="61735.48">13406 8361 0,'0'-18'0,"0"1"0,0-1 15,17 18 1,1 0-16,-18-18 16,17 18-16,-17-17 15,0-1 1,0 0-16,0 1 31,0 34 16,0 19-31,-35-19-16,35 1 0,0 17 15,0 18-15,0-35 0,0 17 16,0 53-16,0-53 15,0-17-15,0 53 0,0-36 16,0-17-16,0 35 0,0-18 16,0-18-16,0 19 15,0-19-15,18 1 0,-18 0 16,0-1-16,-18-17 31,1 0-31,-19 0 16,19 0-16,-1 0 0,-17 0 15,17 0-15,0 0 0,1-17 16,-1 17-16,1 0 16,-1 0-16,0 0 15,1 0 1,-1 0-16,0 0 16,18-18-1</inkml:trace>
  <inkml:trace contextRef="#ctx0" brushRef="#br0" timeOffset="62002.56">13176 8308 0,'0'-18'0,"0"1"15,18-1-15,35 0 16,-18 18-16,0-17 0,54 17 16,-37-18-16,-16 18 15,70-18-15,-71 18 0,71 0 16,-71 0-16,-17 0 16,-1 0-16,-17 18 15,-17 0-15,-1-1 16,-17 19-16</inkml:trace>
  <inkml:trace contextRef="#ctx0" brushRef="#br0" timeOffset="62454.84">14076 8273 0,'0'0'0,"0"-18"15,0 0 1,0 1 15,-18 17-31,1 0 16,-19 35-16,19-17 15,-1-18-15,0 17 0,-35 36 16,36-35-16,-1 17 0,-35 89 16,53-89-16,-17 35 15,-1-17-15,18-17 0,0 34 16,0-52-16,0 17 0,0 0 0,0-17 15,18 0-15,-18 17 0,0-17 0,35 17 16,-17-18-16,-18 1 16,17 0-16,18-1 0,-17 1 15,0-18-15,-1 0 16,19 0-16,-19 0 0</inkml:trace>
  <inkml:trace contextRef="#ctx0" brushRef="#br0" timeOffset="67628.4">14252 8590 0,'0'-18'15,"0"1"63,0-1-31,-17 18 0,17 35-47,-18-35 0,18 18 16,-18-18-16,1 35 15,17-17-15,-18 0 0,18-1 16,0 1-16,-18 0 0,18-1 0,0 19 16,0-19-16,0 1 0,0-1 15,0 1-15,36-18 0,-36 18 0,17-1 16,1-17 0,0 0-16,-1 0 0,1-35 15,-1 17-15,1 18 0,17-52 16,-35 34-16,18-17 0,-18 17 15,0 0-15,18-17 0,-18 17 0,0-35 16,0 36-16,-36-1 0,19-17 16,17 17-16,-36 1 15,19-1-15,-1 18 0,1 0 16,-19 0-16,19 0 16,-1 0-16,0 18 15,18-1-15,-17-17 16,17 18-16,0 0 0</inkml:trace>
  <inkml:trace contextRef="#ctx0" brushRef="#br0" timeOffset="67920.29">14658 8819 0,'0'18'32,"0"0"-17,0-1-15,0 19 16,0-19-16,0 19 15,-18-19-15,18 1 0,-17-1 16,17 1-16</inkml:trace>
  <inkml:trace contextRef="#ctx0" brushRef="#br0" timeOffset="68379.99">15117 8431 0,'-18'-17'16,"36"34"-16,-54-52 0,19 17 15,17 1-15,-18 17 16,18 17 15,-18 19-31,18-1 16,-17 0-16,17-17 0,-18 35 15,18-36-15,0 19 0,-18 17 16,18-36-16,0 1 0,0 17 16,0-17-16,0 0 0,0-1 15,18-17-15,-18 18 0,35-18 0,-17 0 16,0 0-16,-1 0 15,19-35-15,-19 17 0,1 0 0,17-35 16,-35 36-16,18-1 16,-18-17-16,17 17 0,-17-17 0,0 17 15,0-35-15,-53 36 0,53-19 16,-52 1-16,34 35 0,0-18 16,1 18-16,-54 0 15,36 18 1,17-18-16,18 35 15</inkml:trace>
  <inkml:trace contextRef="#ctx0" brushRef="#br0" timeOffset="68747.23">15205 8114 0,'0'0'0,"-18"-18"0,0 1 16,18-1-1,0 0 1,18 18 15,17 0-31,-35 36 0,36-36 16,-19 17-16,36 19 0,-35-19 15,-1 18-15,54 36 16,-36-36-16,-17 1 0,17 52 16,-17-53-16,-18 18 0,17 35 15,-17-35-15,0 0 0,0 35 16,-35-53-16,35 1 0,-35 34 16,17-34-16,1-19 0,-19 36 15,19-35-15,-1-18 16</inkml:trace>
  <inkml:trace contextRef="#ctx0" brushRef="#br0" timeOffset="69326.18">15804 8484 0,'-17'0'16,"34"0"78,19 0-79,-19 0-15,1 0 16,17-35-16,1 35 0,16 0 15,-34 0-15,17 0 0,-17-18 16,0 18-16,17 0 0,-17 0 0,-1 0 16,1-17-16,-1 17 0,1 0 15,-18 35-15</inkml:trace>
  <inkml:trace contextRef="#ctx0" brushRef="#br0" timeOffset="69599.6">15734 8819 0,'0'0'0,"-18"0"0,1 18 16,34-18 31,1 0-47,0 0 0,34-18 15,-34 18-15,0 0 0,17-17 16,-17 17-16,-1-18 0,19 18 16,16-17-16,-34 17 0,0 0 15,-1 0-15,1 0 0,0 0 16,-1 0-16,-17 17 31</inkml:trace>
  <inkml:trace contextRef="#ctx0" brushRef="#br0" timeOffset="72875.23">16933 8132 0,'0'-18'16,"0"0"0,0 1 15,0-1-15,0 0-1,0 36 32,0 17-31,0-17-16,0 35 0,0-36 15,0 19-15,0 17 0,0-18 16,0 0-16,0 36 0,0-36 16,0 0-16,0 18 15,0-18-15,0-17 0,0 17 16,0-17-16,0 0 15,0-1 1,0-34 15,0-1-15,0 0 0,0 1-1</inkml:trace>
  <inkml:trace contextRef="#ctx0" brushRef="#br0" timeOffset="73728.17">16563 8943 0,'-35'0'31,"17"0"-16,18-18 1,0 1 0,35 17-1,-17 0-15,0 0 16,17-18-16,0 18 0,0 0 16,36 0-16,-18 0 0,-18 0 15,0-18-15,18 18 0,0 0 0,0 0 16,35-17-16,-17-1 0,-18 18 15,0-18-15,0 18 0,0 0 0,-1-17 16,19-1-16,-36 18 0,1 0 16,-19 0-16,1-17 0,0 17 0,-1 0 15,1 0-15,-1 0 32,1 0-1,0 0-16,-1 0 1,1 0 0,0 0 31,-36 0 78,0 17-125,-17-17 15</inkml:trace>
  <inkml:trace contextRef="#ctx0" brushRef="#br0" timeOffset="74555.83">16757 9313 0,'-18'0'0,"1"0"31,-1 0-16,0 0 1,1-17-16,-1 17 16,18-18-16,-18 18 0,1 0 15,17-18-15,-18 18 16,18-17-16,0-1 16,35 0-16,-17 18 15,17 0 1,1 0-16,-19 0 0,1 0 15,0 0-15,-1 0 0,1 18 0,-1 17 16,1-35-16,-18 18 0,0 17 16,18-17-16,-18 0 0,0 17 0,-36 18 15,36-18-15,-35-17 0,0 52 16,17-34-16,-17-1 0,0 18 16,17-36-16,-17 1 0,0 17 15,17-35-15,-17 18 0,17-18 16,0 0-16,1 0 0,-1 0 0,0 0 15,1-35-15,-1 35 0,18-18 16,-17-17-16,17 17 0,0 0 16,0 1-16,0-1 0,17 1 15,-17-1-15,35 18 16,1-18-16,-19 18 16,1 0-16,0 0 0,-1 0 15,1 0-15,0 18 0,-1-18 16,1 35-16,-1-35 0,1 18 0,17 17 15,-17-17-15,0-18 0,-1 35 16,-17-17-16,18-1 0,0 1 16,-18 0-16,17-18 15</inkml:trace>
  <inkml:trace contextRef="#ctx0" brushRef="#br0" timeOffset="74857.6">17498 9225 0,'0'0'0,"-18"0"16,0 0-1,1 18 1,17-1-16,-18 1 15,-17 17-15,17 1 16,1-19-16,17 1 0,-36 17 16,19-17-16,-1-1 0,0 1 15,1 0-15,-1-18 0,-17 17 16,35 1-16,-18-18 0,1 0 16,-1 0-16,0 0 15</inkml:trace>
  <inkml:trace contextRef="#ctx0" brushRef="#br0" timeOffset="75109.85">17110 9349 0,'0'-18'16,"17"18"31,1 18-47,0-18 15,-1 17-15,1-17 0,17 36 16,-17-19-16,-1 1 0,36 17 16,-35-17-16,0-1 0,-1 19 15,1-19-15,0-17 0,-1 53 16,1-35 0,-1-1-16,1-17 15,0 0-15</inkml:trace>
  <inkml:trace contextRef="#ctx0" brushRef="#br0" timeOffset="75598.81">17709 9243 0,'0'-18'15,"0"36"-15,-17-54 0,17 19 16,0-1 0,35 18-16,-17 0 0,17-17 15,-17 17-15,17 0 16,-17 0-16,-1 17 16,1-17-16,-18 35 0,17-17 15,-17 0-15,0-1 16,0 1-16,0 0 0,0-1 0,-35 19 15,18-36-15,17 17 0,-36 1 16,19 0-16,-1-1 16,0-17-16,1 0 15,17-17 17,35 17-32,-17 0 15,-18-18-15,35 18 0,-17 0 16,-1 0-16,36 0 15,-35 18-15,-1-18 0,1 17 16,0 1-16,-1-18 0,-17 35 16,0-17-16,0-1 0,0 1 15,-35 0-15,0-1 16,17 1-16,0-18 0,-17 18 16,18-18-16,-1 0 0,0 0 0,1 0 15</inkml:trace>
  <inkml:trace contextRef="#ctx0" brushRef="#br0" timeOffset="76618.77">17374 9243 0,'0'17'94,"0"1"-94,0 0 31,0-1-16,-17-17-15,-1 18 16,18 0-16,-18-18 16,18 17-16,-17-17 0,-1 36 15,0-36-15,18 17 0,-17 1 16,-1-18-16,18 17 0,-35 1 16,35 0-16,-18-18 0,18 17 15,-17-17-15,-1 18 0,0 17 16,1-35-16,17 18 15,-18 0-15,18-1 0,-18-17 0,18 18 16,-17-18-16,17 17 16,0 1 15,17-18 125,-17-35-156,36 17 16</inkml:trace>
  <inkml:trace contextRef="#ctx0" brushRef="#br0" timeOffset="77104.65">17145 9349 0,'18'17'110,"-1"-17"-110,1 18 15,0 0 1,-1-1-16,1-17 16,-1 18-16,1-1 0,-18 1 15,18-18-15,-1 18 0,-17-1 16,18-17-16,0 18 0,-1 0 16,1-18-16,-18 17 15,18-17-15,-1 18 0,-17 0 16,18-18-16,-18 17 15</inkml:trace>
  <inkml:trace contextRef="#ctx0" brushRef="#br0" timeOffset="79082.73">17163 9472 0,'-18'-18'63,"0"18"-32,1 0-31,-1 18 15,0-18 1,18 18-16,-17-18 16,-1 0-16,18 17 15,-17-17-15,-1 0 47,36 0 31,-1 0-78,18 0 16,1 0-16,-19 0 16,36 0-16,-35 0 15,17 0-15,18 0 0,-35 0 16,-1 0-16,36 0 0,-35 0 15,0-17-15,-1 17 0,1 0 16,-1-18-16,1 18 0,0 0 16,-36 0 77,0 0-77,1 0-16,-1 0 0,1 18 16,-1-18-16,0 17 15,-17-17-15,17 0 0,1 0 16,-1 0-16,0 0 0,1 0 16,-1 0-16,1 0 15,-1 0 1,0 0-1,36 0 48,0 0-63,17 0 16,-18 0-16,1 0 0,17-17 15,-17 17-15,0 0 0,35-18 16,-36 18-16,1 0 0,17 0 15,-17-18-15,-1 18 0,1 0 16,-36 0 62,1 0-62,-19 0-16,19 0 15,-1 0-15,-17 18 0,0-18 16,17 0-16,-35 18 16,35-18-16,1 0 0,-1 0 0,18 17 15,-17-17-15,-1 0 16,53 0 31,-17 0-47,-1 0 0,19-17 15,-1 17-15,-17-18 16,52 0-16,-52 18 0,17 0 0,0-17 16,1 17-16,-19 0 0,1 0 15,-36 0 32,1 0-31,-1 0-16,0 0 15,1 0-15,-1 0 16,0 0-16,1 17 16,-1-17-16,1 18 15</inkml:trace>
  <inkml:trace contextRef="#ctx0" brushRef="#br0" timeOffset="84884.36">18750 8184 0,'-18'0'578</inkml:trace>
  <inkml:trace contextRef="#ctx0" brushRef="#br0" timeOffset="86728.68">18521 7920 0,'-18'0'0,"1"0"47,17-18-47,0 1 31,0 34 63,0 1-79,17-18-15,-17 17 0,0 19 16,18-36-16,-18 35 16,0-17-16,17-1 0,-17 19 15,0-19-15,0 1 16,0 0-16,0-1 0,0 18 15,0-17 1,0 17-16,0-17 16,0 0-16,0-1 0,0 1 15,0 0-15,-17-1 0,17 1 16,0-1-16,0 19 0,-18-19 16,18 1-16,0 0 0,0-1 15,0 1-15,0 0 0,0-1 16,0 1-16,0-1 0,0 1 15,0 17 1,0-17-16,0 17 16,0-17-16,0 0 0,0-1 15,0 1-15,0 0 16,0-1-16,0 1 16,0-1-16,0 1 0,0 0 15,0-1-15,0 1 16,0 0-16,0-1 15,0 1-15,0 0 16,0-1-16,0 1 16,0-1-16,0 1 15,0 0-15,0-1 16,-17-17-16,17 18 0,0 0 16,0-1-1,0 1-15,0 0 16,0-1-16,0 1 15,0-1-15,0 1 16,0 0-16,0-1 16,0 1-1,0 0-15,0-1 16,0 1-16,0 0 16,0-1-1,0 1 1,0 0-16,0-1 15,0 1 1,0-1 0,0 1-16,0 0 15,0-1 1,0 1-16,0 0 31,0-1-31,0 1 16,0 0-1,0-1 1,0 1-16,0-1 16,0 1-16,0 0 15,0-1 1,0 1 15,0 0 32,35-18 30,-18 0-77,1 0 0,-18-18-16,53 0 15,-35 18-15,-1 0 0,1 0 16,0 0-16,17 0 16,-18 0-16,1 0 0</inkml:trace>
  <inkml:trace contextRef="#ctx0" brushRef="#br0" timeOffset="87647.89">18486 7973 0,'0'-18'0,"0"0"32,17 18-17,-17-17 17,18 17 77,17 0-109,0 0 16,-17 0-16,88-18 15,-71 1-15,18 17 0,71-18 16,-89 0-16,0 18 15,0 0-15,1 0 0,-19-17 0,19 17 16,-19 0-16,1 0 0</inkml:trace>
  <inkml:trace contextRef="#ctx0" brushRef="#br0" timeOffset="89916.5">19173 8308 0,'18'0'62,"-18"18"48,-35-18-110,35 35 0,-18 0 15,18-17-15,-17 17 16,-1-17-16,0 52 16,1-17-16,17-18 15,-18 1-15,18-19 0,-18 36 16,18-35-16,0 0 0,-17 52 15,-1-52-15,18 17 0,0-17 16,0-1-16,0 1 0,0 35 16,0-36-16,0 1 15,0 0-15,18-18 0,-18 17 16,17 1-16,-17 0 16,18-18-16,-18 17 15,18-17-15,-1 0 0,-17 18 16,18-18-16,0 0 15,-18 18 1,17-18-16,1 0 47</inkml:trace>
  <inkml:trace contextRef="#ctx0" brushRef="#br0" timeOffset="91363.61">19420 8590 0,'18'0'46,"-18"18"1,0-1-47,-18-17 16,18 36 390,-17-36-406,-1 17 16,18 1-16,-18 0 15,18-1-15,-17-17 0,17 36 16,-18-19-16,18 36 16,0-35-16,0-1 0,0 1 15,0 0-15,0-1 16,18 1-16,-18 0 16,17-18-16,-17 17 0,18-17 15,0 18-15,-1-18 0,-17 17 16,36-17-16,-19 18 15,1-18-15,0 0 0,-1 0 16,1 0-16,0 0 0,-1 0 16,1 0-16,-18-18 15,17 18-15,-17-17 0,18 17 16,-18-18-16,18-17 0,-18 17 16,0 1-16,0-19 0,0 19 15,0-1-15,-18-52 16,18 34-16,0 19 0,0-1 15,-35 0-15,35 1 0,-18-1 16,1 18-16,-1 0 16,0 0-16,1 0 0,-1 0 15,0 0-15,1 0 0,17 18 16,-18-18-16,0 0 31</inkml:trace>
  <inkml:trace contextRef="#ctx0" brushRef="#br0" timeOffset="91939.25">19914 8767 0,'0'0'0,"-17"0"16,-1 0-16,53 0 109,-17 0-93,17 0-1,-17-18-15,17 18 0,18-18 16,-18 18-16,18 0 0,0-17 16,-35 17-16,17-18 0,-17 18 15,-1 0-15,1 0 0,-18-18 16,0 36 78,-18-18-79</inkml:trace>
  <inkml:trace contextRef="#ctx0" brushRef="#br0" timeOffset="93359.4">20655 8378 0,'0'-17'16,"0"-1"-1,0 1 1,0-1-16,0 36 47,-18-18-32,18 17-15,-35-17 0,35 35 0,-17-17 16,-1-18-16,18 18 0,-18-18 16,18 17-16,0 1 0,0-36 62,18 18-62,-18-17 16,18 17-16,17-53 15,-18 53-15,1-35 0,0 17 16,-1 18 0,-17 18 30,0-1-46,0 18 16,0-17-16,36 53 16,-36-54-16,0 36 15,0-35-15,0 17 0,0-17 0,0-1 16,17 19-16,-17-19 0,0 19 16,0-1-16,0-17 0,0-1 15,0 18-15,0-17 0,0 0 16,0-1-16,0 1 0,0 0 15,0-1-15,0 1 16,-17-18 15,-1 0-15,0 0 15,1 0-15,52 0 46,-17-18-62,17 1 16,0 17-16,-17-18 0,17 18 16,0-18-16,-17 18 0,17-17 15,-35-1-15</inkml:trace>
  <inkml:trace contextRef="#ctx0" brushRef="#br0" timeOffset="93831.44">20796 8079 0,'0'0'0,"-17"0"15,17-18-15,17 18 47,19 0-47,-19 0 16,18 18-16,-17 17 15,17-17-15,1-1 16,-19 18-16,1-17 0,0 35 16,-1-18-16,18 89 15,-17-89-15,0 106 0,-18-88 16,0 0-16,0 18 15,0-19-15,0-16 0,0 34 16,-18-34-16,18-19 0,-35 36 16,17-35-16,1-1 0,-19 19 15,36-19-15,-17-17 0,17 18 0,-18-18 16,0 0-16</inkml:trace>
  <inkml:trace contextRef="#ctx0" brushRef="#br0" timeOffset="94522.32">20955 7973 0,'0'-18'31,"0"0"-15,18 18 15,17 0-15,-17 0-16,-1 0 15,1 18-15,-1-18 0,1 18 16,0-18-16,-1 17 0,-17 1 16,18-18-16,-18 18 0,0-1 15,0 1-15,0 0 0,-35-1 16,17 1-16,18 0 0,-35-1 15,17-17-15,18 18 0,-17-18 16,-1 17-16,36-17 47,17 0-47,-18 0 16,1-17-16,17 17 0,1 0 15,-19-18-15,36 18 0,-35-17 16,17 17-16,18 0 15,-35 0-15,-1-18 0,1 18 0</inkml:trace>
  <inkml:trace contextRef="#ctx0" brushRef="#br0" timeOffset="95405.58">21643 8520 0,'35'0'78,"-17"0"-78,-18-18 15,35 18-15,53-35 16,-52 35-16,34-18 16,-35 0-16,1 18 0,52-17 15,-53-1-15,-17 18 0,35 0 16,-36 0-16,1 0 0,0 0 16,-1 0-16,-17 18 31,-17-18-31,17 17 15,-18-17-15</inkml:trace>
  <inkml:trace contextRef="#ctx0" brushRef="#br0" timeOffset="95761.69">21978 8255 0,'18'0'78,"-18"18"-78,17-18 16,1 70-16,-18-35 15,18 1-15,-18-1 0,0 36 16,0-36-16,0 0 0,0 0 16,0 18-16,17-35 0,-17 0 15,0 17-15,0-17 0,0-1 16,0 1-16,18-18 16,-18 17-16,0-52 46</inkml:trace>
  <inkml:trace contextRef="#ctx0" brushRef="#br0" timeOffset="96292.53">23072 7902 0,'-53'0'31,"35"0"-31,0 0 16,1 18-16,-1-18 0,1 17 15,-1-17-15,18 18 0,-53 35 32,35-35-32,1 35 0,-1-36 0,-17 71 15,35-52-15,-18-1 16,18 0-16,0 1 0,-17-1 0,17 0 16,0 53-16,0-52 0,0-1 15,0 35-15,17-34 16,-17-19-16,53 54 15,-53-53-15,35-1 0,-17-17 0,0 18 16,-1-1-16,1-17 0,17 0 16,-17 0-16</inkml:trace>
  <inkml:trace contextRef="#ctx0" brushRef="#br0" timeOffset="96819.84">23336 8184 0,'0'0'0,"-35"-17"32,17 17-32,1 0 15,-1 0 1,18 17-16,-18-17 0,1 18 16,17 17-16,-18 18 15,0-35-15,18 0 0,-17 34 16,17-16-16,0-19 0,0 36 15,0-17-15,0-19 0,0 18 16,0-17-16,35 0 0,-17-1 16,-1 1-16,1-18 15,35 0-15,-35 0 16,-1-35-16,36 17 0,-35 0 16,35-52-16,-53 52 0,17-17 15,-17 17-15,0-17 0,0 17 0,0-17 16,-35 18-16,35-19 0,-35 19 0,17-1 15,-35 0-15,36 1 16,-19 17-16,1 0 0,17 0 16,1 0-16,-19 17 15,36 1-15</inkml:trace>
  <inkml:trace contextRef="#ctx0" brushRef="#br0" timeOffset="97119.57">23671 8308 0,'-17'0'31,"34"0"1,19 0-32,-19 0 15,1 0-15,0 0 0,34 0 16,-34 0-16,53 0 16,-54-18-16,1 18 0,17 0 15,-17-17-15,0 17 16</inkml:trace>
  <inkml:trace contextRef="#ctx0" brushRef="#br0" timeOffset="97650.42">24342 8096 0,'0'-17'0,"0"34"0,0-52 15,0 17 1,0 1 0,17 17 15,1 0-16,0 0-15,-1 0 0,1 17 16,-1-17-16,1 18 0,0-18 0,17 35 16,-35-17-16,18 17 15,-18-17-15,0-1 0,0 19 0,0-19 16,0 36-16,-36-17 0,36-19 16,-35 54-16,0-54 0,17 1 15,-70 53-15,70-71 16,-35 17-16,36 1 15,-1-18-15,1 0 16,17-35-16,0 17 16,0 0-16,0 1 15,0-1-15,35 18 16,-18 0-16,1 0 16,0 0-16,-1 0 0,19 18 15,-19-18-15,1 17 0,17 1 16,-17 0-16,-1-18 15,-17 17-15,18-17 0,-18 18 0,18-18 16</inkml:trace>
  <inkml:trace contextRef="#ctx0" brushRef="#br0" timeOffset="98050.46">24500 7814 0,'0'0'16,"-17"-18"-16,34 18 46,19 0-46,-19 18 16,36 0-16,-35-18 0,17 35 16,18 0-16,-35-17 0,-1-1 15,36 36-15,-35-17 0,0-19 16,-1 54-16,1-53 0,-18 17 16,17 35-16,-17-34 0,0-1 15,0 0-15,0 0 0,0 1 0,0-1 16,0 0-16,-35 1 0,35-1 0,-17 0 15,17 0-15,-53 1 0,35-19 16,0 1-16,1 0 0,-1-1 0</inkml:trace>
  <inkml:trace contextRef="#ctx0" brushRef="#br0" timeOffset="98552.5">24888 7585 0,'0'-18'15,"0"36"-15,-17-36 0,17 0 0,-18 18 16,18-17-16,0-1 16,18 18-16,17 0 15,-17 0 1,-18 35-16,35-35 0,-35 18 0,18 17 15,-1-17-15,-17 17 16,0-17-16,0 0 0,0 17 16,0-18-16,0 1 15,0 0-15,0-1 0,-35 1 0,35 0 16,-18-18-16,18 17 0,-17-17 16,34 0 30,19 0-30,-1 0 0,-17 0-16,34-17 0,-16 17 15</inkml:trace>
  <inkml:trace contextRef="#ctx0" brushRef="#br0" timeOffset="99334.05">25329 8167 0,'18'0'15,"0"0"1,-18-18-16,17 18 16,1 0-16,0 0 15,-1 0-15,1 0 0,0-17 16,-1 17-16,18 0 0,1 0 0,34-18 16,-34 18-16,16 0 0,-16-18 15,17 18-15,-18 0 0,18 0 16,53-17-16,-71 17 0,-17 0 15,17 0-15,-17 0 16,17 0 0,-35 17-16,-35-17 15,35 18-15,-18-18 16,-17 18-16,17-18 16</inkml:trace>
  <inkml:trace contextRef="#ctx0" brushRef="#br0" timeOffset="99667.33">25788 7990 0,'0'-17'16,"0"34"-16,-18-34 0,1-1 15,17 53 32,17-17-31,19 0-16,-19 17 0,1-17 15,-18-1-15,35 36 16,-35-35-16,18 17 16,0-35-16,-18 18 0,0 17 15,0-17-15,0-1 16,0 1-16,0 0 15</inkml:trace>
  <inkml:trace contextRef="#ctx0" brushRef="#br0" timeOffset="100199.21">27111 7673 0,'0'-35'32,"-18"35"-17,1 0 1,-1 17-1,0-17-15,18 18 0,-17-18 0,-1 18 16,-17 17-16,17-18 16,1 1-16,-19 17 0,-17 18 15,36-17-15,-19 16 16,19-16-16,-36 70 0,35-89 16,18 19-16,-17 34 15,17-52-15,0 17 0,0 18 16,0-18-16,0 0 0,17 18 15,-17-35-15,0 17 0,36 18 16,-19-35-16,-17-1 0,53 19 16,-35-19-16,-1-17 0,36 18 15,-17-18-15,-19 0 0,18-35 16</inkml:trace>
  <inkml:trace contextRef="#ctx0" brushRef="#br0" timeOffset="100638.38">27340 7990 0,'-17'-17'0,"34"34"0,-52-52 15,17 35-15,1 0 16,-1 0 15,18 18-15,0-1-16,-18-17 0,-17 71 15,18 0 1,17-54-16,0 1 16,0 17-16,0-17 0,0-1 15,0 19-15,17-36 0,-17 17 16,35 1-16,-17-18 0,0 0 15,17 0-15,-17 0 0,17 0 16,-17-35-16,-1 35 0,1-18 0,-1 18 16,1-53-16,0 35 0,-18 1 15,0-18-15,0 17 0,0 0 16,0 1-16,-36-19 0,1 19 0,35-1 16,-17 18-16,-19-18 15,19 18-15,-1 0 0,-17 0 16,17 0-16,0 18 15,1-18-15</inkml:trace>
  <inkml:trace contextRef="#ctx0" brushRef="#br0" timeOffset="100931.28">27675 8043 0,'36'0'47,"-19"0"-32,1 0-15,17 0 16,-17 0-16,52 0 15,-52 0-15,0 0 0,17 0 16,-17 0-16,-1 0 16,1-17-16,0 17 0</inkml:trace>
  <inkml:trace contextRef="#ctx0" brushRef="#br0" timeOffset="101471.17">28310 7832 0,'0'-18'0,"0"0"31,18 18-15,0 0-16,-1 0 16,19 0-16,-19 0 15,1 18-15,-18 0 16,0 17 0,0-17-16,-35-1 0,-1 18 15,1-17 1,0 0-16,17-1 0,0-17 15,1 18-15,-1-18 16,1 0-16,52 0 31,-18 18-15,19-18-16,-19 17 16,19 1-16,-19-18 15,1 0-15,0 18 16,-1-1-16,1 1 0,0 0 15,-18-1-15,0 1 16,0-1-16,-18-17 0,18 18 16,-35 0-16,17-1 0,-53 19 15,54-36-15,-19 17 0,1 1 16,18-18-16,-1 0 16</inkml:trace>
  <inkml:trace contextRef="#ctx0" brushRef="#br0" timeOffset="101931.38">28540 7514 0,'0'0'16,"0"-17"-16,17 34 46,19 1-46,-19-18 16,19 53-16,-19-36 0,18 19 16,36 17-16,-53-18 15,-1-18-15,19 36 0,-19-35 16,1 0-16,17 35 0,-35-18 16,18 0-16,-18 18 0,0-18 15,0 1-15,0 17 0,-36-18 16,36 0-16,-17 36 0,-36-36 15,35 0-15,1 0 0,-36 18 16,35-35-16,0 0 0,-17 17 16,18-35-16,-1 0 0</inkml:trace>
  <inkml:trace contextRef="#ctx0" brushRef="#br0" timeOffset="102632.18">28892 7214 0,'0'-17'0,"36"34"62,-19 1-62,1 17 16,17-17-16,-35-1 0,0 19 16,18-19-16,-18 1 0,0 0 15,0-1-15,0 1 0,0 0 0,-35-1 16,35 1-16,-18 0 0,18-1 0,-35 1 15,17-1-15,18 1 0,-35-18 16,35 18-16,-18-18 16,53-36 31,-17 36-47,17-17 15,-17 17-15,0 0 0,17 0 0,-17 0 16,-1 0-16,71-18 15</inkml:trace>
  <inkml:trace contextRef="#ctx0" brushRef="#br0" timeOffset="104182.2">29281 6950 0,'17'0'110,"1"0"-110,-1 0 0,36 35 15,-35-35-15,0 0 16,35 0-16,-18 0 0,-18 0 0,19 0 15,-19 18-15,1-18 16,0 0-16,-1 0 0,-17 17 16,18-17-16,-18 18 31,0 0-31,18-18 16,-18 17-16,0 1 15,17-1-15,-17 1 0,0 0 16,18-1-16,-18 36 15,18-35-15,-18 17 0,17 18 16,-17-18-16,0 1 0,0-19 0,0 19 16,18-1-16,-18-17 0,0 52 15,0-52-15,0 17 0,0-17 0,0 35 16,0-18-16,0-18 0,0 36 16,0-35-16,0 0 0,0 17 15,0-17-15,0-1 0,0 18 16,0-17-16,0 0 0,0-1 15,0 1-15,0 0 0,0-1 0,-18 1 16,18 0-16,0-1 0,0 1 0,0 0 16,-17 17-16,17-18 0,0 19 15,0-19-15,-18-17 0,18 18 0,0 0 16,0 17-16,0-17 16,0-1-16,0 1 0,0-1 0,0 1 15,0 0-15,0-1 0,0 1 16,-18-18-16,18 35 0,0-17 15,0 0-15,0 17 16,0-18 0,0 1-1,0 0 1,0-1 0,0 1-1,0 0 16,0-1 16,0 1-15,0 0 14,0-36 111,-17 18-126,17-18-31,-18 18 16,0 0-1,1 0-15,-1 0 0,0 0 16,1 0-16,-1 0 15,0 0-15,1 0 0,-1 0 0,1 0 16,-1 0-16,18 18 0,-18-18 0,1 0 16</inkml:trace>
  <inkml:trace contextRef="#ctx0" brushRef="#br0" timeOffset="105443.28">15857 10848 0,'-17'18'16,"34"-18"47,19 0-48,-19 0 1,1 0-16,0 0 0,17 0 0,0 0 15,89 0 1,-89 0-16,18-18 0,0 18 0,-18 0 16,-17 0-16,17 0 15</inkml:trace>
  <inkml:trace contextRef="#ctx0" brushRef="#br0" timeOffset="105631.8">15946 11095 0,'0'0'16,"-18"0"-16,53 0 31,-17 0-15,35 0-16,-36 0 15,19-18-15,34 18 0,-52 0 16,17-17-16,36 17 0,-36-18 15</inkml:trace>
  <inkml:trace contextRef="#ctx0" brushRef="#br0" timeOffset="106310.08">17410 10425 0,'0'-18'16,"0"36"-16,-18-54 15,18 72 16,0-19-31,0 1 16,18-1-16,-1 36 0,-17-35 16,18 0-16,-1 35 15,-17-18-15,0-17 0,18 17 0,-18-18 16,0 1-16,0 17 0,0-17 0,18 0 16,-18-1-16,0 1 0,0 0 0,0-1 15,0 1 1,0-36 31,0-17-47,0 17 15</inkml:trace>
  <inkml:trace contextRef="#ctx0" brushRef="#br0" timeOffset="106657.91">17145 10971 0,'-18'0'16,"36"0"-16,-36 18 0,1-18 0,17 18 16,17-18 15,1 0-16,17 0-15,1 0 16,-19 0-16,1 0 0,17 0 16,-17 0-16,17 0 0,18 0 15,-18 0-15,0 0 16,54-18-16,-54 18 16,18-18-16,0 18 0,53-17 0,-53 17 15,-1-18-15,37 18 0,-54 0 16,0-18-16,18 18 0,-35 0 15,-54 0 1,36 36-16</inkml:trace>
  <inkml:trace contextRef="#ctx0" brushRef="#br0" timeOffset="107319.4">17604 11289 0,'0'-18'0,"0"-17"31,0 17-15,-18 54 31,0-19-47,-17 1 15,35 0-15,-18-1 0,18 1 0,-35 17 16,17-17-16,18-1 0,-17 19 16,-1-1-16,18-17 0,-17 17 15,17 0-15,0-17 0,-18 17 16,18-17-16,0-1 0,0 19 16,0-19-1,0 1-15,18-18 16,-1 0-1,18 0-15,-17 0 0,0-35 16,-1 35-16,19-18 0,-19 18 16,1 0-16,0-18 0,-1 1 15,-17-1-15,0 0 16,-17 18-16,-19 0 16,19 0-1,-19 0-15,19 0 0,-19 18 16,19-18-16,-1 0 0,1 18 15,17-1-15,0 1 16,0 0 0,17-18-16,1 0 15,-18 17-15,53-17 0,-36 0 16</inkml:trace>
  <inkml:trace contextRef="#ctx0" brushRef="#br0" timeOffset="108346.69">18785 10301 0,'0'-18'0,"0"36"0,0-53 15,18 35 17,-18 17 30,0 1-62,18 17 16,-18-17-16,0 0 0,0-1 15,0 19-15,0-19 0,0 18 0,0 36 16,0-36-16,0 1 0,0 52 16,0-35-16,-18-18 0,18 0 15,0 1-15,0-1 0,0 0 16,0 18-16,0-35 0,0-1 0,0 19 16,0-19-1,0 1-15,0-1 16,0 1-1,18-18 64,-1 0-48,-17 18-31,18-18 15,0 0 1,-1 0-16,1 0 0,0 0 16,-1 0-16,1 0 0,-1 0 15,1 0-15,0 0 0,-1 0 16,1 0-16,0 0 0,-1 0 16,19 0-16,-19 0 0</inkml:trace>
  <inkml:trace contextRef="#ctx0" brushRef="#br0" timeOffset="109243.81">18927 10195 0,'-18'0'47,"0"0"-31,1 0 0,-1 0-1,0 0-15,1 0 16,-1 18 15,0-18 0,18 18-15,-17-18-16,-1 17 16,36-17 171,-1 0-187,1-17 0,0 17 16,-1 0-16,19-18 15,-1 18-15,0 0 0,18 0 16,-18-18-16,36 18 16,-53 0-16,-1 0 0,18 0 15</inkml:trace>
  <inkml:trace contextRef="#ctx0" brushRef="#br0" timeOffset="114919.61">19350 10460 0,'-18'0'0,"18"-35"46,0 17-14,0 0-32,0 1 15,18 17 48,-18 17-63,0 1 15,17 17 1,-17-17-16,0 17 0,0-17 16,18-1-16,-18 1 0,0 17 15,0-17-15,0 0 0,0-1 16,0 1-16,0 0 0,0-1 16,0 1-1,0-53 32,0 17-31,0 0-16</inkml:trace>
  <inkml:trace contextRef="#ctx0" brushRef="#br0" timeOffset="115563.01">19650 10319 0,'0'-18'16,"0"0"15,0 54-15,0-1-16,0 0 16,0-17-16,0 0 0,17 34 15,-17-34-15,0 0 0,0 35 16,0-36-16,0 1 0,0 17 15,0-17-15,0 0 0,0-1 16,-17 1-16,-1-18 31,0-35-15,18 17 0,-17 18-16,17-18 0,-18 1 31,18-1-31,35 18 31,-17 0-31,17 0 16,-17 0-16,0 0 0,17 0 15,-17 0-15,17 0 0,-18 0 16,1 0-16,0 0 0,-1 0 0,19 0 16,-19 0-16,1-35 15,0 35-15,-18-18 0,0 0 16,17 18-16,-17-17 0,0-1 15,0 0-15,0 1 16,-17 17 0,17 35 15,-18-35-31,18 18 0,0-1 16,0 1-16,0 0 0,0-1 15,0 19-15,0-19 0,0 1 16,0 0-16,18 17 0,-18-18 15,17 1-15,-17 0 0,0-1 16,18 1-16,-18 0 16,0-1-16,17-52 15</inkml:trace>
  <inkml:trace contextRef="#ctx0" brushRef="#br0" timeOffset="116266.24">20055 10107 0,'-17'-18'0,"34"36"0,-52-36 16,17 1-1,1 17-15,34 0 94,1 0-78,17 0-1,-17 0-15,0 0 0,17 0 16,0 0-16,-17 0 0,35 0 15,-18 0-15,-17 0 0,-1 0 0,19 0 16,-19 0-16,1 0 16,0 17-16,-1 1 15,-17 0-15,18-18 16,-18 17-16,0 1 0,0 0 16,0 17-16,0-17 0,0-1 15,0 1-15,0 17 0,0-17 16,-18 35-16,18-36 0,0 1 15,0 17-15,0-17 0,0 17 0,0-17 16,0 52-16,0-34 16,0-19-16,18 54 0,-18-54 15,0 19-15,17 17 16,-17-36-16,0 19 0,18 16 16,-18-34-16,0 0 0,18 17 15,-18-17-15,-36-18 47,36 17-47,-17-17 0,-1 0 0,-17 0 16,17 18-16,1-18 0,-1 0 15,0 18-15,1-18 0,-1 0 0,-17 0 16,35 17-16,-18-17 16,1 0-16,-1 0 0,0 18 15</inkml:trace>
  <inkml:trace contextRef="#ctx0" brushRef="#br0" timeOffset="116870.86">21519 10619 0,'0'-18'47,"18"18"-32,0 0 1,17 0-16,18-18 0,-18 18 16,18 0-16,35 0 0,-35 0 15,-18-17-15,54 17 0,-54 0 16,18 0-16,-35 0 0,34 0 16,-34 0-16,0 0 0,-1 17 15,-17 19-15,0-19 16</inkml:trace>
  <inkml:trace contextRef="#ctx0" brushRef="#br0" timeOffset="117067.15">21678 10901 0,'-17'17'0,"34"-34"0,1 34 31,17-52-15,36 18-16,-36 17 15,88-36-15,-87 36 16,70-17-16,-71 17 16,-18-18-16,36 18 0,-35 0 15,0-18-15</inkml:trace>
  <inkml:trace contextRef="#ctx0" brushRef="#br0" timeOffset="117483.08">23019 10319 0,'0'-18'15,"0"0"1,0 36 31,0 0-47,0 17 16,17-17-16,1 35 15,-18-36-15,18 18 0,-18 18 16,0-17-16,0-19 0,17 54 15,-17-53-15,0-1 0,0 36 16,0-35-16,0-1 0,0 19 16,0-19-1,0-34 32,0-19-47</inkml:trace>
  <inkml:trace contextRef="#ctx0" brushRef="#br0" timeOffset="118202.84">23460 10301 0,'0'0'15,"-18"-18"-15,0 1 16,18-1-16,0 1 15,18 17 1,0 17 0,-1 18-1,1-17-15,-18 17 0,18 1 16,-18-1-16,0-17 0,0 17 16,0 0-16,0-17 0,0 17 15,0 53-15,0-52 0,-18-19 16,18 18-16,0-17 15,0 0-15,-18-18 0,18 17 16,-17-17 0,17-17-1,-18 17-15,18-36 16,-18 19-16,1-1 16,17-17-16,-18 17 15,36 18 32,-1 0-47,19 18 16,-19-18-16,1 0 15,0 0-15,-1 0 0,1 0 0,52 0 16,-52 0-16,0 0 16,17 0-16,-17-35 0,-1 35 15,19-18-15,-19 18 0,-17-18 16,35 1-16,-35-1 0,18 0 15,-18 1-15,0-1 0,0 0 16,0 1-16,-35 17 16,35 17 15,-18 1-15,18 0-16,0-1 15,0 1-15,0 0 0,0-1 16,0 1-16,0 0 0,0 35 15,0-36-15,0 1 0,0-1 0,0 1 16,0 0-16,0-1 0,0 1 0,0 17 16,0-17-16,0 0 0,0-1 15,0 1-15,18-18 16</inkml:trace>
  <inkml:trace contextRef="#ctx0" brushRef="#br0" timeOffset="118665.39">24342 9966 0,'-18'-35'0,"36"70"0,-36-123 15,18 70 1,0 0-16,0 54 47,18-36-47,-18 35 0,17 36 16,-17-36-16,0 0 15,0 36-15,0-18 0,0-18 16,0 53-16,-35-35 0,35 0 15,-35 53-15,17-36 0,0-17 16,-34 88-16,34-70 0,0-1 16,1 54-16,-1-71 0,0 0 15,18 35-15,-17-70 0,17 17 16,0-17-16,0 17 16,0-18-16,0 1 0,0-36 46,17 18-46,-17-17 16,18-1-16,-18 1 0,18-1 16</inkml:trace>
  <inkml:trace contextRef="#ctx0" brushRef="#br0" timeOffset="119330.19">25135 10266 0,'0'0'0,"0"-18"0,0 1 16,-35-19 15,17 36-31,18-17 16,-17 17-1,-1 0-15,1 0 0,17 35 16,-18-17-16,0-18 0,1 17 15,-1 18-15,0-17 0,1 0 16,-1 35-16,0-18 0,1-17 16,-1 34-16,1-16 15,-1-1-15,0 36 0,1-36 16,17-17-16,-18 17 0,18 35 16,0-34-16,0-19 0,0 36 15,0-18-15,0-17 0,18 17 16,-1-17-16,19-18 15,-19 0-15,1 0 0,17 0 0,0-18 16,-17-17-16,0 35 0,-1-35 16,1 17-16,0 1 0,-18-1 0,17 0 15,-17 1-15,0-1 0,0 0 0,0-17 16,-17 17-16,17 1 16,-36 17-16,19 0 15,-1 0-15,0 0 0,1 0 16,-1 0-16,0 17 0,1-17 15,-36 36-15,35-19 16,1 36-16,17-35 16,0 0-16,0-1 0,0 1 0,0-1 15,0 1-15,17 0 0,-17-1 16,36 1-16</inkml:trace>
  <inkml:trace contextRef="#ctx0" brushRef="#br0" timeOffset="119583.29">25612 11077 0,'0'0'0</inkml:trace>
  <inkml:trace contextRef="#ctx0" brushRef="#br0" timeOffset="124432.13">22648 9931 0,'0'0'0,"-17"-18"0,-36-35 31,53 35-15,-18 18-16,18-17 15,0-1-15,-18 18 0,18-17 16,0-1 0,0 0-16,-17 1 15,17-1 1,0 0 0,0 36 30,0 17-46,0-17 0,35 17 16,-35 0-16,0-17 0,18 35 16,-1 0-16,19 18 15,-19-54-15,-17 18 0,18 36 16,0-36-16,-18 1 16,17 34-16,-17-35 0,0 1 15,18-1-15,-18 53 0,0-53 0,0 1 16,0 34-16,0-34 15,0-1-15,0 35 0,0-34 16,0-1-16,0 35 0,0-34 16,0-1-16,0 0 0,0 1 15,0-1-15,0 0 0,0-17 0,0 17 16,0 0-16,0-17 0,0 17 0,0 18 16,-18-35-16,18 52 15,0-52-15,-17 0 0,17 35 16,0-36-16,0 18 15,0-17-15,0 0 16,0-1-16,0 1 0,0 0 16,0-1-1,0 1 1,0-36 62,0 1-62,0-1-16,0-17 15,-36 17-15</inkml:trace>
  <inkml:trace contextRef="#ctx0" brushRef="#br0" timeOffset="127074.01">22719 9966 0,'0'0'16,"-35"-18"-1,35 1 1,0-1-1,-18 18-15,18-18 16,0 1 0,0-1-1,0 0 1,0 1 0,0-1-1,18 18 1,-1-17-1,1 17-15,17-18 16,0 18-16,36-18 0,-36 1 16,18 17-16,0-18 0,53 0 15,-53 18-15,17 0 0,54-17 16,-71 17-16,17-18 0,54 18 16,-54 0-16,-17 0 0,88-18 15,-70 18-15,0 0 0,70 0 16,-53-17-16,-18 17 0,71 0 15,-70 0-15,0 0 0,-18-18 0,70 18 16,-70 0-16,-18 0 0,53 0 16,-52 0-16,-1-17 0,0 17 15,0 0-15,1 0 0,-1 0 0,36 0 16,-36 0-16,-17-18 16,52 18-16,-52 0 0,17 0 15,18-18-15,-35 18 0,-1 0 16,1 0-16,-1-17 0,1 17 15,0 0 1,-18 35 78,0 18-79,0-18 1,0-17-16,0 17 0,0 36 16,0-36-16,17 53 15,-17-53-15,0 1 16,18 34-16,-18-35 0,18 71 16,-18-70-16,17-1 15,-17 0-15,0 0 0,0 1 0,18-1 16,-18 0-16,0 0 0,0 1 0,0 17 15,0 17-15,0-34 0,0-1 16,0 35-16,0-34 16,0-1-16,0 0 0,0 18 0,0-18 15,0 1-15,0-1 0,-18 53 16,18-53-16,0 1 0,-17 34 16,17-34-16,0-19 0,0 54 15,-18-54-15,18 19 0,0 17 16,0-36-16,0 1 0,-18 17 15,18-17-15,0 17 0,0-17 0,0 17 16,0-17-16,0-1 16,0 1-16,0-1 0,-17 1 15,17 0-15,0-1 0,0 1 0,0 0 16,0-1-16,0 1 16,0 0-16,0-1 15,0 1-15,0 0 16,0-1-1,-18-17-15,18 18 16,0-1-16,-18-17 109,-17 0-109,18 0 16,-19 0-16,19-17 0,-19-1 16,19 18-16,-1 0 0,-70-17 15,70 17-15,-105 0 16,105 0 0,-35 0-16,18 0 0,17 0 15,-35 0-15,18 0 0,17 0 16,-52 0-16,35 0 0,17 0 15,-53 0-15,36 0 0,0 0 16,0 0-16,-1 0 0,1 0 16,0 0-16,-53 0 0,52 0 0,-17 0 15,18 0-15,-18 0 0,18 0 16,0-18-16,-18 18 0,17 0 0,1 0 16,0 0-16,0 0 0,-36-18 15,53 18-15,-17 0 0,-35-17 16,52 17-16,-17-18 0,-18 18 15,35 0-15,-17-18 0,-53 18 16,52-17-16,1 17 0,17 0 16,-17 0-16,0 0 0,17-18 0,1 18 15,-19 0-15,19 0 0,-1 0 0,-17 0 16,17 0-16,-17 0 16,17 0-1,1 0-15,-1 0 16,0 0-16,1 0 15,-1 0-15,0 0 16,1 0-16,17-18 16,-18 18-16,0 0 31,1 0 0,-1 0 0,1 0-15,-1 0 0,0 0-1,1 18-15,-1-18 0,0 0 16,1 18-16,-1-18 0,0 0 0,1 17 16,-1-17-16,1 18 0,-1-18 15,0 0-15,18 18 16,-17-18-16,-1 0 31,0 0-15,1 17-1,-1-17-15,0 0 16,1 0-16,-1 0 16,36 0 155,-1-17-139,1 17-17,-18-18-15,18 18 16,-18-18-16,17 18 16,-17-17-16,18 17 0,-18-18 15,18 0-15,-1 1 16,-17-1-1,18 18-15,-18-18 16,18 1 0,-18-1-1,17 1-15,-17-1 16,0 0 0,0 1-1,0-1 1,0 0-1,0 1 1,0-1 0,0 0-16,-17 18 15,17-17-15,0-1 16,0 1 0,-18-1-1,18 0 1,0 1-1,0-1 1,-18 18 0,18-18-1,-17 18-15,-1 0 16</inkml:trace>
  <inkml:trace contextRef="#ctx0" brushRef="#br0" timeOffset="160411.4">26141 10460 0,'17'0'16,"19"0"171,-19 0-171</inkml:trace>
  <inkml:trace contextRef="#ctx0" brushRef="#br0" timeOffset="161387.79">26053 10513 0,'0'17'78,"0"1"-47,0 0-15,0-1 15,35-17-15,-17 0-1,-1 0-15,18 0 0,1 0 16,-19 0-16,54-17 0,-36 17 16,212-53-1,-212 53 1,1 0-16,-1 0 0,18-18 16,-35 18-16,-1 0 0,1 0 15,-1-18-15,1 18 0,0 0 16,-1 0-16,1 0 31,0 0-15,-1 0-1,1 18 1</inkml:trace>
  <inkml:trace contextRef="#ctx0" brushRef="#br0" timeOffset="162147.18">26053 10301 0,'35'0'15,"-17"0"1,-18 18 0,0-1-1,0 1 1,-18-18 15,0 0-15,1 0-1,-1-18 1,0 1-16,1-1 16,-1 0-1,18 1 1,0-1-16,35 18 16,-17-17-16,17 17 15,-17-18-15,0 18 0,-1 0 16,18-18-16,-17 18 15,17 0-15,-17 0 0,0 0 16,-1 0-16,19 0 16,-19 0-16,1 18 0,-1-18 15,1 18 1,0-1-16,-1-17 16,1 0-16,-18 18 0,35-18 15,-35 17-15,18-17 16,0 0-16,-1 0 0,1 0 15,0-35 1,17-18 0,-18 36-16,-17-1 15,0 0-15,0 1 0,18-1 16,-18 0-16,18 18 62</inkml:trace>
  <inkml:trace contextRef="#ctx0" brushRef="#br0" timeOffset="162909.61">27323 10142 0,'0'0'0,"-18"0"0,0 0 31,1 0-15,-1-17-1,18-1 1,-18 18-16,18-18 0,0 1 15,0-1-15,0 1 0,0-1 16,0 0-16,18 1 16,0-1-16,17 18 15,-17-18-15,-1 18 0,1 0 0,17 0 16,0 0-16,-17 0 16,0 0-16,17 36 0,-17-36 0,-1 17 15,36 19-15,-35-19 0,-1-17 16,19 35-16,-19 1 0,-17-19 15,18 1-15,-18 0 0,18-1 0,-18 1 16,0 35-16,0-36 0,0 1 16,0 0-16,-18 35 0,18-36 15,-35 1-15,35 0 0,-18-1 0,-17 1 16,0-1-16,17 1 16,-35 0-1,35-18-15,1 0 16,-1 0-16,18-18 15,-18 18-15,18-18 0,0 1 16,0-1 0,36 18-16,-19 0 15,19 0-15,-19 0 0,19 0 16,-19 0-16,18 0 0,-17 0 16,0 0-16,-1 18 0,1-18 0,0 0 15,-1 17-15,1-17 0,0 18 16,-1 0-16,-17-1 15,0 1 1</inkml:trace>
  <inkml:trace contextRef="#ctx0" brushRef="#br0" timeOffset="163098.42">28152 10477 0,'0'0'0,"-36"0"15,72-17 17</inkml:trace>
  <inkml:trace contextRef="#ctx0" brushRef="#br0" timeOffset="163706.06">28399 9966 0,'-36'-35'15,"19"17"-15,-1 0 16,18 1-16,0-1 16,35 18-1,-35-18-15,18 18 0,17 0 16,-17 0-16,17 0 0,-17 0 0,17 0 15,18 0-15,-35 36 0,-1-36 16,19 17-16,-19 1 0,1 0 16,-1 17-16,-17-17 15,0-1-15,0 19 0,0-19 16,0 1-16,-17-1 0,17 1 0,-35 0 16,17-1-16,-17 1 15,17 0-15,36-18 47,17 0-47,0 0 16,-17 0-16,17 0 15,0 0-15,-17 0 0,17 35 16,1-35-16,-19 18 0,18-1 16,-17-17-16,-18 18 0,18 17 15,-18-17-15,0-1 16,-36-17-16,36 18 0,-52 0 15,16-1-15,1-17 0,17 0 16,-35 18-16,36-18 0,-1 0 16,1 18-16,-1-18 0,0 0 15,1 0-15,17-36 16</inkml:trace>
  <inkml:trace contextRef="#ctx0" brushRef="#br0" timeOffset="164259.04">29122 9842 0,'0'-17'0,"0"34"0,0-52 0,0 18 16,35-1-16,-17 0 16,17 1-16,-17 17 15,-1-18-15,1 18 0,17 0 16,-17 0-16,-1 0 0,1 35 16,0-35-16,17 18 15,-17 17-15,-18-17 0,17 17 16,1-17-16,-18-1 0,0 54 15,0-53-15,-35-1 0,-1 19 16,36-19-16,-35 1 0,0-1 16,17 1-16,1-18 15,17 18-15,0-54 32,17 36-17,-17-17-15,35 17 0,-35-18 16,18 18-16,0 0 0,-1 0 15,19 0-15,-19 0 0,1 35 16,17-17-16,-17-18 0,17 18 16,0 17-16,-17-17 0,0-1 15,17 1-15,-17 0 0,-18-1 16,17 18-16,-17-17 0,0 0 16,0 17-1,-35-35-15,35 18 0,-18-1 16,-35 1-16,36-18 0,-36 18 15,18-18-15</inkml:trace>
  <inkml:trace contextRef="#ctx0" brushRef="#br0" timeOffset="165211.99">28205 10477 0,'-18'0'31,"0"0"32,1 0-16,17 18-16,17-18 16,-17-35-47,18 35 15,-18-18-15,18 1 0,-18-1 32,-36 18-1,19 18-31,-19-18 15,19 17-15,-1 1 16,18-1-16,18-17 47,-18-35-47,35 35 16</inkml:trace>
  <inkml:trace contextRef="#ctx0" brushRef="#br0" timeOffset="166289.59">29774 9772 0,'18'0'62,"-18"-18"-46,18 18-16,-18-17 0,35-1 16,-17 18-1,17-18-15,-17 18 16,34 0-16,-34 0 16,17 18-16,-17-18 15,-18 18-15,35 17 0,-35-17 16,0-1-16,18 1 0,-18-1 15,0 1-15,0 35 16,-35-35-16,-1 17 16,36-17-16,-17-18 0,17 17 0,-36 1 15,19 0-15,-1-18 16,18 17-16,18-17 47,-1 0-32,19 18-15,-19-18 0,1 17 16,35 1-16,-35-18 0,17 18 16,18-1-16,-36-17 15,1 18-15,17 0 0,-17-18 0,0 17 16,-1 1 0,-17 0-16,-35-1 15,0 1-15,-1-1 0,19-17 16,-1 0-16,0 18 15,1-18-15,-1 0 0,-35 18 16,36-18-16,-1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1CC-BC3D-4B2C-B0D5-99B40FD7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F1D38-0C7C-428B-8BD3-27690A43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2872-8174-4B89-9A57-FA5B1037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8F76-ADFC-49F2-8CD0-F14FAE8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40073-EC84-4B3B-BEBA-F5865A6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4DF4-E283-47D3-9E16-4359F598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90A9E-5AF9-40A5-92DF-203A2CD44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56B2-729C-4522-BF58-4D6F018F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E80-6D99-4515-A313-BD49043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9A4B-F0DF-42F2-8D14-649BC63E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9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C8CEB-5D05-40A6-92F2-4F7DB236F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8F81-CE0A-4A6F-B2A5-8FC87F6D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000B-DBD9-4ECE-A4D3-7209B0B4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9D81-0BCF-4910-8E48-24FA47B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C73E-1737-498D-BAD1-99C3E05F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E1FB-FF3E-4019-A7EF-8FFBEEC0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2353-B6B0-4D72-8438-56A5AC00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6B33-04A2-4A9A-BDC7-0F1D2704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B808-85E3-4EBB-8756-9D630B9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B68D-E658-4F5F-85A0-9E5AE99B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2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5F5-D16C-4BD2-BFAD-C8A9C1B3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BFEB-2677-47AF-A643-AA9EE8AF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F069-C18E-49EF-85E9-E4CB92A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1126-CBF4-4779-9C75-33A07B7C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60CD-F3C0-4C77-B635-F9098CA0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2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750-0CDD-4F41-8DEA-96D42B9F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B68A-80AF-4B84-A5BC-F62F99CA9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C4E9F-AA4E-4AEE-88B4-673C5B16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02AA5-D53C-45BE-87DF-190F5C6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0BDC-EFDE-4621-B4FB-D052867D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0E0-E3F0-4243-8DA1-B5E20A4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3E7-5FD0-4773-9A59-828E5F5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D583-2056-4136-A8E2-34737798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31CF4-FE55-4B41-9ADB-79A7A83A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36C73-EF35-4521-A34B-50E64D664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94BC-DD6C-41AC-BB46-312EBCF1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302EE-070A-4D04-A697-F115DFFE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1A526-5021-4FAF-9109-EAD50F4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4793D-A00F-4CA1-B001-12A086F2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2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1E5C-AC9F-4CD3-BC29-9DB91F4C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4A5EF-29F8-4538-9581-1A2C8DAA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2974-99C9-4A8D-883B-B6D6DAB4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4C0F7-86FC-4D2A-88DD-4C5566FE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A012D-0AEA-467F-B1A8-9214AAF4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0ECF2-2222-43DD-9AFA-4D27E9A8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17E88-4B0A-4649-A789-8C4DC84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9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67D8-A1B2-41EC-ACAD-099AA29F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83A-C5FB-4262-A85E-D34EA990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4B7C9-5A35-4683-A57F-C0EBB585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544FB-0D3D-410A-9E5A-B54EC67A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11FB4-DA34-4CBD-AC2D-FDC4CBDF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C3FD-7315-4FF2-A2D1-3EF4E70E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C8-E2C1-4B8E-8F8F-3B0BB846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39002-4315-4C91-8931-71A0927C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33AE2-9DBD-40B2-8092-3280F49D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A46B-0EDD-4323-BB87-BC84955C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EC5F-C383-418F-A049-A7C95A5A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825-B3DC-4B6D-AACB-D6DCD676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9077F-E1A4-422A-8649-1975CCC9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B066-F679-415B-8EDB-C0579B35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1E3-BF01-4BE6-BA49-03BB2545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B1A-1835-4F56-98EE-8159DA17FEB3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592B-469F-477B-ACF3-4891B0C3A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A273-BE29-4CF1-AE37-7059804CF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E154-49D3-48CD-A23C-561133370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6F15-A4EE-4FC8-89E1-B51F96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BA1E-1CD3-40EA-9178-5A19FCE6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57210D-E90C-4472-BF3C-89D9DE59897C}"/>
                  </a:ext>
                </a:extLst>
              </p14:cNvPr>
              <p14:cNvContentPartPr/>
              <p14:nvPr/>
            </p14:nvContentPartPr>
            <p14:xfrm>
              <a:off x="425520" y="139680"/>
              <a:ext cx="10255680" cy="14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57210D-E90C-4472-BF3C-89D9DE598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130320"/>
                <a:ext cx="102744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D03417-3861-4E17-8E60-1C4EB0371682}"/>
                  </a:ext>
                </a:extLst>
              </p14:cNvPr>
              <p14:cNvContentPartPr/>
              <p14:nvPr/>
            </p14:nvContentPartPr>
            <p14:xfrm>
              <a:off x="95400" y="844560"/>
              <a:ext cx="10376280" cy="506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D03417-3861-4E17-8E60-1C4EB0371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40" y="835200"/>
                <a:ext cx="10395000" cy="50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78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F0D5-19DB-40C5-A321-245ED12EC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67E3-B3DA-42EB-9AA8-8DE4C70B2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A44ED-7F92-419F-9995-97CFD28B3D45}"/>
                  </a:ext>
                </a:extLst>
              </p14:cNvPr>
              <p14:cNvContentPartPr/>
              <p14:nvPr/>
            </p14:nvContentPartPr>
            <p14:xfrm>
              <a:off x="57240" y="241200"/>
              <a:ext cx="12128760" cy="62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A44ED-7F92-419F-9995-97CFD28B3D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231840"/>
                <a:ext cx="1214748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9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BC58-0A2D-4F43-BDE6-C4CF36CE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7271-1490-4820-BD6B-E8A6D7AA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ACB25-B67B-4534-836A-67ACC88C59C0}"/>
                  </a:ext>
                </a:extLst>
              </p14:cNvPr>
              <p14:cNvContentPartPr/>
              <p14:nvPr/>
            </p14:nvContentPartPr>
            <p14:xfrm>
              <a:off x="57240" y="0"/>
              <a:ext cx="12128760" cy="63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ACB25-B67B-4534-836A-67ACC88C5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-9360"/>
                <a:ext cx="1214748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7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1AF8-DFF9-4752-BA65-4AD5DA5E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FE33-2ECF-4016-B1AF-EF087075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D5AB90-7FC3-45EE-8C0A-8D22A2AE299C}"/>
                  </a:ext>
                </a:extLst>
              </p14:cNvPr>
              <p14:cNvContentPartPr/>
              <p14:nvPr/>
            </p14:nvContentPartPr>
            <p14:xfrm>
              <a:off x="165240" y="146160"/>
              <a:ext cx="11080800" cy="43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D5AB90-7FC3-45EE-8C0A-8D22A2AE2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36800"/>
                <a:ext cx="11099520" cy="44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Mulimani</dc:creator>
  <cp:lastModifiedBy>Deepa Mulimani</cp:lastModifiedBy>
  <cp:revision>2</cp:revision>
  <dcterms:created xsi:type="dcterms:W3CDTF">2021-04-28T06:47:42Z</dcterms:created>
  <dcterms:modified xsi:type="dcterms:W3CDTF">2021-04-28T07:49:43Z</dcterms:modified>
</cp:coreProperties>
</file>