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4" r:id="rId3"/>
    <p:sldId id="275" r:id="rId4"/>
    <p:sldId id="276" r:id="rId5"/>
    <p:sldId id="277" r:id="rId6"/>
    <p:sldId id="292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04:39:42.2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4145 3016 0</inkml:trace>
  <inkml:trace contextRef="#ctx0" brushRef="#br0" timeOffset="1149.03">7232 2646 0</inkml:trace>
  <inkml:trace contextRef="#ctx0" brushRef="#br0" timeOffset="28478.12">10037 617 0,'0'18'187,"0"0"-171,0-1-16,-18-17 0,18 36 15,0-19-15,0 1 0,0 17 16,-18-17-16,18 52 16,-17-52-16,-1 70 15,18-53-15,0 1 0,-18-1 0,18 53 16,0-70-16,-17 35 16,17-36-1,0 1-15,0-53 31,17 17-15,-17 0 0,18 1-16,-18-18 15,0 17-15,0 0 0,18 1 16,-18-19-16</inkml:trace>
  <inkml:trace contextRef="#ctx0" brushRef="#br0" timeOffset="28808.72">9719 653 0,'-18'0'0,"36"0"0,-53 0 0,-1-18 15,19 18 1,17-18-16,17 18 47,1 0-32,17 0 1,1 0-16,-19 0 0,1 0 16,70 0-1,-70 0-15,17 0 0,53 0 16,0 0-1,-70 0-15,53 0 16,-54 0-16,1 18 16</inkml:trace>
  <inkml:trace contextRef="#ctx0" brushRef="#br0" timeOffset="29319.86">9384 1358 0,'0'0'15,"-18"18"-15,1-18 0,17 17 16,17-17 31,1 0-32,0 0-15,17 0 16,0 0-16,53 0 16,-52 0-16,-1 0 0,53 0 15,-53 0-15,1 0 16,87 0-16,-70 18 15,53-18-15,-89 0 16,72 0-16,-72 0 0,19 0 16,-19 0-1</inkml:trace>
  <inkml:trace contextRef="#ctx0" brushRef="#br0" timeOffset="35294.39">22737 776 0,'0'-18'32,"0"1"-17,17 17 1,-17 17 46,0 1-62,0 17 16,0-17-16,0 17 16,0-17-16,0 35 15,0-36-15,0 1 0,0 17 0,0 1 16,0 17-16,0-18 15,18 0-15,-18 18 16,0-35-16,0-1 0,17 1 16,-17 0-16,0-1 15,0 1-15,0-36 78,18 1-62,-18-1-16</inkml:trace>
  <inkml:trace contextRef="#ctx0" brushRef="#br0" timeOffset="35644.94">23089 811 0,'0'-17'0,"-17"17"16,-1 0-1,18 17 17,0 1-17,35 17-15,-35-17 0,0 0 16,0 17-16,0-18 0,0 36 15,0-35-15,0 17 16,18 54-16,-18-72 16,0 18-16,0 18 0,18-35 15,-18 0-15,0 17 0,0-17 16,0-1-16,0 1 0,0-1 16,0 1-1,17-18 1,-17-35-16</inkml:trace>
  <inkml:trace contextRef="#ctx0" brushRef="#br0" timeOffset="36081.87">22490 688 0,'0'0'16,"-18"0"-16,0 0 0,18-18 0,-17 18 0,17-17 15,-18 17-15,18-18 32,18 18-1,-1 0-16,1 0 1,0-18-16,-1 18 0,36 0 16,106 0-1,-106 0-15,0 0 0,53 0 16,-54 0-16,1 0 0,53 0 16,-53 0-16,0 0 0,18 0 15,-54 0-15,19 0 0,-1 0 16,-18 0-16,1 0 15,-53 18 1,17-18 0,-17 35-16,17-35 15,-17 0-15</inkml:trace>
  <inkml:trace contextRef="#ctx0" brushRef="#br0" timeOffset="36668.85">22472 1499 0,'-18'18'0,"36"-36"0,-18 36 125,35-18-109,0 0-16,-17-18 0,17 18 0,36 0 15,-36 0-15,106 0 16,-35-17-16,-18 17 16,-35 0-16,0 0 0,53 0 15,-71-18-15,89 18 16,-89 0-16,0 0 0,-17 0 15,17 0-15,-17 0 0,0 0 16,-1 0-16,1 0 0,-1 0 16,-52 0 62,35 18-63,-17-18-15,-1 0 16</inkml:trace>
  <inkml:trace contextRef="#ctx0" brushRef="#br0" timeOffset="43805.33">13688 10142 0,'0'-17'266,"0"-1"-235,0 0 438,0 1-438,0-1 47,0 1 16,0-1-47,0 53 359,0-17-390,0 17-16,0-17 16,17-1-16,-17 1 15,0 0-15,18-1 0,-18 1 16,18 0-16,-18-1 0,0 1 15,0-1-15,17-17 16,-17 18-16,0-36 125</inkml:trace>
  <inkml:trace contextRef="#ctx0" brushRef="#br0" timeOffset="44192.55">13882 9966 0,'0'0'0,"-18"0"0,18 18 78,0-1-78,0 1 16,0 0-16,0 17 16,0-18-16,0 19 15,0-1-15,0 18 16,0-35-16,0-1 16,0 1-16,0-1 15,0 1 1,0 0-1,0-1 1,18-17 0,-1 0-16</inkml:trace>
  <inkml:trace contextRef="#ctx0" brushRef="#br0" timeOffset="44473.32">14058 10019 0,'0'0'0,"-17"0"0,-1 0 15,0 0 1,18 18-16,0-1 16,0 1-1,36-1-15,-36 1 16,17 0-16,-17-1 0,18 1 15,-18 0-15,0-1 0,17 1 0,-17 0 16,18-1-16,-18 1 0,0-1 16,0 1-16,0 0 15,0-1-15,-18-17 16</inkml:trace>
  <inkml:trace contextRef="#ctx0" brushRef="#br0" timeOffset="44808.85">13511 10001 0,'-17'0'0,"34"0"0,-52 0 15,17 0 1,18-17-16,36 17 15,-36-18-15,35 18 0,-17-18 16,35 18-16,-36-17 0,18 17 16,18-18-16,-17 0 0,-1 18 15,18-17-15,-18 17 0,-17-18 16,35 0-16,-18 18 16,-17 0-16,-1-17 0,1 17 15,0 0-15,-1 0 16,1 0-16,-18 17 15,0 1 1,0 0-16,-35-18 16</inkml:trace>
  <inkml:trace contextRef="#ctx0" brushRef="#br0" timeOffset="45328.06">13688 10389 0,'0'18'0,"0"0"31,17-18-15,1 0-1,0 0 1,-18 17-16,17-17 31,1 0-15,0 0 0,-1 0-16,1 0 15,0 0-15,-1 0 0,1 0 16,-1-17-16,1 17 0,0 0 15,52-36-15,-52 36 16,35-17-16,-36-1 0,36 0 16,-35 18-16,0 0 15,-1 0-15,1 0 32,-18 18 14,0 0-14,-35-18-32,17 0 15</inkml:trace>
  <inkml:trace contextRef="#ctx0" brushRef="#br0" timeOffset="47158.22">12894 11236 0,'0'0'0,"0"-18"15,0 1-15,0-1 16,0 0-16,0 1 16,0-1-16,0 0 0,0 1 15,0 52 32,0-17-47,0 17 16,0 0-1,18-17-15,-18 17 16,17-17-16,-17 0 0,18-1 16,-18 18-16,0-17 15,0 0-15,0-1 0,0 1 16,0 0 0,0-1-16,0 1 15</inkml:trace>
  <inkml:trace contextRef="#ctx0" brushRef="#br0" timeOffset="47606.34">13088 11165 0,'-35'0'0,"17"0"32,53 0-17,-17 18 1,0-18-16,17 18 16,-17-18-16,17 17 0,-17 19 15,-1-36-15,1 17 0,17 1 16,-17 0-16,-18-1 0,35 1 15,-35-1-15,18-17 16,-1 0-16,-17 18 16,0-53-1,0 17 1,0-17-16,0 17 0,0 1 16,0-19-16,0 1 0,-35 0 0,35 17 15,-18-52-15,18 52 0,0-17 16,-17 17-16,17 0 0,0 1 15,0 34 32,17-17-47,-17 36 16,18-36-16,-18 17 16</inkml:trace>
  <inkml:trace contextRef="#ctx0" brushRef="#br0" timeOffset="47976.65">12753 11201 0,'-18'0'0,"36"0"0,-53 0 16,35-18 0,17 0-1,19 1 1,-19 17-16,1-18 16,-1 18-16,1-18 0,35 1 15,-35-1-15,17 18 0,35-35 16,-34 17-16,-1 1 0,36-19 15,-36 19-15,0 17 0,0-18 16,18 0-16,-35 1 0,35 17 16,-35 0-16,-1 0 15,-17 17 1,0 1-16</inkml:trace>
  <inkml:trace contextRef="#ctx0" brushRef="#br0" timeOffset="48367.99">12876 11553 0,'0'0'16,"0"18"-16,-17-18 0,17 18 15,0-1 1,35-17 0,-17 0-1,-1 0-15,1 0 16,17 0-16,-17 0 0,-1-17 16,36 17-16,-17-18 15,-19 18-15,54-18 0,-36 1 16,-17-1-16,52 1 0,-34 17 15,-1-18-15,18 18 0,-18-18 16,-17 18-16,17-17 0,-17 17 16,-1 0-16,1 0 0,-18-18 15,18 18-15,-54 0 16,19 18 0</inkml:trace>
  <inkml:trace contextRef="#ctx0" brushRef="#br0" timeOffset="49440.25">14781 10283 0,'18'0'15,"0"0"1,-1 0-16,-17-17 16,18 17-1,-18-18-15,18 18 32,-1 0-17,1 0 1,-1 0-16,19 18 15,-19-1-15,1 1 16,0-18-16,-1 18 0,1-18 16,0 17-16,-1 1 0,1-18 15,0 0-15,-18 18 16,17-18-16,1 0 31,-18-36-15,0 19-16,0-1 0,0 0 15,0-52-15,0 52 16,0 1-16,0-19 0,0 19 16,0-1-16,0 0 0,0 36 93,17-18-93,-17 18 16,0-1 0</inkml:trace>
  <inkml:trace contextRef="#ctx0" brushRef="#br0" timeOffset="49837.05">14781 10231 0,'0'0'31,"18"-18"-15,0 18-16,-1-18 15,1 1-15,0 17 0,34-18 16,-16 0-16,-19 18 0,36-17 16,-17 17-16,-19-18 15,71 0-15,-70 1 0,17 17 16,1-18-16,-19 18 15,1-17-15,0 17 0,-1 0 16,-34 17 15,-19 1-31</inkml:trace>
  <inkml:trace contextRef="#ctx0" brushRef="#br0" timeOffset="50305.04">14975 10495 0,'0'0'0,"0"18"16,18-18 31,0 0-31,-1 0-1,1-18-15,0 18 0,-1 0 16,1-18-16,0 18 0,34-17 15,-16 17-15,-1-18 16,0 18-16,-17 0 0,52-17 16,-52-1-16,0 18 0,17-18 15,0 18-15,-17-17 16,0 17-16,-1 0 0,-34 0 62,-1 17-62,-17-17 16,35 18-16,-18-18 0,0 18 16</inkml:trace>
  <inkml:trace contextRef="#ctx0" brushRef="#br0" timeOffset="128496.25">1782 9807 0,'0'-17'31,"17"17"1,-17-18-32,0 36 125,0-1-110,18 1-15,-18-1 16,0 1-16,0 0 0,0 17 15,0-17-15,17 17 16,-17-17-16,18 17 16,-18-17-16,0-1 15,0 18-15,0-17 0,0 0 16,0-1-16,0 1 0,18 0 16,-18-1-16,0 1 0,0 0 0,0-1 15,0 1-15,0-1 0,0 1 16,0 0-16,0-1 0,0 1 15,17 0-15,-17-1 0,0 1 16,0 0 0,0-1-16,18-17 0,-18 35 15,0-17-15,0 17 16,0-17-16,0 0 0,0-1 16,0 1-16,0 0 0,0-1 15,0 1-15,0 0 0,0-1 16,0 1-16,18-1 15,-18 1-15,0 0 16,0-1-16,0 1 0,0 0 16,0 17-16,17-17 0,-17 52 15,0-52 1,0-1-16,0 1 0,0 0 0,0-1 16,0 1-16,0 17 0,0-17 15,0-1-15,0 1 0,0 0 0,0-1 16,0 1-16,0 0 0,0-1 15,0 1-15,0 17 0,0-17 16,0 0-16,0-1 0,18 1 16,-18-1-16,0 1 0,0 0 15,0-1-15,0 1 0,0 35 16,0-35-16,0-1 0,0 1 16,0-1-16,0 1 0,0 0 0,0-1 15,0 1-15,0 0 0,0 17 16,0-17-16,0-1 0,0 1 15,0-1-15,0 1 0,0 17 16,0-17-16,0 0 0,0-1 16,0 19-16,0-19 0,0 1 15,0 35 1,0-18-16,0 36 0,0-36 16,0 35-16,0-52 15,0 0-15,0 35 16,0-36-16,0 1 0,0 0 0,0-1 15,0 1-15,0-1 0,0 36 16,0-35-16,0 0 0,0 17 16,18 0-16,-18-17 0,0 17 15,0-17-15,0-1 0,0 19 16,0-19-16,0 1 0,0 35 16,0-35-16,0 17 15,0-18-15,0 1 0,0 35 16,0-35-16,0 17 15,0-17-15,0-1 0,0 18 16,0-17-16,0 35 16,0-35-16,0-1 0,0 36 15,0-35-15,0 0 16,0 70 0,0-18-16,0-52 15,0 17-15,0-17 0,0-1 0,0 1 16,0 0-16,-18 17 0,18-17 15,0 17-15,0 0 0,0-17 16,0-1-16,0 19 16,0-19-16,0 1 0,0 0 0,0-1 15,0 1-15,0 0 0,0-1 16,0 1-16,0 0 0,0-1 16,0 1-16,0-1 0,0 1 15,0 0 1,0-1-1,0 1 17,0 0 15,0-36 78,0 0-125,0 1 0</inkml:trace>
  <inkml:trace contextRef="#ctx0" brushRef="#br0" timeOffset="129937.64">1164 13600 0,'0'-18'15,"0"36"-15,-17-36 0,17 0 16,-18 18 0,36 0 46,-1 0-46,1 0-16,-1 0 0,36 0 15,-35-17-15,17 17 16,-17 0-16,17 0 0,18 0 16,-35 0-16,17 0 0,18 0 15,-35 0-15,17 0 0,18 0 16,-18 0-16,0 0 16,18 0-16,-17 0 0,-1 0 15,0 0-15,0-18 0,-17 18 0,17 0 16,36-18-16,-36 18 0,0 0 15,1-17-15,69-1 16,-69 18-16,34 0 16,-34 0-16,69-18 0,-69 18 15,-19 0-15,54 0 16,-36 0-16,0 0 0,36-17 16,-36 17-16,1 0 0,34 0 15,-35-18-15,1 18 0,-1 0 0,53-17 16,-53 17-16,18 0 0,18-18 15,-36 18-15,0 0 0,36-18 16,-36 18-16,1 0 0,16 0 16,-16-17-16,-19 17 0,54 0 15,-53 0-15,17 0 0,0-18 16,0 18-16,1 0 0,-1 0 0,0 0 16,36-18-16,-18 18 0,-18 0 15,0 0-15,1-17 0,16 17 0,-16 0 16,34 0-16,-34 0 0,-1 0 15,0 0-15,0 0 0,1 0 0,-19 0 16,107-18 0,-18 18-1,-89 0-15,19 0 0,34 0 16,-35 0-16,1 0 0,34-18 16,-34 18-16,-1 0 0,35 0 15,-34 0-15,-1 0 0,35 0 16,-34-17-16,-1 17 0,-17 0 0,17 0 15,0 0-15,0 0 0,1 0 0,-19 0 16,19 0-16,-1 0 0,71-18 16,-71 18-16,0 0 15,36 0-15,-18-17 0,-18 17 0,18 0 16,-18 0-16,1 0 16,16 0-16,-16 0 0,-19 0 15,19 0-15,-19 0 0,1 0 0,17 0 16,-17 0-16,17 0 0,-17 0 0,17 0 15,71 0-15,-71 0 16,0 0-16,1 0 0,-1 0 0,-17 0 16,17 0-16,53 0 15,-53 0-15,36-18 16,-53 18-16,35 0 16,-36 0-16,1 0 0,-1 0 15,1 0-15,0 0 16,-18-18-16,-18 18 156,18-17-140,-18 17-16</inkml:trace>
  <inkml:trace contextRef="#ctx0" brushRef="#br0" timeOffset="130324.93">6685 13035 0,'0'0'0,"-18"0"15,54 0 17,-36 18-17,17-18-15,1 17 16,17 1-16,-17-18 15,17 18-15,-17-18 16,0 17-16,17-17 0,-35 18 16,17-18-16,19 0 0,-36 18 15,17-18-15,1 17 16,-18 1-16,0 0 0,0 17 16,0 0-16,-18 18 15,18-35-15,-70 35 16,52-36-16,1 1 0,-19-1 15,19 1-15,-1 0 0,0-1 16,1-17-16,17 18 0,-18-18 16,0 0-16,18 18 0,-17-18 15</inkml:trace>
  <inkml:trace contextRef="#ctx0" brushRef="#br0" timeOffset="131745.79">1693 9578 0,'0'18'0,"-17"-18"31,17 17-31,0 1 16,-18-18-16,18 17 0,-35 1 16,35 0-16,-18-1 0,0 19 15,1-19-15,17 1 16,-18 0-16,18-1 0,0 1 16,0-1-16,0 1 0,0 0 15,0-1 1,18-34 31,-1-19-47,-17 19 15,18-1-15,17-35 0,-35 36 16,18-1-16,0-17 0,-18 17 0,17 0 16,1 1-16,-18-1 0,0 1 15,18-1-15,-18 0 0,17 1 0,-17-1 16,18 18-16,0 0 15,-1 0 1,1 0-16,-1 0 16,1 0-16,17 0 15,-17 0-15,-18 18 16,18-18-16,-1 17 0,1 19 16,0-19-16,-18 1 0,17-1 15,1 19-15,-18-19 16,17 19-16,1-19 0,0 1 15,-18 0-15,17-1 0,-17 1 16,18-18-16,-18 17 0,18-17 16,-18 18-1,0-36 17</inkml:trace>
  <inkml:trace contextRef="#ctx0" brushRef="#br0" timeOffset="133291.56">847 9278 0,'-18'0'32,"0"0"-17,18 18-15,-17-18 16,17 17-16,-18 19 0,0-19 15,1 19-15,-36 69 16,35-69-16,18-1 16,-35 71-16,35-71 15,-18 18-15,18-35 0,0-1 16,0 1-16,-17 17 0,17-17 16,0-1-16,-18-17 15,18 18 1,-18-18-16,1 0 31</inkml:trace>
  <inkml:trace contextRef="#ctx0" brushRef="#br0" timeOffset="133640.99">512 9349 0,'-18'-18'31,"53"18"0,-17 0-31,-18 18 16,35-18-16,-17 17 0,52 19 15,-52-19-15,0 1 0,17 17 16,-18-17-16,-17-1 0,36 19 16,-1-1-16,-17 0 15,-1-17-15,1-1 0,17 19 16,-35-19-16,18 1 16,-1-18-16,-17 18 0,18-18 15,-18 17-15,0 1 16</inkml:trace>
  <inkml:trace contextRef="#ctx0" brushRef="#br0" timeOffset="134124.1">1129 9737 0,'0'0'0,"0"-18"31,0 0-31,0 1 16,18 17-1,-1 0 1,-17 35-1,0-17-15,0-1 16,0 1-16,0 0 0,0-1 16,0 1-16,0 35 0,-17-36 15,17 1-15,0 0 0,-36-1 0,36 1 16,-17 17 0,-1-17-16,53-18 78,-35 18-78,18-18 0,17 0 15,-17 0-15,17 0 0,0-36 16,18 19-16,35-19 16,-52 19-16,-19-1 15</inkml:trace>
  <inkml:trace contextRef="#ctx0" brushRef="#br0" timeOffset="135277.91">7108 13741 0,'0'-18'0,"-17"18"32,17 35-1,-18-17-31,1 0 15,-1-1-15,-35 71 16,35-52-16,1-19 16,-19 36-16,19-35 15,-1 0-15,1 34 0,-1-34 0,0 0 16,1-1-16,17 1 0,-18 0 16,0-1-16,1-17 31,17-17-31,0-19 15</inkml:trace>
  <inkml:trace contextRef="#ctx0" brushRef="#br0" timeOffset="135586.41">6756 13899 0,'-18'-35'31,"36"35"1,-1 18-17,1 17-15,0-35 16,-1 18-16,1 17 0,0-17 16,-1-1-16,1-17 0,-1 18 0,1 0 15,35 17-15,-35-18 16,-1 1-16,19 0 0,-19-18 15,1 17-15,-1 1 16,1-18-16,0 0 0,-18 18 16,17-18-16,-17 17 15</inkml:trace>
  <inkml:trace contextRef="#ctx0" brushRef="#br0" timeOffset="135941.63">7391 14093 0,'0'-17'46,"0"34"1,0 1-31,17-18-16,-17 35 0,18-17 16,-18 0-16,0 17 15,18-17-15,-18-1 0,17 36 16,-17-35-1,0-1-15,0 1 0</inkml:trace>
  <inkml:trace contextRef="#ctx0" brushRef="#br0" timeOffset="141516.85">2417 12277 0,'0'-18'32,"0"0"-17,17 18 95,18 0-110,-17 0 15,0 18-15,52-18 16,-52 0-16,35 18 15,-36-18-15,54 0 16,-53 0-16,-1 0 0,19 0 16,-19 0-16,-17-18 0,35 18 15,-52 0 32,-1 0-31</inkml:trace>
  <inkml:trace contextRef="#ctx0" brushRef="#br0" timeOffset="141897.76">2611 12118 0,'0'-18'0,"-36"18"31,36 18 16,0 0-31,0-1-16,0 1 0,18-1 0,-18 54 16,18-53-1,-1 35-15,-17-36 0,0 1 16,18 35-16,-18-36 0,0 1 15,17 17-15,-17-17 0,0 0 16,0-1-16,18-17 16,-53 0 31,17 0-32,1 0-15,17-17 16</inkml:trace>
  <inkml:trace contextRef="#ctx0" brushRef="#br0" timeOffset="142317.91">2522 11659 0,'0'0'0,"18"0"63,17 0-48,-17 0-15,17 0 16,-17 0-16,35 0 16,-18 0-16,-17 0 15,17 0-15,-17 0 0,17 0 16,-18 0-16,1 0 15,0 0-15,-1 0 0,1 0 16,0-17-16,-1 17 16</inkml:trace>
  <inkml:trace contextRef="#ctx0" brushRef="#br0" timeOffset="142621.17">2716 11553 0,'-17'0'0,"34"0"0,-34-17 16,17 52 30,0-17-30,17-1-16,-17 1 16,0 0-16,18-1 0,-18 1 15,18 0-15,-18 17 0,17-35 16,-17 17-16,18 19 0,-18-19 16,18 1-1</inkml:trace>
  <inkml:trace contextRef="#ctx0" brushRef="#br0" timeOffset="142995.06">3193 11959 0,'0'-17'0,"-18"17"0,53-18 47,-17 18-47,17 0 16,-17 0-16,17 0 15,-17 0-15,-1 0 0,36-18 16,-35 18-16,17 0 16,0 0-1,-35-17-15,18 17 0,0 0 16,-1 0 0,-17-18-16</inkml:trace>
  <inkml:trace contextRef="#ctx0" brushRef="#br0" timeOffset="143266.7">3298 11783 0,'-17'0'0,"17"17"0,0 1 47,35 0-47,-17 17 16,-18-17-16,17 17 15,-17-17-15,18-1 0,-18 1 16,18-1-16,-18 1 0,17 17 16,-17-17-16,0 0 0,18-1 15,-18 1-15,0 0 0,0-1 16,0 1-16</inkml:trace>
  <inkml:trace contextRef="#ctx0" brushRef="#br0" timeOffset="143729.35">3210 12665 0,'0'0'0,"18"0"47,0 0-47,17-18 16,18 18-16,-36 0 15,1-18-15,35 18 16,-35-17-16,-1 17 0,18 0 0,-35-18 15,18 18-15,35 0 16,-35 0-16,-1 0 0,1 0 16,0 0-16,-54 0 47</inkml:trace>
  <inkml:trace contextRef="#ctx0" brushRef="#br0" timeOffset="144036.92">3228 12524 0,'-18'0'0,"54"17"47,-36 1-31,0 0-16,0-1 0,35 36 15,0 0 1,-35-35-16,18-18 0,-1 53 16,1-18-1,-18-18-15,18 1 16</inkml:trace>
  <inkml:trace contextRef="#ctx0" brushRef="#br0" timeOffset="144401.26">3757 12418 0,'18'0'47,"-1"0"-47,1 0 0,17 0 15,1 0-15,-19 0 0,1 0 16,-1 0-16,36 0 0,-35 0 16,17 0-16,-17 0 0,0 0 15,-1-36-15,1 36 0,-1-17 16,-17-1-1</inkml:trace>
  <inkml:trace contextRef="#ctx0" brushRef="#br0" timeOffset="144701.6">3845 12206 0,'0'0'0,"-17"0"32,17 18-32,0-1 31,17-17-31,-17 18 0,0 0 16,36 35-16,-36-36 15,35 54-15,-35-54 16,0 19-16,17-1 0,-17 0 15,0-17-15,18 17 0,-18-17 16,0-1-16,0 1 0,18-18 16,-18 18-16</inkml:trace>
  <inkml:trace contextRef="#ctx0" brushRef="#br0" timeOffset="145928.7">5415 9825 0,'-18'0'0,"1"0"15,-1 0 1,1 0 0,-1 0-16,0 17 15,1-17-15,17 36 0,-18-36 16,-17 53-16,17-36 16,0 19-16,1-19 0,-1 1 15,-17 17-15,35-17 0,-18-1 16,1 1-16,-1 0 15,0-1-15,1-17 0,17 18 16,-18-18-16</inkml:trace>
  <inkml:trace contextRef="#ctx0" brushRef="#br0" timeOffset="146205.26">5009 9842 0,'0'-17'31,"18"17"-31,17 0 16,1 0-16,-19 35 15,54-17-15,-54-1 16,19-17-16,-1 36 0,0-19 15,-17 1-15,35 17 0,-36-17 16,1 0-16,35-1 16,-35 1-16,-1-1 0,19 1 0,-36 0 15,17-1-15,1-17 0</inkml:trace>
  <inkml:trace contextRef="#ctx0" brushRef="#br0" timeOffset="146577.24">6121 9790 0,'-18'35'63,"18"-18"-63,-35 19 15,17-19-15,0 1 0,-52 70 16,52-70-1,-17 17-15,17 0 0,-17 1 16,17-19-16,1 1 16</inkml:trace>
  <inkml:trace contextRef="#ctx0" brushRef="#br0" timeOffset="146816.81">5821 9878 0,'17'17'47,"19"1"-32,-19-18-15,1 18 0,17 17 16,-17-17-16,52 52 15,-52-70-15,35 53 16,-35-35-16,-1-1 16,1 1-16</inkml:trace>
  <inkml:trace contextRef="#ctx0" brushRef="#br0" timeOffset="147329.91">5927 10583 0,'-36'0'16,"19"0"-16,-1 0 15,0 0 1,1 0-16,-1 18 0,-17 0 16,17 17-16,-17-17 15,17-1-15,-17 1 0,-18 17 16,53-17-16,-17-1 0,-19 19 15,19-19-15,17 1 0,-18 0 16,0-1-16,1 1 0,-1-1 16</inkml:trace>
  <inkml:trace contextRef="#ctx0" brushRef="#br0" timeOffset="147559.5">5521 10619 0,'0'35'31,"18"-17"-15,-18-1-16,17-17 16,-17 18-16,36-1 0,-19 1 15,1 0-15,-18-1 0,35 19 16,-35-19-16,18 1 0,-1 0 15,1-1-15,0 1 0,17-1 16,-35 1-16,18-18 16</inkml:trace>
  <inkml:trace contextRef="#ctx0" brushRef="#br0" timeOffset="148040.9">4992 10548 0,'0'0'0,"0"-18"15,17 1-15,1-1 31,-53 18-15,35 35 0,-18-35-16,-17 36 0,17-19 15,1 1-15,-1 0 0,-17 17 16,17 0-16,-35 0 16,35-17-16,1 0 15,-1-1-15,1 1 0,-1 17 16,0-35-16,18 18 0,-17 0 15,-1-18-15</inkml:trace>
  <inkml:trace contextRef="#ctx0" brushRef="#br0" timeOffset="148294">4674 10566 0,'18'0'31,"0"0"-15,-1 0-16,1 0 0,17 35 16,-17-17-16,17 17 15,-17-35-15,-1 18 0,36 17 16,-35-35-16,52 53 15,-34-36-15,-19 1 0,36 17 16</inkml:trace>
  <inkml:trace contextRef="#ctx0" brushRef="#br0" timeOffset="148877.12">6473 10848 0,'-35'0'16,"70"0"-16,-87 0 15,34 0-15,0 0 16,1 35-16,-19 0 15,19-17-15,-19 35 16,19-18-16,-1-17 0,-17 35 16,17-18-16,1-17 0,-1 17 15,18-17-15,-18-1 0,18 1 16,-17 0-16,17-1 16</inkml:trace>
  <inkml:trace contextRef="#ctx0" brushRef="#br0" timeOffset="149133.82">6174 10936 0,'-18'0'0,"18"-18"15,18 54 32,-1-19-47,19 1 16,-19 0-16,1-1 0,17 19 15,-17-19-15,-1 1 0,1-1 16,0 1-16,-1 0 0,1-1 0,17 19 16,-17-36-16,-18 17 15,17 1-15,1-18 16</inkml:trace>
  <inkml:trace contextRef="#ctx0" brushRef="#br1" timeOffset="184783.9">2734 9613 0,'0'-17'313,"18"17"-266,-1 17-16,1-17-15,-18 18-1,18 17 1,-18-17 15,0-1-15,17 1-16,1-18 31,-18 18 0,17-1-31,-17 19 32,18-19-17,0 1 1,-1-18-16,1 17 297,0 19-297,-18-19 15,17 1 1,1 0 0,-18-1-1,0 1 1,18 0-1,-1 17-15,1-17 47,0-1-47,-18 1 47,17-1-31,1-17-1,-1 18 1,-17 17 0,18-17-1,-18 17 79,0-17-94,0 0 31,0-1-31,0 18 328,18-17-265,-1 0-32,1-18 0,-18 17 16,18 1-31,17 0 0,-35-1 202,0 1-186,18 0-32,17-1 15,-35 1 1,0-1-1,17 19-15,1-19 16,0 19 0,52 34-1,-52-52 1,-18 0 0,18-1-1,-18 1 1,17-1-16,18 36 15,-17-35 17,0 0-32,-1-1 15,-17 1 1,18-18 0,17 53-1,-35-18-15,18-35 16,17 35-1,-35-17 1,18 0-16,0 17 16,-1-17-1,1-18 1,17 35-16,-17-18 16,17 19-16,0-1 15,-17-17-15,0-18 16,-18 17 234,0 36-250,35 0 15,-35-35-15,17-18 63,36 70-47,-17-52-1,-19 0-15,1-1 16,0 1-1,17-18-15,-18 18 16,1 17 15,0-18 1,-1 1-17,36 0-15,0 17 16,-35-35-1,17 35 17,0 1-32,-17-36 15,0 0 17,-1 0 46,-17 17-78,18-17 62,17 18-46,-17-1 140,0-17-156,17 71 16,0-36 124,36 18-124,-18 0 0,-36-53-16,54 35 15,-71-17-15,17-18 16,19 18-1,17 52 17,-36-52 77,1-18-109,0 18 16,-1-1 15,1 18-31,35-17 16,0 17-16,0 1 15,-53-19-15,35 19 16,0-19-1,-35 1 1,35-1-16,1 19 16,-19-36-1,-17 17-15,36-17 16,-19 18 0,-17 0-16,18-1 31,-1 1-31,1 0 15,17-1-15,18 36 16,-35-35-16,0-1 31,35 1-15,-36 0 0,18-1-16,1 36 15,34 0 1,-52-53-1,17 18-15,0-1 16,1 19-16,-36-19 16,17-17-1,1 18-15,0 0 16,-1-1 0,54 36-1,-54-35 1,36 17-16,0-17 15,-17 17 1,-1 18 31,0-18-47,-17-35 47,-1 18-47,1 0 15</inkml:trace>
  <inkml:trace contextRef="#ctx0" brushRef="#br1" timeOffset="189040.36">2240 8996 0,'18'0'31,"-18"-18"-15,17 18 15,1-17-15,-18 34 62,18 1-78,-18 17 15,17-35-15,-17 18 0,0-1 16,0 1-16,0 0 0,18 17 16,-18-17-16,0-1 0,0 18 15,0-17-15,0 0 0,0 17 16,0-17-16,0-1 15,0 1-15,0 0 0,0-1 16,0 1 0,0-36 46,0 1-46,0-1-1,0 0-15,0 1 16</inkml:trace>
  <inkml:trace contextRef="#ctx0" brushRef="#br1" timeOffset="189341.97">2505 9049 0,'-18'0'16,"18"17"31,35 1-31,-17 0-1,0 17-15,-18-17 0,17-18 16,-17 17-16,0 1 0,18 17 15,-18-17-15,18 17 16,-18-17-16,0-1 16,0-34 15</inkml:trace>
  <inkml:trace contextRef="#ctx0" brushRef="#br1" timeOffset="189595.86">2787 8925 0,'-18'0'15,"-17"36"1,35-19 0,0 1-16,0-1 15,0 1-15,0 0 16,18-1-16,-18 1 0,35 17 0,-35-17 15,18 0-15,-1-1 16,-17 1-16,0-1 0,0 1 0,18-18 16,-18 18-16,0-1 15,0 1-15,-35-18 16,17 0-16</inkml:trace>
  <inkml:trace contextRef="#ctx0" brushRef="#br1" timeOffset="189938.84">2046 8943 0,'-18'0'0,"36"0"16,-53 0-16,0-18 15,17 18-15,0-17 16,18-1-1,36 18-15,-19-18 16,18 18-16,-17 0 16,0 0-16,-1-17 0,19 17 15,-1-18-15,-17 18 0,34-18 16,-34 18-16,17-17 0,18-1 16,-17 18-16,-1-17 0,-17 17 0,52-18 15,1 18 1,-54 0-16,19 0 15,-19 0-15,1 0 16,-18 35-16,0-17 16</inkml:trace>
  <inkml:trace contextRef="#ctx0" brushRef="#br1" timeOffset="190574.63">2293 9349 0,'0'0'0,"-18"0"16,54 0 62,-19 0-78,19 0 16,-1-18-16,0 18 15,0 0-15,18-18 0,-17 18 16,-1 0-16,71-17 15,-71 17-15,71-18 16,-71 18-16,71-18 16,-53 1-16,-18 17 15,-17 0-15,-1 0 16,-34 0 46,-18 0 79,17 0-125,0 0-16,1 0 0</inkml:trace>
  <inkml:trace contextRef="#ctx0" brushRef="#br2" timeOffset="201662.11">494 2364 0,'0'17'94,"0"1"-79,0 0 1,0 17-16,0 53 16,0-35-1,0 70-15,0-17 16,0-35-16,0-1 16,0-17-16,0-35 15,0 52-15,0 1 16,0-18-16,0 35 15,0-35-15,0 35 16,0-53-16,0 18 16,18-17-16,-18-19 15,17 1-15,-17 17 16,0-17 0,35 17-16,1 53 15,-19-70-15,-17 0 31,0-1-15,0 19 62,0 52-78,0-18 16,0-17-16,36 0 15,-36 35-15,0-52 16,17-1-16,-17 35 16,0 19-1,18 34-15,0-17 16,-18-18-16,0-70 16,0 70-16,0 0 15,0-17-15,0-18 16,0-36-1,0 54-15,0-1 16,0 1-16,0-36 16,0 0-16,0-17 15,0 17-15,0 18 16,0-35-16,0 0 16,0 17-1,0 18-15,0-18 16,0 18-16,0 0 15,0-18-15,0 36 16,-36-36 0,36 18-16,-17-35 15,17 17-15,0-18 16,0 1-16,0 0 16,0 17-16,0-17 15,0-1 48,0 1-48,0 0 32,0 17-16,0 18-15,0-18 0,0-17-16,0 70 15</inkml:trace>
  <inkml:trace contextRef="#ctx0" brushRef="#br2" timeOffset="202822.22">212 5927 0,'0'-18'78,"17"18"-62,71 0-16,-17 0 0,-18 0 15,0 0 1,70 0-16,-70 0 16,35 0-16,89 0 15,-142 0-15,124 0 16,70 0-16,-70 0 15,17 0-15,89 0 16,-212 0-16,106 0 16,-36 0-1,36 0-15,-18 0 0,-53 0 16,-35 0 0,70-71-16,19 71 15,-54 0-15,0 0 16,71 0-16,-18-17 15,-53 17-15,36 0 16,-54 0 0,18 0-16,-52 0 0,-1 0 15,18 0 1,-36 0-16,19 0 16,52 0-16,35 0 15,18 0-15,1-71 16,52 71-16,-71 0 15,53 0-15,1 0 16,-1 0-16,-88 0 16,-52 0-16,-19 0 15,1 0 220</inkml:trace>
  <inkml:trace contextRef="#ctx0" brushRef="#br2" timeOffset="204279.02">4216 5680 0,'0'0'0,"17"-18"62,36 36 48,-35-18-95,-18 17 1,18 1-16,-1 0 16,1-1-1,-18 1-15,17-18 16,-17 18 15,18-1-31,-18 1 16,0 17 171,0-17-171,0 17 0,0-17 62,-18-1-47,1 36-31</inkml:trace>
  <inkml:trace contextRef="#ctx0" brushRef="#br2" timeOffset="206258.22">600 2258 0,'-36'0'78,"19"17"-62,-18 36-16,35-35 15,-36 17-15,1 36 16,0-36-16,-1-17 16,1 17-16,0 18 15,17-35 1,-17 34-16,35-34 0,-18 0 15,18-1 1,-17 1-16,-1 0 0,18-71 125,35 35-109,36-88-16,35 18 15,-36 53-15,-52 17 16,35-35-16,0 0 16,-36 36-16,36-36 15,-35 35 1,0 18 218,17 18-234,-35 17 16,17-17-1,1-1-15,0 36 16,-1-53-16,-17 18 16,0 0 46</inkml:trace>
  <inkml:trace contextRef="#ctx0" brushRef="#br2" timeOffset="214524.96">13829 11553 0,'35'0'219,"18"53"-203,-35-35-16,-1-18 15,1 18 95,0-18-79,-1 17-31,1-17 15,0 18 1,-1 0 0,1-1-1,17 1 1,-17-1 0,-1 1-1,1-18-15,0 0 16,-1 0 31,1 18-47,-18-1 15,18-17-15,-1 0 16,1 0 0,-1 18-16,19 0 15,-19-18 1,1 17-16,0-17 31,-1 18-31,1-18 16,0 18-1,17 17 63,-17-17-62,17 17 0,-18-18-1,36 19 32,-35-19-16,17 1 1,-17 17-1,0-17 16,17 17 15,-18-17-62,1-1 63,17 36-32,-17-53 0,0 18-15,-1 0 0,-17-1 15,36 1 0,-19 17 0,1-17-15,-1-1 15,1-17-31,0 36 16,-1-36-1,1 0 1,0 17 0,-1 19-16,1-36 15,0 0 1,-18 17 0,17 1-1,1 0 1,0-1-1,-1-17 1,1 18 0,17 0 15,-17-1-15,35-17-1,-53 18 1,17-18-1,1 17-15,0-17 32,17 18-17,-18 0 1,19-18 0,-1 35 15,-35-17-16,53-1 1,-35-17 15,-1 18-15,1 0 15,-1-1 0,1-17-15,0 35 0,-18-17-16,17-18 47,1 18-16,-18-1-16,35 1 1,-17 0 0,0-1-16,-1 1 47,1 17-32,0-35 1,-1 35 15,1-17-31,-1 17 47,-17-17-47,36 17 31,-19-35-15,1 0-16,0 18 15,17 17 17,-17-17-1,-1 0 0,-17-1-15,35 1 15,-17-1-15,0-17-1,17 18-15,-17 0 16,-18-1-16,17 1 31,1 0-15,35-1 15,-36 1-15,19 0-1,-19-1 17,-17 1-32,18-1 15,0-17 16,-1 18-31,36 0 16,-35-18 0,0 0-1,-1 17 1,18-17-16,-35 18 16,53 0-16,-35-18 15,0 0-15,35 17 16,-1 1-1,-52 0-15,18-18 16,0 0-16,-1 0 16,1 0 46,0 17-46,-18 1-1,17-18 1,19 35 0,-36-17-1,17-18 1,18 17-16,-17 1 16,35 17-16,-35-17 15,-1-18 32,1 0-47,17 35 16,-17-17-16,0 0 31,17-18-15,-35 17-1,35 1 1,0-1-16,-17 19 15,0-19 1,-1 1-16,1 17 16,17-35 15,-17 18-15,17 0-1,-17-1-15,17 1 31,-17-18 1,-1 0 46,1 17-78,-18 1 31,35 0-31,-17-1 63,-1 1-48,-17 0 1,18-1-16,0 1 15,-1 0 32,36-1-47,-35 1 16,0-1 0,-1-17 77,54 53-77,-54-35 0,19 0-1,-1-1-15,36 36 31,-54-53-31,18 36 0,1-36 125,-19 17-125,1-17 16,88 35-16,-71-17 31,-17-18-31,-18 18 16,17-1-16,1 1 31,0-18-15,-1 18-16,19-1 15,-36 1-15,17 0 16,1-1 15,0 1-15,17-1-16,-18 1 16,19 53-1,-1-18 1,36 70-16,-19-88 15,-16 1 1,17 17-16,-36-53 16,1 52-16,0-52 15,-1 18 1</inkml:trace>
  <inkml:trace contextRef="#ctx0" brushRef="#br3" timeOffset="-199188.46">14870 10601 0,'17'0'156,"1"35"-156,-18-17 16,17 0-1,1 34 1,-18-34 0,18-18-1,-1 35 1,-17-17-16,0 0 16,18 52-1,0-52-15,-1 17 16,1-17-1,-18-1-15,35 36 16,-17-17 0,-18-19 15,18 36 16,-1-35-32,1 52 17,17 1-32,-17-53 15,-18 17-15,17 35 16,-17-34 15,18-36-31,-18 17 16,18 19-16,-1-19 15,-17 1 1,0-1 0,18 1-1,-18 0 1,18 17-16,-1-17 16,-17 17-16,53-17 15,-53-1-15,35 18 16,-35-17 15,18 0-31,0 17 47,-18-17-31,0-1-1,0 1 16,17 17-31,-17 1 16,18-36-16,-18 17 16,0 1 15,18 35-15,-18-36-16,17 1 15,1 0 1,-18-1-16,35 54 31,0-36-15,-35-17-1,0-1 1,0 19 0,0-19-1,36 36-15,-19 53 16,19-88-1,-36 35-15,17 0 16,1-36 0,-18 1-1,0-1 1,0 1-16,18 0 16,-1 17-1,1 18 48,-18-35-32,17-18-15,1 17-16,-18 1 15,0 17 1,18-17-16,-1-1 62,1-17-62,0 18 16,-18 0 0,0-1-16,17 19 15,1-19-15,0-17 16,-18 35-16,0 18 31,17-17-31,1-19 16,-1 1-16,-17 0 15,18 17 1,-18-17 0,18-18-1,-1 52 1,36-16-1,-53-19 235,18 19-234,-18-19-16,0 1 16,0 0-16,0-1 15,0 18 17,18 18-32,-18-35 15,0 35-15,0-18 16,17-17-16,1 17 15,-18-17 1,17 17 0,-17 0-16,0-17 15,0 0 17,18-1-32,-18 1 31,0 17-31,18 0 15,-1 36 1,1-53 0,0 35-1,-18-36 1,17 1-16,19-1 16,-19 1-1,1 0 1,0 17-1,-18 0 1,0-17 0,17 0-1,-17-1 17,35 18-17,-35-17 1,18 35-16,-18-35 0,18 17 31,-18-17 0,0-1-31,17 19 16,19 16 15,-19-16-31,19 17 16,-19-36-16,-17 19 15,18-19-15,-18 1 16,35 35 0,-35-36 15,18 19-31,-18-19 16,0 19-1,17-36 1,-17 35-16,18 0 31,-18-17-15,18 35-1,-18-36 17,17 1-17,1 17 32,0 18-47,-18 0 16,52-18-1,-52-17-15,18 0 16,0-1 0,-18 1-1,0 0 16,17-18-31,1 17 16,0 18-16,-18-17 63,0 0-63,0-1 15,17-17 1,1 36-16,0 17 47,-1-36-32,-17 1 17,36 17-17,-1-35 32,-35 35-31,0-17-1,0 0 17,17-1-17,1 1-15,-18 0 31,18 35-31,-18-36 16,0 1 0,17-1-16,19 36 15,-36-35 32</inkml:trace>
  <inkml:trace contextRef="#ctx0" brushRef="#br1" timeOffset="-185448.46">14146 10830 0,'18'0'156,"-18"18"-156,53 17 16,-18 18-16,0 18 16,-17-54-16,0 1 15,-18 17-15,35 0 16,-17 1-16,-1-1 31,1 0 0,35 36-15,-18-53-16,-17 17 31,-18-18 0,17 19-15,1-19 0,-18 1-16,18 0 15,-1-1 1,1 19 15,-18-19-15,18 18-1,-1-17-15,-17 0 32,0-1-17,18 19 1,17 17 0,18-36-1,-53 1 1,18 17-16,-1 0 31,1 1-31,0-19 16,-18 1 15,17 0-15,1-1-1,0 1 1,-18 0-1,35-1 1,-18-17-16,-17 18 63,18-1-63,17-17 15,-35 18 1,18 17-1,0-35 1,-1 18-16,1 17 16,17-17-1,1 17-15,-36-17 32,17 17-32,-17-17 46,35 17 251,-17-17-281,0-1 15,17 19-15,-17-19 15,-1-17-15,1 18-16,0-1 31,-18 1-15,35 17-1,-18-35-15,1 0 16,0 18-16,17 0 15,-17-1 1,-1 1 0,1 0-1,0-18-15,-1 17 32,1 19-17,-1-36-15,1 17 16,0-17-16,-1 18 15,1-1 48,17 19-47,-17-36 15,0 17-16,-18 1-15,17-18 16,1 18-16,0-1 31,-18 1-31,35 17 16,0 0-16,-17 1 16,-1-19-1,1 1-15,35 17 31,-53-17-15,18 0 0,17 17-1,-18 18 32,1-36-31,17 1-16,-17 0 15,0 35-15,-1-18 16,1-17-16,17 17 16,-17-18-1,-1 1-15,1 17 16,0-17 0,-1 35-1,1-35 16,0-1-31,-1 36 16,19-18-16,-36-17 16,35 35-1,0-35-15,-35-1 16,0 1 15,35 35-31,-17-36 31,0 1-31,-18 0 16,17-18 15,1 35-31,0-17 16,-18 17 0,17 18-16,19-36 15,-19 1-15,1 35 16,17-18-1,-17-17 1,-1 0-16,1 34 16,-18-34 15,18 0 0,-1-18-31,1 17 16,17 1-1,-35 0-15,0-1 16,18 1 15,-1 0-15,36 17 0,-17 0 15,-36-17-16,17 17-15,-17-17 16,18 35 15,17-18-15,-17-35-16,0 53 16,-1-36-16,1 1 31,-18 35-16,0-35 1,53-1-16,-18 19 16,-35-19-1,35 18 1,-17-17-16,0 17 16,-1-17-16,1 0 15,-1-1-15,1 1 16,0 0-1,-1-18-15,19 17 16,17 1 0,-36-18-16,-17 17 15,18 1 1,-1 0-16,1-1 16,0 1-16,17 0 46,-17-1-30,17-17-16,0 0 16,-35 18-1,18 0-15,0 17 16,-1-17-16,-17-1 16,18-17 15,-1 0-16,19 18 1,-19-1 0,1 1-16,17 17 15,1-17 1,-19 0 0,1-1 109,17 19-16,-35-19-93,0 1 30,0-1-46,18 1 16,-1 17 0,1 36-1,0-71 1,-18 18 31,0-1-47,17 1 31,-17-1-31,18 19 16</inkml:trace>
  <inkml:trace contextRef="#ctx0" brushRef="#br1" timeOffset="-135183.31">988 476 0,'0'-17'16,"0"-1"15,0 0-31,0 36 62,0 17-62,0-17 16,0 35-16,0-18 0,17 0 16,-17 36-16,0-36 0,0 0 15,0 71 1,0-35-16,0-54 16,0 1-16,0 17 0,0-17 15,0 0-15,0-54 47,-17 36-47,17-17 0,-36-1 0,36 0 16,-17-17-16,17 18 0</inkml:trace>
  <inkml:trace contextRef="#ctx0" brushRef="#br1" timeOffset="-134987.08">864 653 0,'71'194'16,"-142"-406"-16,71 230 0,0-54 31,18 36-31,17 0 16,-17 0-16,-1 0 0,19 0 15,17 0-15,-18 0 0,-17 0 16,87 36 0,-69-19-16,-1 19 15,-17-36-15,-1 17 0,19-17 16,-19 0-16</inkml:trace>
  <inkml:trace contextRef="#ctx0" brushRef="#br1" timeOffset="-134552.18">1411 670 0,'0'0'0,"-35"0"16,17 18-16,-17 0 16,17 17-16,-35 18 15,53-36-15,-17-17 16,-1 36-16,18-19 0,0 1 15,0 0 1,18-18 0,-18-36-16,17 36 0,-17-17 15,18-19-15,0 19 0,-18-19 16,17-16-16,1 16 0,-18 1 16,18 0-16,17-71 15,0 35 1,-35 54-16,18-1 0,-1 0 15,1 18 1,-18 18-16,18 0 16,-1 17-16,1 0 15,-18 1-15,18-19 0,-18 1 0,0 17 16,17-17-16,-17 17 0,0 18 16,18-18-16,-18 0 0,0 71 15,17-18 1,-17-70-16,0 0 0,0-1 15,0 1-15,0 0 0,18-18 16,-18 17-16,18-17 16,-18-35-1</inkml:trace>
  <inkml:trace contextRef="#ctx0" brushRef="#br1" timeOffset="-134094.58">2081 706 0,'0'0'16,"0"-18"-16,0 0 0,-17 18 15,-1 0-15,18-17 16,-18 17-16,1 0 16,-18 35-16,17-17 15,0-1-15,1 18 0,17-17 0,-18 0 16,0 35-16,18-36 0,-17 54 15,17-54-15,0 1 16,0 17-16,35-35 0,-35 18 16,18-18-16,17 0 0,-17 0 15,-1 0-15,1-35 0,-1 35 16,1-18-16,0-17 0,-18 17 16,17 1-16,-17-1 0,0-17 15,0 17-15,0 0 0,0 1 0,0-1 16,0 0-16,0 1 0,0-1 15,0 1-15,0 52 16,0 0 0,0-17-16,0 17 15,0 0-15,18-17 0,17 52 16,-17-52-16,0 17 0,-1-17 16,1 0-16,-1-1 0,19-17 15,-19 0-15,1 0 16,0-17-16,-1-19 15</inkml:trace>
  <inkml:trace contextRef="#ctx0" brushRef="#br1" timeOffset="-133774.73">2399 653 0,'0'17'0,"-18"19"15,18-19 1,36 18-1,-19-17-15,-17 0 0,71-1 16,-54 1-16,1 0 0,17-1 16,-17 1-16,0 0 0,-1-1 15,-17 1-15,18-1 16,-18 1-16,-35-18 31,35-35-31,-18 35 0,18-35 0,-35-1 16,17 1-16,18 17 0,-18-35 15,18 36-15,0-18 0,0-18 16,18 35 0,17 0-16,-17 1 15,17 17-15,-17 0 0,-1 0 16,19 0-16</inkml:trace>
  <inkml:trace contextRef="#ctx0" brushRef="#br1" timeOffset="-133006.1">3157 600 0,'0'-18'0,"0"36"0,-17-36 0,-19 0 16,19 18-16,-18 0 16,17 0-16,-17 0 15,17 18-15,0-18 0,-17 35 0,0 1 16,17-19-16,-35 54 15,53-36-15,0-17 0,0 35 16,0-36-16,0 19 16,18-19-16,-18 1 15,53-1 1,0-17-16,-36 0 16,19-52-16,-19 52 15,1-36-15,0 19 0,-18-1 0,17 0 16,1-52-16,-18 52 15,0 1-15,0 34 32,0 1-17,0 17-15,0 0 16,0-17-16,35 17 0,-35 1 16,18-1-16,-18 0 0,35 18 0,-17 71 15,-1-54-15,1 1 0,17 52 16,-35-52-16,18-36 0,-1 35 15,1-34-15,-18-19 0,0 1 16,-35-18 0,0-35-16,17 35 15,-35-71-15,35 54 16,-17-19-16,-18-34 16,36 34-16,-19 1 0,36 18 15,-17-1-15,17-17 0,0 17 0,0 0 16,0-17-16,0 0 15,0 17-15,17 1 0,19-36 16,-1 17-16,-18 19 0,19-19 16,-1 19-16,0-19 0,1 1 0,16-18 15,-16 36-15,-1-19 0,18 1 16,-35 35-16,-1-18 0,1 1 16,-18 52-1,0-17-15,0 17 16,0 0-16,0-17 0,0 0 15,0-1-15,0 1 0,0-1 0,17 1 16,-17 0-16,0-1 0,0 1 16,0-53 15,0-1-15,0 19-16,0-18 0</inkml:trace>
  <inkml:trace contextRef="#ctx0" brushRef="#br1" timeOffset="-132857.31">3440 512 0,'-18'0'31,"18"35"-15,0-18-16,0 1 16,0 0-16,18-1 15,17-17-15,0 0 16</inkml:trace>
  <inkml:trace contextRef="#ctx0" brushRef="#br1" timeOffset="-132225.81">3704 582 0,'18'0'0,"-36"0"0,36 18 15,-1-18-15,-17 17 0,0 1 16,0 17-16,0-17 0,0 0 16,0 17-16,18-18 15,-18 1-15,18 35 16,-18-35-16,17 17 0,-17-17 15,0-1-15,18 1 0,-18-1 16,0-52 15,0 18-31,-35-19 16,35 1-16,0 17 0,0-35 16,0 36-16,0-1 0,0-17 15,0 17-15,35 1 16,0 17-16,-17 0 15,0 0-15,-18 17 16,35 19-16,-18-36 0,1 17 16,0 18-16,-1-17 0,1 0 15,17-1-15,-17 1 0,0-18 16,34 0-16,-34 0 0,0 0 16,-1 0-16,1 0 0,0-18 0,-1 18 15,1-35-15,17 0 0,-17 17 16,-18-17-16,18-36 15,-1 1-15,-17 52 16,-35 1 0,17 17-16,-17 0 15,17 0-15,1 35 0,-1-35 0,-17 17 16,35 19-16,-18-1 16,18-17-16,0-1 0,0 36 15,35-35-15,-35-1 0,36 19 16,-1-1-16,18 0 15,-35-35-15,-1 18 16,1-18-16,-1 18 0,1-18 16,-18 17-16,0 1 15,-35-18 1,35 17-16,-35-17 0,17 18 16,-35 0-16,18-1 0,-1 1 15,-52 0-15,35-1 0,0 1 16,0 0-16</inkml:trace>
  <inkml:trace contextRef="#ctx0" brushRef="#br1" timeOffset="-131371.99">1058 1429 0,'-35'0'0,"70"0"0,-105 0 16,52-18 0,0 18-16,1 0 15,52 0 32,-17 0-31,17 0-16,0 0 0,106 18 15,-70-18-15,0 0 0,87-18 16,-70 18-16,18-18 0,88-17 16,-88 18-16,0-1 0,123-17 15,-123 17-15,18 0 0,105-17 16,-106 0-16,-17 17 0,106-17 15,-106 35-15,0-18 0,158-35 16,-176 53-16,1-17 16,-19 17-16,1 0 0,34-18 15,37-17-15,-125 35 16,19-18-16,-19 18 0,1 0 16,-36 0 46,1 0-46,17-18-16,-18 18 15,0 0 17,1 0-32,-1 0 0,0 0 15,1 0-15</inkml:trace>
  <inkml:trace contextRef="#ctx0" brushRef="#br1" timeOffset="-122219.3">9790 4339 0,'17'0'0,"-17"-17"31</inkml:trace>
  <inkml:trace contextRef="#ctx0" brushRef="#br1" timeOffset="-120488.14">9772 4304 0,'18'18'125,"-18"-1"-110,0 1-15,0-1 16,17 1-16,-17 0 15,0-1-15,0 1 16,18 0-16,-18-1 0,0 1 16,0 0-16,0 34 15,17-34-15,-17 0 0,0-1 0,0 1 16,0 0-16,0 35 16,18-53-16,-18 35 15,0-18-15,0 1 0,18 17 16,-18-17-16,0 0 0,0-1 0,0 1 15,0 0-15,0-1 0,0 1 16,0 0-16,0-1 0,0 1 16,0-1-16,0 1 0,17 0 15,-17 17 1,0 0-16,0-17 0,18 0 16,-18-1-16,0 1 15,0-1 1,0 1-16,0 0 15,0-1 1,18 1-16,-18 0 16,0-1-16,0 1 15,0 0-15,0-1 16,0 1-16,0-1 0,0 1 16,0 0-16,0-1 15,0 1-15,0 0 16,0-1-16,0 1 15,0 0-15,0-1 16,0 1-16,0 0 16,0-1-16,17 1 15,-17-1-15,0 1 16,0 0 0,0-1-16,0 1 15,0 0 1,18-1-1,-18 1-15,0 0 16,0-1-16,0 1 16,0-1-16,0 1 15,0 0-15,0-1 16,0 1-16,0 0 0,0-1 16,0 1-16,0 0 0,0-1 15,0 1-15,0-1 0,0 19 16,0-19-16,0 19 15,0-19-15,0 1 0,0 0 0,0-1 16,0 1-16,0 0 0,0-1 16,18 1-16,-18-1 0,0 1 0,0 0 15,0-1-15,0 1 16,0 0-16,0-1 0,0 1 16,0 0-16,0-1 15,0 1-15,0-1 0,0 1 16,0 17-16,0-17 15,0 17-15,0-17 16,0 0-16,-18-1 0,18 1 16,0-1-16,0 1 0,0 0 15,0-1-15,0 1 16,0 0-16,0-1 16,0 1-1,0 0-15,0-1 0,0 1 16,0 0-16,0-1 15,0 1-15,0-1 16,0 1-16,0 0 16,0-1-16,0 1 15,0 0 1,0-1 15,0 1 0,0-36 32,0 1-63,0-1 16,0 0-16,0 1 15,-18-1-15</inkml:trace>
  <inkml:trace contextRef="#ctx0" brushRef="#br1" timeOffset="-118039.35">10707 3616 0,'0'-18'0,"0"1"16,0 34 125,0 1-126,0 17-15,0-17 16,0 0-16,17-1 0,-17 1 16,18-1-16,-18 36 15,0-35-15,0 0 16,18-1-16,-18 1 0,0 0 0,0-1 15,0 1-15,0-1 0,0 19 16,0-19-16,0 1 0,0 0 0,17-1 16,-17 1-16,0 0 0,0-1 15,0 1-15,0-1 0,0 1 16,0 0-16,18-1 0,-18 1 16,0 0-16,0-1 15,0 1-15,18 0 0,-18-1 16,0 1-16,0 0 15,0-1-15,0 1 0,17-1 16,-17 1-16,0 0 0,0-1 16,0 1-16,0 0 15,18-1-15,-18 1 16,0 0-16,0-1 16,0 1-16,18-1 15,-18 1-15,0 0 0,0-1 16,0 1-16,0 0 15,0-1-15,0 1 16,0 0-16,-18-18 0,18 35 16,0-18-16,0 1 0,0 0 15,0-1 1,0 1-16,0 0 0,0-1 16,0 1-16,-18 0 15,18 17-15,0-17 16,0-1-16,0 1 0,0-1 15,0 1-15,0 0 0,0-1 16,0 19-16,0-19 16,0 19-16,0-19 15,0 1-15,0-1 0,0 1 16,0 0-16,0-1 0,0 1 16,0 0-1,0-1-15,0 1 16,0 0-16,0-1 15,0 1-15,0-1 16,0 1-16,0 0 0,0-1 16,0 1-16,0 0 15,0-1-15,0 1 16,0 0-16,0-1 16,0 1-16,0 0 0,18-1 15,-18 1-15,0-1 0,0 19 16,18-19-1,-18 36-15,0-35 16,0 0-16,0-1 0,0 1 0,0-1 16,17 1-16,-17 0 15,0-1-15,0 1 0,0 0 16,0-1-16,0 19 0,0-19 16,0 18-16,0 1 0,18-19 15,-18 1-15,0 35 16,0-35-16,0-1 0,0 36 15,0-35-15,0 52 16,0-52-16,0 0 16,0-1-16,0 1 0,0 0 15,0-1-15,0 1 0,0-1 16,0 1-16,0 0 0,0 17 16,0-17-16,0-1 15,0 1-15,0 0 0,0-1 0,0 1 16,0 17-16,17-17 0,-17-1 15,0 19-15,0-19 16,18 1-16,-18 0 16,0-1-16,0 1 0,0 0 15,0-1-15,0 1 16,18-1-16,-18 1 0,0 0 16,0-1-16,0 19 15,0-19-15,0 1 16,0 0-16,0-1 0,0 1 15,0-1 32,0-34 63,0-1-110,0 1 15,-18-1-15,0-17 0</inkml:trace>
  <inkml:trace contextRef="#ctx0" brushRef="#br1" timeOffset="-116400.03">9684 3933 0,'17'0'0,"-17"-17"0,18 17 16,-18-18 0,0 1-1,0-1 32,0 0-31,0 1-1,0-1-15,0 0 16,18 18 0,-18-17-1,0 34 48,0 1-48,0 0 1,17-1-16,-17 19 16,18-36-16,-18 17 0,0 36 15,0-35-15,18 35 16,-18-36-16,0 1 15,0 17-15,0-17 0,0-1 16,0 1-16,0 0 0,17-1 0,-17 1 16,0 17-16,0-17 0,0 0 15,0 17-15,0-17 0,18-1 16,-18 1-16,0-1 0,0 1 16,0 0-16,0-1 15,0 1-15,0 0 16,0-1-16,0 1 15,17-18-15,-17 18 0,0-1 16,0 1-16,0-1 0,0 1 16,0 0-16,0-1 15,0 1-15,0 0 0,0-1 16,0 1-16,0 0 16,0-1-16,0 1 15,0-1-15,0 1 0,0 0 16,0-1-16,-17 1 15,17 0-15,0-1 16,0 1-16,0 0 16,0-1-16,0 1 0,0 0 15,0 17-15,17-18 0,-17 1 16,18 17-16,-18-17 16,0 0-16,0-1 0,0 1 15,0 0-15,0-1 0,0 1 16,0-1-1,18-17-15,-18 18 0,0 0 16,0-1 0,-36-17 15</inkml:trace>
  <inkml:trace contextRef="#ctx0" brushRef="#br1" timeOffset="-114043.11">10689 3545 0,'0'18'15,"0"0"32,0-1 0,18 1-31,-18 0-1,17-1-15,-17 1 16,18 0-16,-18-1 15,0 1-15,0-1 0,18 1 16,-18 0-16,0-1 0,0 1 16,0 0-16,0-1 0,0 1 15,0 0-15,0 17 0,0 53 16,0-53-16,0 18 16,0-35-16,0-1 0,0 19 15,0-19-15,0 1 0,0 0 16,0-1-16,0 1 15,0 0-15,0-1 0,0 1 16,0 0-16,0-1 0,0 1 16,0 17-16,0-17 0,0-1 15,0 1-15,0 0 0,0-1 16,0 36 0,0-35-16,0-1 0,0 1 15,0 0-15,0-1 0,0 1 16,0 0-16,0-1 15,17 1 1,-17 0-16,0-1 16,0 1-16,0-1 15,0 1-15,0 0 0,0-1 16,0 1-16,0 0 0,0-1 16,0 1-16,18 17 15,-18-17-15,0 0 16,0-1-16,18 1 0,-18-1 15,0 1-15,0 0 0,0-1 16,0 1-16,0 0 0,0-1 16,0 1-16,17-18 0,-17 18 0,0-1 15,0 1 1,0-1-16,18 1 0,-18 0 16,0 17-1,0-17-15,18-1 0,-18 1 16,0 0-16,0-1 0,0 1 15,0-1-15,0 1 0,0 0 16,0-1-16,17 1 16,-17 0-16,0-1 15,0 1-15,0 0 16,0-1-16,0 1 16,18 0-16,-18-1 0,0 1 15,0-1-15,0 1 16,0 0-16,0-1 15,17-17-15,-17 18 16,0 0-16,0-1 16,0 1-16,0 0 15,18-1-15,-18 1 0,0-1 16,0 1-16,0 0 16,0-1-16,0 1 15,18 0 1,-18-1-16,0 1 15,0 0-15,0-1 16,0 1-16,0-1 16,17 1-16,-17 0 15,0-1-15,0 1 16,0 0-16,0-1 0,0 1 16,0 0-16,0-1 15,0 1 1,0 0-16,0-1 15,0 1-15,0-1 16,0 1-16,0 0 16,0-1-16,0 1 0,0 0 15,0-1 1,0 1-16,0 0 16,0-1-1,0 1-15,0-1 16,-17 19-1,17-19-15,0 1 0,0 0 16,0-1-16,0 1 16,0 17-1,0-17 1,0-1 0,0 1-1,0 0-15,0-1 16,0 1-1,0 0-15,0-1 16,0 1-16,0 0 16,0-1-16,0 1 15,0 0 1,0-1-16,0 1 16,0-1-1,0 1 1,0 0-1,0-1-15,0 1 16,0 0-16,0 17 16,0 0-16,0 0 15,0-17-15,0 0 0,0 35 16,0-36-16,0 1 0,0 17 16,0-17-16,0-71 15,0 35 1,0 1-16,0-1 0,0-53 15,0 36-15,0 18 0,0-1 0,0-35 16,0 35 0,-36 18-1,19 0-15</inkml:trace>
  <inkml:trace contextRef="#ctx0" brushRef="#br1" timeOffset="-111129.02">9790 4022 0,'0'17'0,"0"1"31,0 0 1,0-1-1,0 1-31,0-1 15,0 1-15,0 0 16,0-1-16,0 1 0,0 0 16,0-1-16,0 1 15,0 0-15,0-1 0,0 1 0,17 0 16,-17 17-16,0-18 0,0 36 16,0-35-16,18 17 15,-18 53 1,0-52-16,0-1 15,17-17-15,-17 17 0,0-17 16,0-1-16,0 18 0,0-17 16,0 0-16,18-1 0,-18 1 15,0 17-15,0-17 0,0 35 16,0-35-16,0 17 0,0-18 0,0 19 16,0-19-16,0 1 0,0 53 15,0-54-15,0 18 16,0-17-16,0 0 15,0-1-15,18 1 16,-18 0-16,0-1 0,0 1 16,0 0-16,0-1 15,0 1-15,0-1 0,0 1 16,0 0-16,0-1 0,0 1 16,0 0-16,0-1 15,0 1-15,0 0 16,0-1-1,0 1 1,0 0-16,0-1 0,0 1 16,0-1-16,17 1 15,-17 0-15,0-1 0,0 1 16,0 0-16,0-1 16,0 1-16,0 0 15,0-1 1,0 1-16,0-1 15,0 1-15,0 0 16,0-1-16,0 1 16,0 0-16,0-1 0,0 19 15,0-19-15,0 1 0,0 17 16,0-17-16,0-1 16,0 1-16,0 0 0,0-1 15,-17 1 1,17 0-16,0-1 15,0 1 1,0 0-16,0-1 16,0 1-16,0-1 0,0 1 15,0 0-15,0-1 16,0 1-16,0 0 0,0 17 16,0-17-16,0-1 15,0 1 1,0-1-1,17-17-15,-17 18 16,0 0 0,0-1-16,0 1 15,0 0-15,0-1 16,0 1-16,0 0 31,0-1 32,0 1-48,0-1 32,0 1-16,0 0-15,0-1 15,18-17-31,-18 18 32,0 0-1,0-1 47,0 1-62,0 0-1,0-1 1,0 1 15,0 0-15,0-1 15,-18-17-31,18 18 172,0-1-157,0 1 17,0-36 108,0-17-140,-17 18 16,17-19 0,-18 19-16</inkml:trace>
  <inkml:trace contextRef="#ctx0" brushRef="#br1" timeOffset="-96286.84">23072 4674 0,'-18'0'47,"0"0"0,18 36-47,-17-36 16,-1 0-16,0 0 15,18 17-15,-17-17 0</inkml:trace>
  <inkml:trace contextRef="#ctx0" brushRef="#br1" timeOffset="-94688.54">22983 4745 0,'0'17'234,"36"-17"-234,-1 0 16,-17 0-1,-1 0-15,1 0 16,0 0-16,-1 0 0,18 18 16,-17-18-16,0 0 15,-1 0-15,19 0 16,-19 0-16,1 0 15,-18 18-15,18-18 0,-1 0 16,1 0-16,0 0 0,-1 17 16,1-17-16,17 0 15,-17 0-15,-1 18 16,1-18-16,0 0 0,-1 0 16,1 0-1,0 0-15,-1 0 16,1 0-1,-1 0 1,1 0 0,0 0-1,-1 0 1,1 0-16,0 0 16,-1 0-1,1 0 1,0 0-1,-1 0 1,1 0-16,-1 0 16,1 0-16,0 0 15,-1 0-15,1 0 16,0 0 0,-1 0-1,1 0-15,0 0 0,-1 0 16,1 0-16,0 0 15,-1 0-15,18-18 16,-17 18-16,0 0 0,-1 0 0,1 0 16,0 0-1,-1 0-15,1 0 16,0 0 0,-1 0-16,1 0 15,-1 0-15,1 0 0,17 0 16,-17 0-16,0 0 0,17 0 15,-17 0-15,-1 0 0,1 0 16,-1 0-16,1 0 0,0 0 16,-1 0-16,1 0 15,0 0-15,-1 0 16,1 0 0,0 0-16,-1 0 15,19-17-15,-19 17 16,18 0-16,-17 0 15,0 0-15,-1 0 0,1 0 16,0 0 0,-1 0-16,1 0 15,0 0 1,-1 0-16,1 0 16,-1 0-16,1 0 0,17 0 15,-17 0-15,0 0 16,-1 0-16,1 0 15,0 0 1,-1 0-16,1 0 16,-1 0-16,1 0 0,0 0 15,-1 0-15,1 0 16,0 0-16,-1 0 0,1 0 16,0 0-16,-1 0 0,1 0 15,0 0-15,-1 0 16,1 0-16,-1 0 15,1 0-15,0 0 16,-1 0-16,1 0 0,0 0 0,-1 0 16,1 0-16,0 0 15,-1 0-15,1 0 0,-1 0 16,1 0-16,-18 17 0,18-17 16,-1 0-16,1 0 0,0 0 15,-1 0 1,1 0-16,0 0 15,-1 0-15,1 0 0,-1 0 16,1 0-16,0 0 16,-1 0-1,-52 0 79,17 0-78</inkml:trace>
  <inkml:trace contextRef="#ctx0" brushRef="#br1" timeOffset="-91983.9">20532 5239 0,'0'0'0,"17"0"78,19 0-62,-19 0-16,1 0 0,17 0 15,-17 0-15,35-18 16,-36 18-16,1 0 0,53 0 16,-54 0-16,1 0 0,35 0 15,-36 0-15,19 0 16,-19 0 0,1 0-16,0 0 0,-1 0 15,1 0-15,-18 18 0,17-18 0,1 0 16,0 0-16,-1 0 0,1 0 15,17 0-15,-17 0 16,0 0-16,34 0 0,-34 0 16,0 0-16,17 0 0,-17 0 15,-1 0-15,1 0 0,17 0 16,-17 0-16,0 0 16,-1 0-16,1 0 15,-1 0 1,1 0-16,0 0 15,-1 0-15,1 0 16,0 0-16,-1 0 16,1 0-16,0 0 15,-1 0-15,1 0 0,-1 0 16,1 0-16,0 0 16,-1 0-16,1 0 15,0 0-15,-1 0 16,1 0-16,0 0 0,-1 0 15,1 0-15,-1 0 0,1 0 16,17 0-16,-17 0 0,0 0 16,17 0-16,-17 0 0,-1 0 15,1 0-15,0 0 16,-1 0-16,1 0 16,-1 0-16,1 0 15,0 0-15,-1 0 16,1 0-16,0 0 0,-1 0 15,1 0-15,0 0 0,17 0 16,-18 0-16,1 0 0,0 0 0,17 0 16,-17 0-16,-1 0 0,1 0 15,0 0-15,-1 0 0,1 0 16,-1 0-16,1 0 16,0 0-16,-1 0 15,1 0-15,0 0 16,17 0-16,-17 0 15,-1 0-15,1 0 0,0 0 16,-1 0-16,1 0 0,-1 0 16,1 0-16,0 0 15,-1 0-15,1 0 16,0 0-16,-1 17 16,1-17-16,0 0 15,-1 0-15,18 0 0,18 0 16,-35 0-16,0 0 0,17 0 15,-17 0-15,-1 0 0,18 0 16,-17 0-16,0 0 0,-1 0 16,1 0-16,0 0 0,-1 0 15,1 0-15,0 0 16,17 0-16,-17 0 0,-1 0 16,1 0-16,-1 0 0,1 0 15,17 0-15,-17 0 16,0 0-16,17 0 0,-17 0 15,-1 0-15,1 0 0,-1 0 0,1 0 16,0 0-16,-1 0 0,1 0 16,17 0-16,-17 0 15,0 0-15,34-17 16,-34 17-16,0 0 0,17 0 16,-17 0-16,-1 0 0,36 0 15,-35 0-15,0 0 0,-1 0 16,1 0-16,-1 0 15,1 0-15,0 0 16,-1 0-16,1 0 16,0 0-16,-1-18 0,1 18 15,0 0-15,-1 0 0,18 0 16,-17 0-16,0 0 0,17 0 16,-17 0-16,-1 0 0,1 0 15,0 0-15,-1 0 0,1 0 16,-1 0-1,36 0-15,-35-18 16,0 18-16,35 0 16,-36 0-16,1 0 0,17 0 0,-17 0 15,35 0-15,-36 0 16,1 0-16,17 0 0,-17 0 16,0 0-16,-1 0 15,1 0-15,-1 0 0,1 0 16,0 0-16,-1 0 0,1 0 15,0 0-15,-1 0 0,1 0 16,0 0-16,-1 0 0,1 0 16,-1 0-16,1 0 0,0 0 0,-1 0 15,1 0-15,0 0 16,-1 0-16,1 0 0,17 0 16,-17 0-16,35 0 15,-36 0-15,1 0 16,17 0-16,-17 0 0,0 0 15,-1 0-15,1 0 16,0 0-16,34 0 0,-34 0 16,17 0-16,-17 0 0,0 0 15,-1 0-15,1 0 0,0 0 16,-1 0-16,36 0 0,-35 0 16,17 0-16,-17 0 0,35 0 15,-18 0-15,-17 18 0,34-18 16,-34 0-16,17 0 0,1 0 15,-19 0-15,1 0 0,17 0 16,-17 0-16,-1 0 0,1 0 16,0 0-16,-1 0 0,1 0 15,0 0-15,-1 0 0,1 0 16,0 0-16,-1 0 0,1 0 16,-1 0-1,1 0-15,0 0 16,-1 0-1,1 0 17,0 0-17,-1 0 1,1 0 15,-18-18 94,-18 1-109</inkml:trace>
  <inkml:trace contextRef="#ctx0" brushRef="#br1" timeOffset="-90828.93">25171 4745 0,'0'17'15,"17"-17"32,-17 18-31,18-18-1,0 0 1,-1 0-16,1 0 16,0 18-1,-1-18-15,1 0 0,-1 0 16,1 0-16,0 0 15,-1 0-15,1 0 16,0 17-16,17-17 16,-17 0-16,-1 0 0,1 0 0,-1 0 15,1 18-15,0-18 0,-1 0 16,1 0-16,0 0 0,17 0 16,-17 0-16,-1 0 15,1 0-15,-1 0 0,1 0 16,0 0-1,-1 0-15,1 0 16,0 0-16,-1 0 16,1 0-16,0 0 15,-1 0-15,1 0 0,0 0 16,-1 0-16,1 0 16,-1 0-1,1 0 1,0 0-16,-1 0 0,1 0 15,0 18-15,17-18 16,-17 0-16,-1 17 0,1-17 16,-1 0-16,1 0 0,0 0 15,-36 0 188,0 0-203,1 0 16,-1 0-16</inkml:trace>
  <inkml:trace contextRef="#ctx0" brushRef="#br1" timeOffset="-83969.41">2769 11254 0,'-17'-18'16,"-1"18"0,0 0-1,1 0-15,-1 0 31,18-18-31,-18 18 32,54 0 46,-36 18-78,17 0 15,1-18 1,-18 17-16,18-17 16,-1 0-16,1 18 15,0-18-15,-18 18 0,17-18 16,1 0-16,-1 17 16,1-17-16,0 18 0,-1-18 15,1 0-15,0 17 0,17 1 16,-17-18-16,-1 18 15,1-18-15,0 17 16,-1-17-16,1 18 0,-1-18 16,1 0-16,-18 18 15,18-18-15,-18 17 0,17-17 16,1 0-16,-18 18 0,18-18 16,-18 18-16,17-18 15,-17 17-15,18-17 0,-18 18 16,35-1-1,-17 1-15,-18 0 16,17-18-16,-17 17 16,18-17-16,-18 18 0,18-18 15,-1 18 1,1-1 0,0-17-16,-18 18 15,17-18-15,1 0 16,-18 18-16,18-18 0,-1 17 15,1-17 1,-18 18-16,17-18 16,-17 17-16,18-17 15,0 0-15,-1 18 16,1-18-16,0 18 16,-1-18-16,1 0 15,0 17-15,-1-17 16,1 18-16,0-18 0,-1 0 15,1 18 1,-1-18-16,1 17 0,0-17 16,-1 18-16,1-18 15,0 18-15,-1-18 0,1 17 0,0-17 16,-1 0-16,1 18 16,-1-18-16,1 18 15,0-18-15,-1 0 16,1 17-16,0-17 0,-1 18 15,1-1-15,0 1 16,-1 0-16,1-1 16,-1-17-16,1 18 15,-18 0-15,18-18 0,-18 17 16,17-17-16,-17 18 0,18 0 0,0-18 16,-18 17-16,17-17 0,-17 18 15,18-1-15,0-17 16,-18 18-16,17-18 0,-17 18 15,18-1-15,0-17 0,-18 18 16,35 17 0,-35-17-16,17 0 0,1-18 15,-18 17-15,18-17 16,-1 18-16,1-1 16,-18 1-16,18-18 0,-18 18 15,17-18-15,1 17 0,0 1 16,-1 0-1,1-1 1,-1 1 0,1 0-16,0-1 15,-1-17 17,-17 18-32,18-18 15,-18 18 1,18-18-1,-1 0 32,-17 17-47,-17-17 47,17-35-31,-36 35-16,19-18 0,-19-17 15</inkml:trace>
  <inkml:trace contextRef="#ctx0" brushRef="#br1" timeOffset="-83022.54">3722 11783 0,'0'-18'16,"17"18"15,1 0-16,-18 18 1,18-18-16,-1 17 16,1 1-16,0-18 15,-1 0-15,1 18 0,0-18 16,-1 17-16,71 19 16,-70-19-16,53 19 15,-54-19-15,18 18 16,-17-17-16,53 35 15,-54-35-15,19 35 16,-19-36-16,1 1 0,17 17 16,-17-35-16,-1 18 0,1 17 15,0-17-15,-1-18 0,1 35 16,0-35-16,-1 18 0,1 17 16,0-35-16,-1 17 0,36 19 15,-35-19-15,17 19 16,-17-36-16,-1 17 15,19 1-15,-36 0 0,17-18 16,18 17-16,-17-17 0,-18 18 16,18 0-16,-1-1 0,1-17 15,0 18-15,-1-1 0,1-17 16,0 18-16,17-18 16,-17 18-16,17-1 0,-18-17 15,1 18-15,0-18 0,-1 18 16,1-18-16,17 17 15,-17 1-15,17-18 16,-35 18-16,18-18 0,-1 17 16,1-17-16,0 18 0,-1-18 15,-17 17-15,18-17 16,0 0 31,-18 18-16,-18-18 0,18-35-31,-35 35 16,35-18-16</inkml:trace>
  <inkml:trace contextRef="#ctx0" brushRef="#br1" timeOffset="-80752.17">3881 10407 0,'0'-18'16,"-18"18"-1,36 0 95,-18 18-95,17-18-15,1 0 0,-1 0 16,1 18-16,0-1 16,-1-17-16,1 0 0,0 18 15,-1-18-15,19 17 16,-19-17-16,-17 18 0,35-18 16,-17 0-16,-18 18 0,35-1 15,-17-17-15,0 18 16,-1 0-16,1-18 15,0 17-15,-1 1 0,1-18 16,0 18-16,-1-18 16,1 17-16,-1 1 0,1-18 15,0 18-15,-1-1 0,1-17 16,17 18-16,-17-1 16,0-17-16,-1 0 15,-17 18-15,18-18 0,-1 18 0,1-1 16,0 1-16,-1 0 15,1-1-15,0 1 16,-1-18-16,-17 18 16,18-18-16,0 17 0,17 1 15,-35-1-15,35 1 16,-17-18-16,-1 18 16,-17-1-16,18-17 15,0 18-15,-1 0 16,1-18-16,0 17 0,-1-17 15,1 18-15,0 0 0,-1-18 16,1 17-16,-1 1 16,19-1-16,-19 1 15,19-18-15,-19 18 16,1-1-16,17 1 16,0 0-1,-35-1-15,18-17 0,0 18 16,-1-18-16,-17 18 0,18-1 15,0-17-15,-1 0 0,1 18 16,-18 0-16,18-18 0,17 17 16,-18 1-16,1-18 0,17 17 15,-17-17-15,-18 18 0,35 0 16,-17-18-16,0 0 16,35 35-16,-36-35 0,18 18 15,-17-18-15,0 17 16,-1-17-16,1 0 0,0 18 15,-1-18-15,1 18 16,0-18-16,-1 17 0,1-17 16,-1 18-16,1-18 15,0 0-15,-1 17 16,1 1-16,0-18 16,-1 0-16,1 18 15,0-18-15,-1 0 0,-17 17 16,18-17-16,-1 0 15,-17 18-15,18-18 0,0 0 16,-1 18-16,1-18 0,0 17 16,-1-17-16,1 18 15,0-18-15,-1 0 0,1 18 16,0-18-16,-1 17 0,1-17 16,17 18-16,0-1 15,-17-17-15,-18 18 16,18-18-16,-1 0 0,1 18 15,0-18-15,-18 17 16,17-17-16,1 0 16,-1 18-16,1-18 15,0 0-15,-18 18 0,17-18 16,1 0-16,0 17 16,-1-17-16,1 18 15,0-18 1,-1 18-16,1-18 15,-1 17-15,1-17 16,0 0-16,-18 18 16,17-18-16,1 0 31,-18 18-15,18-18 30,-1 0 33,1 0-33,-18-18 158,0 0-189</inkml:trace>
  <inkml:trace contextRef="#ctx0" brushRef="#br1" timeOffset="-76287.05">23636 9596 0,'0'-18'16,"0"0"-1,0 1 1,0 52 15,0 0-15,0-17-16,0 52 0,0-34 16,0-1-16,0 35 15,0-17-15,0-17 0,0 34 16,0-34-16,0-19 0,0 18 0,0 18 15,0-35-15,0 0 16,0-1-16,-18-17 16,18-17-1,-17-19-15,17 1 0</inkml:trace>
  <inkml:trace contextRef="#ctx0" brushRef="#br1" timeOffset="-75788.59">23548 9666 0,'18'-18'0,"-1"18"16,1 0-1,-1 0-15,1 18 0,0 0 16,-1-18-16,19 53 16,-19-36-16,19 19 15,-19-1-15,-17-18 0,18 36 16,-1-35-16,-17 0 0,0 35 15,0-36-15,0 1 0,-35-18 16,35 18-16,-17-18 16,-1 0-1,18-18-15,0-17 0,0 17 16,-18-17-16,18-1 0,0 19 16,0-36-16,36 18 0,-36 17 15,35-35-15,-18 35 0,19 1 16,-1-19-16,-17 19 0,-1-1 15,19 1-15,-19 17 16,1-18-16,0 18 16,-1 0-16,1 35 15,-18 0-15,17-17 16,-17 17-16,0-17 0,18 53 16,-18-36-16,0 88 15,0-87-15,0-1 0,0 18 16,0-36-16,0 19 0,0-1 15,0-17-15,0-1 0,0 1 16,18-18 0,-1 0-16,1-35 0,35-1 15,-18 19-15</inkml:trace>
  <inkml:trace contextRef="#ctx0" brushRef="#br1" timeOffset="-74411.71">24536 9913 0,'0'0'0,"0"-18"15,0 1-15,-18 17 16,0 0 0,-17 0-16,17 0 0,1 35 15,-1-35-15,-35 35 16,36-17-16,-1 17 0,-35 18 16,53-35-16,-18-1 0,1 19 15,17-19-15,0 1 16,0 0-16,35-18 0,-17 17 15,17-17-15,0 0 16,-17-35-16,0 35 0,17-18 16,-18-17-16,1 17 0,17-17 15,-17 18-15,-18-1 0,35-35 16,-35 88 31,0-17-47,0 0 15,0 17-15,0-18 0,0 1 16,0 17-16,0-17 16,18 0-16,0-1 15,-1-17-15,1 0 0,0 0 0,-1 0 16,1 0-16,35-17 16,-36 17-16,72-89 15,-72 72-15,18-18 0,1-36 16,-19 36-16,1-1 0,0-34 15,-18 35-15,17 17 0,-17-17 16,-35 35 0,17 17-16,-35 19 15,36-19-15,-1 18 0,-17 18 16,35-35-16,0 0 0,0-1 16,0 1-16,35 0 15,0-1-15,1-17 16,17 18-1,-53 0-15,17-18 16,-17 17 0,18-17-16,-18 18 15,0-1-15,0 1 16,0 0-16,0-1 16,0 1-16,-18 17 15,18-17-15,0 0 16,18-18-1,17-36-15,-17 36 16,-1-17-16,19 17 0,34-71 16,-34 53-16,17-34 15,-18 34-15,-18 0 16,36-52-16,-35 70 16,0-53-16,-18 35 15,0 0-15,-36 18 16,19 0-16,-71 0 15,70 18 1,-17 17-16,17-17 16,0 17-16,18-17 15,0 0-15,0-1 16,0 1-16,0 0 0,36-1 16,17 1-1,-18-18-15,0 0 16,-17 0-16,-1-35 0,1 35 0,17-18 15,-35 0-15,18 18 0,0-17 16,-18-19-16,17 36 16,-17-17-16,0 52 31,0 0-31,0 1 16,18-1-16,-18 53 15,17-35-15,-17-18 0,0 71 16,0-53-16,0 0 15,0 88-15,0-123 16,-17 52-16,-1-52 16,1-18-16,-1 0 15,0-35-15,1-1 0,-1 19 16,0-19-16,-17-17 0,17 18 16,1 17-16,-1-34 15,18 34-15,-17-17 0,17-1 16,0 19-16,35-19 15,0 19-15,-17-1 0,17-17 16,0 35-16,1-18 0,52-35 16,-53 36-16,18-19 15,-18 19-15,-17-1 0,17-17 16,-17 35-16,-1-18 16,1 1-16,-18 52 31,0-17-31,0 17 15,0-18-15,0 19 16,0-19-16,0 1 16,0 0-16</inkml:trace>
  <inkml:trace contextRef="#ctx0" brushRef="#br1" timeOffset="-73932">25770 9754 0,'0'18'47,"18"0"-31,17-18-16,-17 17 0,17 1 16,-17-18-16,17 17 0,0 1 15,-17-18-15,-18 18 0,35-1 16,-17-17-16,-18 18 15,18 0-15,-18-1 16,0 19-16,0-19 16,0 19-16,0-19 15,17 36-15,-17-35 16,0-1-16,0 19 0,0-19 16,0 1-16,18-18 15,-18-18 1,0-17-1,0 17-15,0-17 16,0 17-16,0-17 0,18-18 16,-18 36-16,0-19 0,35-34 15,0 52 1,-17 0-16,-1 18 0,1 0 16,0 0-16,-1 0 0,19 36 15,-19-1-15,1-17 0,-1 17 16,19 0-16,-36 1 0,35 16 15,-35-34-15,0 0 0,18-1 16,-18 19-16,0-19 16</inkml:trace>
  <inkml:trace contextRef="#ctx0" brushRef="#br1" timeOffset="-73112.26">27023 9790 0,'0'-18'16,"0"36"-16,0-54 0,0 54 47,0 17-32,0-17-15,0-1 0,0 19 16,0-1-16,0 0 0,17 1 15,-17-19-15,0 19 0,0-19 0,0 1 16,18 17-16,0-17 0,-18-1 16,17 1-16,1-18 0,0 0 15,17 0-15,-17 0 0,17-18 16,-18 18-16,1-35 0,35-18 16,-18 18-16,1-36 15,-36 36-15,35-88 16,-35 87-16,0 19 0,0-19 15,0 19-15,-18-1 0,-17 18 16,17 0-16,-17 18 16,17 17-16,18-17 0,-17 35 15,-1-36-15,18 1 0,0 52 16,0-52-16,35 0 0,1 17 16,-36-17-16,70 17 15,-52-17-15,-1-1 0,19 1 16,-19-18-16,1 17 15,-18 1 1,-35-18 0,-1 18-1,19-18-15,-1 0 0,1 0 0,-19 0 16,19 0-16,-19 17 0,19-17 16,-1 0-16,-17-35 0,17 35 15,1-18-15,-36-17 16</inkml:trace>
  <inkml:trace contextRef="#ctx0" brushRef="#br1" timeOffset="-72949.04">26970 9543 0,'-35'-36'31,"35"19"-15,35 17-16,-18-18 15,19 18-15,-19 0 0,1 0 16</inkml:trace>
  <inkml:trace contextRef="#ctx0" brushRef="#br1" timeOffset="-72006.48">28046 9684 0,'0'17'47,"17"-17"-47,-17 18 16,0 17-16,36-17 0,-36 35 15,0-36-15,0 19 16,17 70-16,-17-89 16,0 19-16,0-19 15,0 1-15,0-1 0,0 1 16,0-36 0,-17-17-1,17 18-15,0-1 0,-18-17 0,18 17 16,0-17-16,-18-54 15,18 54-15,0 18 0,36-36 16,-36 35-16,53 0 16,-36 18-16,19 0 15,-19 18-15,18-18 0,1 53 16,-19-35-16,1-1 0,17 36 16,-17-35-16,0-1 0,-1 19 15,-17-19 1,0 1-16,-17-18 31,-19-35-31,36 17 16,0-17-16,-17-1 15,17 1-15,0 0 0,0 17 16,17-35-16,19 53 0,-36-17 16,17 17-16,19-18 0,-19 18 15,1 0-15,17 0 16,-17 35-16,-1-35 0,36 53 15,-35-35-15,0 0 0,34 17 16,-34-18-16,0 19 0,-1-1 16,-17-17-16,18-1 0,-18 1 0,0 17 15,0-17-15,-35 0 16,17-18-16,0-36 16</inkml:trace>
  <inkml:trace contextRef="#ctx0" brushRef="#br1" timeOffset="-71072.36">28892 9754 0,'18'0'0,"-36"0"0,36-17 0,17-1 16,-17 0-1,-18 54 1,0-1 0,-35-17-16,35-1 15,0 1-15,-18 35 0,18-18 16,0-17-16,0 17 0,0-17 0,0-1 15,0 1-15,0 0 0,35 17 16,-17-35-16,0 17 0,17-17 16,-17 0-16,17-35 15,-17 35-15,-1-35 0,54-36 16,-71 36-16,17-53 16,-17 53-16,0-1 0,-17-17 15,17 36-15,-36-1 16,19 0-16,-1 18 0,1 0 0,-19 0 15,1 36-15,17-19 16,1 1-16,17 17 16,0-17-16,35-18 0,-35 18 15,71-18-15,-54 0 0,18 0 16,1 0-16,17 0 16,-18-18-16,18 0 0,-36 18 0,19-35 15,-1 0-15,-17 17 16,-1 0-16,19-34 0,-19 34 15,-52 18 17,35 18-32,-18-18 0,1 17 15,17 18-15,-18-17 0,18 0 16,0-1-16,-18 19 0,54 17 16,-36-36-16,17 18 15,19-17-15,-19-18 0,36 35 16,-35-17-16,-1-18 0,19 18 15,-19-1-15,1-17 16,0 18-16,-18 0 16,-36-1-16,1-17 15,17 18-15,1-18 0,-19 0 16,1 18-16,18-18 16,-1 0-16,18-18 31,35 18-31,-35-18 0,35 18 15,-17-35-15,0 17 0,-1 1 0,1-1 16,17-17-16,-17 17 0,53-52 16,-54 34-16,18-17 0,18-35 15,-17 35-15,-19 0 0,19-35 16,-19 53-16,1 0 0,-18-36 16,17 53-16,-17 1 0,0-19 15,-35 19-15,18 17 16,-1 0-16,0 0 15,1 0-15,17 17 16,0 19-16,0-19 16,0 1-16,17 0 0,-17 17 15,36 18-15,-19-35 0,1 17 16,17 53-16,-35-53 0,18 18 16,-1 35-16,-17-35 0,0-17 15,0 105 1,0-124-16,0 19 0,0-72 31,0 19-31</inkml:trace>
  <inkml:trace contextRef="#ctx0" brushRef="#br1" timeOffset="-70895">29774 9472 0,'-17'0'0,"34"0"0,-52 0 0,18 0 0,34-18 31,36 18-15,-18-17-16,1 17 0,-1-18 15,53 18-15,-35 0 0,0-17 0,0 17 16,35 0-16,-35 0 16</inkml:trace>
  <inkml:trace contextRef="#ctx0" brushRef="#br1" timeOffset="-70383.89">30568 9437 0,'-17'0'16,"17"17"31,0 19-47,0-1 15,0-17-15,17-1 16,-17 36-16,0-35 0,35 52 15,-35-52-15,18 0 16,0-1-16,-1-17 16,1 0-16,0-17 15,-1 17-15,-17-18 0,18 18 16,0-35-16,-18-1 0,17 19 0,-17-1 16,18 1-16,-18-1 0,0 0 15,0 1-15,17 17 0,-17-18 0,0 36 31,0 17-31,18 0 16,-18-17-16,35 52 16,-35-52-16,36 17 15,-1-17-15,-17-18 0,-1 0 16,1 0-16,35 0 0,-36 0 16,19-18-16,-19 18 0,54-70 15,-53 34-15,-18 19 0,17-36 16,-17 35-16,0-17 0,0 17 15,-35-17-15,17 35 16,-35-18-16,36 18 16,17 18-1,17 0 1,19-18 0,-19 0-16</inkml:trace>
  <inkml:trace contextRef="#ctx0" brushRef="#br1" timeOffset="-70219.18">31327 9490 0,'0'0'0,"17"0"0,1 0 16,-18-18-16,18 18 0,-18 18 31,0-1-15,0 19 0,0-19-16,0 19 15,0-19-15</inkml:trace>
  <inkml:trace contextRef="#ctx0" brushRef="#br1" timeOffset="-70083.08">31397 9260 0,'0'0'16,"-17"-17"-16,-1 17 31,53 0-31,-35 17 15,35-17-15,1 18 0</inkml:trace>
  <inkml:trace contextRef="#ctx0" brushRef="#br1" timeOffset="-69011.62">32103 9419 0,'-71'0'16,"54"0"-16,-1-17 0,-17 17 15,-1 0-15,19 0 0,-19 0 16,19 0-16,-18 0 0,17 0 16,0 17-16,1-17 0,-19 71 31,19-18-31,17-36 16,0 1-16,0 17 0,0-17 15,35-1-15,-17-17 16,17 0-16,-17 0 15,17 0-15,18-35 0,-36 18 16,1-19-16,35 1 16,-35 0-16,-1 17 0,18-52 0,-17 34 15,0 1-15,-18 0 0,0-36 16,0 36-16,0-71 16,0 71-16,-18 17 0,18-35 15,-18 53-15,18-17 0,-17 17 16,-1 17-1,18 18-15,0-17 0,-17 0 16,17 17-16,0-17 0,0 87 16,0-69-16,0-1 15,35 53-15,-35-52 0,17 16 16,19 90 0,-19-37-16,-17-87 15,36 17-15,-36-17 16,17-18-16,19 0 0,-19 0 0,19 0 15,-19-35-15,36-18 16,-35 35-16,17-17 0,-17 17 0,-1-17 16,-17 0-16,18-1 0,0-17 15,-18 36-15,0-1 0,0-17 16,0 17-16,-36 18 16,19 0-16,-1 36 15,0-19-15,1 18 16,17-17-16,0 0 0,0-1 15,0 1-15,0 0 0,0-1 0,0 1 16,35 0-16,-35-1 0,18 1 16,17-18-16,53 17 15,-70-17 1,17-35-16,0 35 0,-17-35 0,17 17 16,71-35-16,-88 36 15,35-36-15,-53 35 16,0 1-16,0-1 15,-36 18-15,1 0 16,0 0-16,17 18 16,0-18-16,1 17 0,17 1 15,0-1 1,0 1-16,35 0 16,-17-18-16,-1 17 15,19-17-15,-19 18 16,1-18-16,17 0 15,-17 18 1,0-1-16,-18 1 16,0 0-16,0-1 15,0 1-15,0-1 0,0 1 16,0 17-16,0-17 16,0 17-16,-18-17 0,18 0 15,0 17 1,0-18-16,0 1 15,0 0 1,18-18-16,-1 17 16,18-17-1,1 0-15,-19 0 0,54 0 16,-36 0-16,0 0 0,71 0 16,-53-17-16</inkml:trace>
  <inkml:trace contextRef="#ctx0" brushRef="#br1" timeOffset="-67883.86">23671 10936 0,'0'-18'0,"0"36"0,0-53 15,0 17-15,0 1 0,0-1 16,18 18-16,-18-18 0,35 18 16,-17 0-1,-18 18-15,0 17 0,18-35 16,-18 35-16,0-17 0,17 17 15,-17 1-15,18-19 0,-18 1 0,0 35 16,17-36-16,-17 1 0,0 17 16,0-17-16,0 0 15,0-1-15,18-17 16,0 0 0,-1-35-16</inkml:trace>
  <inkml:trace contextRef="#ctx0" brushRef="#br1" timeOffset="-67453.07">24007 10813 0,'-36'53'31,"36"-18"-31,-17-18 0,17 1 16,0 17-16,0-17 0,0 35 15,0-35-15,0 34 16,0-34-16,35 0 0,-17 17 15,-18-17-15,0-1 16,0-34 15,0-19-31,0 19 0,0-1 16,-18-35-16,18 18 16,0 0-16,0-18 0,0 17 0,0 19 15,0-18-15,0 17 0,35 0 16,0 18-1,-17 0-15,0 36 0,17-36 16,0 17-16,-17 18 16,17-17-16,36 35 15,-36-35-15,-17-1 0,17 1 0,-17 0 16,-1-1-16,36 36 16,-53-35-16,18 17 0,-18 0 15,0-17-15,-36 0 0,1-1 16,18 1-16,-1-18 0,-35 18 15,35-18-15,-17 0 0,17-36 0</inkml:trace>
  <inkml:trace contextRef="#ctx0" brushRef="#br1" timeOffset="-67268.42">23618 10707 0,'0'-18'16,"0"36"-16,-17-36 0,17 1 16,0-1-1,35 18-15,0 0 16,-17 0-16,0 0 0</inkml:trace>
  <inkml:trace contextRef="#ctx0" brushRef="#br1" timeOffset="-66938.02">24888 10583 0,'0'0'16,"0"18"-16,0 0 31,0-1-15,36-17-16,-19 36 15,-17-19-15,18 18 0,0 18 16,-18-17-16,17-1 0,1 53 16,-18-53-16,35 71 15,-35-88-15,18-1 0,-18 19 16,17 17-1,1-53-15,0 0 16,-18-36-16,17 36 16</inkml:trace>
  <inkml:trace contextRef="#ctx0" brushRef="#br1" timeOffset="-66168.32">24836 10883 0,'-18'18'0,"36"-36"0,-71 36 0,35-18 16,0 0-16,71 0 15,-35 0 1,17-18-16,71 1 16,-53-19-16,35 1 15,-53 35-15,18-18 0,53-35 16,-71 36-16,-17 17 0,17-35 15,-17 17-15,-18 0 16,0 1-16,-35 17 16,-1 0-1,19 35-15,-1-17 16,1 17-16,17 0 16,0-17-16,0-1 0,0 19 0,0-1 15,0-17-15,0 17 0,17 0 0,-17 0 16,35 36-16,-17-36 0,-18 0 15,18 18-15,17-17 16,-17-1 0,-1-17-16,-17-54 31,0 19-15,0-19-16,0 19 0,18-19 15,-18 1-15,0 18 0,0-1 16,0 0-16,18 1 0,-18-1 0,17 18 15,1 18 1,-1 17-16,19 18 16,-36-36-1,17 19-15,1-19 0,0 1 16,-1 17-16,1-17 0,0 0 16,-1-1-16,1-17 15,-1 0-15,1 0 16,17 0-16,-17-17 0,0 17 15,-1-36-15,1 19 0,0-1 0,-1 0 16,19-35-16,-1 18 16,-35 0-16,17-36 15,-17 18-15,-35 53 16,18 0 0,-1 18-16,18 17 15,-35 1-15,35-19 0,-18 19 16,18-1-16,0 0 15,0-17-15,0-1 0,35 1 0,-17 0 16,17-1-16,0-17 16,18 0-16,53-35 15</inkml:trace>
  <inkml:trace contextRef="#ctx0" brushRef="#br1" timeOffset="-65853.33">26864 10654 0,'0'0'0,"0"18"46,18-18-46,-18 17 0,35 18 16,-17-17-16,-1 53 16,1-54-16,-1 71 15,-17 1 1,18-72-16,-18 1 0,0 35 16,0-36-16,0 1 15,18-18-15,-1 0 16,-17-35-16</inkml:trace>
  <inkml:trace contextRef="#ctx0" brushRef="#br1" timeOffset="-65620.18">27323 10619 0,'0'17'15,"0"1"1,0 0-1,0-1-15,0 1 0,0-1 0,0 19 16,0-19-16,17 72 16,1-72-16,-18 1 0,18 35 15,-18-18-15,0-17 0,17 17 16,-17 0-16,0-17 16,18-18-16,-1-35 15</inkml:trace>
  <inkml:trace contextRef="#ctx0" brushRef="#br1" timeOffset="-65416.11">27605 10689 0,'0'0'16,"0"18"0,0 17-16,0 18 15,0 18 1,0-36-16,17 0 0,-17 36 15,36-54-15,-36 19 0,0 16 16,0-34-16,0 17 0,17-17 16,-17 0-16,0-54 15</inkml:trace>
  <inkml:trace contextRef="#ctx0" brushRef="#br1" timeOffset="-65087.86">26705 10672 0,'-35'0'0,"70"0"16,-105 0-16,52 0 0,0 0 0,1 0 16,17-18-16,17 0 15,36 18-15,-17-17 16,-1 17-16,53-18 15,-35 18-15,0 0 0,70-18 16,-52 18-16,0 0 0,52-17 16,-52-1-16,-1 18 0,106-18 15,-105 1-15,-36 17 0,54-18 16,-54 18-16,0 0 0,18 0 16,-35 0-16,-18 18 15,-36-1 1,1 19-16,17-19 15,-17-17-15</inkml:trace>
  <inkml:trace contextRef="#ctx0" brushRef="#br1" timeOffset="-64725.02">26917 11342 0,'-18'0'0,"36"0"0,-53 17 16,35 1 0,35-18-1,0 0 1,0 0-16,1 0 0,123 0 15,-107-18 1,37 18-16,-36 0 0,-18-17 16,18 17-16,17-18 0,-34 18 15,-1 0-15,0 0 0,-17 0 0,17-17 16,-17 17-16,-1 0 16,1-18-16,0 18 0,-1 0 15,-17-18-15</inkml:trace>
  <inkml:trace contextRef="#ctx0" brushRef="#br1" timeOffset="-64003.37">28840 10707 0,'17'0'16,"-34"0"-16,34-18 0,1 18 15,-18-17-15,17 17 0,-17-18 16,-17 53 15,-18-17-15,17-1-16,-53 89 15,54-88-15,-1 17 16,18 0-16,-18-17 0,18 17 0,0 18 16,0-17-16,0 16 15,53-16 1,-35-36-16,17 0 0,-17 0 16,0 0-16,17-36 0,-18 36 0,36-52 15,-17 34-15,-19 0 0,1-52 16,0 52-16,-18-17 0,0 0 15,0-1-15,0 19 0,0-19 0,-36 1 16,36 17-16,-35 1 0,0 17 16,-18 0-16,35 0 15,-70 17-15,70-17 16,18 18-16,-35 17 16,35-17-16,0 0 0,35-18 15</inkml:trace>
  <inkml:trace contextRef="#ctx0" brushRef="#br1" timeOffset="-63564">29333 10707 0,'-35'0'0,"70"0"0,-87 17 15,52 1 1,0 0-16,0-1 15,0 36-15,0-35 0,35 17 16,-35 18-16,17-18 0,-17-17 16,18 35-16,-18-35 0,0-1 15,18 18-15,-18-17 0,0 0 16,0-54 15,-36 36-31,36-35 16,-17 18-16,-1-36 15,18 17-15,-17 1 0,17 17 0,0-52 16,0 35-16,0 17 0,0-35 16,17 35-16,-17 1 0,35 17 15,1-18-15,-19 18 0,1 0 16,17 0-16,-17 0 0,52 18 16,-34 17-16,17 0 15,-36 1-15,1-19 0,0 36 16,-1-35-16,-17 17 0,0-17 15,0-1-15,0 1 0,-35 0 0,17 17 16,-17-35 0</inkml:trace>
  <inkml:trace contextRef="#ctx0" brushRef="#br1" timeOffset="-63207.75">29757 10918 0,'17'0'0,"-34"0"0,34 18 0,1-18 15,0 0-15,17 0 16,-17 0-16,-1 0 0,1-18 0,35 1 16,-36 17-16,1-35 0,0 17 15,-1 0-15,1 1 0,0-1 0,-1-17 16,1 35-16,-18-18 0,0-17 16,0 17-16,0 1 15,-18-1-15,-17 18 16,17 0-16,1 0 15,-19 18-15,19 17 0,-1-35 16,1 53-16,-1-36 0,18 19 16,0 17-16,-18-18 0,18-18 15,0 36-15,0-17 0,36-19 16,-19 19-16,-17-19 0,35 1 16,1-18-16,-19 17 15,1-17-15,88 0 16,-89 0-16,36-17 15,-35-1-15,0 18 0,-1-35 0</inkml:trace>
  <inkml:trace contextRef="#ctx0" brushRef="#br1" timeOffset="-63019.29">30533 11042 0,'0'0'0,"0"-18"31,18 18-15,-18-17-16,17 17 15,18-18-15</inkml:trace>
  <inkml:trace contextRef="#ctx0" brushRef="#br1" timeOffset="-60455.65">23777 11977 0,'-17'0'16,"-1"0"-1,18-18 1,0 1 0,35-1-16,-35 0 15,18 1-15,-18-1 0,35 0 0,-35 1 16,18-1-16,-18 0 0,0 1 16,0-1-16,0 0 0,-18 18 15,0 0 1,-17 0-16,18 0 0,-1 18 15,0-18-15,-17 18 16,17 35-16,18-36 0,-17 1 16,17 17-16,0-17 0,0 35 15,0-36-15,17 72 16,19-54-16,-36-17 0,53 34 16,-36-34-16,1 17 0,-1 1 15,-17-19-15,18 1 0,-18 0 16,0-1-16,0 1 0,-35-1 15,17 1-15,-17 0 0,17-18 16,-35 0-16,0 17 16,18-17-16,18 0 0,-1 0 15,-35-35-15,35 17 16,54 18 15,-1 0-31,-17 0 16,-1 0-16,36 0 0,-18 0 15,1 0-15,34-35 0,-35 18 16</inkml:trace>
  <inkml:trace contextRef="#ctx0" brushRef="#br1" timeOffset="-60141.57">24130 12136 0,'0'0'16,"0"-18"-16,-18 18 15,1 0 1,17 18-16,-18-18 0,-17 52 15,35-34-15,-18 0 0,1 35 16,17-36-16,0 1 0,0 17 16,0-17-16,52-1 15,-52 1-15,36-18 16,-1 0-16,-17 0 0,17-35 16,0 0-16,0 17 0,-17 0 15,0-17-15,-1 0 0,-17 17 16,0-35-16,0 18 0,0 17 15,-17-35-15,-19 36 16,36-1-16,-35 0 0,-18 1 16,36 17-16,-19 0 0,1 35 15,17-35-15,1 35 0,-18-17 16,17-18-16,18 53 16</inkml:trace>
  <inkml:trace contextRef="#ctx0" brushRef="#br1" timeOffset="-59340.16">25082 12083 0,'0'17'0,"0"-34"0,0-1 32,18 18-32,-18-18 0,35-35 15,1 53-15,-19-17 0,19-18 16,-19 17-16,-17 0 0,18-17 16,-18 0-16,0-1 15,-18 19-15,-17-1 16,17 18-16,1 0 0,-1 0 15,0 0-15,1 0 0,-1 18 0,0-18 16,1 35-16,17-17 16,-18 17-16,18-17 0,0-1 15,0 19-15,0-19 0,35 1 0,-35-1 0,71 54 16,-53-36 0,17 1-16,0 16 15,18 1-15,-53-35 16,18 0-16,-18-1 0,0 1 15,0 0-15,-35-1 16,-1-17-16,1 18 16,17-18-16,-17 0 15,0 0-15,17 0 0,-17 0 16,17 0-16,1 0 0,-1 0 16,0 0-16,18 17 31,18-17-16,17 0-15</inkml:trace>
  <inkml:trace contextRef="#ctx0" brushRef="#br1" timeOffset="-58944.26">25541 11942 0,'0'0'0,"-18"0"0,1 0 15,-1 0-15,1 0 16,17 17 0,35 1-1,-35-1-15,17 36 16,19-17-16,-19-19 0,19 36 16,-19-18-16,19 18 15,-19-35-15,1 0 0,17 17 16,-35-17-16,18-18 0,-1 0 15,1 0-15,0-18 16,-1-17-16,-17-1 0,18 19 16,0-19-16,-18 1 0,35-71 15,-35 71-15,0 17 16,0-52-16,0 52 0,0 1 16,0-19-16,0 19 0,0-1 15,-18 53 1,18-17-1,0 0-15,0-1 16</inkml:trace>
  <inkml:trace contextRef="#ctx0" brushRef="#br1" timeOffset="-58305.45">26211 11871 0,'-17'0'15,"-1"0"1,0 35-16,18-17 16,0 0-1,0-1-15,0 1 0,18 17 0,17 36 16,-17-36-16,0 35 16,-1-34-16,-17-19 15,0 19-15,0-19 16,18-17-16,-18 18 0,0-53 31,0-18-31,0 35 16,-35-17-16,17-53 15,18 52-15,-18-34 16,18 35-16,0-1 0,0-17 16,0 36-16,0-1 0,0 0 15,36 18-15,-19 0 0,1 0 16,-18 18-16,18-18 15,-18 35-15,17-35 0,-17 36 0,35-1 16,-35 0-16,18-17 0,0 17 16,-1 18-16,-17-35 0,18 52 15,0-52-15,-18-1 16,0-34 15,0-18-31,0 17 16,0-17-16,17 17 0,-17-17 0,18 17 15,0-52-15,-18 52 0,35-17 16,-35 17-16,18-17 16,-1 17-16,1 0 15,-1 1-15,1 17 16,0 0-16,-1 35 16,1-35-16,-18 18 0,35 17 15,-17-17-15,0-1 0,-1 19 16,-17-1-16,18-18 0,-18 1 0,0 0 15,17 17-15,-17-17 0,0 17 16,0-17-16,0-1 0,0 18 16</inkml:trace>
  <inkml:trace contextRef="#ctx0" brushRef="#br1" timeOffset="-57595.24">27464 11942 0,'0'0'0,"0"-18"15,0 53 16,0 0-31,17-17 16,-17 0-16,18 17 0,-18-17 0,35 17 16,-35-17-16,36 34 0,-36-34 15,17 0-15,1-1 0,-1-17 16,1 18 0,0-18-16,-1-71 15,-17 54-15,18-1 0,0-70 16,-18 53-16,17-1 15,-17 19-15,0-1 0,0 1 0,0-1 16,0 53 15,0 0-31,0-17 0,0 35 16,18-35-16,35 52 16,-35-70-1,34 0-15,-34 0 0,0 0 16,-1-17-16,1 17 0,0-18 15,-1 18-15,-17-35 0,18 17 16,0-17-16,-18-1 0,0 19 16,0-1-16,0-17 0,-36 17 15,36 1-15,-17-1 0,-1 0 16,0 1-16,1 17 16,17 35-1,0-17 1,35-18-16,0 0 15,-17 0-15</inkml:trace>
  <inkml:trace contextRef="#ctx0" brushRef="#br1" timeOffset="-57426.67">28240 11871 0,'0'35'0,"-18"1"31,18-19-31,0 1 0,0-1 0,0 1 16,0 17-16,0-17 0,0 17 15,18 1-15,-18-19 16,17 1-16,1-18 16,-18-35-16</inkml:trace>
  <inkml:trace contextRef="#ctx0" brushRef="#br1" timeOffset="-57279.51">28275 11677 0,'0'0'0,"-18"0"32,54 0-17,-1 0-15,-17 0 0,17 0 16</inkml:trace>
  <inkml:trace contextRef="#ctx0" brushRef="#br1" timeOffset="-56850.78">28663 11571 0,'0'18'16,"-17"-1"0,17 19-16,0-19 0,-18 1 15,18 17-15,0-17 16,0 17-16,0 18 0,0-35 16,18 17-16,17 36 15,-35-36-15,0-18 0,17 36 16,-17-35-16,36 35 15,-36-35-15,17-18 0,1 0 16,0 0-16,-1-18 16,1 18-16,0-35 0,17-18 15,-18 17-15,1 19 0,17-54 16,-35 36-16,18 0 0,0-18 16,-18-18-16,0 1 15,0 52-15,0 0 16,0 1-16,-18 17 15,0 17 1,18 19-16,-17-19 16,17 19-16,0-19 0,0 18 15,0 1-15,0-1 0,0 0 0,0 1 0,0-1 16,0 18-16,35 17 0,-35-34 16,0-1-16,18-17 0,-18 17 15,0-18-15,0 1 0,17-18 16,1 0-16,0-18 0</inkml:trace>
  <inkml:trace contextRef="#ctx0" brushRef="#br1" timeOffset="-55075.87">30286 11853 0,'0'-35'16,"0"17"-16,0 1 0,0-36 15,-35 35-15,35 1 0,-18-1 16,0 0-16,18 1 0,-70 17 16,52 0-16,-70 17 15,70-17-15,-70 71 16,71-54-16,-1 1 16,0 17-16,1-17 0,-1 0 0,18 35 15,-18-36-15,18 1 0,0 17 16,0-17-16,36-1 15,-19-17-15,1 0 16,35 0-16,-36-17 0,19 17 16,52-88-1,-53 70-15,18-35 0,-35 18 0,-1-1 16,1 1-16,17-18 16,-17 18-16,-18 0 0,0-36 15,0 36-15,0 17 0,0-35 16,0 36-16,-18 17 0,18-18 15,-17 18 1,17 18-16,-18 17 0,18-17 16,0 17-16,0-17 0,0 17 0,35 71 15,-17-71-15,17 35 16,-35-17-16,18-17 0,0 17 16,-18-18-16,17 0 0,18 0 15,-35-17-15,18 0 0,0-1 16,-1-17-16,1 0 0,0 0 15,-1-35-15,1 35 0,0-35 0,17-18 16,0 18-16,-17-1 16,17-17-16,-17 0 0,-1 36 15,1-107 1,-18 107-16,0-1 16,-35 18-16,17 0 0,-17 35 15,17-17-15,18 17 16,0-17-16,0 0 15,0-1-15,0 1 0,35-1 16,-17 1-16,17 0 16,-17-1-16,0-17 0,-1 0 0,1 18 15,-1-18-15,1 18 0,0-18 16,-18 17-16,0 1 16,0 0-1,0-1-15,-18-17 0,18 18 16,-18 0-1,54-18 1,-1 0-16,-17 0 16,35 0-16,-18-36 0,0 36 15,0-17-15,-17 17 0,17-18 0,-17 0 16,35-35 0,-35 36-16,-1-19 15,-17 19-15,0-1 0,0 1 0,-35 17 16,17 0-16,-17 0 15,17 0-15,-17 0 16,35 17-16,-18-17 0,1 18 0,-1 17 16,18-17-16,-17-1 15,17 1-15,0 0 0,0-1 0,0 1 16,0 0-16,0-1 0,35 1 16,-18 0-16,19-18 15,-19 0-15,1 0 0,53 0 16,-54 0-1,1-36-15,-1 36 0,19-17 0,-19-1 16,1-35-16,0 35 0,-18 1 16,17-19-16,-17 19 0,0-1 15,0 1-15,0-1 0,0 36 32,0 17-17,0-18-15,0 1 16,0 0-16,36 17 15,-19-17-15,-17-1 0,35 1 16,-35 0-16,18-18 0,0 17 0,-1-17 16,1 0-16,0 0 0,35-17 15,-18 17-15,-17-36 0,17 19 16,-18 17-16,-17-36 0,18 1 16,0 17-16,-18 1 15,0-18-15,0 52 47,0 1-47,0-1 16,0 19-16,0-19 15,17 1-15,1-18 16,-18 18-16,18-18 16,-1 0-16,1 0 15,0 0-15,-18-18 0,17 18 16,1 0-16,-1-35 0,1 17 15,0 18-15,-1 0 16,-17-18-16,0 54 31,18-36-31,-18 17 0,0 1 16,0 0-16,18-18 0,-18 17 16,17 1-16,1-18 15,0 0-15,-1 0 0,1 0 16,52-18-16,-52 18 15,35-17-15,-18-19 0,-17 19 16,17-19-16,-35 19 0,18-1 16,-1-35-16,-17 36 0,0-1 15,0 0-15,0-17 0,-35 35 16,35-18-16,-17 18 0,-1-17 16,-17 17-16,17 0 15,0 0-15,1 0 16,-1 0-1,18 17-15,0 1 16</inkml:trace>
  <inkml:trace contextRef="#ctx0" brushRef="#br1" timeOffset="-24544.97">23636 12965 0,'0'0'0,"0"-18"16,-18 18-16,18-18 16,0 1-1,0-1 1,0 0 0,0 1-1,0-1 1,0 53 31,0-17-32,0 17-15,0 18 16,0-35-16,0 17 0,0 18 16,0-18-16,0 1 0,0 17 15,0-18-15,0-18 0,0 36 16,0-35-16,0 0 0,0-1 15,0 1-15,18-18 0,-18 18 16</inkml:trace>
  <inkml:trace contextRef="#ctx0" brushRef="#br1" timeOffset="-23783.23">23442 13053 0,'-35'0'0,"70"0"0,-88 0 16,36 0-16,52 0 31,0-18-31,0 18 0,36-18 16,-36 1-16,0 17 0,54-18 15,-54 1-15,71-19 16,-89 19-16,19-1 0,-19-17 16,1 35-16,-18-18 0,0-35 15,0 36 1,-18 17-16,1 0 16,17 35-1,-18-35-15,18 35 0,-18-17 0,18-1 16,0 54-16,0-36 0,0 0 15,0 54-15,0-54 16,0 18-16,0-18 0,0 0 0,18-17 16,-18 17-16,0-17 0,0 0 0,18-1 15,-18 1-15,17-18 16,-17-18 0,18 18-16,-18-53 0,18 0 15,-18 18-15,17 0 0,1-36 16,-18 36-16,18 17 0,-1-17 15,-17 17-15,18 18 0,-1 36 32,-17-19-32,18 19 0,0 34 15,-1-52-15,-17 17 0,18 0 16,0 1 0,-1-19-16,1 1 0,-18 0 15,35-18-15,-17 0 16,35-18-16,-36-17 15,1 17-15,17-35 0,-17 36 16,0-19-16,-1 1 0,1 0 16,-18 17-16,17-17 15,-17 17-15,0-35 0,-35 53 16,18 0 0,-1 35-16,-17 1 15,17-19-15,18 1 0,-18 35 16,18-35-16,-17 35 15,17-36-15,0 1 0,0-1 0,35 19 16,0-19-16,1 1 16,-1-18-16,0 0 0,36 0 15,-18-35-15,17 35 0,-17-36 16</inkml:trace>
  <inkml:trace contextRef="#ctx0" brushRef="#br1" timeOffset="-23040.04">25294 13017 0,'0'18'15,"0"17"1,0 1-16,0-19 15,0 1-15,35 70 0,-35-70 16,36 70-16,-36-70 16,17-1-16,-17 1 0,0 0 15,0-54 1,0-17 0,0 18-16,0 0 0,0 0 15,0-1-15,0 1 0,0-18 16,0 18-16,0-18 0,0 35 15,0 1-15,36 17 16,-19 35-16,1 0 16,0-17-16,-1 17 0,1 0 15,17 36-15,-17-36 0,-1 36 16,1-36-16,0 0 0,-1-17 16,1 17-16,-18-17 0,18-18 15,-18-35 1,0-1-1,0-17-15,0 18 16,0 0-16,0-53 16,0 52-16,0 1 15,17 17-15,-17 1 0,35-1 0,-17 18 16,0 0-16,17 0 16,0 0-16,-17 35 0,35-17 15,-35 17-15,-1 1 0,1-1 16,-1-17-16,1 17 0,0 35 15,-18-52-15,0 17 16,0-17-16,0 0 0,-36-1 16,19 1-16,-1-18 15,18-35-15</inkml:trace>
  <inkml:trace contextRef="#ctx0" brushRef="#br1" timeOffset="-21694.81">26441 13035 0,'0'0'0,"17"-18"0,1 18 16,-18-17 0,-35 17-16,-1 0 15,19 17-15,-36 19 0,18-19 16,-1 1-16,-17 35 0,36-35 16,-19-1-16,19 36 15,17-35-15,0 17 0,0 0 16,0-17-16,0 0 0,17-1 0,19 1 15,-1-18-15,0 0 16,1 0-16,-19-35 0,18-1 16,-17 1-16,0 17 0,17-17 15,-17 0-15,-1 17 0,1-17 16,-18 17-16,0 1 16,0 52 15,-18-17-31,18-1 0,0 19 15,0-1-15,0-18 16,0 19-16,0-1 0,36 0 16,-19-17-1,19-18-15,-19 0 0,18 0 16,-17-18-16,0 18 0,17-35 16,-17 0-16,17 17 0,18-52 15,-36 34-15,1 1 0,0 0 0,17-36 16,-17 36-16,-18 0 0,0-18 15,0 35-15,0 0 0,0 1 16,-18 17-16,-17 0 16,-1 35-16,19-35 0,-18 53 15,35-35-15,0 34 16,0-34-16,0 0 16,35-1-16,0 1 0,18 17 15,-35-35-15,-18 18 16,35-18-16,-17 0 15,-18 18-15,35-1 16,-35 1 0,17-18-16,-17 18 15,0-1-15,0 1 16,0-1-16,0 19 16,0-19-16,0 19 15,18-19-15,0-17 16,-1 0-16,19 0 0,34 0 15,-34-35-15,16 35 0,1-18 0,0 1 16,0-19-16,0 19 0,88-54 16,-106 54-16,1-1 0,17-17 15,-36 17-15,1 0 16,-53 18 0,-1 0-16,19 0 0,-54 18 15,36-18-15,0 18 16,-54 17-16,72-17 0,-18-1 15,-18 36-15,53-35 0,-18-1 16,18 1-16,0 0 16,0-1-16,35-17 0,-17 18 15,17-18-15,0 0 0,1 0 16,52-53 0,-70 35-16,34-34 15,-34 34-15,-18 0 0,18 1 0,-1-1 16,-17 0-16,18 18 15,-18 18 1,0 17 0,0-17-16,0 0 0,0 17 15,0 0-15,0 0 0,0 18 0,-18 53 16,18-53-16,-17 70 16,-19 1-16,19-71 15,17 0-15,-18 17 0,18-52 0,0 0 16,0-1-16,-17-52 15,17 0 1,0 17-16,-18-17 0,18 0 16,-18-1-16,18 1 0,0-18 15,-17 18-15,17-89 16,0 89-16,35 0 0,0-18 16,-17 18-16,17 17 0,-17 0 0,35-35 15,70-35 1,-88 71-16,-17-1 0,35 0 15,-18-17-15,-17 17 16,-18 1 0,0 52-1,-18 0 1,18-17-16,0 0 0,-17 17 16,17 0-16,0 0 15,0 1-15,0-19 16,0-52-1,17 35-15,-17-35 16,0-1-16,18 19 0,-18-18 0</inkml:trace>
  <inkml:trace contextRef="#ctx0" brushRef="#br1" timeOffset="-21243.88">28063 12894 0,'0'0'16,"0"-18"-16,-35 18 15,35 36 1,0-19-16,0 1 15,0 0-15,35-1 16,1-17-16,-1 0 0,-17 0 16,-1 0-16,1 18 0,17-18 15,-17 0-15,-1 17 16,-17 1 0,0 0-16,0-1 0,0 1 15,0 0-15,0-1 0,0 1 16,0 0-16,0 17 0,0 18 15,0-36 1,0 1-16,0-53 31,0 0-31,0 17 16,0 0-16,18-35 16,0 36-16,-18-1 0,35-35 15,-35 35-15,18-17 0,17 0 16,-17 17-16,-1 18 0,1 0 15,0 0-15,34 18 16,-34-18-16,0 35 0,-1 18 16,1-35-16,0-1 0,-18 54 15,0-53-15,0 17 0,0 18 16,0-18-16,-18-17 0,18 35 16,-35-36-16,35 1 15,-18-18-15</inkml:trace>
  <inkml:trace contextRef="#ctx0" brushRef="#br1" timeOffset="-20432.22">29404 12577 0,'0'-18'16,"-35"0"0,35 1-16,-18 17 15,18 35 16,0 0-31,0-17 0,0 17 16,0-17-16,0 52 0,0-34 16,0 87-16,0-88 15,0 89 1,0-107-16,0 19 0,0-1 0,0-17 16,35-18-16,18 17 15,-35-17-15,17 0 0,0 0 16,1-35-16,-19 35 0,72-71 15,-54 36-15,-17 17 0,-1-17 16,1 18-16,-18-19 0,17 19 0,-17-19 16,0 19-16,0-19 15,0 54 1,-17 17 0,17 1-16,0-19 15,0 1-15,0 0 0,0-1 0,0 18 16,17-35-16,-17 18 0,0 0 15,18-1-15,0-17 16,-1-35 0</inkml:trace>
  <inkml:trace contextRef="#ctx0" brushRef="#br1" timeOffset="-20291.69">29880 12629 0,'-17'0'0,"17"18"15,-71-18 1,71 18-16,35-18 16,18-36-1,-35 36-15</inkml:trace>
  <inkml:trace contextRef="#ctx0" brushRef="#br1" timeOffset="-20058.84">30145 12330 0,'0'0'0,"-18"0"0,-17 0 0,17 0 16,1 0-16,17 17 16,0 18-16,0-17 15,35 35-15,-35-35 16,70 70-16,-52-53 16,0 0-16,35 71 15,-36 18 1,-17-89-16,0 0 0,0 18 15,0-35-15,0-1 0,-35 1 16,70-53 0,-35 17-16</inkml:trace>
  <inkml:trace contextRef="#ctx0" brushRef="#br1" timeOffset="-19516.53">30551 12594 0,'-36'18'31,"1"-18"-31,35 35 0,-35-17 16,-1 17-16,19-17 0,-1-1 16,-17 19-16,17-19 0,1 1 15,17-1-15,-18 1 0,0 0 0,1-1 16,52-34 15,-17 17-15,-18-18-16,17 18 15,19-18-15,-19 18 0,1 0 16,-1 0-16,1 0 0,17 0 16,-17 0-16,0 36 0,17-19 15,-17-17-15,-1 36 0,18-19 16,-35 1-16,18 0 0,0-1 16,-1 1-16,1-1 0,17-17 15,-17 0-15,35 0 16,-18 0-16,18-17 15,-35-1-15,17 18 16,-17-35-16,17 17 0,-17 18 0,-1-17 16,18-19-16,-17 19 0,-18-1 15,18 0-15,-18-17 0,0 18 16,0-1-16,-36 0 0,19 1 16,-18-1-16,-1 18 15,19 0-15,-36 35 16,35 1-16,-35 16 15,53-16-15,-18-1 16,18-17-16,0-1 0,0 1 0,36 17 16,-36-17-16,17-1 0,19 1 15,-19-18-15,19 0 0,34 0 16,-35 0-16,18 0 0,0 0 16</inkml:trace>
  <inkml:trace contextRef="#ctx0" brushRef="#br1" timeOffset="-19251.59">32085 12524 0,'0'0'0,"-35"-18"0,0 18 16,35-18-16,-18 1 16,0 17-16,1 0 0,17-18 15,0 53 16,35-35-31,-35 18 0,18 35 16,-18-35-16,0 17 0,0 35 16,0-34-16,0-1 0,0 53 15,0-53-15,0 1 0,-18 34 16,18-52-16,0-1 0,0 1 16,0-53-1</inkml:trace>
  <inkml:trace contextRef="#ctx0" brushRef="#br1" timeOffset="-18529">31821 12682 0,'-18'18'0,"36"-36"0,-54 36 16,54-18 15,35 0-31,0 0 16,-18-18-16,18 18 0,17-17 15,-17-1-15,-17 18 0,-1-18 0,53-17 16,-35-18 0,-35 36-16,-18-1 0,0-17 15,0 17-15,0 0 0,0 1 16,-18 17 0,18 17-1,0 19-15,-18-19 0,18 19 16,0-19-16,0 19 0,0-1 0,0 35 15,0-52-15,0 17 0,0 1 16,0 34 0,0-17-16,0-35 0,0-54 47,18 36-47,-18-17 0,0-1 0,18-17 15,-18 17-15,17 1 0,-17-1 16,18 0-16,0 1 0,-18-1 15,17 18-15,1 0 0,0 0 16,-1 18 0,1-1-16,17 36 15,-35-35-15,18 35 16,-1-36-16,-17 1 0,36 17 16,-19-35-16,1 18 15,0-18-15,-1 0 0,18 0 16,1-18-16,-19 18 0,72-70 15,-54 52-15,0-17 0,18-18 16,-35 18-16,-18 17 16,17-35-16,1 18 15,-18 17 1,-35 18-16,-1 0 0,19 0 16,17 18-16,-35 17 0,-1-17 15,36-1-15,-17 36 0,-1-35 16,18 0-16,0 34 0,0-34 15,0 0-15,35 17 0,-35-17 16,36-1-16,-1 1 16,-18 0-16,1-18 0,0 0 0,35 0 15,17 0-15,1-18 16</inkml:trace>
  <inkml:trace contextRef="#ctx0" brushRef="#br1" timeOffset="-17643.42">24077 13847 0,'0'0'16,"0"17"-16,-18-17 15,18 18 1,0-1 0,0 1-16,0 0 15,0 17-15,0 0 0,0-17 16,0 52-16,18 1 15,-18-36-15,0-17 0,0 17 16,0-17-16,0-1 16,0 1-16,0 0 0,18-18 15,-1-18 1,1-17 0</inkml:trace>
  <inkml:trace contextRef="#ctx0" brushRef="#br1" timeOffset="-17423.18">24447 13899 0,'0'0'16,"0"18"-1,0 0-15,-17 17 16,17-17-16,-18 35 16,18-36-16,0 1 0,0-1 15,-17 19-15,17-19 0,0 1 0,0 35 16,0-35-1,0-1-15,0 1 0,0-1 0,17-17 16,1 0 0,-1-17-16,1 17 0,0-35 0,-1 17 15</inkml:trace>
  <inkml:trace contextRef="#ctx0" brushRef="#br1" timeOffset="-17256.79">24677 13917 0,'0'0'0,"-18"18"31,18-1-31,-35-17 16,35 36-16,-18-19 0,18 19 16,0-19-16,0 1 0,0 17 15,0-17-15,0-1 0,36 1 16,-36 0-16,0-1 0,17 1 16</inkml:trace>
  <inkml:trace contextRef="#ctx0" brushRef="#br1" timeOffset="-16975.74">23918 13864 0,'-35'0'0,"70"0"0,-88 0 0,36 0 15,-1 0-15,0 0 0,18-17 16,-17 17-16,17-36 15,35 19-15,18-1 16,-35 18-16,123-18 16,-106 18-16,194-17 15,-158 17-15,35 0 16,-53 0-16,0 0 0,35 0 16,-53 0-16,0 0 0,18 17 15,-35-17-15,0 0 0,-1 18 0,1 0 16,-18-1-16</inkml:trace>
  <inkml:trace contextRef="#ctx0" brushRef="#br1" timeOffset="-16691.17">24059 14411 0,'0'0'15,"-35"18"-15,18-1 16,-1-17-16,18 18 16,35-18-1,0 0-15,-17 18 16,0-18-16,17 0 0,18 17 16,-35-17-16,17 0 0,35 0 15,-52 0-15,17 0 0,18 0 0,-18 0 16,1-17-16,17 17 0,35-18 15,-35-17-15,0 17 0,70-17 16,-70 17-16,-18 0 16</inkml:trace>
  <inkml:trace contextRef="#ctx0" brushRef="#br1" timeOffset="-15649.55">26000 14146 0,'0'0'0,"0"-17"15,0-1-15,-36 18 0,19-18 16,-54 18-1,54 0-15,-19 0 16,19 18-16,-1-18 0,-17 35 16,17-17-16,0 0 0,1 17 15,-1-17-15,18-1 0,-17 18 16,17 1-16,0-19 16,17 36-16,18-35 15,-17 0-15,17-18 16,-17 0-16,0 0 0,-1 0 0,19 0 15,-19 0-15,36-36 0,-35 19 16,-1 17-16,1-36 0,0 19 16,-18-1-16,0 0 0,0-17 15,0 18-15,-36-19 0,19 1 16,17 17-16,-18 1 0,18-19 16,-17 36-16,17-17 0,17 17 15,18 0 1,36 0-1,-36 0-15,-17 0 0,35 17 16,-18-17-16,-17 18 0,35 0 16,-36-18-16,1 17 0,0 1 15,17 0-15,-18-1 0,-17 1 16,18 17-16,-18 0 16,0 1-16,0-19 15,-35 1-15,35 0 0,-35-18 16,17 17-16,0-17 15,18-35 1,0 17 0,0 1-16,0-19 15,36 19-15,-36-1 0,17-17 16,-17 17-16,35 1 0,1-1 16,-1 0-16,18 18 15,-35 0-15,17 0 0,0 0 16,-17 18-16,-1 0 15,1-18-15,-18 35 0,18-35 0,-18 35 16,0-17-16,0-1 0,0 19 16,0-19-16,0 1 15,0 0-15,0-1 0,0 1 16,0 0-16,35-18 31,-17 0-31,-1 0 0,1 0 16,17-18-16,-17 0 0,-1 18 15,19-17-15,-1-19 0,0 19 16,-17-1-16,17-35 0,-17 36 16,-1-19-16,1 19 0,-18-1 15,18 0-15,-18 1 0,0-19 16,0 19-16,-36 17 0,19 0 16,-1 17-1,-17 1-15,17 17 0,1 1 16,17-1-1,0-17-15,0-1 0,0 18 0,0-17 16,0 0-16,0-1 0,17 1 16,-17 0-16,18-18 15,0 17-15,-1-17 16,18 0-16</inkml:trace>
  <inkml:trace contextRef="#ctx0" brushRef="#br1" timeOffset="-15482.81">27428 14393 0,'-35'0'15,"70"0"-15,-87 0 0,34 0 16,53-17 15,-17 17-31,17 0 16</inkml:trace>
  <inkml:trace contextRef="#ctx0" brushRef="#br4" timeOffset="83391.04">29087 1305 0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05:31:30.09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811 7620 0,'0'0'0,"0"-18"15,0 1-15,0-1 16,0 0-16,0 1 16,18-1-1,-18 1-15,18 17 16,-18-18-16,0 0 15,0 1 17,0-1-1,0 53 31,0-17-62,0 0 16,0-1-16,0 1 0,-18-1 16,18 1-16,0 0 15,0-1-15,-18 36 16,18-35-16,0 17 0,-17-17 16,17-1-16,0 1 0,0 17 15,0-17-15,0 17 16,0 1-16,0-19 0,0 1 0,-18 17 15,18-17-15,0-1 0,0 1 16,-18 17-16,18 1 16,0-19-16,0 1 0,0 0 15,0-1-15,0 1 16,0-1-16,0 1 0,0 17 16,0-17-1,0 17-15,0-17 0,0 17 16,0-17-16,0-1 15,0 1-15,0 0 0,0-1 0,0 1 16,0 35-16,0-35 0,0-1 16,0 1-16,0 35 0,0-36 15,0 1-15,0 0 0,0 17 0,0-17 16,0-1-16,0 36 16,0-35-16,0 35 0,0-36 15,0 1-15,-17 17 16,17-17-16,0 0 0,0 17 15,0-18-15,0 1 0,0 0 0,0 17 16,0-17-16,0-1 0,0 19 16,-18-19-16,18 1 0,0 35 15,0-36-15,-17 19 16,17-19-16,0 1 0,0 17 16,0-17-16,0 0 0,0 17 15,0-18-15,0 1 0,0 0 16,0 17-16,0-17 0,0 17 15,0-17-15,0-1 0,0 18 0,0-17 16,0 35-16,0-35 0,0 17 16,-18 18-16,18-36 0,0 1 15,0 35-15,0-35 16,0 17-16,-18 0 0,18-17 16,0 17-16,0-17 0,0 17 15,-17-17-15,17 17 0,0-17 16,0-1-16,0 1 0,0 0 0,0 17 15,0-18-15,-18 1 0,18 35 16,0-35-16,0-1 0,0 1 0,0 0 16,0-1-16,-18 1 0,18 35 15,0-36-15,0 1 0,0 70 16,0-70-16,0 0 16,0 34-16,0-16 0,0-19 0,0 54 15,0-53-15,0 17 16,0 35-16,0-34 0,0-1 15,0 18-15,0-18 0,0 0 16,0 18-16,0-17 0,0-19 16,0 19-16,0-19 0,0 18 0,-17-17 15,17 17-15,0-17 0,0 17 0,0-17 16,0 17-16,-18 0 0,18 1 16,0-19-16,0 19 15,0-1-15,0-17 0,0 17 16,0-18-16,0 1 0,0 35 15,0-35-15,0-1 0,-18 54 16,18-53-16,0 17 0,0-18 16,0 1-16,0 17 0,0-17 0,0 35 15,0-18-15,0 0 0,-17 18 16,17-17-16,0-19 0,0 36 16,0-35-16,0 17 0,0 0 15,0 1-15,0-19 0,0 1 16,0 0-16,0-1 0,-18 1 0,18 17 15,0-17-15,0-1 0,0 1 0,0 0 16,-17 35-16,17-36 0,0 19 16,-18-1-16,18 0 0,0-17 15,-18 35-15,18-36 0,0 1 16,0 17-16,0-17 0,0-1 16,0 1-16,0 17 0,0-17 0,0 0 15,0-1-15,0 36 16,0-35-16,0 0 0,0 17 0,0 18 15,0-36-15,0 19 0,0 34 16,0-52-16,0 17 0,0 36 16,0-36-16,0 0 0,0 18 15,0-18-15,0-17 0,0 35 16,0-35-16,0-1 0,0 36 16,0-35-16,0-1 0,0 1 15,0 0-15,0 17 0,0-17 16,0-1-16,0 1 0,0 0 0,0 17 15,0-18-15,0 1 16,0 17-16,0-17 0,0 0 16,0-1-16,0 1 0,0 0 15,0-1-15,0 1 16,0-1 0,0-34 46,0-1-62,0 1 16,18-1-16,-18-17 15,0 17-15,0-17 16</inkml:trace>
  <inkml:trace contextRef="#ctx0" brushRef="#br0" timeOffset="1185.18">194 13547 0,'0'17'78,"18"-17"-62,-1 18 0,1-18-16,0 0 15,-18 18-15,17-18 0,1 0 16,-1 0-16,1 0 0,0 0 16,17 17-16,0-17 0,1 0 15,-19 0-15,54 0 0,-36 0 16,0 0-16,36 0 15,-36 0-15,0 0 0,36 0 16,-18 0-16,-18 0 0,0 0 0,18 0 16,0 0-16,-17 0 0,69 0 15,-69 0-15,17 0 0,-18 0 0,71 0 16,-53 0-16,88 0 16,-88 0-16,0 0 0,70 0 15,-70 0-15,0 0 0,53 0 16,-71 0-16,18 0 0,-18 0 15,18 0-15,-18 0 0,1 0 16,87 0-16,-88 0 16,1 0-16,34 0 0,-34 0 15,105 0-15,-106 0 0,18 18 16,35-18-16,-35 0 0,0 0 16,53 17-16,-53-17 15,0 0-15,52 0 0,-52 18 16,-17-18-16,52 0 0,-53 18 15,18-18-15,-18 0 0,36 0 16,-18 17-16,-18-17 0,18 0 16,0 0-16,0 18 0,105-18 15,-105 0-15,0 18 0,71-18 16,-71 0-16,0 17 0,70-17 16,-70 0-16,0 0 0,35 18 15,-53-18-15,18 0 0,-17 0 16,34 0-16,-35 0 0,1 18 0,34-18 15,-34 0-15,16 0 16,37 0-16,-54 0 0,106 0 16,-106 0-16,18 17 15,-17-17-15,52 0 0,-53 0 16,18 0-16,-18 0 0,-17 0 16,17 0-16,0 0 0,-17 0 15,0 0-15,17 0 0,0 0 16,-17 0-16,35 0 15,-36 0-15,1 0 0,35 0 16,-35 0-16,-1-17 0,19 17 16,-19 0-16,18 0 0,-17 0 0,0 0 15,-1 0-15,1 0 16,0 0-16,-1 0 0,1 0 16,0 0-16,-1 0 15,1 0-15,17 0 16,-17 0-16,-1 0 15,1 0-15,-36 0 63,-17 0-47,17 0-16,1 0 15,-1-36-15,1 19 16,17-1-16,0 0 15,0 1-15</inkml:trace>
  <inkml:trace contextRef="#ctx0" brushRef="#br0" timeOffset="1469.68">6421 13635 0,'0'-18'16,"0"1"-1,0-1-15,-18 18 0,18-18 16,-18 18 0,18 18 30,36 0-46,-36 17 16,17-18-16,-17 1 0,18 35 16,-1-35-1,-17 35-15,0-36 16,0 19-16,0-19 16,-35 18-16,18-35 15,-19 18-15,19 0 16,-19-18-16,19 17 0,-36 1 15,18-18-15,17 18 0,-35-18 16,35 17-16,-17-17 0,0 18 16,17-18-16,0 0 0</inkml:trace>
  <inkml:trace contextRef="#ctx0" brushRef="#br0" timeOffset="2778.05">776 7355 0,'0'0'15,"0"-17"-15,18-19 16,-1 19 0,-17-1-16,0 36 31,-17 17-15,17-17-16,-18-1 0,18 1 15,-18 0-15,1 17 0,-1-17 0,-35 17 16,36-17-16,-1-1 0,-17 18 15,17-17-15,18 0 0,-18-18 16,1 17-16,52-34 31,-17-19-15,-1 19 0,19-1-16,-19 18 15,1-17-15,17-1 0,-17 18 16,-1 0-16,19 0 0,-19 0 15,1 18-15,0-18 16,-1 17-16,19 36 16,-1-35-1,-35-1-15,35 1 16,-17-18 0,-1-35-16</inkml:trace>
  <inkml:trace contextRef="#ctx0" brushRef="#br0" timeOffset="3121.94">1041 6403 0,'-18'0'16,"18"18"-16,-35 17 16,17-18-16,-35 36 15,36-17-15,-1-19 0,-17 54 16,17-36-16,0-17 0,-17 35 15,35-18-15,-18-17 0,1 17 16,-1-17-16,18-1 16,-17-17-16,17-35 31,35 35-31</inkml:trace>
  <inkml:trace contextRef="#ctx0" brushRef="#br0" timeOffset="3334.55">723 6473 0,'0'0'16,"0"36"31,18-36-47,-18 17 0,17 19 16,19-36-16,-36 17 0,35 19 15,-17-19-15,-1 1 0,19 35 16,-19-36-16,18 19 15,-17-19-15,17 1 16,-17-18-16</inkml:trace>
  <inkml:trace contextRef="#ctx0" brushRef="#br0" timeOffset="3682.67">1252 6667 0,'-17'0'0,"34"0"0,-34-17 16,-1 17-16,18-18 0,0 1 16,18 17 15,-1 0-31,1 35 16,17-35-16,-35 70 15,0-52-15,0 0 0,0-1 16,0 1-16,0 0 0,-35 17 15,35-17-15,-35-18 0,35 17 16,-18-17-16,18 18 0,-18-18 16,36 0 15,17-18-15,-17 18-16,0 0 0,17 0 15,-17-17-15,34 17 0,-16 0 16,-1 0-16,53 0 0,-53 0 15</inkml:trace>
  <inkml:trace contextRef="#ctx0" brushRef="#br0" timeOffset="4901.92">6615 14534 0,'0'0'0,"-18"-35"0,18 18 0,-18 17 16,18-18-16,0-35 15,-17 35-15,17 1 16,0-1-16,-18 18 31,0 0-15,1 18-16,-1-18 0,0 35 0,-34 0 15,34-17-15,0 0 0,-35 17 16,36-18-16,-1 1 0,-35 17 16,36-17-16,-19 0 15,36-54 17,0 19-32,18-1 15</inkml:trace>
  <inkml:trace contextRef="#ctx0" brushRef="#br0" timeOffset="5116.09">6332 14358 0,'0'-18'0,"18"18"31,0 0-15,-1 18-16,1 17 15,-18-17-15,18 0 0,17 17 16,-35 0-16,17-17 0,1-1 0,0 36 15,-1-35-15,1 17 16,0-17-16,-18 0 0,17-1 16,-17 1-16,18-18 0,0 17 15</inkml:trace>
  <inkml:trace contextRef="#ctx0" brushRef="#br0" timeOffset="5332.17">6809 14534 0,'0'0'0,"0"18"15,-18-18-15,18 18 16,0-1-16,0 1 16,0 0-16,0-1 0,0 19 15,18-19-15,-18 36 16,0-35-16,0 17 0,17-17 15,-17-1-15,0 19 16,0-19-16</inkml:trace>
  <inkml:trace contextRef="#ctx0" brushRef="#br0" timeOffset="7863.06">2170 8714 0,'0'0'0,"0"-18"16,17 18 15,1-18-16,-1 18 1,1 0 0,0 0-16,-1 0 15,1-17-15,0 17 0,-1 0 16,1 0-16,17 0 0,-17 0 16,17 0-16,0 0 15,-17 0-15,0 0 0,52 0 16,-52 0-16,17 0 15,-17 0-15,-1 0 0,-34 0 47,-18 0-47</inkml:trace>
  <inkml:trace contextRef="#ctx0" brushRef="#br0" timeOffset="8125.74">2399 8467 0,'0'0'0,"-18"0"31,18 17 0,0 19-31,0-19 16,0 1-16,0-1 0,18 54 15,-18-36-15,0 36 16,0-53-16,0-1 0,0 18 16,0-17-16,0 0 0,0-1 15,0 1-15</inkml:trace>
  <inkml:trace contextRef="#ctx0" brushRef="#br0" timeOffset="8481.2">3052 8731 0,'17'0'16,"1"0"-1,-1 0-15,1 0 16,0 0-16,17 0 0,18 0 16,-35 0-16,17 18 15,18-18-15,-18 18 0,-17-18 16,52 17-16,-52-17 15,17 0-15,0 0 16,-17 0 0,-18-17-1</inkml:trace>
  <inkml:trace contextRef="#ctx0" brushRef="#br0" timeOffset="8729.65">3351 8590 0,'-17'0'16,"34"0"-16,-52 0 0,35-18 15,0 54 17,0-19-32,18 1 15,-18 35-15,0-35 0,17 17 16,-17 18-16,0-36 0,0 19 15,18-1-15,-18-17 0,0-1 16,0 19-16,0-19 0,0 1 16,0-1-1</inkml:trace>
  <inkml:trace contextRef="#ctx0" brushRef="#br0" timeOffset="9057.01">4004 9013 0,'35'-17'32,"-17"17"-32,0 0 15,17 0-15,35 0 16,-34 0-16,17 0 0,-36 0 16,1 17-16,17-17 0,-17 0 15,-1 18-15,1-18 0,0 0 16</inkml:trace>
  <inkml:trace contextRef="#ctx0" brushRef="#br0" timeOffset="9298.76">4216 8908 0,'-18'0'0,"36"0"0,-54 0 16,36-18-16,0 53 47,18-17-47,-18 0 0,0-1 0,18 18 15,-18-17-15,0 0 0,17-1 16,-17 19-16,18-1 0,-18 0 16,0-17-16,0 35 15,0-36-15,0 19 0,0-19 16</inkml:trace>
  <inkml:trace contextRef="#ctx0" brushRef="#br0" timeOffset="9944.7">2152 9349 0,'0'17'16,"0"-34"-16,-18 34 0,54-17 62,-19 0-62,1 0 16,17 0-16,0 0 0,1 0 16,-1-17-16,-17 17 0,35 0 15,-1-18-15,1 18 16,-17 0-16,-1 0 15,-17-18-15</inkml:trace>
  <inkml:trace contextRef="#ctx0" brushRef="#br0" timeOffset="10182.45">2399 9207 0,'-18'0'15,"36"0"-15,-36 18 47,18 0-47,0 17 0,0-17 16,0-1-16,0 1 0,0 17 16,0 1-16,0-19 0,0 18 15,0 1-15,-35-19 0,35 36 16,0-35-16</inkml:trace>
  <inkml:trace contextRef="#ctx0" brushRef="#br0" timeOffset="10922.34">4410 9737 0,'-18'0'15,"0"0"-15,1 0 16,17-18-1,35 18-15,0-18 16,-17 18-16,35 0 16,-18 0-16,71 0 15,-71 0-15,1 18 0,-1-18 0,0 0 16,0 0-16,1 0 0,17 18 16,-36-18-16,19 0 0,16 0 15,-34 0-15,0 0 16</inkml:trace>
  <inkml:trace contextRef="#ctx0" brushRef="#br0" timeOffset="11172.68">4798 9507 0,'0'0'0,"-18"0"16,-17 0-1,35 36 17,17-36-32,-17 17 0,18 36 15,0-35-15,-18-1 0,17 36 16,1-35-16,0 70 16,-18-70-16,0 70 15,0-70-15,0-1 0,0 19 16</inkml:trace>
  <inkml:trace contextRef="#ctx0" brushRef="#br0" timeOffset="11681.7">4480 10636 0,'36'0'31,"-1"0"-31,-18 18 0,1-18 16,17 0-16,18 18 16,-17-18-16,-1 0 0,18 17 15,-18-17-15,-17 0 0,17 0 0,0 0 16,-17 0-16,0 0 0,34 0 16,-34 0-16,0 0 0,-1 0 15,1 0-15</inkml:trace>
  <inkml:trace contextRef="#ctx0" brushRef="#br0" timeOffset="11948.78">4745 10548 0,'-18'0'0,"36"0"0,-18 0 32,35 0-32,-35 18 15,18-18-15,-18 17 0,35 19 16,-17-19-16,-18 1 0,35 17 16,-35-17-16,0-1 0,0 36 15,0-35-15,0 0 0,0 35 16,-18-36-16,18 1 0,0 17 0,-35-17 15,35-1-15,0 1 16</inkml:trace>
  <inkml:trace contextRef="#ctx0" brushRef="#br0" timeOffset="12513.31">4180 11483 0,'36'18'31,"-36"-1"-31,35-17 16,-35 18-16,18-18 0,-1 0 0,1 17 16,0-17-16,-1 0 0,36 18 15,-35-18-15,-1 0 0,36 0 16,-35 18-16,17-18 0,0 0 15,1 0-15,-19 0 0,19 0 16,17 0-16,-18 0 0,-18 0 16,1 0-16,0-18 0,-1 18 0,1 0 0,17 0 15,-35-18 1,18 18-16,-18-17 16</inkml:trace>
  <inkml:trace contextRef="#ctx0" brushRef="#br0" timeOffset="12774.14">4480 11430 0,'-17'0'0,"34"0"0,-52 0 15,35 18-15,0-1 16,35 1-1,-35 0-15,0-1 0,18 1 16,-18-1-16,18 1 0,-18 17 16,0-17-16,0 17 0,0-17 15,0 0-15,0-1 0,0 1 0,0-1 16,-18 19-16,18-19 0,-18-17 16,18 18-16,-17 0 0</inkml:trace>
  <inkml:trace contextRef="#ctx0" brushRef="#br0" timeOffset="13407.12">3157 12153 0,'-17'0'0,"-1"-17"31,18-1-31,35 18 47,-17 0-32,0 18-15,52-18 16,-52 17-16,35-17 0,-18 18 16,0-18-16,1 17 0,69 1 15,-69-18-15,34 0 16,-17 0-16,-35 0 0,35 0 16,-36 0-1,1-18-15</inkml:trace>
  <inkml:trace contextRef="#ctx0" brushRef="#br0" timeOffset="13645.19">3422 11994 0,'0'0'0,"-18"0"0,1 0 15,17 18 16,0 17-31,0-17 16,0 0-16,0 17 0,0 0 16,0 0-16,0-17 0,0 35 15,0-18-15,-18-17 0,0 35 16,18-36-16,-17 1 0,-1 0 16,18-1-16,-18-17 0</inkml:trace>
  <inkml:trace contextRef="#ctx0" brushRef="#br0" timeOffset="14141.06">1905 11924 0,'-18'18'32,"36"-18"-17,0 0 1,-1 0-16,1 0 0,17 0 15,-17 0-15,52 0 16,-52 17-16,53 1 0,-36-18 16,0 0-16,-17 17 0,52 1 15,-34-18-15,-1 0 0,18 18 16,-36-18-16,1 0 0,17 0 16,-17 0-16</inkml:trace>
  <inkml:trace contextRef="#ctx0" brushRef="#br0" timeOffset="14433.8">2187 11765 0,'0'0'16,"-17"0"-16,17-18 0,-18 18 15,18 36 1,0-1 0,0-17-16,0 17 0,0-17 15,0-1-15,0 19 0,0-19 16,0 18-16,0-17 0,0 53 16,0-54-16,0 1 0,0 52 15,0-52-15</inkml:trace>
  <inkml:trace contextRef="#ctx0" brushRef="#br0" timeOffset="14940.79">1499 11183 0,'0'0'0,"-17"0"15,-1 0-15,18 18 0,18-18 47,-1 0-47,19 0 16,-1 0-16,35 17 16,-34-17-16,17 0 15,-18 0-15,-17 0 0,17 0 0,0 18 16,-17-18-16,-1 0 0,19 0 15,-19 0-15</inkml:trace>
  <inkml:trace contextRef="#ctx0" brushRef="#br0" timeOffset="15224.27">1676 10918 0,'0'-17'31,"0"52"-15,0 0-16,0-17 16,0 0-16,0-1 0,0 36 15,0-35-15,0-1 0,0 19 0,0-19 16,-18 1-16,18 0 0,-35 35 15,35-36-15,0 1 0,-18 0 16,18-1-16,-18-17 0,18 18 0,-17-18 16</inkml:trace>
  <inkml:trace contextRef="#ctx0" brushRef="#br0" timeOffset="15722.11">1129 10319 0,'-18'0'16,"36"0"-16,-18 0 31,35 0-15,-35 17-16,53-17 16,-35 0-16,-1 0 0,36 0 15,-35 0-15,70 0 16,-53 0-16,1 0 0,34 0 15,-52 0-15,-1-17 0,36 17 16,-35 0-16,0 0 16</inkml:trace>
  <inkml:trace contextRef="#ctx0" brushRef="#br0" timeOffset="16006.22">1376 10072 0,'0'0'0,"-18"0"16,18 35 15,0-17-31,18-1 16,-18 19-16,17-1 15,-17-17-15,0-1 0,0 36 16,0-35-16,0-1 0,0 19 16,0-19-16,0 1 0,-17 0 15,17-1 1</inkml:trace>
  <inkml:trace contextRef="#ctx0" brushRef="#br0" timeOffset="16378.62">1552 9719 0,'-17'0'15,"17"18"-15,17-1 32,18-17-17,-17 0-15,17 18 0,-17-18 16,17 18-16,18-18 15,18 0-15,-54 17 16,54-17-16,-36 0 0,-17 0 16,17 0-16,0 0 0,-17 0 15,0 0-15,-1-17 0,-17-1 16</inkml:trace>
  <inkml:trace contextRef="#ctx0" brushRef="#br0" timeOffset="16637.49">1746 9507 0,'0'0'16,"-17"0"-16,17 18 31,0 17-16,17 1-15,-17-19 16,18 18-16,0 54 16,-18-54-16,0 53 15,0-53-15,0 18 0,0-35 16,0 0-16,-36-1 0,36 1 0,0 0 16</inkml:trace>
  <inkml:trace contextRef="#ctx0" brushRef="#br0" timeOffset="17241.18">1182 8625 0,'-18'0'0,"36"0"0,-53 0 0,35 18 16,17-18 31,18 0-32,-17 0-15,35 0 16,-35 0-16,17 0 0,35-18 15,-34 18-15,-1 0 0,18-17 16,-18 17-16,0 0 0,18-18 16,-35 18-16,0 0 0,-1 0 0,1 0 15,0 0-15</inkml:trace>
  <inkml:trace contextRef="#ctx0" brushRef="#br0" timeOffset="17522.06">1499 8308 0,'0'0'0,"-17"0"0,-1-18 16,0 18 0,18 18 15,0 17-31,0-17 0,0 35 15,0-18-15,0 0 0,36 18 16,-36 0-16,0 35 16,0-52-16,0-19 0,0 36 15,0-35-15,0-1 16,-18 1-16</inkml:trace>
  <inkml:trace contextRef="#ctx0" brushRef="#br0" timeOffset="18002.79">1411 9155 0,'-18'0'0,"36"0"0,-18 0 63,18 0-48,17 0-15,-17 0 16,-1 0-16,1 0 0,35 0 16,-18 0-16,-17 0 0,70-18 15,-70 18-15,17 0 0,0 0 16,-17 0-16</inkml:trace>
  <inkml:trace contextRef="#ctx0" brushRef="#br0" timeOffset="18234.15">1640 9031 0,'-17'0'0,"34"0"0,-52 0 0,17 0 16,1 0-16,17 18 31,0 17-15,17 0-1,-17-17-15,0 0 0,0 17 16,0-18-16,0 1 16,0 0-16</inkml:trace>
  <inkml:trace contextRef="#ctx0" brushRef="#br0" timeOffset="18718.64">2646 8220 0,'-18'-18'0,"1"18"0,34 0 47,18 0-47,-17 0 16,35 0-16,-18 18 16,1-18-16,52 0 0,-53 0 15,18 17-15,35-17 0,-35 0 16,-18 0-16,54 0 0,-54 0 15,0 0-15,36 0 16,-54 0-16,1 0 0,0-17 0,-1-1 16</inkml:trace>
  <inkml:trace contextRef="#ctx0" brushRef="#br0" timeOffset="18954.18">3298 8079 0,'-17'0'16,"34"0"-16,-52 0 0,18 0 15,17 17 1,0 1-16,-18 0 16,18 17-16,0-18 15,-18 1-15,1 17 16,-1-17-16,-17 35 15,17-35-15,0-18 0,1 35 16,-1-35-16</inkml:trace>
  <inkml:trace contextRef="#ctx0" brushRef="#br0" timeOffset="19151.75">3069 8096 0,'0'18'16,"0"0"-16,0-1 16,35-17-16,-35 18 15,36-1-15,17 1 0,-36 0 0,19-1 16,-1 19-16,-18-19 16,1 1-16,0 0 0,17 17 15</inkml:trace>
  <inkml:trace contextRef="#ctx0" brushRef="#br0" timeOffset="19444.55">4075 8537 0,'0'-35'31,"35"35"-15,-18 0-16,19 0 16,-19 0-16,19 0 0,-19 0 0,1 0 15,17 0-15,1 18 0,-1-18 16,-18 0-16,19 0 0,17 0 0,-18 0 15,-17 0-15,-1 0 0</inkml:trace>
  <inkml:trace contextRef="#ctx0" brushRef="#br0" timeOffset="19712.59">4339 8308 0,'0'0'0,"-17"0"0,-1-18 0,0 18 16,18 18 31,36-18-47,-36 18 0,0-1 16,0 1-16,0 17 15,0-17-15,0 35 0,0-36 16,0 19-16,0 16 0,0-34 15,0 0-15,-18 35 0,18-36 16,0 1-16,0 0 0</inkml:trace>
  <inkml:trace contextRef="#ctx0" brushRef="#br0" timeOffset="20349.46">5027 9207 0,'-18'0'0,"54"0"47,-36-17-47,35 17 0,18 0 15,-18 0-15,-17 0 0,52 0 16,-34 0-16,-1 17 0,53-17 15,-53 18-15,18-18 16,-35 18-16,0-18 16,17 0-16</inkml:trace>
  <inkml:trace contextRef="#ctx0" brushRef="#br0" timeOffset="20612.68">5274 9049 0,'-18'0'0,"36"0"0,-53-18 16,35 53 15,35-17-15,-17-18-16,-18 35 0,35 1 15,-17-19-15,-1 1 16,1 88 0,-1-89-16,-17 36 0,0-35 0,0 17 15</inkml:trace>
  <inkml:trace contextRef="#ctx0" brushRef="#br0" timeOffset="21038.96">5309 10407 0,'0'0'16,"-17"0"-16,52 0 15,-17 0 1,17 0 0,0 0-16,-17 0 0,105 18 15,-35-18 1,-52 0-16,-1 17 0,0-17 16,1 0-16,-19 0 0,36 0 15,-35 0-15,17 0 0,-17 0 0</inkml:trace>
  <inkml:trace contextRef="#ctx0" brushRef="#br0" timeOffset="21281.17">5592 10283 0,'-18'0'0,"36"0"0,-54 0 15,36 18 1,0 0 0,36-1-16,-36 1 0,17 0 15,18-1-15,-35 36 16,0-35-16,18 52 16,-18-34-16,0-19 0,-18 54 15,18-53-15</inkml:trace>
  <inkml:trace contextRef="#ctx0" brushRef="#br0" timeOffset="21665.74">5433 11712 0,'17'0'47,"19"0"-47,-19 0 0,19 0 16,-19 0-16,19 18 0,-1-1 15,0-17-15,-17 0 16,35 18-16,-18-18 0,0 0 16,36 18-16,-54-18 15,1 0-15,35 0 0,-35 0 16</inkml:trace>
  <inkml:trace contextRef="#ctx0" brushRef="#br0" timeOffset="21970.83">5486 11536 0,'-18'0'0,"18"17"16,0 1-16,35-18 16,-35 18-16,18-1 15,-18 1-15,18 35 16,-1-35-16,-17 52 15,0-52-15,-17 52 16,17-34-16,-18-1 0,18-17 16,0-1-16,-18 1 0</inkml:trace>
  <inkml:trace contextRef="#ctx0" brushRef="#br0" timeOffset="22409.64">4833 12612 0,'-18'0'16,"18"17"-1,0 1 1,36 0-1,-19-1-15,54 1 16,-36-18-16,36 18 16,-36-18-16,18 0 15,-35 0-15,17 0 0,0 0 16,18 0-16,-35 0 0,17 0 16,0 0-16,0 0 0,-17 0 15,0 0-15</inkml:trace>
  <inkml:trace contextRef="#ctx0" brushRef="#br0" timeOffset="22693.55">5062 12506 0,'0'35'32,"0"-17"-17,18-18-15,-18 18 0,18 34 16,-18-34-16,0 0 16,17 35-16,-17-36 0,0 19 0,0 16 15,-17-34-15,17 0 16,0-1-16,-36 1 0,36 0 0,-17-1 15,17 1-15</inkml:trace>
  <inkml:trace contextRef="#ctx0" brushRef="#br0" timeOffset="23110.58">3757 12771 0,'0'0'0,"-18"0"16,54 0 0,-19 0-1,19 0-15,-19 0 0,36 0 16,0 0-16,0 17 15,-18-17-15,1 18 0,16-18 16,-16 0-16,-1 0 0,0 0 0,1 17 16,-1-17-16,18 0 0,-18 0 0,0 0 15</inkml:trace>
  <inkml:trace contextRef="#ctx0" brushRef="#br0" timeOffset="23391.89">4057 12559 0,'0'0'16,"0"18"-1,0-1 1,0 1-16,0-1 0,35 19 15,-35-19-15,18 1 0,-18 35 16,0-35-16,0-1 0,0 36 16,0-35-16,0 17 0,-18 0 15,18-17-15,-17 0 0,17-1 16,-18 1-16,-35-18 16</inkml:trace>
  <inkml:trace contextRef="#ctx0" brushRef="#br0" timeOffset="23846.07">2522 12806 0,'0'0'15,"-17"0"-15,34 0 63,19 17-63,-19-17 0,19 0 16,-1 18-16,71-18 15,70 35 1,-141-35-16,18 0 0,18 18 15,-18-18-15,35 18 16,-70-18-16,17 0 0,0 0 16,-17 0-16</inkml:trace>
  <inkml:trace contextRef="#ctx0" brushRef="#br0" timeOffset="24140.54">2787 12647 0,'0'0'16,"0"35"15,0-17-31,0 0 0,0 35 16,0-36-16,0 1 15,0 17-15,0 0 0,0 36 16,0-36-16,-35 18 16,17-35-16,18-1 0,0 36 15,-18-53-15,18 18 16</inkml:trace>
  <inkml:trace contextRef="#ctx0" brushRef="#br0" timeOffset="24557.04">1358 12577 0,'0'0'0,"-17"0"31,52 0-15,0 0-1,-17 0-15,17 0 0,0 0 0,1 0 16,-1 0-16,35 17 0,-34-17 16,-1 0-16,36 0 15,-19 18-15,-16-18 0,-19 0 0,54 0 16,-53 0-16,17 0 0,-18 0 0</inkml:trace>
  <inkml:trace contextRef="#ctx0" brushRef="#br0" timeOffset="24845.74">1605 12330 0,'-18'0'0,"36"0"0,-36-18 16,36 53 15,-18 0-31,35-17 16,-35 0-16,0 17 0,0 18 15,0-35-15,0 17 0,0 18 16,0-36-16,0 1 0,0 35 15,-17-53-15,17 18 0,-18 17 16,0-35-16</inkml:trace>
  <inkml:trace contextRef="#ctx0" brushRef="#br0" timeOffset="25209.26">1076 11818 0,'-18'0'0,"-35"-18"32,89 18-1,-1 0-15,18 0-16,-18 0 0,0 0 15,36 0-15,-36 18 0,1-18 16,16 0-16,-16 18 0,-19-18 15,36 17-15,-35-17 0,0 0 16,-1 0-16</inkml:trace>
  <inkml:trace contextRef="#ctx0" brushRef="#br0" timeOffset="25529.2">1094 11412 0,'0'-17'0,"0"34"16,0 1-1,17 0-15,-17 17 16,18 0-16,0-17 0,-18-1 15,17 36-15,1-35 0,-18 0 16,0 35-16,0-36 16,0 1-16,0 17 0,0-17 15,-35 17-15,35-17 0,0-1 16,0 1 0</inkml:trace>
  <inkml:trace contextRef="#ctx0" brushRef="#br0" timeOffset="26178.06">952 11130 0,'0'-18'31,"0"1"-31,36 17 32,-19 0-17,1 0-15,0 0 0,-1 0 0,72 0 16,-72 0-16,36 0 16,-18 0-16,-17 0 0,35 0 15,-35 0-15,-1 0 0,1 0 16,-1 0-16,1 0 0</inkml:trace>
  <inkml:trace contextRef="#ctx0" brushRef="#br0" timeOffset="26426.4">1164 10813 0,'0'0'0,"0"17"47,0 19-47,0 16 16,18-34-16,-18 70 16,17-52-16,-17-1 0,18 18 15,-18-18-15,0-17 0,0 35 16,0-36-16</inkml:trace>
  <inkml:trace contextRef="#ctx0" brushRef="#br1" timeOffset="39609.94">2716 10178 0,'0'-18'15,"0"0"1,0 1 15,0-1 0,36 36 47,-19-18-62,1 17-16,35-17 16,-36 0-16,19 0 0,17 18 15,-18-18-15,0 0 0,36 0 16,-36 0-16,0 0 0,18 0 16,-35 0-16,17 0 0,-17 0 0,17 0 15,-17 0 1,-1 0 31</inkml:trace>
  <inkml:trace contextRef="#ctx0" brushRef="#br1" timeOffset="39892.6">3122 10019 0,'-18'0'0,"36"0"0,-53-18 15,17 1 1,1 34 15,17 19-15,-18-1-16,18 0 15,0-17-15,0-1 0,0 36 16,-18-35-16,18 0 0,0 17 16,0-18-16,0 1 15,0 0-15,0-1 16,18-17-16</inkml:trace>
  <inkml:trace contextRef="#ctx0" brushRef="#br1" timeOffset="40198.08">3598 10213 0,'0'0'0,"0"-18"16,18 1 0,17 17-1,1 0-15,-19 0 0,36 0 16,-35 0-16,-1 0 0,54 17 16,-53-17-1,-1 0-15,1 0 0,-18 18 0,17-18 16,-34 0-1</inkml:trace>
  <inkml:trace contextRef="#ctx0" brushRef="#br1" timeOffset="40450.4">3775 10125 0,'-36'0'31,"36"17"-15,0 1-16,0 17 15,0-17-15,36 0 16,-36 17-16,0-18 0,0 1 16,0 17-16,0-17 0,0 0 15,0 17-15,0-17 0,0-1 16,-36 18-16,36-17 15,-17-18-15,17 18 0,-18-1 16</inkml:trace>
  <inkml:trace contextRef="#ctx0" brushRef="#br1" timeOffset="40881.8">3104 10742 0,'-17'0'0,"17"-18"0,35 18 47,-17 0-31,17 0-16,18 0 15,-18 0-15,18 0 0,18-17 16,-54 17-16,19 0 0,16 0 16,-34 0-16,0 0 15,35 0-15,-36-18 16</inkml:trace>
  <inkml:trace contextRef="#ctx0" brushRef="#br1" timeOffset="41145.37">3387 10601 0,'-18'0'16,"0"-18"0,18 54 15,0-19-31,0 1 15,0 0-15,0-1 0,0 54 16,0-36-16,-17 53 16,17-70-16,-36 52 15,36-52-15,-17 0 16,17-1-16,-18 19 16,1-36-16</inkml:trace>
  <inkml:trace contextRef="#ctx0" brushRef="#br1" timeOffset="41618.39">2205 10619 0,'17'0'47,"1"0"-47,17-18 15,-17 18-15,35 0 16,-35 0-16,17 0 0,35 0 15,-52 0-15,17 0 16,-17 0-16,0 0 0,17 0 16,-17 0-16,-1 18 0,1-18 15,-1 0-15,1 0 16</inkml:trace>
  <inkml:trace contextRef="#ctx0" brushRef="#br1" timeOffset="41890.46">2487 10460 0,'0'0'0,"-18"0"31,18 17-15,0 1-16,0 17 15,0-17-15,18 0 0,-18 35 16,0-36-16,0 1 0,0 35 16,0-36-16,0 19 0,0 17 15,0-36-15,0 1 0,0 17 16,0-17-16,35-1 0</inkml:trace>
  <inkml:trace contextRef="#ctx0" brushRef="#br1" timeOffset="42357.2">2646 11324 0,'35'0'47,"-17"0"-31,17-17-16,18 17 15,-35 0-15,17 0 0,35 0 16,-52-18-16,17 18 15,-17 0-15,0 0 0,-1 0 0,1 0 16,0 0-16</inkml:trace>
  <inkml:trace contextRef="#ctx0" brushRef="#br1" timeOffset="42582.01">2910 11148 0,'-17'0'0,"17"17"47,0 1-47,0 0 16,17-1-16,-17 1 0,0 0 15,0-1-15,18 1 0,-18 0 0,0 17 16,0-18-16,0 1 0,0 0 15,0-1-15,18-17 0,-18 18 16,0 0-16</inkml:trace>
  <inkml:trace contextRef="#ctx0" brushRef="#br1" timeOffset="43043.12">3775 11254 0,'-18'-18'15,"18"0"16,18 18-31,17 0 16,-17 0-16,-1 0 0,19 0 16,-1-17-16,-18 17 15,1 0-15,17 0 0,1 0 16,-19 0 0,1 0-16,0 0 0,-1 0 15,1 0 1</inkml:trace>
  <inkml:trace contextRef="#ctx0" brushRef="#br1" timeOffset="43317.44">4004 10989 0,'0'0'15,"-18"0"-15,1-18 0,17 1 0,-18 17 16,18-18-1,0 53 17,0-17-32,0 17 15,0-17-15,0 0 0,0-1 16,0 1-16,0 35 16,0-18-16,0-17 0,0 70 15,-18-18-15,18-52 16,-17 0-16,17 17 15,0-17-15,0-1 0</inkml:trace>
  <inkml:trace contextRef="#ctx0" brushRef="#br2" timeOffset="57645.48">3175 10513 0,'18'0'47,"-1"0"0,-17-36-16,18 36-16,-18-17 1,18-1-16,-18 1 16,0-1-16,0 0 15,-18 18 1,0 0-16,1 0 16,-1 0-16,0 0 15,18 18-15,-17-18 0,17 18 16,-18-18-16,18 17 0,0 1 15,-18-18-15,18 17 16,0 1-16,0 0 16,36-1-16,-19-17 15,-17 18-15,18-18 16,0 0-16,-1 0 0,19 0 16,-36-35-16,35 17 15,-18 0-15,1 1 16,-18-1-16,18 1 0,-18-1 15,0 0-15,0 1 16,-36 17 0,19 0-1,-1 0-15,1 17 16,17 1 0,-18-18-16,0 18 15,18-1-15,0 1 16,0-1 15,18-17-31,0 0 0,17 0 16,-18 0-16,1-35 15,0 35-15,-1-17 0,1-1 16,-18 0-16,0 1 16,0-1-1,-18 18-15,1-18 16,-19 18-16,19 0 15,-1 0-15,1 0 0,-1 0 16,0 18-16,1-18 0,-1 35 16,0-35-1,18 18-15,0 0 0,0-1 16,0 1 0,18-18-16,-18 17 15,53-17 1,-35 0-16,34 0 15,-34 0-15,0 0 0,-1-17 0,1 17 16,-18-18-16,18 1 16,-18-1-16,0 0 15,0 1-15,-36-1 0,19 0 16,-1 1-16,-17 17 16,17 0-16,1 0 15,-1 0-15,0 0 0,1 0 0,-19 17 16,36 1-16,-17 0 15,-1-18-15,18 17 0,0 19 16,0-19-16,0 1 16,35-18-16,-17 17 15,0-17-15,-1 18 16,1-18-16,0 0 0,-1 0 16,18 0-16,-17 0 15,35-53 16,-53 18-31,0 17 0,0 1 16,-18-1-16,-17 0 16,17 1-16,1 17 15,-18 0-15,17 0 16,0 0-16,1 0 0,-1 17 16,0-17-16,18 18 0,-17 0 15,17-1-15,0 1 16,0 0-16,0 17 15,17-35-15,-17 17 16,18-17-16,17 0 16,-35 18-16,18-18 0,0 0 0,-1 0 15,1 0-15,-1 0 0,1 0 16,0 0-16,-18-35 0,17 35 16,1-18-16,-18 1 15,0-1-15,0 0 0,0 1 16,-18 17-16,18-18 15,-35 0-15,0 18 16,-18 0 0,35 0-16,1 18 15,-1-18-15,0 18 0,1-1 16,17 1-16,0 0 16,0-1-16,0 1 0,0-1 15,17-17-15,1 18 16,17-18-16,-17 0 15,17 0-15,18 0 16,-35 0-16,17-18 16,-35 1-16,18-1 15,-18 1-15,0-1 16,0 0-16,-18 1 16,0-1-16,-17 0 15,17 18-15,1 0 0,-1 0 16,1 0-16,-19 0 0,19 18 15,-1-18-15,0 35 16,1-17-16,-1 35 16,18-36-16,35 1 15,1-18 1,-36 18-16,17-18 0,19 0 16,-19 0-16,18 0 15,-17 0-15,0-18 16,-18-17-16,17 35 15,-17-18-15,0-17 16,-17 17 0,-19 18-1,19 0 1,-1 0-16,1 0 0,17 18 16,-18-18-16,0 35 0,18-17 15,-17-1-15,17 1 16,0 0-16,35-18 15,-35 17 1,18-17-16,-1 0 16,18 0-16,-17 0 15,0-17-15,-1 17 16,1-18-16,-18 0 0,18 18 16,-18-17-16,0-1 0,0 1 15,0-1-15,-36 18 16,36-18-16,-17 18 15,-1 0-15,0 0 16,18 36-16,-17-36 0,-1 17 16,18 1-16,0-1 15,0 1-15,0 0 16,18-18 0,-1 0-1,1 0-15,0 0 16,-1 0-16,-17-18 15,18 18-15,-18-18 0,18 18 16,-18-17-16,0-1 16,0 1-16,-18 17 15,-17 0 1,17 0 0,0 0-16,18 17 15,-17-17-15,17 18 16,-18-18-16,18 17 15,0 1-15,35-18 16,-17 0 0,0 0-16,-1 0 15,1 0-15,0-18 16,-1 1-16,1-1 16,-18 1-1,0-1-15,-35 0 16,17 18-16,0 0 15,-17 0-15,17 0 16,1 18-16,-1-18 16,18 18-1,0-1-15,0 1 16,18-18 0,-1 0-1,19 0-15,-19 0 16,1 0-16,-18-18 15,18 1-15,-18-1 16,0 0-16,0 1 16,-36-1-1,19 18-15,-1 0 16,-17 0 0,0 0-16,35 18 15,-18-18-15,0 17 0,1 1 16,17 0-16,0-1 15,17 1 17,1-18-32,17 0 15,-17 0-15,-1 0 16,1 0-16,0-35 16,-1 35-16,1-18 15,-18 0 1,0 1-16,0-1 15,-35 0-15,17 18 16,0 0 0,1 0-16,-1 0 15,1 0-15,-1 18 0,0-18 16,18 18-16,-17-18 0,17 17 16,0 1-16,0 0 15,0-1-15,17-17 16,-17 18-1,18-18-15,17 0 16,-17 0-16,-1 0 16,1 0-16,0-18 15,-1 18-15,-17-17 0,0-1 16,0 0-16,0 1 16,-17-1-16,-1 18 15,-17 0-15,17 0 16,1 0-16,-1 0 15,0 18-15,18-1 16,-17 1-16,17 0 16,0-1-16,0 1 15,0-1-15,35-17 0,-35 18 16,18-18-16,-1 0 16</inkml:trace>
  <inkml:trace contextRef="#ctx0" brushRef="#br2" timeOffset="85988.75">10636 10989 0,'0'18'203,"0"-1"-188</inkml:trace>
  <inkml:trace contextRef="#ctx0" brushRef="#br2" timeOffset="92070.1">3457 11501 0,'-17'0'0,"17"17"0,0 1 16,17-18 15,1 0-15,-18-18-16,17 18 15,-17-35-15,0 17 16,0 1-16,0-1 16,0 0-16,0 1 15,0-1-15,0 0 16,-17 1-1,-1 17 1,1 0 0,-1 0-16,0 0 15,18 17-15,-17 1 16,17 0 0,0-1-16,-18-17 0,18 18 15,0 0-15,0-1 31,35-17-31,-17 0 0,0 0 16,-1 0-16,1-17 16,-1 17-16,1-36 15,-18 19-15,18 17 0,-18-36 16,0 19-16,0-1 0,0 1 16,0-1-16,-18 0 15,18 1-15,-18 17 0,1 0 16,-1 0-16,-17 0 15,35 35-15,-18-35 0,1 18 16,-1-1-16,0 1 16,18 17-16,0-17 15,0-1-15,0 1 16,0 0-16,0-1 0,36-17 16,-36 18-16,17-18 0,1 0 15,0 0-15,-1 0 0,1 0 16,-1 0-16,19-18 0,-19 1 15,1 17-15,0-36 0,-1 1 16,1 17-16,-18 1 0,0-18 16,0 17-16,0 0 0,-18-52 15,-17 52-15,0 0 16,17 18-16,-17 0 16,17 0-16,1 0 0,-1 18 15,0 17-15,1-17 0,-19 17 16,36-17-16,-17 17 0,-1 0 15,18-17-15,0 0 0,0-1 16,0 1-16,0 0 0,35-18 16,-17 17-16,-18 1 0,35-18 15,1 0-15,-19 0 16,18 0-16,-17 0 0,0-35 16,-1 17-16,1 18 0,-18-18 15,18 1-15,-18-19 16,0 19-16,0-1 0,0-17 0,0 17 15,-18 1-15,-17-1 0,35 0 16,-18 18-16,0 0 16,1 0-16,-1 0 0,1 18 15,-1-18-15,0 35 0,-17 1 16,35-19-16,0 1 0,-18 35 16,18-36-16,0 1 0,0 0 15,0-1-15,36-17 0,-19 18 16,-17 0-16,18-18 0,17 0 15,-17 0-15,-1 0 16,1 0-16,0-18 0,-1 18 0,1-18 16,17 1-16,-17-19 15,-18 19-15,0-1 0,0 0 16,-35-34-16,35 34 16,-18 0-16,-17 18 15,17 0-15,-17 0 0,17 0 16,1 0-16,-1 36 0,0-19 15,1-17-15,-19 53 16,36-35-16,-17-1 0,17 1 16,0 0-16,0-1 0,0 1 15,35-18-15,-17 18 0,17-18 16,-17 0-16,-1 0 16,1 0-16,-1 0 15,1 0-15,-18-18 0,18 18 0,-1-18 16,1 1-16,-18-1 15,0 0-15,0 1 16,-35-1-16,35 0 16,-18 18-16,0 0 0,1 0 15,-18 0-15,17 0 16,0 18-16,1 0 0,-1 35 16,18-36-1,0 1-15,0 0 16,18-1-16,-1-17 15,19 0-15,-36 18 16,17-18-16,1 0 0,-1 0 16,1 0-16,0-35 0,-1 35 15,1-18-15,0 0 0,-18 1 16,0-1-16,0 0 0,0 1 16,-36 17-16,19-18 15,-1 18-15,0 0 16,1 0-16,-1 35 15,1-35-15,17 18 0,-18 0 16,0-1-16,18 1 16,0 0-16,0-1 15,18-17-15,17 0 16,-17 0 0,-1 0-16,1 0 0,-18-17 15,53-1 1,-35 0-16,-1 1 15,-17-1-15,0 0 16,0 1-16,-17 17 16,-19-18-16,19 18 0,-1 0 15,-17 0-15,17 18 16,1-18-16,17 35 16,-18-17-16,18-1 15,0 1-15,0 0 16,0-1-16,35 1 15,-17-18 1,-1 0-16,1 0 16,17 0-16,-17-18 0,0 18 15,-1-35-15,1 17 16,-18 1-16,18 17 0,-18-18 16,0 0-16,0 1 0,-53-19 15,17 36 1,19 0-1,-1 0-15,0 0 0,1 0 16,-1 18-16,1 0 16,17-1-16,-18 1 15,18 0-15,0-1 16,0 1-16,18-18 16,-18 18-16,35-18 0,0 0 15,-17 0 1,-1 0-16,1-36 0,17 36 15,-35-17-15,18 17 0,0-18 16,-18 0 0,0 1-16,0-1 0,-36 18 15,36-18-15,-35 18 0,35-17 0,-53 17 16,18 0 0,17 0-16,1 17 15,-1 1-15,0-18 16,18 18-16,-17 17 0,17-17 15,0 17 1,17-35-16,19 18 16,-19-18-16,1 0 0,17 0 15,-17 0-15,17 0 16,-17-18-16,-1 18 0,1-18 16,0 1-16,-1-1 0,-17 0 15,0 1-15,0-1 16,0 0-16,-35 1 0,35-1 15,-18 18-15,18-17 0,-35 17 0,0-18 16,17 18-16,0 0 16,1 35-16,-1-17 15,1 17-15,17-17 16,0-1-16,0 1 0,0 0 16,0-1-16,17-17 15,-17 18-15,18-18 0,-1 0 16,1 0-16,0 0 15,-1-35-15,1 35 0,0-18 0,-1 0 16,1-17 0,-18 17-16,0-17 15,0 18-15,-35 17 0,35-18 16,-18 18-16,18-18 0,-18 18 16,1 0-16,-1 36 15,0-36-15,18 17 0,0 1 16,0-1-16,0 1 15,0 0-15</inkml:trace>
  <inkml:trace contextRef="#ctx0" brushRef="#br2" timeOffset="95496.75">2328 12506 0,'-17'0'0,"17"18"0,-18-18 16,0 0-16,18 17 15,36-17 32,-19 0-47,-17-35 16,18 35-16,-18-18 15,18 18-15,-18-17 0,0-1 16,0 0-16,0-17 16,-18 0-1,0 17-15,1 18 16,-1 0 0,18 18-16,-18-18 0,1 35 15,17-17-15,-18-18 0,18 35 16,0-17-16,0-1 0,0 1 15,0 0-15,0-1 0,18-17 16,-18 18-16,35-18 0,-17 18 16,17-18-1,-17 0-15,-1 0 0,1 0 16,-18-36-16,18 36 0,-1-17 16,-17-1-16,18 0 0,-18 1 15,0-19-15,0 19 0,0-1 16,-35-35-16,17 36 15,0-1-15,1 18 16,17-18-16,-18 18 16,0 0-16,1 0 0,17 36 0,-18-1 15,0-35-15,1 53 16,17-36-16,0 19 16,0-19-16,0 1 0,35 0 15,-35-1-15,18-17 0,-1 18 16,19-18-16,-19 0 15,1 0-15,0 0 0,17 0 16,-35-18-16,17 18 0,19-17 16,-36-1-16,17 18 0,-17-53 15,0 35-15,0 1 16,0-19-16,-17 19 0,-19-1 16,19 18-16,-18 0 15,17 0-15,0 0 0,1 18 16,-1-18-16,18 35 0,-18-35 15,1 53-15,17-35 0,0-1 16,0 1-16,0 0 0,0-1 16,0 1-16,0 0 0,17-18 15,-17 17-15,36 1 16,-19-18-16,36 0 16,-35 0-16,-1 0 0,1 0 15,0-18-15,-1 18 0,-17-35 16,18 35-16,-18-18 0,0 1 15,0-1-15,0 0 0,0 1 0,-18-1 16,-17 0-16,17 1 16,1 17-16,-1 0 0,1 0 15,-19 0-15,19 0 0,-1 17 16,0-17-16,18 18 0,-17-18 16,-1 35-16,18-17 0,0 0 0,0-1 15,0 1-15,0 0 16,0-1-16,18 1 0,17-1 15,-17-17-15,-18 18 16,35-18-16,-17 0 0,-1 0 16,1 0-16,17 0 0,-17-18 15,-1 18-15,1-17 0,0-18 16,-18 17-16,0 0 0,0 1 16,0-1-16,-36-17 15,19 17-15,17 0 0,-36 18 16,36-17-16,-35 17 0,18 0 0,-19 0 15,19 0-15,-1 17 16,0 1-16,1 17 16,-1 1-16,18-19 15,0 1-15,0 0 0,0-1 16,35-17-16,-35 18 0,36-18 16,-19 17-16,1-17 15,17 0-15,-17 0 0,-1-35 16,1 35-16,0-17 15,-1-1-15,-17 0 0,0 1 16,0-1-16,0 0 16,-17 1-16,17-1 0,-36 0 0,1 1 15,18-1-15,-1 18 16,0 0-16,1 0 0,-1 0 16,0 35-16,1-17 0,-1-18 15,18 35-15,-18 18 16,18-35-16,0 0 15,0-1-15,36 1 0,-19-18 16,-17 17-16,36-17 0,-19 0 16,1 0-16,0 0 15,17 0-15,-18-17 0,1 17 16,0-35-16,-1 17 0,-17 0 16,0 1-1,0-1-15,0 0 0,-35 18 16,35-17-16,-18-1 0,1 18 15,-1 0-15,1 0 16,-1 18 0,18 17-1,-18-17-15,18-1 16,0 1-16,0 0 0,0-1 16,36-17-1,-36 18-15,17-18 0,1 0 16,-1 0-16,1 0 15,-18-18-15,18 18 0,-18-35 16,17 17-16,-17 1 16,0-1-16,0 0 15,-35 18-15,35-17 0,-18 17 16,1 0-16,-1 0 16,1 35-16,-1-17 15,18-1-15,-18-17 16,18 18-16,0 0 15,36-18 1,-19 0 0,1 0-16,-1-18 15,1 0 1</inkml:trace>
  <inkml:trace contextRef="#ctx0" brushRef="#br2" timeOffset="98167.36">3104 9102 0,'0'17'31,"18"-17"32,-18-17-63,0-1 16,0 0-1,-18 1-15,18-1 16,-35 0-16,18 18 0,17-17 15,-18-1-15,0 18 0,1 0 16,-1 0-16,0 0 0,1 0 16,17 18-16,-18-18 15,18 106 17,18-89-32,17 19 15,-17-36-15,17 0 16,-17 17-16,-1-17 0,18 0 15,-17 0-15,0 0 0,-1-17 16,1-19 0,-18 19-16,0-1 15,0 0-15,0 1 0,-18-19 16,-17 19-16,0-1 16,17 18-16,-17-17 15,17 17 1,1 0-16,17 17 0,-18-17 15,0 35-15,18-17 16,-17 0-16,17-1 0,0 1 16,0 0-16,0-1 0,35 1 15,-17 0-15,-1-1 16,1 1-16,17-18 16,-17 0-16,-1 0 15,1 0-15,0-18 16,-1 18-1,-17-17-15,0-19 0,0 19 16,0-1-16,0 0 0,-17 1 16,17-1-16,-36 0 15,19 18-15,17-17 0,-18 17 16,1 0-16,-1 0 16,0 0-16,18 35 0,-17-35 0,17 18 15,0 17-15,0-17 16,0 17-16,17-35 0,-17 18 15,71-1-15,-54 1 16,1-18-16,0 0 0,-1 17 16,1-17-16,0 0 0,-1 0 15,-17-35-15,18 35 0,-18-17 16,18-1-16,-18 0 16,0 1-16,0-19 0,-36 19 15,19-1 1,17 0-16,-18 18 0,0 0 15,1 0-15,-1 0 16,0 18-16,1 0 0,17 17 16,0-17-16,0-1 15,0 1-15,0 0 0,17-1 16,19-17-16,-19 18 16,1-18-16,0 0 15,-1 0-15,1 0 0,0-35 16,-1 35-16,-17-18 15,18 0-15,-18-17 16,0 17-16,0 1 0,0-1 16,-35 0-16,17 18 15,0 0-15,1 0 16,-1 0-16,0 18 16,1 0-16,-1 17 15,18-17-15,-18-18 16,18 17-16,0 1 0,0 0 15,36-18-15,-19 17 16,1-17-16,0 0 16,-1 0-16,19 0 0,-36-35 15,17 35-15,-17-18 0,18 1 16,-18-1-16,0 0 16,0-17-16,-18 17 15,18 1-15,-17 17 0,17-18 0,-36 18 16,19-17-16,-1 17 0,0 0 15,-17 0-15,0 35 16,0 18-16,35-36 16,-18 1-16,18 0 15,0-1-15,0 1 0,35-18 16,-35 18-16,18-18 0,17 0 16,-17 0-16,-1 0 0,1 0 15,0 0-15,-1 0 0,1-18 16,0 0-16,-1-17 15,-17 17-15,0 1 16,0-1-16,0 0 0,-53-34 16,18 16-1,17 36-15,1 0 0,-1 0 0,0 0 16,1 0-16,-1 0 0,1 18 16,-1 0-16,0 17 15,18-18-15,0 1 0,0 0 16,0-1-16,0 1 15,18-18-15,-18 18 0,18-18 0,17 17 16,-18-17 0,36 0-16,-35 0 15,0-17-15,-1-19 0,1 36 16,0-17-16,-18-1 0,17 0 16,-17 1-16,0-18 0,0 17 15,0 0-15,-53-17 16,18 17-16,17 18 15,-17 0-15,35 36 16,-18-36-16,1 35 0,-1 18 16,18-18-16,0 18 15,35-53-15,-17 35 16,0-17-16,17 0 16,-17-18-16,-1 0 0,1 17 15,0-17-15,17 0 0,-18 0 16</inkml:trace>
  <inkml:trace contextRef="#ctx0" brushRef="#br2" timeOffset="99988.96">5450 10848 0,'18'0'47,"-18"-18"-31,18 18-16,-18-17 0,0-1 16,0 0-1,0 1-15,-18 17 16,0-18-16,-17 18 15,17 0-15,1 0 0,-1 35 16,1-17-16,-1-18 0,0 53 16,18-35-16,0-1 15,-17 36-15,17-35 16,0-1-16,35 1 16,-17 0-16,-1-18 15,1 0-15,17 0 16,-17 0-16,-1-36 0,19 19 15,-19-1-15,1 0 0,-18 1 16,0-1-16,0 1 0,0-19 16,0 19-16,0-1 0,-18 0 15,18 1-15,-35 17 16,17 0-16,1 35 16,-1-35-16,0 18 15,18 17-15,-17 0 16,-1 0-16,18-17 0,0 0 15,-17-1-15,17 1 0,0 0 16,0-1-16,0 1 0,0 0 16,35-18-16,-18 0 15,1 0 1,0 0-16,-1-18 16,1 0-16,0-17 0,-18 17 15,17-17-15,-17 17 16,0 1-16,0-36 15,-35 35-15,17 1 16,1 17-16,-1 0 16,18 17-16,-35 19 15,35-19-15,-18 1 0,18 17 16,-17-17-16,17-1 0,0 19 0,0-1 16,0-17-16,0-1 15,0 1-15,35-18 0,-18 17 16,1-17-16,17 0 15,-17 0-15,0 0 0,-1-35 16,1 35-16,-18-17 0,18 17 0,-1-36 16,-17 19-16,0-1 15,0 0-15,0 1 0,0-1 0,0 0 16,-17 1-16,-1-1 16,-17 18-16,17 0 15,-17 0-15,35 18 0,-18-18 16,0 17-16,1 19 0,-1-19 15,18 1-15,0 17 16,0-17-16,0 0 16,0-1-16,18-17 0,-18 18 15,35-18-15,-17 0 16,-1 0-16,1 0 0,0 0 16,-1-18-16,1 18 0,-18-35 15,18 35-15,-18-18 0,0-17 16,0 17-16,0 1 15,0-1-15,0 0 0,-36 1 16,19-1-16,-1 18 16,-17 0-16,17 0 15,0 35-15,18-17 0,-17 0 16,17 17-16,0-17 16,0-1-16,0 1 15,17-18-15,-17 18 0,36-18 16,-19 0-1,19 0-15,-19-18 16,1 18-16,0-35 16,-18 17-16,0 0 0,0-17 15,0 17-15,0 1 16,-18 17-16,18-18 0,-35 18 16,17 0-1,0 18-15,1-18 0,-1 35 16,18-17-16,-18-1 15,18 1-15,0 0 16,36-18 15</inkml:trace>
  <inkml:trace contextRef="#ctx0" brushRef="#br2" timeOffset="101920.32">1429 10636 0,'0'0'0,"0"18"31,17 0-16,1-18 1,-18 17-16,18-17 16,-1-17-1,-17-19 1,0 19 0,0-1-16,0 0 15,-17 1-15,-19 17 16,19 0-16,-1 0 15,0 0 1,1 17-16,17 1 0,-18-18 16,18 18-16,0-1 0,0 1 15,0 0-15,0-1 0,0 1 16,35-18-16,-35 17 0,18-17 16,17 0-16,-17 0 15,17 0-15,-17-17 16,0-1-16,-1 18 0,-17-17 15,18-19-15,-18 19 16,0-1-16,0 0 16,0 1-16,-35 17 0,35-18 15,-18 18-15,0 0 0,1 0 16,-1 0-16,0 18 16,1-18-16,-1 17 0,0 1 0,18 17 15,-17 18 1,17-35-16,35-1 15,-17-17-15,17 18 16,0-18-16,-17 0 16,0 0-16,-1 0 0,1 0 15,-1 0-15,1-18 0,0 18 16,-18-35-16,0 18 16,0-1-16,0 0 0,0 1 15,-18-1-15,18 0 0,-35 1 16,17 17-1,1 0-15,-1 0 16,0 17-16,1-17 0,17 18 16,-18-18-16,18 35 0,-18-17 15,18 0-15,0-1 0,0 1 16,0-1-16,36 1 16,-19 0-16,1-18 15,0 17-15,-1-17 0,18 0 16,-17 0-16,70-35 15,-70 17-15,0 1 16,-1 17-16,-17-18 0,0 1 16,0-1-16,0 0 15,0 1-15,-35-1 0,17 18 16,18-18-16,-17 18 0,-19 0 16,19 0-16,-1 0 15,0 0-15,18 18 0,-17-18 0,-1 35 16,1-17-16,-1-18 0,18 18 15,0-1-15,-18-17 0,18 18 16,0-1 0,0 1-16,18-18 0,0 0 15,17 0-15,-18 0 16,1 0-16,0 0 0,-1-18 16,1 18-16,0 0 0,-18-17 0,17-1 15,1 18-15,-18-35 0,0 17 16,0 1-16,0-1 0,0 0 15,-35 18-15,17-17 16,0 17-16,-17 0 16,17 0-16,18 35 0,-17-17 15,-1-18-15,18 17 0,0 19 16,0-19-16,0 1 16,18-1-1,-1-17-15,19 0 16,-19 0-16,1-17 15,0-1 1,-18-17-16,0 17 16,0 1-16,0-1 15,-18 18-15,18-18 0,-18 18 16,1 0 0,-1 0-16,18 18 15,0 0-15</inkml:trace>
  <inkml:trace contextRef="#ctx0" brushRef="#br2" timeOffset="104547.8">617 723 0,'0'0'0,"0"-17"16,0-1-1,0 0-15,0 1 16,0-1-16,0 0 16,0 54 31,0-19-47,0 1 0,0 0 15,0 17-15,0-18 0,-17 36 16,17-17-16,0-19 0,0 36 15,0-18-15,0-17 0,0 35 16,0-35-16,0 17 16,17-35-16,-17 18 0,0-1 15,0 1-15,-17-36 47,-1 1-31</inkml:trace>
  <inkml:trace contextRef="#ctx0" brushRef="#br2" timeOffset="105353.04">423 776 0,'0'0'15,"-17"0"-15,-1 0 16,18-18-1,35 18-15,1-17 16,-1-1-16,0 18 0,0 0 16,-17-17-16,17 17 0,36-18 15,-53 18-15,-1-18 0,18 18 16,-17-17-16,0-1 16,-18 0-1,0 1-15,17 17 16,-17 17 15,0 1-31,0 0 16,0-1-16,0 36 0,0-35 15,0 17-15,0 18 16,0-35-16,0 17 0,18 35 16,-18-52-16,0 17 0,0-17 0,18 53 15,-1-1 1,-17-52-16,0-1 0,0 1 15,0-53 17,0 0-32,0-1 15,0 1-15,0 17 0,36-35 16,-36 36-16,17-1 0,1-17 16,-1 17-16,1 18 0,0-17 15,-1 17-15,1-18 16,17 18-16,-17 0 0,0 35 15,-1-17-15,1-18 0,-18 35 16,18-35-16,-18 18 0,17-1 16,-17 1-16,35 0 0,-17-1 15,0-17-15,-18 18 0,17-18 16,1 0-16,-18 18 0,35-18 16,-17 0-16,0 0 0,-1 0 15,-17-18-15,35 0 16,-17 18-16,-18-35 0,35-18 15,-17 18-15,-18-18 16,0 35-16,0 1 0,0-1 16,0 0-16,-18 18 15,1 0-15,-19 36 16,19-19-16,-1 19 16,18-19-16,-17 1 0,17 17 15,0-17-15,0-1 0,0 1 16,17 0-16,-17-1 15,35-17-15,-17 0 16,0 18-16,-1-18 0,1 0 16,0 0-16,-1 0 0,1 0 0</inkml:trace>
  <inkml:trace contextRef="#ctx0" brushRef="#br2" timeOffset="106829.69">1958 406 0,'-18'0'0,"36"0"0,-53-18 0,17 18 16,18-18-16,0 36 31,0 17-31,0-17 15,18 17-15,-18 1 16,0-1-16,17-18 0,1 54 0,-18-36 16,35 36-16,-35-36 0,0 0 15,18 1-15,-18-1 0,0 0 0,0-17 16,17 35-16,-17-36 16,0 1-16,18 17 15,-18-17-15,18-18 0,-1 0 16,1 0-16,0-35 15,-1 35-15,-17-18 0,18-17 16,-18-1-16,0-34 16,0 52-16,0 1 0,-35-19 15,-1 19-15,19 17 16,-1 0-16,-17-18 0,17 18 0,-17 0 16,17 0-16,1 35 0,-1-35 15,0 18-15,18 0 16,0-1-16,0 1 15,18 0-15,17-18 16,1 0-16,-19 0 16,54 0-16,-36-36 15,-17 36-15,17-35 0,-17 17 16,17 1-16,0-36 0,-17 35 16,-1-17-16,1-18 0,0 18 15,-18-1-15,0 19 0,0-18 16,0 17-16,0 0 0,0-17 15,0 17-15,-18 18 16,18 36-16,-18-1 16,18-17-16,-35 87 15,35-69-15,0-19 16,0 19-16,0-1 0,0-18 0,35 54 16,-35-53-16,18 17 0,-18-17 15,18 17-15,-18-18 0,35 1 0,-35 17 16,18-35-16,-18 18 0,0 0 0,17-18 15,1 0-15,0 0 16,-1 0-16,1-18 16,-1-17-16,1-1 15,17-34 1,-35 52-16,0-17 0,0 17 16,0 1-16,0-1 0,18 18 15,-18 35 1,0-17-1,0 17-15,0-17 16,0 0-16,0-1 0,18 1 16,-18-1-16,17 1 0,1 0 15,-18-1-15,18-17 0,17 18 16,-18-18-16,1 0 16,0 0-16,-1-35 0,-17 17 15,18 0-15,-18 1 0,0-18 16,0 17-16,0 0 0,0-17 15,0 17-15,0 1 0,0-1 16,0 0-16,0 54 31,0-19-15,0 19 0,0-19-16,35 1 0,-35 17 0,18-35 15,-18 18-15,18 17 16,-1-35-16,-17 18 0,18-1 0,-1 1 15,1-18-15,0 0 16,-1 0-16,1 0 0,17 0 16,-17-35-16,0 35 0,-1-18 0,19-17 15,-19 35-15,1-18 0,-18-17 16,17 0-16,-17-1 16,0 19-16,0-1 0,0 0 15,0 1-15,-17 17 31,-1 17-15,18 1-16,-17 0 16,17-1-16,0 1 0,0 0 15,0 17-15,0-17 0,0-1 16,35 18-16,-35-17 16,17 0-16,19-1 15,-19-17-15,1 18 0,17-18 0,1 0 16,-19 0-16,71-18 15,-52 18-15,-19-35 0,19 17 16,-19 18-16,1-35 0,-18 0 16,0 17-16,0 1 15,-18 17-15,1 0 16,-19 0-16,36 17 16,0 1-16,0 0 15,0-1-15,0 1 16,18-18-16,0 17 15,-1-17 1</inkml:trace>
  <inkml:trace contextRef="#ctx0" brushRef="#br2" timeOffset="108771.66">3951 635 0,'-18'0'0,"1"-18"0,-1 18 16,18-17-16,-17 17 0,17-18 15,-18 0-15,18 1 16,0 34 31,0 19-47,0-19 0,0 36 16,0 18-1,0 105 1,0-123-16,0 71 0,0-71 15,0 17-15,0-35 0,0 54 16,0-54-16,0-18 0,0 19 16,18-36-16,-18 17 0,0-34 15,0-19 1,0 1-16,0 18 0,0-72 16,0 54-16</inkml:trace>
  <inkml:trace contextRef="#ctx0" brushRef="#br2" timeOffset="109049.45">3669 706 0,'0'-18'16,"0"36"-16,-18-54 0,18 19 0,-17-1 16,17 0-16,0 1 15,0-1-15,17 18 16,19 0-16,-1 0 0,-18 0 16,19 0-16,-1 35 0,18-35 0,-18 18 15,71 17 1,-88-17-16,35 35 15,-36-36-15,-17 19 16,0-19-16,-35 1 16,0 0-16,17-18 0,-17 0 0,17 0 15,-17 0-15,17 0 0,-35 0 16,36 0-16,-1 0 0,0 0 0,1 0 16,17-18-16,17 18 31,36 0-31</inkml:trace>
  <inkml:trace contextRef="#ctx0" brushRef="#br2" timeOffset="109389.79">4480 706 0,'0'0'0,"-106"-18"31,89 18-31,-36 0 15,35 0-15,1 18 0,-1-18 0,0 35 16,1-18-16,17 19 0,0-19 16,0 1-16,35 35 15,-35-35-15,18-1 0,17 1 16,-17-1-16,-1-17 0,18 0 16,-17 0-16,35 0 15,-35-35-15,-1 18 0,-17-19 16,0 1-1,0 0-15,0 17 0,-35 0 16,0 1-16,17-1 0,0 1 16,1 17-16,-1-18 0,1 18 0,-1 0 15,0 0-15,18 18 16,18-18 0</inkml:trace>
  <inkml:trace contextRef="#ctx0" brushRef="#br2" timeOffset="109582.08">4692 706 0,'0'17'47,"0"1"-47,0-1 15,0 1-15,35 0 0,-35-1 16,18-17 15,-18-17-31</inkml:trace>
  <inkml:trace contextRef="#ctx0" brushRef="#br2" timeOffset="109713.61">4692 476 0,'0'-17'0,"0"34"0,-18-34 0,1 17 16,-1 0-16,0 0 15,1 0 1,17 17-16,35-17 16</inkml:trace>
  <inkml:trace contextRef="#ctx0" brushRef="#br2" timeOffset="110133.62">4957 600 0,'-36'17'0,"72"-34"0,-72 52 15,19-17-15,17-1 16,-18 1-16,0 17 16,18 0-16,0 1 0,0-19 15,0 36-15,0-35 0,36 0 16,-36 17-16,0-18 0,0 1 16,17-18-16,1 0 31,-18-18-31,0-17 0,0 18 15,0-1-15,0-17 0,0-1 16,0 19-16,0-19 16,0-16-16,0-1 15,35 35-15,-17 18 16,-1 0-16,19 0 16,-19 18-16,1-18 15,0 35-15,-1-35 0,-17 18 0,36 34 16,-36-34-16,17 0 0,-17 17 15,18-17-15,-18-1 0,0 1 16,17 0-16,1-18 16,0-18-1,-1-17-15,-17 17 16,36-53-16,-19 36 16</inkml:trace>
  <inkml:trace contextRef="#ctx0" brushRef="#br2" timeOffset="110601.44">5397 353 0,'0'-36'15,"0"72"-15,0-89 0,0 35 0,0 1 16,-17 52 0,17 18-16,0-36 15,-18 19-15,18 17 0,0 0 16,35-18-16,-17 53 16,-18-53-16,35-17 0,-17 35 15,-18-36-15,35 1 0,-17 0 16,-18-1-16,18-17 0,-1 18 15,1-18-15,0 0 16,-1 0-16,1 0 0,-1-35 0,36 17 16,-35-17-16,0 17 15,17-17-15,-35 0 16,18-1-16,-18 19 0,0-1 16,-36 18-1,36 35 1,-17-35-16,17 18 0,0 17 15,0-17-15,0 0 16,0-1-16,35 1 0,-35-1 16,35 1-16,-17 0 0,-1-1 15,1-17-15,0 18 0,17 0 16,-17-1-16,-1-17 0,1 0 16,-53 0 15,35 18-31,-36-18 0,1 0 0,-18 0 15,18 0-15,0 0 0,-18 0 16,35 0-16,0 0 0,-17-35 16,18 17-16</inkml:trace>
  <inkml:trace contextRef="#ctx0" brushRef="#br2" timeOffset="110778.83">5292 441 0,'-36'0'0,"72"0"0,-107 0 16,53 0-16,-17 0 16,18 0-16,52 0 15,18 0 1,-18-18-16,0 18 0,71 0 16,106-70-1</inkml:trace>
  <inkml:trace contextRef="#ctx0" brushRef="#br2" timeOffset="111996.41">6791 617 0,'-18'-70'31,"-17"52"-15,17 18 0,-17 0-16,17 0 0,1 18 0,-18-18 15,-18 53-15,35-36 16,-53 72-1,71-72-15,-17 18 0,17-17 16,0 0-16,0 17 0,35-35 16,-35 18-16,18-18 0,17 0 15,-17 0-15,17 0 16,-17 0-16,-1-36 0,1 36 0,17-17 16,-17-19-16,-1 19 0,1-18 15,-18 17-15,0 0 0,18-17 16,-18 17-16,0-17 15,0 17-15,0 1 16,0 52 0,0-17-1,17 17-15,-17-17 0,18-1 16,17 19-16,-17-19 0,0 1 16,-1-1-16,1 1 0,-1-18 15,19 18-15,-19-18 16,1 0-16,0 0 0,-1 0 15,1-53 1,0 18-16,-18-1 16,0 19-16,0-1 0,0-17 15,0 17-15,0 0 0,0 1 16,17 52 15,18-17-31,-17-18 0,-18 35 16,18-17-16,-1-1 0,19 19 15,-36-19-15,17 1 0,1 35 16,-18-36 0,0-34 15,-35-19-31,35 19 0,0-1 16,0 1-16,0-1 0,0 0 15,0-35-15,0 18 0,0 17 16,35-52-16,-17 70 15,-18-18-15,52 18 0,-34 0 16,17 0-16,18 18 16,-17-18-16,-1 35 15,-17 0-15,-1-35 0,1 36 16,-1-19-16,1 1 0,0-18 16,-18 18-16,17-18 15,-17 17-15,18-17 16,-18-35-16,18 17 15,-1 1-15,-17-19 16,18 19-16,-18-1 16,0 1-16,-35 17 15,-1 0 1,19 35-16,-19 0 16,19 0-16,17-17 0,-18 0 15,18 35-15,0-36 0,0 1 16,0 17-16,0-17 0,0-1 15,0 1-15,0 0 0,18-1 16,17-17 0,36-35-1,-36 35-15,35-18 16</inkml:trace>
  <inkml:trace contextRef="#ctx0" brushRef="#br2" timeOffset="112659.6">8467 582 0,'-36'-18'0,"36"-17"32,-17 35-17,-1 0-15,0 35 16,1-35-16,-1 18 0,-17 17 15,17-17-15,1 17 0,-19 18 16,36-35-16,0-1 0,0 1 16,0 0-16,36-1 0,34 19 15,-52-36-15,17 0 0,18 17 16,-18-17-16,1 0 16,69-35-16,-69 35 15,34-18-15</inkml:trace>
  <inkml:trace contextRef="#ctx0" brushRef="#br2" timeOffset="113658.27">8855 706 0,'17'-18'15,"-105"88"-15,159-122 0,-36 16 0,-35 19 0,0-1 16,-35 18 0,-1 0-16,19 0 15,-1 0-15,-35 18 0,36 17 16,-19-35-16,1 35 16,17-17-16,1-18 0,17 17 0,-18 1 15,18 0-15,0-1 0,0 1 16,35-18-16,1 0 15,-19 0-15,1 0 0,0 0 0,17 0 16,-17 0-16,17-18 0,-18 18 0,19-17 16,-1-19-16,-17 36 0,17-35 15,-35 18-15,18-1 0,-1 0 16,1 1-16,-18-1 0,0 0 16,0 36 15,0 0-16,0 17-15,0-17 16,0 17-16,0-18 16,17 1-16,-17 0 0,18-18 15,-18 17-15,35-17 0,-17 18 16,0-18-16,-1 0 0,19 0 16,-1 0-16,-18-35 0,36 17 15,-35 18-15,0-35 0,17-18 16,-17 35-16,-1-17 0,-17-36 15,18 54-15,-18-18 0,0-36 16,0 53-16,0 1 0,0-19 0,0 19 16,0-1-16,-18 18 0,18 18 47,0 17-47,0-17 0,0-1 0,0 1 15,0 17-15,0-17 0,0 0 16,18 87-1,0-34 1,-18-53-16,17 52 0,-17-52 16,35 17-1,-17-35-15,17 0 16,-17 0-16,0 0 0,52-53 16,-35 35-16,1-34 15,-19 34-15,1 0 0,0-17 0,-1-18 16,1 18-16,-18-53 15,0 52-15,0 19 0,0-19 16,0 19-16,18-1 0,-18 36 31,-36 17-15,36-17-16,0-1 0,-17 19 0,17-1 16,0 18-16,-18-18 0,18-17 15,0 17-15,0-17 0,0 17 0,0 18 16,0-36-16,35 1 15,-17 17-15,0-17 16,34-18-16,-16 0 16,-19 0-16,19 0 0,-19 0 0,19-35 15,34 17 1,-52-17-16,-1-18 0,1 35 16,-18 1-16,0-36 15,0 35-15,-18 18 16,-17 0-16,18 0 15,17 18-15,-18-1 16,0-17-16,18 36 0,-17-1 16,17-17-16,0-1 15,0 1-15,0-1 16,17-17-16,-17 18 0,36-18 16,-19 0-16,1 0 0,-1 0 15,54 0-15</inkml:trace>
  <inkml:trace contextRef="#ctx0" brushRef="#br2" timeOffset="114074.68">10566 617 0,'-106'-17'31,"88"17"-31,-17 0 0,-18 0 16,35 35-16,1-35 0,-19 18 15,19-18-15,-1 35 0,1-17 16,17-1-16,-18 1 0,18 35 15,0-36-15,0 1 0,0 0 16,0-1-16,18-17 16,17 0-16,-18 0 15,1-35-15,17 35 0,-17-35 0,17-1 16,-17 1-16,0 18 0,17-54 16,-35 53-16,17-17 0,-17-35 15,0 17-15,0 17 0,0 1 16,0 0-16,0-1 0,-35 1 0,35 18 15,-17-19-15,17 19 16,-18 17-16,18 17 16,0 19-1,0-1-15,0 18 16,0-18-16,0 0 0,0 36 0,35-36 16,-35 0-16,0 1 0,18-1 15,-18 0-15,17 1 0,-17-1 0,18 0 16,-18 0-16,0-17 0,18 0 15,-18-1-15,17-17 0</inkml:trace>
  <inkml:trace contextRef="#ctx0" brushRef="#br2" timeOffset="115274.79">11624 582 0,'-18'0'0,"-35"-35"31,36 17-31,-1 18 16,1-17-16,-1 17 0,0 0 15,-17 0-15,17 0 0,-17 0 16,-18 35-16,18-18 0,17-17 16,-35 53-16,36-35 0,-1 0 15,0-1-15,1 19 16,-1-19-16,18 1 0,0-1 0,35-17 16,18 18-1,-17-18-15,-1 0 0,18 0 16,35-53-1,-53 53-15,-17-35 0,17 17 16,-17 1-16,-18-1 0,0 0 0,17 1 16,-17-1-16,0 0 0,0 1 15,0 34 17,0 19-17,0-1-15,0-17 16,0-1-16,0 1 0,0 0 15,36-1-15,-1 1 0,-17-18 16,35 17-16,-36-17 16,18 0-16,18 0 0,-17-35 15,-19 35-15,54-17 0,-53-19 16,17 1-16,0 0 0,-17-1 16,-1 19-16,1-36 0,-18 18 15,0 17-15,0 0 0,0 1 16,0-1-16,-18 0 15,1 18-15,-19 0 16,19 36-16,-1-1 0,18-17 16,-17-1-16,17 1 0,0 17 15,0 0-15,0-17 0,35 17 16,-18-17-16,19 0 16,-19-1-16,1-17 0,0 18 0,17 0 15,-17-18-15,-18 17 16,17-17-16,-17 18 31,-35-18-31,0 0 0,17 17 16,0-17-16,-17 18 0,17-18 0,-17 0 15,18 0-15,-19 18 0,19-18 16,-19 17-16</inkml:trace>
  <inkml:trace contextRef="#ctx0" brushRef="#br2" timeOffset="115633.21">13000 247 0,'-18'-18'16,"36"36"-16,-36-53 0,1 35 0,17-18 0,0 0 16,0 1-16,0 52 31,0 0-15,0-17-16,0 35 0,0-18 15,0 0-15,0 36 16,0-18-16,0-18 0,0 53 15,0-35-15,0-17 0,0 16 0,0 90 16,0-107 0,0-18-16,0 1 0,17-18 31,18-18-31,1 18 0,-19-52 0</inkml:trace>
  <inkml:trace contextRef="#ctx0" brushRef="#br2" timeOffset="116055.11">13529 600 0,'0'-18'0,"-141"0"15,123 18 1,1 0-16,-36 0 0,35 0 16,0 0-16,-34 36 15,34-1-15,0-35 0,-17 53 16,17-35-16,1-1 0,17 18 15,-18-17-15,18 0 0,0-1 16,0 1-16,35-18 0,18 35 16,18-35-1,-54 0-15,1 0 0,35-35 16,-35 17-16,17 18 0,-17-35 16,-1 35-16,1-18 0,-1 1 0,1-18 15,0 17-15,-18 0 0,17 1 16,-17-1-16,0 36 47,0-1-47,0 19 15,0-19-15,0 1 16,0-1-16,36 1 0,-36 0 16,17-18-16,19 17 0,-19-17 15,1 0-15,35 0 0,-18 0 16,-17-35-16,17 35 0</inkml:trace>
  <inkml:trace contextRef="#ctx0" brushRef="#br2" timeOffset="116421.72">13917 564 0,'-35'-17'15,"70"34"-15,-105-34 16,52 17-16,18 17 16,-18-17-16,18 36 0,-17-1 15,17-17-15,0-1 0,0 1 16,0 35-16,35-36 0,-35 1 15,0 0-15,18-1 0,-18 1 16,17-18-16,-17-18 31,0-17-15,0 17-16,0-34 0,0 34 16,0 0-16,0-35 0,0 36 15,0-1-15,0 0 0,0 1 16,18-1-16,-1 1 15,1 17-15,17 0 0,-17 0 16,0 0-16,-1 0 0,36 52 16,-35-34-16,-1 17 0,1-17 15,-18 0-15,18-1 0,-1 54 16,-17-36 0,0-17-1</inkml:trace>
  <inkml:trace contextRef="#ctx0" brushRef="#br2" timeOffset="116861.48">14517 670 0,'0'0'0,"0"-35"16,-18 35-1,-17 0-15,17 0 16,1 0-16,-1 0 0,-17 18 15,17-18-15,-17 35 16,-1 0-16,19-17 0,-1 17 16,18-17-16,-17-1 0,17 1 15,0 0-15,0-1 0,0 1 16,35-18 0,0 0-16,-17 0 0,35-18 15,-18-17-15,-17 17 16,35-35-16,-36 18 0,1 18 15,17-54-15,-35 53 0,0-35 16,18 36-16,-18-36 0,0 18 0,0-71 16,-36 88-16,36 0 15,0-17-15,-17 35 0,17-17 16,0 52 0,0 0-1,0-17-15,0 70 16,0-70-16,17 17 0,-17 0 15,0-17-15,36 17 0,-36 0 0,17 18 16,1-35-16,-18 17 0,18 0 16,-18-17-16,0 0 0,17 17 15,-17-17-15</inkml:trace>
  <inkml:trace contextRef="#ctx0" brushRef="#br2" timeOffset="117473.95">14922 635 0,'-17'0'16,"34"0"-16,-69 0 0,34 0 15,18 18 1,-18-18-16,18 53 0,0-36 16,0 1-16,0 35 0,0-36 15,0 1-15,18 35 16,-18-35-16,0 17 15,18-35-15,-18 17 0,17-17 16,-17-35 0,18 0-1,-18 17-15,0 1 0,17-54 16,1 53-16,-18 1 0,18-18 16,-18 17-16,0 0 0,17 18 15,1 0 1,-18 18-1,18-18-15,-18 18 0,17 17 16,1 0-16,0-17 0,-18-1 16,17 19-16,-17-1 0,0-17 15,18 17-15,-18-18 16,0 1-16,0-36 31,0-17-15,0 18-16,18-19 15,17 19-15,0-54 16,-17 53-16,-1-17 0,36 0 16,-53 17-16,36 1 15,-19 17-15,1 0 0,-1 0 16,1 17-16,0 19 16,-1-36-16,-17 17 0,18 1 15,0-1-15,-18 1 0,17 35 16,1-35-16,0-1 15,-1 1-15,-17 0 0,18-18 16,-1 35-16,1-35 16,17 0-16</inkml:trace>
  <inkml:trace contextRef="#ctx0" brushRef="#br2" timeOffset="117846.8">15893 758 0,'0'0'0,"17"0"0,-17-17 0,0-1 16,-35 1-1,17 17-15,-17 0 16,17 0-16,-34 35 16,34-18-16,-17 19 15,17-19-15,0 36 16,18-35-16,-17 0 0,17 17 16,0-18-16,35 19 15,-17-36-15,35 0 16,-36 0-16,1-18 15,17 0-15,-17 18 16,17-70-16,-17 52 16,-18-17-16,35-36 15,-17 36-15,-18 18 16,0 52 15,17-35-31,-17 17 16,0 19-16,18-1 15,-18-17-15,17-1 0,1 1 16,0-18-16,-1 18 16,1-18-16,0 0 0</inkml:trace>
  <inkml:trace contextRef="#ctx0" brushRef="#br2" timeOffset="118140.65">16228 706 0,'0'0'0,"17"0"16,1 0-16,0 0 15,-1 17-15,1-17 0,0 18 16,-1-1-16,-17 1 0,36 17 16,-19-17-16,-17 0 15,18 35 1,-18-18-16,-18-18 16,1-17-1,-1-35 1,18 18-16,-18-1 0,18-17 15,0 17-15,0-17 16,18-1-16,-18 19 0,35-36 0,-17 35 16,-18-17-16,53-18 15,-36 53-15,1-18 16,17 18-16</inkml:trace>
  <inkml:trace contextRef="#ctx0" brushRef="#br2" timeOffset="118381.68">16880 459 0,'0'0'16,"18"0"-16,-18-18 0,0 0 0,0 1 15,0-1-15,0 0 16,-18 18-16,18 36 31,0-1-31,0-17 16,0 17-16,0-17 0,0 52 15,0-35-15,0 1 0,0-19 0,0 19 16,0-1-16,0 0 0,-35 18 16,17-35-16,18-1 0,-17 1 15,17 0-15,35-54 16</inkml:trace>
  <inkml:trace contextRef="#ctx0" brushRef="#br2" timeOffset="119002.88">17127 600 0,'0'0'0,"0"-18"0,0 0 0,-17 18 16,-19 0-16,-16 36 16,34-36-16,-17 17 15,-18 19-15,35-19 0,0 19 16,-52 16-16,52-34 16,-17 17-16,17-17 15,54-18 16,-1-18-31,-18 18 16,1 0-16,17-35 16,-17 35-16,-18-18 0,18 18 0,-1 0 15,1 0-15,0 0 16,-1 0-16,-17 36 0,18-36 16,-18 17-16,18-17 0,17 36 15,-18-36-15,36 17 16,-35-17-1,0 0-15,-1 0 0,19 0 0,-1-17 16,-18-19-16,1 36 0,0-17 16,-1-1-16,1 0 0,-18 1 0,18-1 15,-1-17-15,1 17 0,0 1 16,-18-1-16,0 0 16,-18 18 15,18 18-31,-35-18 15,35 18-15,-18-1 0,0 1 16,18 0-16,-17 17 0,17-18 16,0 1-16,0 17 15,0-17-15,17 0 16,1-18-16,-18 17 0,18-17 16,-1 18-16,1-18 0,0 18 15,-18-1 1,-36-17-1,1 18-15,0-18 16,17 17-16,0-17 0,1 0 16,-1 18-16,1-18 15</inkml:trace>
  <inkml:trace contextRef="#ctx0" brushRef="#br2" timeOffset="119137.31">17762 1041 0,'0'0'16,"-17"-18"-1,17 0 1</inkml:trace>
  <inkml:trace contextRef="#ctx0" brushRef="#br2" timeOffset="134408.1">3281 10178 0,'0'-18'15,"17"18"188,1-18-187,0 1-16,-1-19 16,1 19-16,17-18 15,-35 17-15,36-53 16,-36 54-16,17-19 0,-17 19 15,0-1-15,0 0 0,0 1 16,0-1-16,0 1 0,0-1 16,0 0-16,0 1 0,0-1 15,0 0-15,0 1 16,-17 52 31,17-17-47,-18-18 0,18 35 15,0 0-15,-18-17 0,18-1 16,-17 19-16,17-1 0,0-17 16,-18 17-16,18-17 0,0-1 15,0 19-15,0-19 0,0 1 16,0-1-16,0 1 0,0 0 16,0-1-16,0 1 15,18 0-15,-18-1 16,17-17-1,1 0 1,0 0 0,-1 0-16,1-17 15,-1 17-15,-17-18 0,18 0 32,0 18-17,-18-17-15</inkml:trace>
  <inkml:trace contextRef="#ctx0" brushRef="#br2" timeOffset="134782.94">3616 9948 0,'0'-17'32,"-18"34"46,18 1-78,0 0 15,0-1-15,0 1 16,0 0-16,0-1 0,0 1 16,0-1-16,0 1 15,0 0-15,0-1 16,0 1-16</inkml:trace>
  <inkml:trace contextRef="#ctx0" brushRef="#br2" timeOffset="136345.69">3440 11765 0,'0'18'0,"17"-18"16,-17 17-1,18-17 17,-1 0 15,-17-17-47,18 17 15,-18-18-15,18 0 0,-1 18 16,-17-35-16,18 18 0,-18-1 15,18 0-15,-18 1 0,17-1 16,-17 0-16,18-17 16,-18 17-16,0 1 0,0-1 15,0 53 32,-18-35-47,18 18 0,0 0 0,-35-1 16,35 1-16,-18 0 0,18-1 0,0 19 15,-17-19-15,17 1 0,-18 35 16,18-36-16,0 1 16,0 0-16,35-1 15,-17 1-15,0 0 16,-1-18 0,-17 17-1,18-17 1,0 0-1,-1 0 1,1-17-16,0 17 16,-1-36-16</inkml:trace>
  <inkml:trace contextRef="#ctx0" brushRef="#br2" timeOffset="136725.65">3845 11765 0,'-17'0'0,"-19"0"16,54 0 47,0 0-63,-18 18 15,35-18-15,-35 17 16,18-17-16,-18 18 15,0 17 1,0-17-16,-18-18 0,18 18 16,-35-18-16,35 17 0,-18-17 15,0 18-15,1-18 16,52 0 31,-17 0-47,-1 0 15,1 0-15,17 0 0,-17 0 0,35-18 16,-18 18-16,-17-17 0,87-1 16,-52 0-16</inkml:trace>
  <inkml:trace contextRef="#ctx0" brushRef="#br2" timeOffset="138156.41">1817 13229 0,'0'-17'47,"17"17"-32,-17-18-15,36 0 16,-19 18-16,1 0 0,0-17 16,-1-1-16,-17 0 15,18 18-15,-18-17 0,18-36 16,-18 35-16,17 0 0,-17-34 16,0 34-16,0 0 0,0-17 15,0 17-15,0 1 0,0-1 16,0 36 46,0 17-46,0-17-16,0-1 0,0 1 16,0 17-16,-17-17 0,17 17 15,0 0-15,0-17 0,0 17 16,-18 1-16,18-19 0,0 1 15,0 0-15,0-1 0,0 1 0,0-1 16,18 19-16,-18-19 16,17-17-1,1 0-15,-1-35 16,1 17 0,0 18-16,-1-35 0,19-18 15</inkml:trace>
  <inkml:trace contextRef="#ctx0" brushRef="#br2" timeOffset="138574.01">2170 13106 0,'-18'-18'31,"18"0"-15,35 18 0,-17 0-1,-1 0-15,-17 18 16,18 0-1,-18-1-15,0 1 16,0 0-16,0-1 16,0 1-16,0 0 0,-18-18 15,1 0-15,17 17 16,-18-17-16,36 0 47,-1 0-32,-17 18-15,36-18 16,-19 17-16,1-17 16,17 18-16,-17 0 0,0-1 15,-1 1-15,-17 0 16,0-1 0,-17-17-16,17 18 15,-53 0-15,35-18 0,-17 0 16,-18 17-16,35-17 0,1 0 15,-1 0-15,0 0 0,1 0 0,-1 0 16</inkml:trace>
  <inkml:trace contextRef="#ctx0" brushRef="#br2" timeOffset="139738.79">5821 11236 0,'-18'18'0,"1"-18"16,34-18 46,1 0-62,17-17 16,-35 17-16,35-17 15,-17 0-15,0 17 0,17-35 16,-17 0-16,-1-70 16,-17 88-1,0-1-15,0 19 0,0-19 16,-17 36-16,-1 0 31,18 36-15,-18-19-16,18 1 0,0 0 15,-17 17-15,17-17 0,0 17 0,-18 0 16,18 18-16,-18-18 0,18 1 16,-17-1-16,17 35 15,-18-34-15,18 34 0,0-52 0,-18 17 16,18-17-16,0 17 16,0-17-16,0-1 0,0 1 15,0 0-15,18-18 16,17 0-16,-17 0 15,0 0-15,-1 0 0,1 0 0,17-18 16,-17 0-16,-1 1 16,1 17-16,0-18 0,-18 0 0,35-34 15</inkml:trace>
  <inkml:trace contextRef="#ctx0" brushRef="#br2" timeOffset="140139.17">6209 11201 0,'-35'0'0,"35"17"63,0 1-63,-18 17 16,18-17-16,0 17 15,0-17-15,0-1 16,0 1-16,35-18 15,1 0 1,-19-18 0,1 18-16,-18-35 0,17 35 0,-17-17 15,18-1-15,-18 0 0,18-35 16,-18 36 0,0 34 15,0 19-16,0-19-15,0 1 16,0 0-16,0-1 0,0 1 0,0-1 16,0 36-16,0-35 15,0 0-15,0-1 16,0 1-16</inkml:trace>
  <inkml:trace contextRef="#ctx0" brushRef="#br2" timeOffset="142022.28">2822 8749 0,'0'18'16,"0"-1"15,18-17-15,-18 18-16,17-18 0,1 0 15,0 0 1,-1 0 0,-17-18-16,18-17 15,-18 17-15,18-17 16,-18 17-16,0 1 0,17-54 15,-17 53-15,0-17 0,0 18 16,0-19-16,0 1 0,0 0 0,-17-36 16,17 54-16,0-1 15,0 0-15,-18 18 0,0 0 32,18 18-17,0 0-15,0 17 16,0-18-16,0 19 0,0-19 15,0 36-15,0-35 0,0 17 16,18 18-16,-18-35 0,0 17 16,0 0-16,0 1 15,0-19-15,0 19 0,0-19 16,18-17-16,-18 18 0,0-1 0,0 1 16,17-18-1,1 0 1,0-35-1,-18 17-15,17 18 0,1-17 16,0-19-16,-1 36 0,1-35 16,-1 35-16,-17-18 0,18 1 0,0-1 15,-1 0-15,-17 1 16,0-1-16,18 0 16,-18 1-16,0-1 15,0 1 1,-18 52 15,18-18-31,-17-17 16,17 18-16,0 0 0,-18-1 0,18 1 15,0 0-15,0-1 0,0 1 16,35 0-16,-35-1 16,18-17-16,-18 18 0,18-18 15,-18 18-15,17-18 16,-34 0 31,-1 0-47,0-18 15,1 18-15,-1 0 16,0 0-16</inkml:trace>
  <inkml:trace contextRef="#ctx0" brushRef="#br2" timeOffset="142214.49">3175 8537 0,'-18'0'32,"18"-35"-32,0 17 15,18 18 1,17 0-16,1-17 0,-1-1 15,0 18-15,-17 0 0,35 0 16,-36 0-16,1 0 0,17 0 16</inkml:trace>
  <inkml:trace contextRef="#ctx0" brushRef="#br2" timeOffset="143680.92">1570 10442 0,'0'35'47,"17"-35"-31,1 0-16,0 0 15,-1 0-15,1 0 16,0 0-16,-1-35 16,1 35-16,0-17 15,-18-19-15,17 36 0,-17-17 16,18-1-16,-18 0 0,18 1 16,-18-1-16,0 0 0,17-17 0,-17 18 15,0-1-15,0-35 0,0 35 16,0 1-16,0-19 0,0 19 15,0-1-15,0 1 16,-17 17-16,-1 0 16,18 35-1,-18-18 1,18 1-16,0 0 0,0 17 16,0-17-16,0-1 0,0 36 15,0-35-15,0-1 0,0 19 16,0-1-16,0-17 0,0-1 15,0 1-15,0 0 0,0-1 0,0 1 16,0-1-16,0 1 0,0 0 16,0-1-16,18-17 15,0 0 17,-1 0-32,1-17 15,-1 17-15,1-18 0,0 18 16,-18-18-16,17 1 0,1-1 0</inkml:trace>
  <inkml:trace contextRef="#ctx0" brushRef="#br2" timeOffset="144065.99">2117 10231 0,'0'-18'31,"0"0"-31,-36 18 16,19 0-1,17 36-15,-18-36 0,0 17 16,1 1-16,17 17 16,-18-35-16,18 18 0,0-1 15,-17 1-15,17 0 0,0-1 16,0 1-16,0 0 16,0-1-16,0 1 15,0-1-15,17-17 16,-17 18-1,18-18-15,-1 0 0,1 0 16,0-35-16,-1 35 0,-17-18 16,18 1-16,-18-1 15,0 0-15,-35 18 0,17 0 16,-35 0 0,36 36-16,-1-36 0,-17 35 15,17 0 1,18-17-16,53-1 15</inkml:trace>
  <inkml:trace contextRef="#ctx0" brushRef="#br2" timeOffset="147673.92">900 1799 0,'0'0'0,"0"-17"0,-18-1 16,18 53 15,0 0-15,0-17-16,0 35 15,0-18-15,0 1 0,-18 34 16,18-17-16,-17-18 0,-19 36 16,36-36-16,-17 0 0,-1 18 15,18-35-15,0 17 0,0-17 16,-18 0-16,18-36 16,18-17-1,-18-1-15,35 1 0,-35 0 16,53-36-16,-35 36 0,0-18 15,17-18-15,-18 19 16,-17 16-16,36-87 16,-1 17-1,-35 88-15,0 1 0,18 17 32,-18 17-32,17 19 15,-17-19-15,18 1 0,0 35 16,-1-36-16,-17 19 0,36 17 15,-36-36-15,17 19 0,1 16 16,-1-16-16,-17-1 0,18-17 0,-18 35 16,18-18-16,-18-18 0,17 19 15,-17-19-15,0 1 0,0 17 16,18-17-16,-18 0 16,0-1-16,-35-17 31</inkml:trace>
  <inkml:trace contextRef="#ctx0" brushRef="#br2" timeOffset="147862.13">794 2187 0,'-18'0'0,"36"0"0,-89 0 16,54 0-16,-19 0 15,19 0-15,-1 0 0,36-17 16,35 17-1,-36-18-15,71 0 16,-52 18-16,17-17 0,52-1 16,-52 18-16,0-18 0,71 1 15,-71 17-15</inkml:trace>
  <inkml:trace contextRef="#ctx0" brushRef="#br2" timeOffset="148581.59">1923 1693 0,'17'-17'16,"-34"34"-16,34-52 15,1 35-15,-18-18 16,0 36 15,0 17-31,0 1 16,18-19-16,-18 19 15,0-1-15,17 18 0,-17-18 16,0 0-16,0 53 16,0-52-16,0-1 0,0 18 15,0 0-15,18-18 16,-18-17-16,35-18 15,-17 0-15,17 0 16,-17-36-16,17 19 0</inkml:trace>
  <inkml:trace contextRef="#ctx0" brushRef="#br2" timeOffset="149309.59">2522 1887 0,'0'0'0,"-35"0"0,0 0 16,17 0-16,1 0 0,-19 0 15,-17 18-15,18 17 0,0-17 16,17 0-16,-35 17 0,36-18 16,-1 1-16,18 17 0,-18-17 15,18 0-15,0-1 16,36 1-16,-1-18 16,-18 0-16,54 0 15,-53-18-15,-1 18 0,19-17 16,-19-19-16,1 36 0,17-35 15,-35 17-15,18 1 0,-1-18 16,-17 17-16,0 0 16,0 1-16,0 52 31,0-17-15,18-18-16,-18 35 0,18-18 15,-1 19-15,1-36 0,-18 17 16,35 1-16,-17-18 0,0 18 15,17-18-15,-18 0 0,1 0 16,17-36-16,-17 36 16,-18-17-16,35-19 0,-35 19 15,18-1-15,-18-35 0,0 36 16,0-1-16,0 0 0,0 1 16,-18 17-16,18-18 0,0 36 31,-17 17-31,17 0 15,0 1-15,17 34 16,-17-52-16,0-1 0,0 1 16,18 0-16,-18-1 15,0-52 1,0 17 0,0 1-16,0-1 15,0-17-15,0 0 0,0 17 16,0-17-16,35-1 0,-35 19 15,35-19-15,-17 19 16,0 17-16,17 0 0,0 0 16,-17 0-16,35 35 0,-35-35 15,-1 18-15,1 17 0,-1-17 0,1-1 16,0 54-16,-18-54 16,0 1-16,0 17 0,0-17 15,0 0-15,-18-1 16,18-52-1</inkml:trace>
  <inkml:trace contextRef="#ctx0" brushRef="#br2" timeOffset="149741.35">3528 1834 0,'-53'0'15,"18"18"-15,17-18 16,-17 18-16,-1-18 0,19 35 15,-19-17-15,1-1 16,18 1-16,-19 17 0,36-17 0,-17-1 16,-1 19-16,18-19 15,0 1-15,0 0 0,35-1 16,1-17-16,-19 0 16,1 0-16,35-35 15,-36 35-15,19-35 0,-19 17 0,19-17 16,-19 0-16,-17 17 0,18-53 15,-18 36-15,0 0 0,0-36 16,0 36-16,0 0 0,-18-54 16,-17 19-16,0-1 15,35 54-15,-18-1 16,18 0-16,0 54 16,0-1-16,0-17 15,0 17-15,18 0 0,-18 0 0,17 1 16,19 34-16,-36-34 0,17-1 15,18 35-15,-35-34 0,18-1 16,-18 18-16,18-18 0,-18-17 16,17-1-16,-17 1 0,0 0 15,18-18-15</inkml:trace>
  <inkml:trace contextRef="#ctx0" brushRef="#br2" timeOffset="150312.32">3739 1799 0,'0'18'16,"-35"-18"-16,18 35 16,17-17-16,-18-1 15,18 19-15,0-19 0,0 19 16,0-19-16,35 18 16,-35-17-16,0 0 15,0-1-15,0 1 0,18-18 16,-18-18-1,0-17 1,0 17-16,0 1 0,0-1 16,0-17-16,0 17 15,0-17-15,0 0 0,0 17 16,17 0-16,-17 1 0,18 17 16,0 0-16,-1 0 15,1 0-15,-18 17 0,35 19 16,-17-19-16,0 1 15,-1 0-15,-17-1 0,18 19 0,-1-1 16,-17-18-16,18 1 0,-18 0 16,0-1-16,0 1 0,0-53 31,-18 17-15,18-17-16,0 17 15,0-35-15,0 36 0,0-19 16,0-17-16,18 36 0,-18-1 15,35-17-15,-17 17 0,0 1 16,17 17-16,-17 0 0,-1 0 16,18 0-16,-17 0 0,0 17 15,35 19-15,-36-36 0,1 35 16,0-18-16,-1 19 0,1-19 16,-18 1-16,18 17 0,-18-17 15,0 0-15,0 17 16,-36-35-16,36 17 0,-17 1 15,-19-18-15</inkml:trace>
  <inkml:trace contextRef="#ctx0" brushRef="#br2" timeOffset="150730.92">4692 1817 0,'0'0'16,"-35"0"-16,-71 0 15,71 0-15,17 0 16,-17 35-16,17-35 0,0 18 16,-17 17-16,35 0 15,-18 1-15,18-19 16,0 1-16,0 17 16,0-17-16,36-1 0,-19 1 0,1 0 15,17-18-15,-17 0 16,0 0-16,-1 0 0,1-36 15,-1 36-15,1-17 0,0 17 0,17-53 16,-35 35-16,18 1 0,-1-19 16,1 1-16,0-18 15,-18 35-15,17 18 0,-17-17 16,0 34 0,18 1-1,-1 17 1,1 1-16,-18-19 15,18 1-15,-1 0 0,-17-1 16,18-17-16</inkml:trace>
  <inkml:trace contextRef="#ctx0" brushRef="#br2" timeOffset="151024.35">4868 1870 0,'0'-36'15,"0"72"-15,0-89 0,0 35 16,0 1-16,0 34 31,36-17-31,-36 35 0,17-35 16,-17 18-16,18 0 0,-18-1 0,18 1 15,17 0-15,-35-1 0,17 1 16,-17 0-16,0-1 16,0-52 15,-17 35-31,17-18 0,0 1 15,0-54-15,0 53 16,0-70-16,0 53 0,35 17 16,-17-35-16,-18 36 15,17 17-15,19-18 0,-36 0 16,17 18-16,1 0 0,0 0 16,-18 18-16</inkml:trace>
  <inkml:trace contextRef="#ctx0" brushRef="#br2" timeOffset="151291.46">5345 1429 0,'0'0'0,"0"-18"0,-36 0 0,19-17 16,17 18-1,0 52 1,0 0-1,0-17-15,0 17 0,17-17 16,1 70-16,0-53 16,-1 36-16,-17-54 15,0 19-15,18 34 0,-18-52 16,0-1-16,0 1 0,17-18 31,1 0-31,0-18 0</inkml:trace>
  <inkml:trace contextRef="#ctx0" brushRef="#br2" timeOffset="151549.79">5556 1640 0,'0'0'0,"0"-17"0,-35 17 15,0 0-15,-1 0 16,19 35-16,-1-35 0,-17 35 0,0-17 16,-1 0-16,19-1 0,-1 19 15,0-36-15,18 17 0,-17 1 16,17-1-16,0 1 31,35-18-31,-17 0 16,-1 18-16,1-18 15,17 17-15,-17-17 0,-18 18 16,35 0-16,-17-1 16,-1 1-16,1 0 15,0-1-15,-18 1 16,17-18-16</inkml:trace>
  <inkml:trace contextRef="#ctx0" brushRef="#br2" timeOffset="152688.79">5327 1535 0,'0'-18'0,"18"-17"32,-1 17-32,1 0 15,-1 18-15,1 0 16,-18-17-16,18 17 0,-1 0 16,-34 0 30,17 17-46,0 1 16,-18 0-16,18-1 0,0 1 16,0 35-16,0-36 0,0 19 15,0 52-15,18-70 16,-18 52-16,17-52 0,-17 17 16,0 0-16,0-17 0,18 0 15,-18 17-15,0 18 0,0-36 16,0 1-16,0 0 15,0-1-15,0 1 0,-18-18 0,18 18 16,0-36 78,36 0-94</inkml:trace>
  <inkml:trace contextRef="#ctx0" brushRef="#br2" timeOffset="153545.85">5768 1605 0,'0'0'15,"0"-18"17,0 36-1,-35 0-16,17-1-15,18 1 16,-71 17-16,54-17 0,-1 0 16,-35 17-16,18-17 0,0-1 15,-18 1-15,35-1 0,0 1 16,1-18-16,-1 18 0,1-18 0,-1 0 16,0 0-16,18 17 15,18-17 48,0 0-48,-1 0-15,1 18 0,17-18 0,-17 0 16,17 0-16,0 0 0,36 18 16,-36-18-16,0 17 0,1-17 0,17 18 15,-18-18-15,0 0 0,0 18 16,-17-18-16,0 0 0,17 17 15,-17 1-15,-1-18 16,-17 17-16,0 1 16,0 0-1,-17-1 1,-1 1 0,0-18-1,18-35 1</inkml:trace>
  <inkml:trace contextRef="#ctx0" brushRef="#br2" timeOffset="153991.16">6650 1711 0,'0'0'0,"-18"-18"32,53 18-17,1 0-15,-19 0 16,19 0-16,-1 36 0,0-36 15,-17 17-15,35 36 16,-36-35-16,-17 35 16,0-36-16,0 1 0,0 17 15,-17-35-15,17 18 0,-18-18 16,-17 0 0,17-35-16,18 17 15,0 0-15,-17 1 16,17-36-16,0 35 0,0-17 0,35-18 15,0 35-15,-35-17 0,53-18 16,-18 35-16,-17 1 0,53-1 16,-36 1-16,0 17 15,53 0-15</inkml:trace>
  <inkml:trace contextRef="#ctx0" brushRef="#br2" timeOffset="154302.81">7391 1764 0,'0'18'15,"0"-36"17,35 18-17,-35-18-15,18 1 16,-1-1-16,-17 0 0,18 18 0,0-53 16,-18 18-1,0 17-15,-36 1 16,19-1-16,-1 18 15,0 0-15,-17 53 16,17-18 0,18-17-16,0 0 0,0-1 0,0 19 15,0-1-15,0-17 0,36-1 16,-19 1-16,-17-1 0,36-17 16,17 18-16,-36-18 0,18 0 15,36 0-15,-36 0 16,1 0-16,34-18 0</inkml:trace>
  <inkml:trace contextRef="#ctx0" brushRef="#br2" timeOffset="154553.76">7973 1605 0,'0'0'15,"0"-18"-15,0 1 0,-18-1 16,-17 18-16,35-17 0,-18 17 16,18 17-1,0 18 1,0-17-16,0 0 0,0-1 0,0 1 15,0 17-15,0 1 0,18-19 0,-18 54 16,17-36-16,-17 18 16,0 18-16,0-19 0,0-16 0,0 52 15,0-70-15,-17 17 16,17-18-16,0 1 0,-18-18 0,18 18 16,-17-18-16,-1-36 15,18 1 1,0 0-16</inkml:trace>
  <inkml:trace contextRef="#ctx0" brushRef="#br2" timeOffset="154785.19">7796 1623 0,'0'-18'0,"0"36"0,0-54 0,0 19 16,0-1-16,0 1 16,36 17-16,-19 0 0,1 0 15,0 0-15,17 0 0,53 52 16,-53-52-16,1 36 0,17-1 15,-36-17-15,1-1 0,17 19 16,-35-19-16,0 19 0,0-19 16,-35 1-16,35-1 0,-88 19 15,52-36-15,1 17 16,-18-17-16,18 0 0,17 0 16,-17 0-16,17-17 0,1 17 15,-1-36-15</inkml:trace>
  <inkml:trace contextRef="#ctx0" brushRef="#br2" timeOffset="156705.53">8343 1658 0,'-35'0'31,"35"35"-16,35-35-15,-35 18 0,18 17 16,-1-17-16,1 0 16,17 17-16,-35-18 0,18 1 15,0 0-15,-18-1 16,17-17-16,-17-17 31,0-19-31,0 19 16,0-1-16,0-35 0,0 36 15,0-19-15,0 19 0,36-19 0,-36 1 16,17 0-16,18-18 0,-17 35 16,0-17-16,17 17 0,-17 18 15,-1 0-15,19 0 16,-19 18-16,1-18 0,17 71 16,-35-54-16,18 1 0,-18 17 0,17 0 15,1-17-15,-18 0 0,0-1 16,18-17-16,-18 18 0,17-18 0,1 18 15,0-18-15,17 0 16,-17-36-16,17 19 16,-35-19-16,17 19 15,-17-1-15,0 0 0,0 1 16,0-1-16,-35 1 0,0 17 16,17 0-16,-17 0 15,17 17-15,1-17 0,-1 18 16,0 17-16,18-17 15,-17 17-15,17-17 0,0-1 0,0 1 16,0 0-16,0 17 0,35-17 16,-17-1-16,17 1 15,0-18-15,-17 0 0,17 0 16,-17 0-16,17 0 0,89-18 16,-89 18-16,0-35 0,18 0 15,-18 17-15,-17 0 0,17-17 16,-35 0-16,0 17 0,18-17 15,-18 17-15,0 1 0,-35 17 0,-1-18 16,19 18-16,-54 0 16,53 0-16,1 18 15,-1 17-15,18 0 16,0-17-16,0-1 16,0 19-16,35-19 0,-35 1 15,36 17-15,-19-17 0,-17 0 16,18-1-16,0 18 0,-1-17 15,-17 0-15,0-1 16,0 1-16,-35-18 16,17 18-16,-17-18 15,17 0-15,1 0 16,34 0 31,19 0-32,-36-18-15,35 18 0,0-18 16,-17 1-16,17-1 0,18-17 16,0 17-1,35-35-15,-70 18 0,17-18 16,-35 35 0,0-35-16,-17 53 15,-19 0 1,19 0-16,-1 18 0,0 17 15,1-17 1,17 17-16,0-17 0,0 0 16,0-1-16,35 1 0,-35 0 15,18-18-15,17 17 16,-17-17-16,-1 18 0,36-18 16,-18 0-16,1 0 0,17 0 15,-36 0-15,18 0 0,1-35 16,-19 17-16,1 18 0,-18-35 0,0 17 15,18 0-15,-18 1 0,0-1 16,0 0-16,-36 18 31,36 18-31,0 17 16,0-17-16,0 0 16,0 17-16,0-17 0,0-1 0,0 1 15,0-1-15,18 1 0,-18 0 16,18-1-16,-1-17 15,1 0 1,0-17-16,-1 17 0,1-18 16,0-17-16,-1 17 15,1 1-15,-1-1 0,1-17 0,0 17 16,-1 0-16,-17 1 16,18 17-16,0 17 15,-18 19 1,0-19-16,17 1 15,-17 0-15,0-1 0,0 1 0,18 17 16,0-17-16,-1-1 16,18-17-16,-17 18 0,17-18 15,-17 0-15,0 0 0,-1 0 16,1-35-16,0 35 0,-1-36 16,1-34-16,-18 35 0,0-71 15,0 53-15,0 18 16,-18-71-16,18 70 15,-17-16-15,17-37 0,-18 54 16,18-18-16,0 18 0,0 0 16,0 52-1,0 1-15,0 52 16,0-34-16,0 17 0,18 52 16,-18-52-16,17-17 0,-17 69 15,0-69-15,0 17 0,18 17 16,-18-34-16,0-1 0,0 0 15,17-17-15,-17-1 0,18 1 16,-18 0-16,18-18 0,17 0 16,-17 0-16,17 0 0,-17-36 15,17 36-15,0-35 0,-17 17 0,17 1 16,0-36-16,-17 18 0,0 17 16,-1-35-16,-17 35 0,0 1 15,-17 17 1,-19 0-16,19 0 15,17 17-15,-18-17 0,18 18 0,-18-18 16,18 35-16,0-17 16,0 0-16,0 35 15,18-36-15,-18 1 0,35-1 16,-35 1-16,18 0 0,-18-1 16,0 1-16,0 0 15,0-1-15,-18-17 31,1 0-31,-19-17 16,19 17-16</inkml:trace>
  <inkml:trace contextRef="#ctx0" brushRef="#br2" timeOffset="156894.32">10248 1446 0,'-35'0'0,"0"-17"15,105 34-15,-176-52 0,53 17 0,36 1 16,-1-1-16,1 18 0,17-17 16,17 17-1,36 0-15,-18 0 0,18 0 16,-17 0-16,16 0 0,54 0 16,-35 0-16,-18 0 0</inkml:trace>
  <inkml:trace contextRef="#ctx0" brushRef="#br2" timeOffset="158357.22">11783 1623 0,'0'0'16,"-18"0"-16,36 0 31,17 0-31,0-18 15,-17 18-15,53 0 0,-36-18 16,0 1-16,53-36 16,-52 35-16,-19-17 15,1 0-15,-18 17 0,0-70 16,0 53-16,-18-18 16,1 17-16,17 19 0,-18-18 15,18 17-15,-35 0 0,17 54 16,18 16-1,-18-16-15,18-1 0,-17 53 16,17-35-16,0-18 0,0 71 16,0-53-16,0 0 0,0 0 15,0 0-15,0 0 0,0 0 0,0 88 16,0-106-16,-18 18 16,18 0-16,0-18 0,0-17 15,-18 17-15,18-17 0,36-18 31,-19-18-15,1 18-16,0-35 0,-1 17 16,36-70-1,-53 70-15,18-70 16,-18 53-16,0 17 0,-18-35 16,18 36-16,-35-19 0,0 19 15,17-1-15,-17 1 0,-1 17 16,19 0-16,-1 0 0,-17 0 15,17 0-15,1 0 0,17 17 16,0 1-16,17-1 16,19 1-16,16-18 15,-16 0-15,-1 18 0,36-18 16,-36 0-16,0 0 0,0 0 16,1 0-16,17-36 0,-18 36 0,53-17 15,-53-1-15,1 1 0,-19-1 16,36-17-16,-35-1 15,-1 19-15,-17-1 0,18 0 0,-18 1 16,0-1-16,0 0 0,0 1 16,-35 17-16,0 0 0,17 0 15,-35 17 1,35 19-16,1-1 16,17-17-16,-18-1 0,18 36 15,0-35-15,0 0 16,0-1-16,18 1 0,-18-1 0,35 1 15,0-18-15,-17 18 0,35-18 16,-18 0-16,0 0 0,54 0 16,-54 0-16,18 0 0,17-18 15,-17 0-15,-18 18 0,1-35 16,-19 18-16,1-1 0,0 0 0,-1-17 16,-17 17-16,0 1 0,-17-1 15,-19 18-15,1 0 16,0 0-16,0 0 0,17 0 15,-35 18-15,35 17 0,1-35 16,-1 35-16,18-17 0,-18 0 16,18-1-16,0 18 0,0-17 15,0 0-15,18-1 0,-18 1 16,71 0 0,-18-18-1,-36 0-15,1 0 0,35-36 16,-36 36-16,1-17 0,35-1 15,-35-17-15,17-18 16,-35 35-16,18 1 0,-18-1 16,0 0-16,0 1 0,0 34 31,0 19-15,-18-1-16,18-17 0,0 17 15,0-18-15,0 1 0,0 0 16,0-1-16,0 1 15,18-18-15,17 0 0,-18 0 16,19 0-16,-1 0 16,0-18-16,1 18 0,-1-35 0,0 17 15,18 1-15</inkml:trace>
  <inkml:trace contextRef="#ctx0" brushRef="#br2" timeOffset="158573.91">13688 1411 0,'0'-53'0,"0"106"0,-36-141 0,19 17 16,17 36-16,-18-35 15,1 70-15,17-18 0,-18 53 32,18-17-32,0-1 0,0 54 15,0-36-15,0 1 0,0 16 16,0-16-16,0 52 0,0-18 16,0-17-16,18-17 0,-18-19 15,0 54-15,0-53 0,17-1 16,-17 18-16,0-17 15</inkml:trace>
  <inkml:trace contextRef="#ctx0" brushRef="#br2" timeOffset="159841.7">13388 1570 0,'-18'-18'15,"36"36"-15,-53-36 0,35 1 16,35 17-1,0 0-15,-17 0 16,17 0-16,0 0 0,36 0 16,-36 17-16,0-17 0,1 0 0,17 18 15,-18-18-15,-17 0 0,17 17 16,-17-17-16,-18 18 0,17-18 0,1 18 16,-18-1-16,17-17 0,-17 36 15,0-19-15,0 1 16,0 0-16,0-1 0,0 1 15,0 17-15,0-17 0,0-1 16,0 1-16,0 0 0,0-1 16,0 1-16,36-18 15,-19 0 1,1 0-16,17-35 0,-17 35 16,0-18-16,17-17 15,-18 17-15,1 1 0,0-1 0,-1 0 16,1 1-16,0-19 0,-1 19 0,1-36 15,-18 35 1,0 36 0,-18-18-16,-17 53 15,35-36-15,-18 19 0,1-1 16,17-17-16,0 17 0,0 0 16,0-17-16,0-1 0,0 19 15,17-36-15,-17 17 0,36-17 16,-1 0-16,-17 0 0,17 0 15,0 0-15,0-17 0,-17 17 16,35-53-16,-18 35 0,-17 0 16,0-17-16,17-18 0,-18 18 15,1-18-15,-18 35 0,0 1 16,0-1-16,0 0 0,0 1 16,-18 17-16,-17 0 0,0 0 15,17 0-15,1 17 16,-1 1-16,0 17 15,18-17-15,0 17 16,18-17-16,17 17 16,-17-17-16,-18 0 0,18-18 15,-18 17-15,35-17 0,-35 18 16,17-18-16,-17 17 0,18-17 0,-18 18 16,0 0-1,0-1 1,0 1-1,0 0 1,0-1-16,0 1 16,0 0-1,35-18-15,-17 17 0,0-17 16,17 0-16,35 0 0,-34 18 16,-1-18-16,36 0 0,-36 0 15,-18-35-15,19 35 0,-19-36 0,19 36 16,-19-35-16,-17 17 0,18-17 15,0 0-15,-18 17 0,0-35 16,0 36-16,0-1 0,-36-17 16,19 35-16,17-18 15,-18 18-15,0 0 16,1 35-16,17 1 16,-18-36-16,18 17 0,0 1 0,0 17 15,0-17-15,0-1 0,0 1 16,35 0-16,-35-1 0,18-17 0,-18 18 15,53-18-15,-18 0 0,-17 18 16,52-18-16,-34 0 0,-1 0 16,36-36-16,-36 36 0,0-17 15,18-19-15,-35 19 0,-1-1 16,1-17-16,0 17 0,-18 1 16,0-1-16,0-17 15,0 17-15,-18 0 0,-17 1 16,17 17-16,0 0 0,1 0 15,-1 17-15,0 19 16,18-19-16,0 1 16,0 0-16,0-1 0,0 1 0,36 35 15,-36 0 1,17-36-16,-17 19 16,0-19-1,0 1-15,0 0 0,0-1 16,-17-17-16,-1 0 15,-17 0-15,35-35 32</inkml:trace>
  <inkml:trace contextRef="#ctx0" brushRef="#br2" timeOffset="159999.81">15928 2081 0,'-18'0'32</inkml:trace>
  <inkml:trace contextRef="#ctx0" brushRef="#br2" timeOffset="170161.96">2893 11060 0,'0'-18'16,"0"0"31,0 1 15,0-1-46,0 0 0,-18 18 30,0-17-14,1 17-17,-1 0 1,1 0-16,-1 17 16,0-17-16,1 18 0,-1-18 15,0 18-15,1-18 0,17 17 16,-18-17-16,0 0 0,1 18 15,-1 0-15,1-18 16,17 17 0,-18 1-1,0-18-15,18 17 16,-17-17-16,17 18 16,-18-18-16,18 18 0,-18-18 0,18 17 15,-17-17-15,17 18 16,-18 0-1,18-1-15,0 1 16,-18-18 0,18 18-16,0-1 0,0 1 15,0 0-15,-17-18 16,17 17-16,-18 1 16,18-1-16,0 1 15,0 0 1,0-1-1,18-17-15,-18 18 16,17-18-16,1 35 16,0-35-16,-1 36 15,1-36-15,0 17 16,-1 1-16,1-18 16,0 17-1,-1-17-15,1 0 16,-1 0-16,1 18 15,0-18-15,-1 0 16,1 0 0,0 0-16,-1 0 15,1 0-15,0 0 16,-1 0-16,1 0 16,-1 0-16,1 0 15,0 0-15,-1 0 16,1 0-16,0 0 15,-1 0 1,1 0-16,-18-18 16,18 18-1,-1 0 1,-17-17 0,18 17-16,0 0 15,-18-18-15,17 18 16,1 0-16,-18-17 0,17 17 15,1-18 1,0 0 0,-18 1-1,17 17 1,-17-18-16,18 18 0,-18-18 16,18 18-1,-18-17 1,17 17-16,-17-18 15,0 0 1,0 1 0,0-1-1,0 1-15,0-1 16,0 0-16,0 1 16,0-1-1,0 0-15,0 1 16,0-1-16,-17 0 15,17 1 1,-18 17-16,18-18 0,0 0 16,-18 18-16,18-17 0,-17-1 15,17 1-15,-18-1 16,18 0 0,-18 1-16,1-1 15,17 0-15,-18 18 0,18-17 16,-17 17-16,17-18 15,-18 18-15,0 0 0,18-18 16,-17 18-16,-1 0 16,0 0-16,1-17 15,-1 17-15,0 0 16,1 0-16,-1 0 16,-17 0-16,17 0 0,-35 53 15,18-53-15</inkml:trace>
  <inkml:trace contextRef="#ctx0" brushRef="#br2" timeOffset="173857.3">1940 14658 0,'0'-18'16,"0"36"-16,-17-36 15,17 1-15,-18-1 16,18 0 0,0 1-1,0 34 32,-18-17-47,18 18 16,-35 17-16,17-17 0,1 0 0,-36 52 15,35-52-15,-17 17 0,-18 18 16,35-18-16,1-17 0,-36 35 16,35-36-16,1 1 0,-1 17 15,0-17-15,1 0 16,-19 17-16,19-17 16,-1-18-16,18 17 15,-18-17-15,18 18 16,18-53 31,17 17-47,-17-17 15,-18 17-15</inkml:trace>
  <inkml:trace contextRef="#ctx0" brushRef="#br2" timeOffset="174294.69">1464 14728 0,'-18'-17'0,"1"17"31,17 35 1,35-17-32,-35-1 15,18 1-15,-18 0 0,17-1 16,36 36-16,-53-35 15,18-1-15,17 19 0,-17-19 16,17 19-16,-17-19 0,-1 1 16,36 35-1,-35-35-15,17-18 0,0 35 16,-17-18-16,0-17 0,-1 18 16,1-18-1,-18 18-15,0-54 141</inkml:trace>
  <inkml:trace contextRef="#ctx0" brushRef="#br2" timeOffset="174931.51">2117 14235 0,'0'17'15,"-18"1"64,18-1-79,-18 1 15,18 0-15,0-1 16,-17 1-16,17 0 15,0-1-15,-18 36 16,18-17-16,0-19 0,0 18 0,0-17 16,0 0-16,0 17 15,0-17-15,35-1 0,-17 19 0,0-19 16,-1-17-16,1 18 16,0-18-16,-1 0 15,1 0-15,-1 0 0,1 0 0,0-18 16,-1 1-16,1-19 0</inkml:trace>
  <inkml:trace contextRef="#ctx0" brushRef="#br2" timeOffset="175185.97">2434 14376 0,'-17'0'0,"34"0"0,-34-18 16,-1 18-16,18 18 47,0 17-47,0-17 15,0 17-15,0-17 16,18-18-16,-18 35 16,0-18-16,0 1 31,-18-18-16,18-35-15</inkml:trace>
  <inkml:trace contextRef="#ctx0" brushRef="#br2" timeOffset="175348.63">2364 14270 0,'0'0'0,"-18"-18"16,0 18-1,18-17-15,18 17 47,0 0-31</inkml:trace>
  <inkml:trace contextRef="#ctx0" brushRef="#br2" timeOffset="175598.81">2505 14129 0,'-18'-18'31,"36"18"0,17 35-15,0-17-16,1-18 0,-19 18 16,18-1-16,-17 1 0,0 0 15,17 17-15,-17-18 0,-1 1 16,1 17-16,0 1 0,-18-19 15,0 54-15,0-53 0,0 34 16,-53-16-16,0 52 0,17-35 16,-16-18-16,-1 18 0</inkml:trace>
  <inkml:trace contextRef="#ctx0" brushRef="#br2" timeOffset="184761.78">3440 14764 0,'0'-18'15,"0"0"-15,0 1 16,0-1-16,0 1 16,0 34 31,17-17-47,-17 35 15,18 36-15,-18-53 16,0 17-16,0 0 0,0-17 15,0 35 1,0-36-16,0 1 0,0 0 16,0-54 15,0-17-15</inkml:trace>
  <inkml:trace contextRef="#ctx0" brushRef="#br2" timeOffset="184913.56">3475 14393 0,'0'0'0,"0"-17"0,0-1 15</inkml:trace>
  <inkml:trace contextRef="#ctx0" brushRef="#br2" timeOffset="185180.34">3757 14270 0,'0'17'31,"0"1"-31,0 17 16,0-17-16,-18 35 15,18-35-15,0 17 0,0 35 16,0-34-16,0 34 0,18 18 16,0 1-1,-18-72-15,17 36 16,-17-35-16,0-1 16,0 1-16,0 0 15,0-1-15,18-17 16</inkml:trace>
  <inkml:trace contextRef="#ctx0" brushRef="#br2" timeOffset="185360.84">3669 14640 0,'0'0'16,"-18"0"-16,1-17 15,-1 17-15,53 0 31,1 0-31,-19-18 16,18 18-16,1 0 0,52-18 16,-53 18-16,18 0 0</inkml:trace>
  <inkml:trace contextRef="#ctx0" brushRef="#br2" timeOffset="185871.67">4516 14746 0,'0'0'0,"-18"0"16,18 35 15,0 1-15,18-19-16,-18 1 0,0 17 15,17-35-15,-17 18 0,18 17 16,-1-17-16,1-18 16,0 0-16,-1 0 15,1 0-15,0 0 0,-1-18 0,19 0 16,-36-17-16,17 18 16,1-19-16,-18 19 0,17-19 15,-17 19 1,0 34 15,0 1-31,0 17 16,18-17-16,-18 0 15,18-18-15,-18 17 0,17-17 16,-17 18-16,36-18 16,-19 0-16,19 0 15,-19-35-15,1 35 0,17-18 16,-35-17-16,18 17 0,-1-17 15,-17 17-15,0-17 0,0 17 0,0 1 16,0-1-16,0 0 0,0 1 16,0-1-16,-17 18 0,17-18 15</inkml:trace>
  <inkml:trace contextRef="#ctx0" brushRef="#br2" timeOffset="186057.6">5203 14605 0,'0'0'0,"0"18"16,-17-1-16,17 1 16,0 0-16,-18-1 15,18 1-15,0-1 0,-17 1 0,17 0 16,0-1-16,0 1 0,0 0 16,-18-1-16,18 1 0,0 0 15,0-1 1,35-52-16</inkml:trace>
  <inkml:trace contextRef="#ctx0" brushRef="#br2" timeOffset="186629.47">5239 14358 0,'0'0'16,"-18"0"-16,0 0 15,1 0-15,17 18 16,35-1-1,-17-17 1,-1 0-16,19 0 0,-19 0 0,1 0 16,52-17-16,-52 17 15,0 0-15,-1-18 0,1 18 0,0 0 16,-1 0-16,-34 0 47,17 35-47,-18 1 0,18-19 15,-18 1-15,18 0 0,-17 17 0,-1 0 16,18 0-16,0 18 16,0-35-16,0 17 0,0-17 0,0 35 15,0-36-15,0 1 0,0 17 16,18-35-16,-18 18 0,35 0 16,-17-18-16,-1 0 0,36 0 15,-35-36-15,0 36 0,87-106 16,-34 18-1,-53 35-15,-1 18 16,1-35-16,-18 34 0,17 19 16,-17-36-16,0 35 15,0 0-15,0 1 0,-17 17 16,-1 0 0,18 35-1,-17-35-15,17 18 0,-18 17 16,18-17-16,-18 17 0,1 88 15,17-87-15,0-1 0,-18 53 16,18-53-16,-18 1 0,18 34 16,-17-35-16,17-17 0,-18 35 15,18-35-15,-18-1 0,18 19 16,-17-36-16</inkml:trace>
  <inkml:trace contextRef="#ctx0" brushRef="#br2" timeOffset="187345.06">935 15505 0,'-35'-18'31,"17"0"-31,0 18 0,1 0 16,-1 0-16,0 0 16,1 0-16,-1 18 15,-35 35 1,36-36-16,-1 1 0,-17 35 16,17-35-16,18 17 0,-18 18 15,1-18-15,17-17 0,0-1 0,0 19 16,0-19-16,35 36 15,0-35-15,-17 0 0,35-1 16,-18-17-16,-17 0 0,52 0 16,-34-35-16,-1 35 0</inkml:trace>
  <inkml:trace contextRef="#ctx0" brushRef="#br2" timeOffset="187973.8">1182 15663 0,'-35'-35'31,"70"70"-31,-88-70 0,35 35 15,-17 18-15,17-18 0,1 35 16,-1-17-16,0-1 16,1 36-16,17-35 15,0 35-15,0-36 16,35 1 0,-17-18-16,17 0 15,-17 0-15,17-35 0,-17 35 16,-1-18-16,18 0 0,-17 18 15,0-35-15,-18 18 0,17-1 16,-17 0-16,0 1 0,18-19 16,-18 19-16,-18 34 31,18 19-31,0-19 16,-17 1-16,17 17 0,0-17 15,0-1-15,0 19 0,0-19 0,0 19 16,0-19-16,17 1 0,-17 0 0,36-1 15,-19 1-15,1-18 0,0 0 16,17 0-16,-18 0 0,1-35 16,35-1-16,-35 1 0,-1 0 15,19-36-15,-36 36 0,17-18 16,-17 18-16,0-54 0,0 19 16,0-1-1,0 54-15,-17-19 0,17 1 16,0 18-16,-18 17 0,18-18 0,0 36 47,0 17-47,0-18 15,0 19-15,0-19 0,0 19 0,0 34 16,0-35-16,0 54 16,0-1-16,0-35 0,0 35 15,0-53-15,0 1 0,18 16 16,-18-16-16,17-19 0,-17 1 15,18-18-15,-1 0 16,1 0-16,0 0 0,-1-35 0,1 35 16,0-36-16,-1 1 0</inkml:trace>
  <inkml:trace contextRef="#ctx0" brushRef="#br2" timeOffset="188904.2">2028 15716 0,'0'-17'0,"0"34"0,-17-52 16,-1 35-16,18-18 15,-17 18-15,-1 0 0,-17 0 16,17 18 0,18 17-16,-18-35 0,18 36 15,-17 16-15,17-34 16,0 35-16,0-35 16,0 17-16,53 18 0,-53-36 15,70 1 1,-52-18-16,-1 0 0,36 0 15,-35 0-15,0-18 0,35-17 16,-36 18-16,18-19 0,1 1 16,-19 0-16,-17 17 0,18-17 0,-18 17 15,0-17-15,18 17 0,-18-17 16,0 17-16,-36 18 16,36 36-1,-17-1-15,17 0 16,0-17-16,0 17 0,0 0 15,0-17-15,35 0 0,-35 17 16,18-35-16,-18 18 0,17-1 16,19-17-16,-19 0 15,1 0-15,0 0 0,-1-17 16,1 17-16,17-36 0,-35 1 16,71-88-1,-71 105 1,0 36 15,0-1-31,17 18 16,-17-17-16,0 17 15,18-17-15,-18 0 0,18-18 16,-18 17-16,17 1 0,1-18 0,-1 0 16,1 0-16,0 0 15,-1 0-15,1-18 0,0 18 0,52-70 16,-35 52-16,-17-52 15,0 34-15,-1 1 0,-17 0 16,18-36-16,-18 36 0,0 0 16,0-36-16,-35 53 0,35 1 15,-18-19-15,18 19 0,-18 17 16,18-18-16,0 36 31,0 17-15,0-17-16,18 35 15,-18-36-15,0 19 0,18 34 16,-1-35-16,-17 1 0,0 70 16,0-71-16,0 35 15,0-52-15,18 0 0,0 17 16,-1-17-16,1-18 0,0 0 0,-1 0 16,19 0-16,-1 0 0,0-18 0,18 18 15</inkml:trace>
  <inkml:trace contextRef="#ctx0" brushRef="#br2" timeOffset="189639.87">3440 15734 0,'0'-18'0,"0"36"0,0-53 16,-18 35 0,0 0-16,-17 0 0,0 0 15,17 0-15,0 17 16,1 1-16,-1-18 0,18 35 16,-35-17-16,35 17 15,0-17-15,0-1 0,0 1 16,0 0-1,18-18 1,-1 0-16,18-18 16,-17 18-16,0-18 0,35-35 15,-36 36-15,1-18 16,-18 17-16,18 18 16,-18-18-16,0 54 15,0-1 1,0-18-16,0 1 15,0 0-15,0-1 0,0 1 0,0 17 16,17-35 0,1 0-1,17-35-15,-17 0 0,-18 17 16,35-35-16,-17 18 0,-1 0 16,1-1-16,17-34 0,-35 34 15,0 1-15,18 0 0,-18 17 16,0 1-16,0-36 0,0 35 15,-18 36 17,18 17-32,-17 18 15,17 0-15,0 53 16,0-71-16,0 0 0,0 1 16,0-1-16,0 0 0,0 0 0,17 18 15,1-35-15,-18 0 0,18-1 16,-18 1-16,17-18 0,18 17 15,-17-17-15,0 0 0,35-35 16,-36 0-16,19 17 16,16-52-16,-34 52 0,0-17 15,-1 0-15,1-1 0,-18 1 0,0 17 16,0-17-16,0 17 0,0 1 0,0-1 16,-18 18-16,-17 18 15,17 17 1,18-17-16,-17 35 0,17-36 15,0 19-15,-18-1 0,18 0 16,0-17-16,0 35 0,0-36 16,0 1-16,0 0 15,35-18-15,-17 0 16,0-18-16,-1 18 16</inkml:trace>
  <inkml:trace contextRef="#ctx0" brushRef="#br2" timeOffset="189810.23">3510 15434 0,'-35'0'16,"70"0"-16,-88 0 0,36 0 0,-1-18 16,0 18-16,54 0 15,-1 0 1,0 0-16,0 0 15,1 0-15</inkml:trace>
  <inkml:trace contextRef="#ctx0" brushRef="#br2" timeOffset="190273.19">4992 15469 0,'0'0'0,"0"-17"16,17-1-16,-17 0 0,18 18 15,0 0 1,-18 18-1,17 17-15,-17-17 0,18 35 16,0-18-16,-18 0 0,17 71 16,-17-70-16,0-1 15,0-18-15,0 1 0,0 0 0,0-1 16,0 1-16,-35-53 16</inkml:trace>
  <inkml:trace contextRef="#ctx0" brushRef="#br2" timeOffset="190952.02">4851 15522 0,'-18'0'0,"36"0"0,-36 18 31,36-18-15,17 0-16,71 0 15,-53 0-15,35 0 16,-35-35-16,0 35 0,70-36 15,-105 19-15,35-19 16,-36 19-16,-17-1 0,0 0 16,0 1-1,-35 17-15,17 35 16,1-17 0,-1 17-16,18 0 0,-17-17 15,17 0-15,-18 52 0,18-52 16,0 88-16,0-71 15,0-17-15,0 17 0,0-18 16,0 1-16,0 0 0,18-18 16,-1 0-1,-17-36-15,18 36 16,-18-35-16,17 18 0,1-19 0,17 1 16,-17 0-16,0 17 0,-1 0 15,19-17-15,-19 35 16,1 0-16,0 0 0,-1 18 15,1 35-15,-1 35 16,-17-53-16,18-17 16,0 35-16,-18-36 0,17 1 15,1 0-15,0-1 0,-1-17 16,1 0-16,0 0 0,17 0 0,-18 0 16,36-35-16,-17-18 0,-19 35 15,54-52-15,-54 35 0,19-1 16,-1-34-16,-17 34 0,-1 19 15,-17-36-15,0 35 16,0 1-16,-35 17 16,0 0-16,-1 35 15,19-35-15,-1 18 0,-17 34 16,35-34-16,-18 17 0,18 18 16,0-35-16,0 17 0,0 18 15,0-18-15,18-17 0,17 17 16,-35-17-16,35 0 0,-17-18 0,17 17 15,-17-17-15,0 0 0,35 0 16</inkml:trace>
  <inkml:trace contextRef="#ctx0" brushRef="#br2" timeOffset="192681.67">952 16704 0,'-17'0'32,"17"-18"-32,0 1 15,0-1 1,0 0-16,0 1 16,-18 17-16,-17-18 0,17 18 15,1 0-15,-1 0 0,0 0 0,-35 0 16,36 0-16,-54 53 15,54-53-15,-1 18 0,0 17 16,1-17-16,17-1 0,0 1 16,0 0-16,35-1 15,0 1-15,-17-18 0,0 0 16,34 0-16,37-18 16,-54-17-16,-17 17 15,34-17-15,-34 0 16,0 17-16,35-52 0,-53 34 0,17 1 15,1-18-15,-18 18 0,0 0 16,0-36-16,0 36 16,-35 17-16,35-17 0,0 17 0,-18 18 15,18-18-15,-18 18 16,18 18-16,0 17 16,0-17-16,0 17 0,0 1 15,0-19-15,0 19 0,0-1 0,18 18 16,0-18-16,-18 0 0,35 1 0,-35-19 15,18 18-15,-18 1 0,17 17 16,1-36-16,0 1 0,-18 0 16,17-1-16,-17 1 0,18-1 15,-1-17 1,1-17-16,0 17 0,-1-35 16,19-1-16,-1 1 15,-17-18-15,-1 35 0,-17 1 16,18-18-16,-1 17 0,-17 36 31,-35 17-15,35 0-1,0-17-15,0-1 0,0 19 16,0-19-16,0 1 0,35 0 0,-35-1 16,36 1-16,-19-1 0,1-17 15,0 18-15,-1-18 0,1 0 0,35 0 16,-36-18-16,1 18 0,35-52 15,-35 34-15,17 0 0,0-35 16,-35 36-16,18-19 0,0-16 16,-18 34-16,0 0 0,0 1 15,0-1-15,-18 18 16,0 0-16,1 0 16,17 18-16,-18-18 0,18 17 15,-18-17-15,18 18 16,0 0-16,0-1 15,0 1-15,18-1 16,-18 1-16,18-18 0,-18 18 0,0-1 16,17 1-1,-17 0-15,0-1 0,0 1 16,-17-18 15,17-18-15,-18 18-16,0-35 15,1 35-15,-1 0 16,0-18-16,1 18 16,-1 0-16,0 0 15,18 18 1,0 0 0,18-18-16,17 0 15,1 17-15,-19 1 0,1-18 16,35 18-16,-35-1 15,17 18-15,-18-17 16,-17 35-16,0-35 16,0-1-16,0 1 15,-17-18-15,17 18 16,-35-18-16,17 0 16,0 0-16,1 0 0,-19 0 15,19-18-15,-1 18 0,-17-35 16,17 17-16</inkml:trace>
  <inkml:trace contextRef="#ctx0" brushRef="#br2" timeOffset="192901.7">1482 16422 0,'-18'-18'0,"36"36"0,-54-36 16,19 1-16,-19-1 16,19 0-16,17 1 15,17 17 1,19 0-16,-1 0 16,-17 0-16,-1 0 0</inkml:trace>
  <inkml:trace contextRef="#ctx0" brushRef="#br2" timeOffset="193181.22">1940 16351 0,'-35'0'15,"70"0"-15,-70-17 16,70 17-1,1 0 1,-19 35-16,1-35 0,17 18 16,-17-1-16,35 71 15,-36-52-15,-17 17 16,0-18-16,0 0 0,0 36 16,0-54-16,0 19 15,0-19-15,0 1 0,0-1 16</inkml:trace>
  <inkml:trace contextRef="#ctx0" brushRef="#br2" timeOffset="194018.08">1976 16563 0,'-18'0'0,"36"0"0,-54 0 15,19 0-15,70 0 31,-36 0-31,36 0 0,-18 18 16,1-18-16,52 0 0,-53 0 16,0 0-16,54 0 0,-72 0 15,19 0-15,-1 0 0,18-18 16,-36 18-16,1 0 16,-53 0-1,-1 0-15,19 0 16,-1 0-16,1 18 0,-54-1 15,53 18-15,1-35 0,-19 53 16,19-35-16,17 0 0,-18 17 16,18-17-16,0-1 0,0 1 15,0-1-15,35-17 16,-17 0-16,17 0 16,-17 0-16,0 0 0,-1-17 0,19 17 15,-1-18-15,-18-17 0,1 35 16,0-35-16,-18 17 0,17 0 15,-17-17-15,0 17 16,0 1-16,-17 17 31,17 17-31,0 1 16,0 17 0,0-17-16,17 0 0,-17-1 15,18 1-15,17 0 16,-17-18-16,0 0 0,17 0 15,-18 0-15,19 0 0,-19 0 0,1-36 16,17 36-16,-17-17 0,0-19 16,-1 19-16,-17-1 0,0 0 0,0-17 15,0 18-15,0-1 16,-17 18 0,17 18-1,0 17-15,0-18 16,0 1-16,0 0 0,0 17 15,0-17-15,0-1 0,0 1 16,0 17-16,17-35 16,-17-17 15,18 17-31,-18-18 0,17-17 16,19-54-1,-36 72-15,17-1 0,1 1 16,-18-1-16,18 18 0,-1 0 15,1 0-15,0 18 16,-1-1-16,-17 18 16,0-17-16,18 0 0,-18 35 15,0-36-15,0 1 16,0 0-16,18-18 0,-1 0 16,1 0-16</inkml:trace>
  <inkml:trace contextRef="#ctx0" brushRef="#br2" timeOffset="194415.68">3422 16581 0,'0'0'0,"0"-18"16,-18 18-1,18-18-15,-17 18 16,-1 0-16,0 0 0,1 0 16,-1 36-16,0-19 0,1 18 15,17-17-15,-18 35 16,1-35-16,17 35 15,0-36-15,0 1 0,0 17 16,35-35-16,-35 18 0,17-1 16,-17 1-16,36-18 0,-19 0 0,19 0 15,-19 0-15,1-35 0,17-1 16,-17 36-16,-1-35 0,1 0 16,-18 0-16,35-18 15,-35 35-15,0 0 0,0 1 16,0-1-16,0 1 15,-17 17 1,17 35-16,-18-35 16,18 17-16,-18 36 0,18-35 15,0 0-15,0 35 0,0-36 16,0 18-16,0 1 0,0-19 16,0 1-16,36 0 15,-1-18-15,0 0 0,71-18 0</inkml:trace>
  <inkml:trace contextRef="#ctx0" brushRef="#br2" timeOffset="195075.45">4568 16175 0,'0'0'15,"0"-18"-15,0 1 16,0-1-16,0 53 31,0-17-15,0-1-16,0 19 0,0-19 15,0 54-15,0-36 16,0 18-16,0-35 0,-17 17 0,17 0 16,-18 36-16,1-53 15,17 17-15,-18 18 0,0-36 16,18 19-16,0-19 0,0 1 16,36-18-16,-36 18 0,17-18 15,18 0-15,1 0 0,-19-36 16,1 36-16,35-53 15,-35 36-15,-1-1 0,1 0 0,-1-17 16,-17 18-16,0-1 0,-35-35 16,35 35-16,-70 1 15,34 17-15,1 0 16,17 0-16,1 0 0,-18 35 16,17-35-16,18 18 15,0-1-15,0 1 16,0 0-16,18-18 0,17 0 15,-18 0-15,19 0 0,-19 0 16</inkml:trace>
  <inkml:trace contextRef="#ctx0" brushRef="#br2" timeOffset="195421.47">5115 16228 0,'-35'0'0,"70"0"0,-70-18 16,17 18-16,18-18 0,-17 1 16,17 34 15,0 1-31,0 17 16,0-17-16,0 0 0,0 35 15,0-36-15,-18 19 16,18 16-16,-18-16 0,18-1 0,-17 18 15,-18 35-15,17-35 16,0 53-16,1-53 0,-1 0 16,0 0-16,1 17 0,-1-35 15,18-17-15,0 0 0,0-1 16,0-52 0,18 35-16,-18-35 15,17 0-15,19-18 16,-19 17-16,1 1 0</inkml:trace>
  <inkml:trace contextRef="#ctx0" brushRef="#br2" timeOffset="195896.48">5186 16598 0,'0'0'0,"-18"0"32,1 0-32,17 18 15,-18-1-15,0-17 0,18 18 16,0 17-16,0-17 0,0 0 15,0-1-15,0 1 16,18 0-16,17-18 16,-17 0-16,-1 0 0,1 0 15,0 0-15,-1 0 0,1 0 0,0 0 16,17-36-16,-35 19 16,18-1-16,17-35 15,-18 35-15,-17 1 0,18 17 16,-18-18-16,0 36 31,0-1-15,0 19-16,0-19 15,0 1-15,0 0 0,0-1 16,35 1-16,-17-18 16,35 18-16,-35-18 0,17 0 15,-17 0-15,-1-36 16,18 19-16,-17 17 0,0-36 0,-1 1 15,-17 17-15,0-17 16,0 18-16,0-1 0,0 0 0,-17-17 0,17 17 16,-36 1-16,36-1 15,-17 18-15,-1 0 0,18-18 16,-17 18-16,-1 0 0</inkml:trace>
  <inkml:trace contextRef="#ctx0" brushRef="#br2" timeOffset="196582.35">6950 16404 0,'-18'-35'31,"0"35"-16,1 0-15,-1 0 0,18 35 16,-17-35-16,-19 18 16,19 17-16,-1-17 0,0-1 0,-35 19 15,36-19-15,-1 1 0,-17 17 16,0-17-16,17-1 0,0 19 16,1-36-16,-1 17 0,18 1 15,-18 0-15,18-36 31,18-17-15,-18-1-16</inkml:trace>
  <inkml:trace contextRef="#ctx0" brushRef="#br2" timeOffset="196800.98">6597 16439 0,'0'-17'0,"0"34"0,0-17 47,0 18-47,18 17 15,17-17-15,-18 35 16,1-35-16,17-1 0,1 18 16,-19 1-16,1-19 0,17 36 15,-17-35-15,0 35 16,-1-36-16,-17 19 16,18-19-16,-1-17 15,1 0 1,0-17-16</inkml:trace>
  <inkml:trace contextRef="#ctx0" brushRef="#br2" timeOffset="197215.3">7444 16087 0,'0'-18'31,"-18"18"-31,0 0 16,1 0-1,-19 35-15,19-35 0,-1 0 16,-17 18-16,17 0 0,1-1 16,-1 1-16,0-1 0,1 1 15,-1 35-15,18-35 16,-18 17-16,18-17 16,0-1-16,0 19 0,36-36 15,-36 17-15,17 1 0,1-1 16,0-17-16,-1 18 15,1-18-15,-1 0 16,1 0-16,0 0 0,17-35 16</inkml:trace>
  <inkml:trace contextRef="#ctx0" brushRef="#br2" timeOffset="197421.41">7514 16281 0,'0'0'0,"0"35"47,0-17-31,18-1-16,-18 1 15,0 0-15,0 17 16,0 0-16,0-53 47</inkml:trace>
  <inkml:trace contextRef="#ctx0" brushRef="#br2" timeOffset="197554.54">7585 16157 0,'-53'0'16,"53"18"0,0-1-1,17-17-15,1 18 16,17-18-16</inkml:trace>
  <inkml:trace contextRef="#ctx0" brushRef="#br2" timeOffset="197813.29">7761 16034 0,'-18'0'31,"18"35"-16,0-17 1,36-18-16,-36 35 0,17-17 16,19 17-16,-1 18 15,-35-18-15,18-17 0,-18 35 16,17-36-16,-17 19 0,0 16 16,0-34-16,0 0 0,-35 35 15,17-36-15,18 1 0,-35 0 16,0-1-16,-1 1 0,19-18 15,-1 0-15</inkml:trace>
  <inkml:trace contextRef="#ctx0" brushRef="#br2" timeOffset="198833.79">9207 16739 0,'-52'-35'32,"34"35"-17,18-18-15,-18 18 16,1 0-16,-1 0 16,-17 0-16,-1 0 0,19 0 15,-18 0-15,-54 0 0,54 0 16,-18 0-16,-35 0 0,53 0 15,-54 0 1,72 0-16,-1 0 0,1 0 0,52 0 31,0-17-15,-17 17-16,-1-36 0,36 19 16,-17-1-16,17-17 15,-18 17-15,-18-17 0,19 17 0,34-35 16,-34 36-16,-1-18 0,35-18 15,-52 35-15,17 0 0,-17 1 16,0-1-16,-71 18 16,17 0-1,19 0-15,-19 18 16,19-18-16,-1 17 0,-17-17 0,17 36 16,1-19-16,-1 19 0,0-19 0,18 1 15,-17 17-15,17-17 16,0-1-16,0 19 0,0-19 15,0 1-15,35 17 0,-17 0 16,17 18 0,-35-35-16,18 0 0,-1-1 15,-17 1-15,18 0 0,-18-1 16,0 1-16,0-1 16,0 1-16,0 0 0,-35-1 15,17 1-15,0 0 0,1-18 16,17 17-16,17-17 31,19 0-31,-19-17 0</inkml:trace>
  <inkml:trace contextRef="#ctx0" brushRef="#br2" timeOffset="199742.78">10072 16545 0,'-35'-35'0,"70"70"16,-88-88-16,35 36 0,1-1 0,-19 0 15,1 18-15,0 0 16,17 0-16,-35 18 16,36 17-16,-19-17 15,19 0-15,-1-1 0,-17 36 16,17-35-16,18-1 0,0 19 15,0-19-15,35 1 0,-17 0 16,-18-1-16,53-17 0,-18 0 16,0 0-16,-17 0 0,53-17 15,-36-1-15,0-17 16,-17 17-16,0 0 16,-18 1-16,17-36 0,-17 35 15,0 1-15,0-19 0,0 19 16,0-1-16,-17 0 0,17 1 15,-18 17 1,18 17-16,0 19 16,0-1-16,-18 0 15,18-17-15,0 52 16,36-52-16,-36 0 0,17 17 16,18-35-16,-17 18 0,17-18 15,-17 0-15,0 0 0,17 0 16,0-18-16,-17 18 0,17-71 15,0 54-15,-17-1 0,0-17 16,-1 17-16,-17-17 0,18 0 0,-18-1 16,18-16-16,-18 16 0,0 1 15,0-36-15,0 36 0,0 17 16,0-17-16,0 18 0,-18 17 16,18-18-16,-18 53 15,1 0-15,17-17 16,0 17-16,0-17 0,0 17 15,0-17-15,0 17 0,0 18 0,0-18 16,0-17-16,0 17 0,0-17 0,17 17 16,-17-17-16,0 35 15,0-36-15,0 1 0,0 17 16,0-17-16,18-18 0,0 18 16,-1-18-16,1 0 0,-1 0 15,1-36-15,0 36 0,-1-35 0,36 0 16,-35 0-16,0 17 0,17-53 15,-17 36-15,-18 0 0,35-36 16,-35 36-16,0 17 0,0-52 16,0 52-16,0 0 0,0 1 15,0-1-15,-18 18 0,1 18 16,-19 35 0,19-18-16,17 0 0,0 1 15,0-19-15,-18 19 0,18-1 16,0-18-16,0 54 0,0-53 15,0-1-15,0 36 0,0-35 16,0-1-16,18 1 16,-18 0-16,0-1 0,17-17 15,1 0-15,0 0 0</inkml:trace>
  <inkml:trace contextRef="#ctx0" brushRef="#br2" timeOffset="201276.47">1376 17251 0,'0'0'0,"0"-18"0,-18 1 0,18-1 15,0 0-15,0 1 0,0-1 16,0 0-16,0 1 16,0-1-16,0 36 47,0 17-32,0-17-15,0 35 0,35-18 16,-35 0-16,0-17 0,18 17 0,-18 0 15,0 1-15,0 16 0,0-34 16,18 17-16,-18 1 0,0-19 16,0 1-16,17-18 15,-17 18-15,18-18 16,0 0-16,-1-36 16,19 36-16,16-17 15</inkml:trace>
  <inkml:trace contextRef="#ctx0" brushRef="#br2" timeOffset="201996.89">1993 17357 0,'0'-18'0,"-70"0"31,34 18-15,1 36-16,17-36 0,-17 17 15,18-17-15,-1 36 0,-17-19 0,17 1 16,-17 17-16,17-35 0,18 18 15,-18-1-15,18 1 0,0 0 16,36-18 0,-1 0-16,0 0 0,-17 0 15,17 0-15,18-18 16,-18 0-16,1 1 16,-19 17-16,19-53 15,-36 35-15,0 1 16,0-1-16,-18 18 15,18 18 1,0 17 0,0-18-1,0 1-15,18 0 0,17-1 16,-18 1-16,19-18 16,-19 0-16,19 0 0,-19 0 15,36-35-15,-35 35 0,-1-18 16,19 0-16,-36 1 0,17-1 15,-17 1-15,18-1 0,-18 0 16,0 1-16,0-1 16,-35 18-1,35 35-15,-18-35 16,18 18-16,0 17 16,0-17-16,0-1 0,0 19 15,0-19-15,35 19 16,-35-19-16,18 1 15,-18-36 17,0-17-32,0 0 15,0 17-15,0 0 0,18 1 0,-18-36 16,0 35-16,17 1 0,1-19 16,-18 19-1,18 17-15,-1 0 0,1 0 16,0 17-16,-1-17 15,1 36-15,17-1 0,-35-17 16,18-1-16,-18 18 0,17-17 16,-17 17-16,0 1 0,0-19 15,0 1-15,18-18 16</inkml:trace>
  <inkml:trace contextRef="#ctx0" brushRef="#br2" timeOffset="202441.9">2999 17392 0,'0'0'0,"-36"-18"16,19 18-16,-36 0 15,35 0-15,-52 18 16,52-18-16,-17 35 16,-1-17-16,19-1 0,-1 1 15,-17 17-15,17-17 0,1 0 16,17 17-16,0-17 15,17-1-15,18-17 16,18 0-16,-35 0 16,17-17-16,18-19 0,-18 19 15,-17-1-15,53-35 0,-54 18 16,1 17-16,17-17 0,-17 0 16,0-1-16,-18 1 0,17-35 15,-17 34-15,0 1 0,-35-36 16,35 54-16,0-1 0,-18 1 15,1 17-15,-1 0 16,0 17-16,18 18 16,0-17-16,0 17 0,0-17 0,0 53 15,18-36-15,-18 0 0,35 0 16,-35 1-16,18-1 0,-18 0 0,18 18 16,-1-18-16,-17-17 15,0 35-15,18-53 0,-18 18 0,17-18 16,1 0-16,0-18 15,-1 18-15</inkml:trace>
  <inkml:trace contextRef="#ctx0" brushRef="#br2" timeOffset="202950.31">3263 17321 0,'0'0'0,"18"-17"16,-18 52 0,0 0-1,-18-17-15,18 0 0,0 17 16,0-18-16,0 36 15,0-17-15,18-1 16,-18-53 15,0 1-15,0-19-16,0 19 0,17-19 16,-17 19-16,0-1 15,0-17-15,18 35 0,-18-18 16,18 1-1,-1 17-15,-17 35 16,18-17-16,0-18 16,-18 35-16,0-18 0,17 1 0,-17 0 15,18 52-15,-18-52 16,0 0-16,0 17 0,0-17 16,0-54 15,0 19-16,18-19-15,-18 19 0,0-1 0,35-35 16,-18 18-16,-17 17 0,53-35 16,-53 36-16,36-1 15,-19 0-15,1 18 16,0 0-16,-1 0 0,1 36 16,0-19-16,-18 19 15,17-19-15,-17 18 0,0-17 0,0 0 16,0 17-16,0-17 0,0-1 0,0 1 15,18 17-15,-1-17 16</inkml:trace>
  <inkml:trace contextRef="#ctx0" brushRef="#br2" timeOffset="203846.11">4145 17480 0,'-35'0'0,"70"0"0,-70-18 0,0 18 16,-1 0-16,36-17 0,-35 17 15,17 0-15,1 0 0,-1 35 16,0-35-16,1 18 0,-1-1 16,1 1-16,17 0 0,-36 52 15,36-34 1,0-19-16,18-17 31,17 0-31,0 0 16,1-17-16,-19-1 0,1 18 15,17-18-15,-17-17 0,0 17 16,-1 1-16,1-1 0,-18 0 16,17 18-16,-17-17 0,-35 52 31,35-17-15,-17 17-16,17-17 15,0 17 1,0-17-16,0-1 0,35 18 15,-18-17-15,19 0 0,-19-18 16,1 0-16,17 0 0,-17 0 0,35 0 16,-18-18-16,0 18 0,18-35 15,0-18-15,0 0 16,-35 35-16,-1 1 0,1-19 16,-18 19-16,-53 17 15,18 0 1,17 17-16,-17 19 15,17-36-15,18 35 16,36-35 0,-1 18-1,0-18-15,-17 0 16,-1 0-16,19 0 16,-19 0-16,-17 17 15,18-17-15,-18 18 0,0 0 16,0-1-16,0 1 0,0-1 15,0 1-15,0 0 16,0-1-16,18-17 16,-18 18-16,53-18 0,-36 0 0,1 0 15,35-35-15,0 17 16,-36 0-16,1-17 0,17-35 16,-17 34-16,-18-70 15,0 71-15,0 0 16,0-36-16,0 36 0,0 0 15,0-18-15,0 18 0,0 17 16,0 0-16,18 18 0,-18 18 31,0 17-31,17-17 0,-17 17 16,0-17-16,0 52 16,0-52-16,0 17 0,0 36 15,0-54-15,0 19 0,-17-1 16,17-17-16,0-1 0,-18 19 15,18-19-15,18-17 16,17 0-16,-35-35 16,35 35-16,-17-35 0</inkml:trace>
  <inkml:trace contextRef="#ctx0" brushRef="#br2" timeOffset="204412.09">5151 17427 0,'0'18'16,"0"-53"-16,0 52 0,-36-34 15,1 17-15,17 0 0,1 35 16,-19-18-16,1-17 0,18 36 15,-1-19-15,0 1 0,1-18 16,17 18-16,-18-1 0,18 1 16,35-18 15,-17 0-31,0 0 16,-1 0-16,1 0 0,-1 0 15,1 0-15,0 0 16,-1 35-16,1-35 15,0 0-15,-18 18 0,17 0 16,1-18-16,0 17 0,17 1 16,0-18-16,-17 0 0,17 0 0,18 0 15,-18 0-15,53-35 16,-70 35-16,17-18 0,-17-17 16,0 17-16,-1 0 0,-17 1 0,18-36 15,-18 35-15,0-35 16,0 36-16,0-1 15,-18 18-15,1 0 16,-1 18 0,18-1-1,-18 18-15,18-17 0,0 0 16,0-1-16,0 36 0,0-35 16,0 0-16,36 17 0,-36-17 15,17-18-15,-17 35 16,18-35-16,-18 17 0,0 1 15,-35-18 1,17 0 0,0 0-16,-17 0 15,17 18-15,1-18 16,-1 0-16,0 0 0,1 17 0,-18 1 16,17-18-16,0 18 0,1-18 15,-1 17-15</inkml:trace>
  <inkml:trace contextRef="#ctx0" brushRef="#br2" timeOffset="204574.14">5927 17815 0,'0'0'0,"-18"-17"15,0-1 1,18 0-1,36 18-15,-1 0 16</inkml:trace>
  <inkml:trace contextRef="#ctx0" brushRef="#br2" timeOffset="-214496.09">12788 16969 0,'0'0'0,"-17"0"0,17-18 16,-18 18-16,18-35 0,-18 17 15,1 0-15,17 1 0,0-1 16,0 0-16,0 1 16,-18 17-1,18-18-15,-18 18 16,18-17-1,-17 17-15,-1 0 0,-17 0 16,17 0-16,1 0 0,-72 0 16,72 0-16,-19 17 15,19-17-15,-1 18 0,-17 35 16,17-36-16,18 1 0,0 17 16,0 1-16,35-19 15,-35 1-15,36-18 0,-36 18 0,70-18 16,-52 0-16,17 0 0,36 0 15,-36-18-15,0 18 0,36-53 16,-36 35-16,-17-17 16,35-36-16,-36 36 15,1-35-15,-18 34 16,0-34-16,0 35 0,0 17 16,-18-35-16,18 35 15,0 1-15,-17-1 0,-1 18 16,0 0-1,18 18-15,0 17 16,0-17-16,0 35 16,0-18-16,18 53 15,0-70-15,-18 35 16,17-18-16,-17 0 0,18 18 16,-18-35-16,0 17 0,18 0 15,-1-17-15,-17 0 0,18-1 16,0-17-16,-1 0 15,1 0-15,-1-35 0,19 17 16,-19-17-16,-17 17 16,36-35-16,-19 18 15,1-35-15,0 52 16,-18 0-16,-18 36 31,18 17-31,-18-17 16,18-1-16,-17 36 0,17-35 15,0 0-15,0 17 0,0-17 16,0-1-16,17 1 16,19-18-16,-19 0 15,-17-18-15,53-52 16,-53 34-16</inkml:trace>
  <inkml:trace contextRef="#ctx0" brushRef="#br2" timeOffset="-214100.25">13247 16581 0,'-35'0'16,"17"17"-16,0-17 16,1 35-16,52-17 15,0 0 1,0-18-16,-17 17 0,17-17 0,1 0 16,34 18-16,-35-18 15,-17 0-15,35 0 0,-35 0 16,-1 18-1,-52-18 1,35 17 0,-35-17-16,35 18 0,-18-18 15,0 18-15,18-1 0,0 1 16,-17-1-16,17 36 16,0-35-16,0 35 15,35-35-15,-35-1 16,18 1-16,-1 0 0,-17-1 15,-17-17 17,-19 18-17,1-18-15,0 0 0,17 0 16,-17 0-16,17 0 16,18-35-16</inkml:trace>
  <inkml:trace contextRef="#ctx0" brushRef="#br2" timeOffset="-213851.42">13935 16492 0,'-36'0'0,"72"0"0,-142-17 16,88 17-1,1 0-15,-1 35 16,18 0-16,0 1 15,0-1-15,35-18 0,-35 19 16,18 17-16,-18-18 0,18 0 16,-18-17-16,0 17 0,0 0 0,17-17 15,-17 35-15,0-35 0,0-1 16,0 1-16</inkml:trace>
  <inkml:trace contextRef="#ctx0" brushRef="#br2" timeOffset="-213682.48">13670 16722 0,'-18'-18'0,"36"36"0,-53-36 15,17 18-15,1 0 0,52 0 32,0 0-32,-17 0 0,52 18 15,124-18 1,-158 0-16,-1 0 15,0 0-15</inkml:trace>
  <inkml:trace contextRef="#ctx0" brushRef="#br2" timeOffset="-213440.31">14252 16775 0,'-17'0'0,"-19"0"31,54 0 0,17 0-31,0 0 0,18 0 16,-35 0-16,70 17 16,-52-17-16,-19 0 0,18 18 15,-17-18-15,-18 17 16,0 1-16,0 0 0</inkml:trace>
  <inkml:trace contextRef="#ctx0" brushRef="#br2" timeOffset="-213296.23">14287 17039 0,'-35'18'0,"70"-36"0,-87 53 0,34-35 16,53 0 15,0 0-15,-17 0-16,53 0 15,-1-17-15,18-1 16</inkml:trace>
  <inkml:trace contextRef="#ctx0" brushRef="#br2" timeOffset="-212732.12">15910 16757 0,'0'-18'0,"-17"-17"31,-1 35-31,0 18 16,1-18-1,-1 35-15,-17-35 0,-18 35 0,35-17 16,-70 52-16,70-52 15,1 0-15,-36 35 0,35-36 16,1 1-16,-36 17 16,17-17-1,19-18-15,17-18 16,0 1-16,0-1 16,0-17-16</inkml:trace>
  <inkml:trace contextRef="#ctx0" brushRef="#br2" timeOffset="-212511.55">15363 16757 0,'0'0'0,"-17"-18"16,52 36 15,-17 17-31,-1 0 16,54 36-16,-53-53 16,34 35-16,-34-36 0,0 19 15,-1-19-15,19 18 0,-19 1 16,36-1-16,-35-17 15,-18-1-15,53 19 0,-53-19 16,17 1-16,1-18 0,0 0 16,-1 0-1</inkml:trace>
  <inkml:trace contextRef="#ctx0" brushRef="#br2" timeOffset="-212083.64">16245 16475 0,'0'-18'0,"0"36"0,0-54 15,-17 36-15,-1-17 0,0 17 16,1 0-16,-1 0 16,1 0-16,-1 17 15,0 19-15,1-36 16,17 17-16,-18 1 0,0 17 15,18-17-15,0 17 0,-17 0 16,17-17-16,-18 0 0,18 35 16,0-36-16,-18-17 15,18 18-15,0 0 0,36-18 16,-1 0-16,-17 0 16,17 0-16,18 0 0,-18 0 15,0 0-15</inkml:trace>
  <inkml:trace contextRef="#ctx0" brushRef="#br2" timeOffset="-211900.65">16457 16616 0,'0'0'16,"-53"0"-1,53 17 1,-17-17-16,17 18 0,0 17 16,0-17-16,0 0 15,0-1-15,0 1 0,0 0 16,0-1-16,17-17 15,-17 18-15,18-18 16,-1 0-16,-17-35 16</inkml:trace>
  <inkml:trace contextRef="#ctx0" brushRef="#br2" timeOffset="-211769.69">16439 16528 0,'-17'0'0,"-54"0"15,71 17 1,36-17 0</inkml:trace>
  <inkml:trace contextRef="#ctx0" brushRef="#br2" timeOffset="-211520.95">16581 16439 0,'-18'0'16,"53"18"15,-17 17-31,17-17 16,-17 0-16,-1-1 0,1 1 16,0 17-16,-1-17 0,-17-1 15,18 36-15,-18-35 16,-18 70-1,18-53-15,-70 36 0,34-53 16,1 17-16,18-17 0,-1-1 16,0 1-16</inkml:trace>
  <inkml:trace contextRef="#ctx0" brushRef="#br2" timeOffset="-210784.08">16863 17163 0,'-18'0'0,"36"0"0,-54 0 0,36 17 15,-17-17 17,17-17-32,0-1 15,17 18 1,-17-18-16,36 18 15,-19 0-15,1 0 0,35 0 16,-35 0-16,123 0 16,-124 0-1,54 0-15,-36 0 0,-17 0 0,35 0 16,-36 0-16,1 0 0,17 0 16,-17 0-1</inkml:trace>
  <inkml:trace contextRef="#ctx0" brushRef="#br2" timeOffset="-210246.58">17657 17216 0,'0'0'15,"-18"17"-15,0-17 0,1 0 16,52 0 0,-17 0-1,17 0-15,-18 0 16,19 0-16,-19 0 0,1-17 15,0-19-15,-1 19 0,1-1 16,-18 0-16,18-17 0,-18 17 16,17-17-16,-17-35 0,18 34 15,-18 1-15,0-71 16,0 71-16,0 0 0,0-18 16,0 35-16,0 0 0,-18 1 15,1 17-15,-1 0 16,0 0-16,18 35 0,-17-35 15,-1 35-15,18-17 0,-18 35 16,18-35-16,0 17 0,0-18 16,0 19-16,0-1 0,18 53 15,-18-52-15,0-1 16,0 0-16,0 53 16,0-17-16,0-54 15,0 19-15,0-19 16,0 1-16,35-18 31,-17 0-31,17 0 16,-17-18-16,17 1 0,-17 17 15,17-18-15,0 0 0,-17 1 16,0-1-16</inkml:trace>
  <inkml:trace contextRef="#ctx0" brushRef="#br2" timeOffset="-210020.69">18239 17127 0,'0'-17'16,"0"-1"0,0 36 31,-18-18-47,18 35 0,0-17 15,-18 17-15,18-17 0,0-1 16,-17 18-16,17-17 15,0 17-15,0-17 16,0 0-16,0-1 0,0 1 16</inkml:trace>
  <inkml:trace contextRef="#ctx0" brushRef="#br2" timeOffset="-207715.35">19614 16775 0,'18'0'16,"-18"17"-16,0-34 47,0-19-32,0 19-15,0-1 16,-18 0-16,18 1 0,-17 17 15,-18-36-15,17 36 16,-35-17-16,35 17 0,1 0 16,-1 0-16,-35 17 0,35-17 15,1 36-15,-1-19 0,1 1 16,-1 0-16,18-1 0,-35 89 16,35-88-16,0-1 15,0 19-15,35-19 0,-17 1 16,-18 0-16,35-18 0,-35 17 0,35-17 15,-17 0-15,-1 0 0,19 0 16,-19-35-16,19 35 0,17-53 16,-36 18-16,1 17 0,-1-17 0,19-18 15,-19 18-15,1-1 0,0-34 16,-18 35-16,17-18 0,-17 0 16,0-18-16,0 18 15,0 36-15,0-1 16,-17 0-16,17 54 15,0-1 1,0-17-16,0 17 0,0-18 16,0 36-16,0-17 15,17-1-15,-17 35 0,0-34 0,0-19 16,18 54-16,-18-53 16,0 17-16,0 35 15,0-52-15,0 0 0,18 17 16,-18-17-16,35-1 15,-18-17-15,1 0 0,17-35 16,-17 35-16,0-18 0,35-17 16,-36 0-16,1 17 0,17-17 15,-35 17-15,18 1 0,-18-1 16,17 0-16,-17 1 16,0 34-1,0 19 1,0-19-16,0 1 15,0 17-15,0-17 0,0-1 0,0 1 16,0 17-16,0-17 0,0 0 16,0-1-16,18 1 15,0-18 1,-1-18-16,1-17 16,0-18-1,-1 18-15,-17 17 0</inkml:trace>
  <inkml:trace contextRef="#ctx0" brushRef="#br2" timeOffset="-207307.78">20179 16545 0,'-18'0'0,"36"0"0,-71-17 16,35 17-16,1 0 15,-1 0-15,18 35 16,0-17 0,18-18-16,-18 17 0,35-17 0,18 35 15,-35-35-15,-1 18 0,36 0 16,-18-18-16,-17 0 15,35 17-15,-35-17 16,-1 0-16,1 0 0,-1 0 0,-34 0 63,17 18-63,-18-18 15,18 18-15,-17 17 0,17-17 16,0-1-16,0 1 15,0-1-15,17 19 16,-17-19-16,18-17 0,-1 36 16,1-19-16,-18 1 15,0 0-15,0-1 16,-18 1-16,-17-18 16,0 18-16,17-18 15,1 0-15,-1 0 16,18-36-1</inkml:trace>
  <inkml:trace contextRef="#ctx0" brushRef="#br2" timeOffset="-207032.67">20867 16404 0,'0'0'0,"-18"0"15,18-17-15,-17 17 0,17-18 16,-18 18-16,18 35 16,0-17-1,0-1-15,0 19 0,0-1 16,0 0-16,35-17 0,-35 52 16,18-52-16,-18 17 0,0 36 15,0-36-15,0 0 0,0 18 16,0-17-16,0-19 0,0 19 15,0-19-15,0 1 0</inkml:trace>
  <inkml:trace contextRef="#ctx0" brushRef="#br2" timeOffset="-206874.83">20779 16686 0,'0'-17'0,"0"34"0,-18-34 16,0 17-16,54 0 15,-1 0 1,-17 0-16,34 0 16,-16 0-16,-1 0 0,36 0 15,-36 0-15,-18 0 0,19 0 0</inkml:trace>
  <inkml:trace contextRef="#ctx0" brushRef="#br2" timeOffset="-206387.18">21378 16792 0,'0'-17'0,"18"17"47,17 0-47,-35-18 16,36 18-16,-19 0 0,18 0 15,1-18-15,-19 18 0,19 0 0,-1 0 16,-17 0-16,-1 0 0,1 0 16,-1 0-16,-17 18 0</inkml:trace>
  <inkml:trace contextRef="#ctx0" brushRef="#br2" timeOffset="-206192.3">21378 16969 0,'0'0'16,"-17"0"-16,17 17 0,-18-17 0,18-35 16,35 35-1,-17-18-15,0 18 16,17 0-16,0 0 16,0 0-16,1 0 0,17 0 15,-18 0-15,53 0 16,-53 18-16,-17-18 0,17 0 0</inkml:trace>
  <inkml:trace contextRef="#ctx0" brushRef="#br2" timeOffset="-205827.82">22560 16633 0,'0'0'16,"0"-17"-16,0-1 0,0-17 31,0 53 16,-18-1-31,1 1-16,17-1 15,-35 1-15,17 0 0,0-1 0,1 1 16,-19 17-16,1-17 0,0 35 16,17-36-16,1 1 0,-19 17 15,36 1-15,-53-1 16,36-17-16,-1-18 16,18-18-1,35 0 1</inkml:trace>
  <inkml:trace contextRef="#ctx0" brushRef="#br2" timeOffset="-205576.02">22243 16669 0,'0'-18'0,"0"36"0,-18-36 0,18 0 31,-18 18-31,54 36 16,-19-19-1,19 19-15,-19-19 16,1 1-16,17 0 0,0 34 16,1-34-16,-19 17 0,19 18 15,-1-35-15,-18 0 0,1 35 16,0-36-16,-1-17 0,1 35 16,0-17-16,-1-18 31</inkml:trace>
  <inkml:trace contextRef="#ctx0" brushRef="#br2" timeOffset="-205239.64">22825 16210 0,'0'0'16,"0"-18"-16,-18-17 16,18 53 15,-18-18-31,18 35 0,-17-17 16,17-1-16,-18 19 0,1-19 15,17 1-15,-18 0 0,0 17 16,18-17-16,-17-1 0,17 1 15,0-1-15,0 1 0,-18 17 16,18-17 0,0 0-16,0-1 15,35-17 1,-17 0-16</inkml:trace>
  <inkml:trace contextRef="#ctx0" brushRef="#br2" timeOffset="-205009.8">23072 16422 0,'-53'-18'15,"53"36"17,0-1-17,0 19-15,0-19 16,0 1-16,17-18 0,-17 18 0,0-1 15,0 1-15,0 0 16,18-18 0,-18-18-1</inkml:trace>
  <inkml:trace contextRef="#ctx0" brushRef="#br2" timeOffset="-204884.19">23072 16351 0,'0'-17'0,"0"34"0,-36-52 15,36 17-15,18 18 47,-18-17-47</inkml:trace>
  <inkml:trace contextRef="#ctx0" brushRef="#br2" timeOffset="-204654">23213 16175 0,'0'0'0,"0"17"47,17-17-47,-17 36 16,18-36-16,0 35 0,-18-17 15,17 35-15,-17-36 0,0 1 16,18 0-16,-18 34 15,0-34-15,0 17 0,0 1 16,-35-19-16,35 1 0,0 0 0,-18-1 16,18 1-16</inkml:trace>
  <inkml:trace contextRef="#ctx0" brushRef="#br2" timeOffset="-204341.35">23354 16951 0,'-18'-35'0,"36"70"0,-53-70 15,17 35 1,18-18-16,0 0 15,0 1-15,18-1 16,-1 18-16,19 0 16,-19-18-16,1 18 0,17 0 15,0 0-15,18 0 16,-35 0-16,35 0 0,17 18 16,-17-18-1</inkml:trace>
  <inkml:trace contextRef="#ctx0" brushRef="#br2" timeOffset="-203766.02">23901 17022 0,'0'17'16,"0"-34"-16,17 34 31,19-17-31,-1 0 15,-17-17-15,-1 17 0,1-36 0,17 19 16,-17-1-16,-1-17 0,19-1 16,-19 19-16,-17-19 0,18-16 15,0 34-15,-18-17 16,17-36-16,-17 36 0,0 0 16,0 17-16,0-53 0,0-17 31,0 71-31,0-1 0,-17 0 15,-1 18-15,0 0 16,18 36-16,-17-36 16,17 17-16,-18 18 0,0 1 15,18-1-15,0-17 0,0 35 16,0-18-16,0 0 0,0-17 0,0 52 16,0-34-16,0-1 0,0 35 15,18 1-15,-18-18 16,18-18-16,-18-17 0,0 17 15,17-17-15,1-18 16,0 0 0,-1 0-16,1-18 0,-1 18 15</inkml:trace>
  <inkml:trace contextRef="#ctx0" brushRef="#br2" timeOffset="-203426.09">24606 16898 0,'0'0'16,"-17"-18"-16,17 1 0,-18-1 16,18 0-16,0 1 0,0-1 15,35 18 1,-17 0-16,-18 18 16,18-18-16,-18 35 0,35 18 15,-35-35-15,0-1 0,0 1 16,0 0-16,0-1 15,-35 19-15,-1-19 0,1 36 16,17-35-16,1-18 16,-19 17-16,19 1 0,-1 0 15,36-18 17,17-18-17,0 18-15,1-35 0,-19 35 16,19-18-16,34 0 0,-35 18 15,1-17-15,-1-1 0</inkml:trace>
  <inkml:trace contextRef="#ctx0" brushRef="#br2" timeOffset="-201975.03">25982 16722 0,'0'0'0,"0"-18"0,18-35 31,-18 35-31,17 1 15,-17-1-15,0 1 16,0-1 0,-35 18-16,0 0 0,17 0 15,-35 0-15,18 0 0,-53 53 16,52-53-16,19 17 16,-36 36-16,53-35 15,-18 17-15,18-17 0,0 0 16,0-1-16,0 1 0,36-18 0,-36 17 15,17 1-15,1-18 0,17 0 0,-17 18 16,52-18-16,-34 0 16,-1-36-16,-17 36 0,17-17 15,-18 17-15,19-35 0,17-1 16,-36 19-16,36-72 16,-35 54-16,-18 0 0,17 17 0,1-17 15,-18 0-15,0-1 0,18 1 0,-18 0 16,0 0-16,0 17 0,0-17 0,0 17 15,0 0-15,-36 18 16,19 18 0,17 17-16,0 1 0,0-1 15,0 0-15,0-17 0,0 35 16,0-18-16,0 0 0,0 36 16,0-36-1,0 0-15,0 1 0,0-1 0,17 0 16,-17-17-16,18-1 15,0 1-15,-1-18 16,1 0-16,0 0 0,-1 0 0,1 0 0,0-18 16,17 18-16,-18-35 15,1 35-15,17-35 0,-17 17 0,0 1 0,-1-1 16,-17 0-16,18 1 0,0-19 16,-18 19-16,0-1 0,-18 36 31,18-1-16,-18-17-15,18 36 0,0-19 0,-17 19 16,17-19-16,0 1 16,0 0-16,0-1 15,17-17 17,-17-35-32</inkml:trace>
  <inkml:trace contextRef="#ctx0" brushRef="#br2" timeOffset="-201611.22">26529 16492 0,'0'-17'0,"-18"17"16,36 70-16,-36-158 0,36 123 15,-18-70 1,53 53 0,-36-18-16,54 17 15,-53-17-15,35 18 16,-36-18-16,1 0 0,-1 18 15,1-18-15,-53 0 47,35 17-31,-18-17-16,18 18 0,-17-18 0,17 53 16,0 0-1,0-36 1,17 1-16,-17 0 15,35-1-15,-17 1 0,0 0 16,-1-18 0,-52 0 15,17 0-31</inkml:trace>
  <inkml:trace contextRef="#ctx0" brushRef="#br2" timeOffset="-201298.46">27499 16175 0,'-35'-35'0,"70"70"0,-88-88 0,35 35 0,1 1 16,-1-19-16,18 72 31,0-1-31,0-17 16,0 17-16,0 71 0,0-71 15,0-17-15,0 52 16,-35-35-16,35 1 0,-18 52 16,1-53-16,-1 18 15,18-18-15,-18-17 0,18 17 16,0-17-16,-17-18 0,17 18 15</inkml:trace>
  <inkml:trace contextRef="#ctx0" brushRef="#br2" timeOffset="-201143.28">27164 16457 0,'-35'-18'15,"70"36"-15,-88-53 0,35 17 0,1 18 16,17-17-16,35 17 15,0 0 1,106-18 0,-88 18-16,0 0 0,0 0 0</inkml:trace>
  <inkml:trace contextRef="#ctx0" brushRef="#br2" timeOffset="-200559.04">27711 16404 0,'-36'-17'31,"36"-1"-16,18 18 32,17 0-31,-17 0-16,53 0 16,-36 0-16,53 0 15,-53 0-15,1 0 0,-19 0 16,1 35-16,-1-35 0,1 18 15,-18-1-15</inkml:trace>
  <inkml:trace contextRef="#ctx0" brushRef="#br2" timeOffset="-200372.05">27781 16616 0,'0'0'15,"-17"0"1,34-35-1,19 35-15,-1 0 16,0 0-16,18 0 0,-18 0 16,1 0-16,34-18 0,-35 18 15,1 0-15,34-18 16,-52 18-16</inkml:trace>
  <inkml:trace contextRef="#ctx0" brushRef="#br2" timeOffset="-200014.75">28892 16263 0,'0'0'16,"0"-18"-16,0 1 0,0-1 0,18-35 31,-36 53 0,-17 0-31,18 18 16,-1-18-16,-35 17 0,35 19 16,-17-36-16,-18 35 0,36-17 15,-1-1-15,-17 36 0,17-35 16,0 17-16,1 18 0,17-35 16,0 17-16,0 53 15,0-53-15,35 54 16,-35-54-16,0 0 0,18 0 15,-1-17-15,-17 17 0,36 1 16,-19-36-16,1 17 0,35 1 16,-36-18-16,19 0 0,17 0 15</inkml:trace>
  <inkml:trace contextRef="#ctx0" brushRef="#br2" timeOffset="-198795.15">29016 16351 0,'0'-17'46,"-18"17"-46,18-18 16,-17 18 0,-1 0-1,0 0-15,1 35 16,-1-35-16,0 18 0,-17-18 0,-53 53 16,70-36-16,-17 1 15,0 17-15,17-17 0,-17 0 0,17-1 16,-35 19-16,36-1 0,-1-18 15,-17 19-15,17-19 0,1-17 16,-1 36-16,0-19 16,1 1-16,-1 0 15,0-18 1,1 0 0,-1 0-16,18 17 15,35-17 16,-35-35-31,36 35 0</inkml:trace>
  <inkml:trace contextRef="#ctx0" brushRef="#br2" timeOffset="-198383.61">28575 16387 0,'0'0'0,"0"-18"0,0 0 16,18 18-16,-18-17 0,0-1 16,17 18-16,1 0 15,0 0 1,-1 0 0,-17 18-16,35-1 15,-17-17-15,17 36 16,-17-19-16,-18 1 0,53 17 15,-35-17-15,-18-1 0,17 19 16,1-19-16,17 54 16,-35-54-16,35 36 15,-35-35-15,18 0 0,0 35 16,-1-18 0,-17-18-1,18-17-15,-18 18 0,18-18 47,-18-35-47,17 35 16,-17-35-16,18 35 15,-18-18-15,18 0 0</inkml:trace>
  <inkml:trace contextRef="#ctx0" brushRef="#br2" timeOffset="-197994.84">29298 15928 0,'0'0'0,"0"-18"16,0 1-16,-17 17 47,17 17-47,-18-17 15,18 36-15,-18-1 0,1-18 16,-1 1-16,0 17 0,1-17 16,-1 0-16,0 35 0,18-36 15,0 1-15,-17 17 0,17-17 16,0-1-16,0 1 15,0 0-15,0-1 0,0 1 16,17-18-16,-17 18 0,18-1 16,0-17-16,-1 0 15,1 0-15,0 0 0,-1 0 0,19 0 16,-1 0-16</inkml:trace>
  <inkml:trace contextRef="#ctx0" brushRef="#br2" timeOffset="-197769.48">29563 16122 0,'-53'-18'31,"35"1"-31,18 52 16,0-17 0,0 17-16,0-18 15,0 1-15,0 0 0,18 17 16,-18-17-16,0-1 0,0 1 15,17 0-15,-17-1 0,18-17 32,-18-17-32</inkml:trace>
  <inkml:trace contextRef="#ctx0" brushRef="#br2" timeOffset="-197626.76">29563 16016 0,'-36'-18'15,"72"36"-15,-72-53 0,1 35 0,18-18 16,17 1 0,17 17-1,18 0-15</inkml:trace>
  <inkml:trace contextRef="#ctx0" brushRef="#br2" timeOffset="-197375.3">29757 15804 0,'0'0'0,"17"18"47,1 0-47,17 17 16,-35-17-16,18 17 0,17 18 15,-35-36-15,18 19 0,-18 17 16,0-18-16,0 0 0,0 53 15,-53 18 1,53-70-16,-35-19 16,-1 18-16,19-17 15,-1 0-15,1-1 0,-1-17 0,18 18 16</inkml:trace>
  <inkml:trace contextRef="#ctx0" brushRef="#br2" timeOffset="-196890.78">30004 16669 0,'0'0'16,"-18"0"-16,36 0 63,-1 0-63,19 0 15,-19 0-15,1 0 0,0 0 0,52 0 16,-35 0-16,1-18 0,52 0 15,-70 18-15,17-17 16,0 17-16,-17 0 0,-1 0 16,1-18-16</inkml:trace>
  <inkml:trace contextRef="#ctx0" brushRef="#br2" timeOffset="-196357.62">30656 16669 0,'0'17'31,"0"-34"-31,18 34 0,17-17 15,-17 0-15,17 0 16,-17-17-16,-1-1 16,1-17-16,0 35 0,-1-18 15,1-35-15,0 36 16,-18-19-16,17-17 0,1 36 16,0-89-16,-18 71 15,17-36-15,-17 53 0,0-17 16,0 0-16,0-18 0,0 35 15,0 1-15,-17 17 16,-1 0 0,18 35-16,-35-35 0,17 35 0,18-17 15,-18 0-15,18 17 0,-17 35 16,17-34-16,0-19 0,0 19 16,0-1-16,0-17 0,17 70 15,-17-71-15,0 19 0,18 17 16,-18-36-16,0 18 0,18 36 15,-18-53-15,0 17 16,0-17-16,17-18 16,-17 17-16,18-17 15,0 0-15,-1 0 16,19 0-16,-1-17 16</inkml:trace>
  <inkml:trace contextRef="#ctx0" brushRef="#br2" timeOffset="-195919.87">31274 16545 0,'-18'-17'0,"-17"-1"15,35 0 1,17 18 0,19 0-16,-1 18 15,-17-18 1,-1 35-16,-17-17 0,0 0 15,0-1-15,-35 1 16,0-1-16,-1-17 0,19 18 16,-36-18-16,35 18 0,1-18 15,-1 0-15,36 0 32,-1-18-17,1 18-15,0 0 16,-1 0-16,1 18 15,-1 17-15,1-17 16,0-1-16,-18 1 16,17 0-16,-17-1 0,18 1 0,0-1 15,-18 1-15,17 0 0,-17 17 16,0-17-16,-35-1 0,0-17 16,-1 18-16,19-18 0,-54 0 15,36 0-15,0 0 0,-18 18 16,35-18-16,1 0 15</inkml:trace>
  <inkml:trace contextRef="#ctx0" brushRef="#br2" timeOffset="-195652.19">31803 16775 0,'-18'0'16,"18"-18"-16,18 18 47,17 0-47,-17 0 15,-1 0-15,1 0 16,0 0-16,-1 0 16</inkml:trace>
  <inkml:trace contextRef="#ctx0" brushRef="#br2" timeOffset="-195450.67">32173 16686 0,'-35'0'15,"70"0"-15,-70-17 0,17 17 16,18-18 0,36 18-16,-1 0 15,-17 0-15,17 0 16,-17 0-16,-1 0 0,54 0 16,-54 0-16,1 0 15,0 0-15,-1 0 0,1 0 0</inkml:trace>
  <inkml:trace contextRef="#ctx0" brushRef="#br2" timeOffset="-195263.26">32738 16598 0,'0'0'32,"-36"0"-32,72 0 31,-19 0-31,19 18 15,-19-18-15,1 0 16,0 0-16,35 0 16,-1 0-1,-34 0-15</inkml:trace>
  <inkml:trace contextRef="#ctx0" brushRef="#br2" timeOffset="-195066.97">33267 16669 0,'0'-18'0,"0"36"0,-35-36 0,35 0 16,17 18 15,19 0-15,-1 0-16,-18 18 15,1-18-15,0 0 0,-1 0 16,1 0-16,0 0 0</inkml:trace>
  <inkml:trace contextRef="#ctx0" brushRef="#br2" timeOffset="-194919.4">33584 16669 0,'-35'0'0,"18"-18"31</inkml:trace>
  <inkml:trace contextRef="#ctx0" brushRef="#br2" timeOffset="-163110.17">29175 5944 0,'0'-17'0,"0"-1"0,35 0 15,-17-17 1,17 0-1,-17 35 1,-18 17 47,0 1-63,0 17 15,-18 1-15,18 69 16,0-69-1,0 52-15,0-70 16,0 17-16,0-17 0,0-1 16,0 1-16,0-1 15,18-17-15,-1 0 16,1-17-16,-1 17 0,1-35 16</inkml:trace>
  <inkml:trace contextRef="#ctx0" brushRef="#br2" timeOffset="-162867.55">29651 5768 0,'0'-18'0,"0"1"15,-18 17 17,18 35-32,0 0 15,0-17-15,-17-1 0,17 1 0,0 70 16,0-70-1,0 17-15,0 71 0,0-18 16,0-52-16,0-19 16,17 18-16,-17-17 0,0 0 15,18-1-15</inkml:trace>
  <inkml:trace contextRef="#ctx0" brushRef="#br2" timeOffset="-162681.77">29210 5980 0,'-18'0'0,"36"0"0,-71-18 0,35 18 15,1 0-15,17-18 32,35 18-32,18 0 15,0 0-15,0-17 0,-18 17 0,71 0 16,-53 0-16,-18 0 0,53 0 15</inkml:trace>
  <inkml:trace contextRef="#ctx0" brushRef="#br2" timeOffset="-162379.45">29792 6085 0,'0'18'16,"0"-36"-16,35 36 31,-35-36-31,36 18 0,17-35 15,-36 17-15,18 1 0,18-18 16,-17-1-16,-36 19 16,17-1-16,-17-17 15,-17 17-15,-19 18 16,1 0-16,0 0 16,17 35-16,1-35 0,-1 18 0,-17 35 15,17-35-15,18 17 0,-18 18 16,18-36-16,0 19 0,0-1 15,0-17-15,36-1 0,-36 1 16,17 0-16,19-18 0,34 17 16,-35-17-16,-17 0 15,17 0-15</inkml:trace>
  <inkml:trace contextRef="#ctx0" brushRef="#br2" timeOffset="-161826.9">30268 5962 0,'0'-35'16,"0"70"-16,0-88 0,0 35 15,18 18-15,0 0 32,-18 18-32,17-18 0,19 71 15,-36-36-15,35 0 16,-35-17-16,17 17 0,19 0 16,-36-17-16,0 0 0,17-1 15,-17 1 1,-35-18-16,17 0 15,18-35-15,-17-1 16,17 19-16,0-19 0,0 1 16,0-18-16,0 18 0,17 17 15,19-52-15,-19 70 16,-17-18-16,18 18 0,17 0 16,-17 0-16,0 35 0,-1-35 15,1 36-15,17 17 0,-17-36 16,-1 1-16,1 17 15,0-17-15,-1-1 0,19 1 16,-19-18-16,1 0 0,17 0 16,-17 0-16,-18-35 15,17 35-15,-17-18 0,36-35 16,-36 36-16,0-1 0,0-17 16,0 17-16,0 0 0,0 1 15,-36 17-15,19 0 16,-19 0-1,36 35-15,-17-35 0,-1 18 0,1 17 16,-1-17-16,0 17 0,1-18 0,-1 19 16,18 17-16,0-18 0,-18 0 15,18 1-15,0-19 0,36 1 16,17 35 0,-18-53-16,18 0 0,0 0 15,-18 0-15,71-18 0,-53 18 16,17-35-16</inkml:trace>
  <inkml:trace contextRef="#ctx0" brushRef="#br2" timeOffset="-161063.48">32173 5609 0,'-17'-17'15,"34"34"-15,-52-34 0,17-1 16,1 18-1,-1 0-15,0 35 0,1 0 16,-1-17-16,1 0 16,-36 17-16,35 0 0,0-17 15,-17 35-15,17-36 0,1 1 16,-18 17-16,17-17 16,18 0-16,-18-1 0,1-17 15,17-35 1</inkml:trace>
  <inkml:trace contextRef="#ctx0" brushRef="#br2" timeOffset="-160851.18">31856 5644 0,'0'-17'16,"0"34"-16,0-17 47,0 18-47,0 17 15,17-17-15,19 0 0,-36-1 16,35 19-16,-17-19 0,-1 1 16,19-1-16,-19 1 0,18 0 15,-17-1-15,0-17 0,-1 0 16,19 18 0,-19-18-16,19 0 0</inkml:trace>
  <inkml:trace contextRef="#ctx0" brushRef="#br2" timeOffset="-160521.95">32579 5221 0,'-18'-35'16,"36"70"-16,-53-88 0,35 36 0,-18 17 0,18-18 15,-18 0-15,18 1 16,-17 17-16,17 35 31,-18-35-31,18 35 0,-17 0 16,17-17-16,-18 17 16,0 1-16,18-19 0,-17 36 0,17-35 15,-18-1-15,0 36 16,18-35-16,0 17 0,-17 1 0,17-19 15,0 1-15,0 0 16,35-18-16,36 0 16,-54 0-16,18 0 0</inkml:trace>
  <inkml:trace contextRef="#ctx0" brushRef="#br2" timeOffset="-160320.52">32773 5380 0,'-18'0'0,"-17"0"31,35 17-15,0 1-1,0 0-15,0-1 16,0 1-16,18-18 0,-18 18 16,0-1-16,0 1 15</inkml:trace>
  <inkml:trace contextRef="#ctx0" brushRef="#br2" timeOffset="-160171.83">32826 5203 0,'0'0'0,"-18"0"15,1-17-15,52 17 47</inkml:trace>
  <inkml:trace contextRef="#ctx0" brushRef="#br2" timeOffset="-159950.14">33038 5080 0,'0'18'31,"17"-1"-15,-17 1-16,36 35 16,-36-36-16,35 19 15,-18-1-15,-17-17 0,36 105 16,-36-35 0,0-52-16,-18-19 0,-17 36 15,35-18-15,-53-17 0,0 35 16</inkml:trace>
  <inkml:trace contextRef="#ctx0" brushRef="#br2" timeOffset="-159005.74">29316 6826 0,'0'0'0,"0"-17"0,-18 17 16,18-18 0,18 53-1,-18-17 1,17 0-16,-17-1 16,0 18-16,0 1 0,0-1 15,0-17-15,0 17 0,0-17 16,0-1-16,0 1 0,36-18 15,-19 0-15,1 0 16,0 0-16,-1 0 0,36-35 16,-18 35-16,18-53 0,-35 35 15,17 0-15,-17-17 0,17 0 16,-35 0-16,18 17 0,-18-17 16,0 17-16,-18 18 31,18 18-31,-17-1 15,-1 1 1,18 17-16,0-17 16,0-1-16,0 1 0,35-18 15,-35 18-15,18-1 0,-18 1 0,18-18 16,17 18-16,-18-1 0,1 1 16,0-18-16,-18 18 0,17-18 15,-17 17-15,-35-17 16,0 18-1,17-18-15,-35 0 0,36 0 16,-19 0-16,1 0 16,0 0-16,17-35 0,0 17 15,1 18-15,-1-18 0,18 1 0</inkml:trace>
  <inkml:trace contextRef="#ctx0" brushRef="#br2" timeOffset="-158848.25">29333 6562 0,'-35'0'16,"-18"-36"-1,89 36 1,-1 0 0,35 36-16</inkml:trace>
  <inkml:trace contextRef="#ctx0" brushRef="#br2" timeOffset="-157619.22">30727 6862 0,'-53'-36'0,"35"36"0,-35-17 15,36-1-15,-18 18 16,17 0-16,-35 18 16,35-18-16,1 35 15,-19 0-15,19-17 0,-18 88 16,17-89 0,18 19-16,0-19 0,0 1 15,35-1-15,0-17 16,-17 0-16,0 0 0,17 0 0,-17 0 15,35-35-15,-18 35 16,-18-35-16,1 17 0,0 1 0,-1-1 16,1 0-16,-18 1 0,18-36 15,-18 35-15,0 1 0,0-1 16,-36 0-16,19 18 16,-1 36-1,18-19-15,-18-17 0,18 53 16,0-35-16,0-1 0,0 1 15,0 0-15,36-1 0,-19 19 16,19-19-16,-19-17 0,1 18 16,0-18-16,17 0 0,-18 0 15,19 0-15,17-35 0,-36 35 0,54-53 16,-53 35-16,17 0 16,35-70-16,-52 71 15,0-19-15,-18 19 0,0-1 16,0 0-16,0 1 0,-36 17 15,1 0-15,17 0 0,1 0 16,-1 0-16,1 35 0,-1-35 0,0 18 16,1-18-16,17 53 0,0-36 15,0 18-15,0-17 0,0 17 16,0-17-16,17 0 0,-17 17 16,36-35-16,-36 18 0,17-1 0,1 1 15,17-1-15,-17-17 31,-54 0-15,19 0-16,-1-17 16,-17 17-16,17 0 15,54 0 17,-1 0-17,0 0-15,-17 0 0,17-18 16,36 1-16,-36 17 0,0-36 15,53 1-15,-52 17 16,-1 1-16,0-1 0,0 0 0,1 1 16,-19-1-16,1 1 0,0-19 15,-1 19-15,-17-1 0,-35 0 16,0 18 0,-1 0-16,19 36 15,-1-36-15,18 17 0,-18-17 0,18 18 16,-17 0-16,17-1 0,0 1 15,0-1-15,35 1 0,-35 0 16,18-1-16,-18 1 0,17-18 16,-17 18-16,18-18 0,-18 17 0,18 1 15,-18 0-15,0-1 16,-36 1 0,1-18-16,17 0 15,1 0-15,-1 0 16,36 0 15,17 0-31,-17 0 0,-1 0 16,19-18-16,-1 1 0,0 17 15,-17-18-15,35-17 16,-36 17-16,1 18 0,0-18 0,-1 1 16,1-1-16,-18 0 0,18-17 15,-1 35-15,-52 0 31,35 18-31,-18-1 16,1 1-16,17 0 16,0-1-16,0 1 15</inkml:trace>
  <inkml:trace contextRef="#ctx0" brushRef="#br2" timeOffset="-157491.21">31856 6685 0,'-18'0'16,"1"35"-1,17-17 1,35-18-16</inkml:trace>
  <inkml:trace contextRef="#ctx0" brushRef="#br2" timeOffset="-156138.49">32226 6791 0,'-53'0'16,"18"0"-1,17 0-15,-17 0 0,17 0 16,-34 18-16,34-1 0,0 19 16,1-36-16,17 17 15,0 18-15,0-17 16,0 0-16,17-18 15,19 0-15,-36 17 0,35-17 16,-18 0-16,19 0 0,-19 0 16,1-35-16,17 35 0,-35-18 15,18 18-15,0-17 0,-1-1 16,-17 1-16,0-1 16,0 53 15,0-17-31,0 35 15,0-36-15,0 1 0,-17 53 16,-1-36-16,18 18 0,-18 35 16,1-35-16,-1 0 0,0 17 15,18-34-15,-17-1 0,17-17 16,0-1-16,0-52 16,0 0-1,0-1-15,0 1 0,0 0 0,0-1 16,17-52-16,1 0 15,0 0-15,-1 70 16,1 1-16,17-19 16,-35 19-16,18-1 0,0 18 0,-1-18 15,1 18-15,17-17 0,-17-1 16,-1 18-16,1 0 16,0-17-16,-1-1 0,1 18 15,0 0-15,-18-18 0,35 1 16,-18 17-16,-17-18 0,18 18 15,-18 18 1,0 17 0,0-17-16,-35 17 15,35-18-15,0 1 0,0 0 16,0-1-16,0 1 0,0 0 16,0-1-1,17-17 1,1-17-1,0-1-15,-1 18 0,1-53 16,0 35-16,-1 1 16,1-1-16,0 1 15,-1-1-15,1 0 0,-1 18 16,-17 36 0,0-19-16,0 1 15,0 17-15,0-17 16,18-18-16,-18 17 0,35 1 15,-35 0-15,18-18 0,17 0 16,-17 0-16,0 0 0,35-36 16,-18 36-16,-18-17 0,19-1 15,-19 18-15,1-35 0,-18 17 16,18 18-16,-18-17 0,0-1 0,0 0 16,0 1-16,-36 17 0,19 0 15,-1 0-15,0 0 16,18 17-16,-17-17 0,17 18 15,-18 0-15,18-1 16,0 1-16,0-1 16,35 1-16,1-18 15,-19 0-15,36 0 16,-35 0-16,17 0 0,-17 0 0,17 0 16,0-18-16,54-17 15,-72 35-15,1-17 0,-1-1 16,-17 0-16,-35 1 15,0 17-15,0 0 16,-1 0-16,19 0 0,-19 0 0,1 17 16,18-17-16,-1 36 15,18-19-15,-18-17 0,18 18 0,0-1 16,0 1 0,36-18-16,-1 0 0,-18 0 15,1 0-15,0 0 0,17 0 16,0-18-16,1 1 0,-19 17 15,18-53-15,-17 35 0,0-17 16,17-18-16,-17 18 0,-18-1 16,17 1-16,-17-35 0,0-1 15,0 1 1,0 52-16,0 0 0,-17-17 16,-1 35-16,0 0 15,18 35-15,-17 1 0,17-19 0,-36 54 16,36-36-16,-17 0 0,17 1 15,0-1-15,-18 0 0,18 0 0,-17 54 16,17-54-16,-18 0 0,0 53 16,1-52-16,-1-1 0,0 35 15</inkml:trace>
  <inkml:trace contextRef="#ctx0" brushRef="#br2" timeOffset="-155539.36">29810 7461 0,'-18'-17'0,"-17"-19"31,17 36-31,18 36 16,0-19-16,-17 19 16,17-1-16,0-18 0,-18 36 15,18-35-15,0 17 0,-18 18 16,18-35-16,0 17 0,-17-17 16,17 17-16,0-17 0,-18-1 0,18 19 15,0-19-15,0 1 0,0-1 16,18-17-1,17 0 1,0-17-16</inkml:trace>
  <inkml:trace contextRef="#ctx0" brushRef="#br2" timeOffset="-155084.33">29439 7673 0,'-35'18'0,"0"-18"16,70 0 0,-17 0-16,17 0 0,53 0 15,-53 17-15,71-17 16,-18 0-16,36 0 16,-106 0-16,17 0 15,0 0-15,-17 0 0,-1 0 16,-17-17-16,18 17 15,-53 0 1,35 17 0,-18 18-16,0-17 15,18 17-15,0-17 16,0 0-16,0-1 0,36 1 16,-19 0-16,19-18 15,-19 0-15,1 0 0,0 0 16,17 0-16,-18 0 0,36-53 15,-35 53-15,0-18 0,-1-17 16,-17 17-16,18-17 0,-18 0 16,0 17-16,-35 0 0,-1-17 15,1 17-15,0 18 16,17 0-16,1 0 0,-19 18 16,36 17-16,-17-35 0,17 18 15</inkml:trace>
  <inkml:trace contextRef="#ctx0" brushRef="#br2" timeOffset="-154606.02">30727 7902 0,'0'0'16,"-18"0"-16,18 18 0,-17-18 16,17 17-1,35-17-15,-17 0 16,34 0 0,-16-35-16,-1 35 0,-17-17 15,35-19-15,-36 19 0,36-54 16,-35 36-16,-18 17 15,17-17-15,-17-36 0,0 36 16,0-35-16,0 52 16,0-17-16,0-1 0,-17 36 15,-1 0-15,18 18 16,-17-18-16,-1 71 0,18-54 16,-18 18-16,18 18 0,-17-17 15,17-1-15,0 18 16,0-18-16,0 0 0,0 18 15,35-17-15,-35-19 0,0 1 0,18 17 16,-18-17-16,0-1 0,0 1 16,17-18-1,1 0 1,-1 0-16,1 0 0,0-18 0,-1 18 16</inkml:trace>
  <inkml:trace contextRef="#ctx0" brushRef="#br2" timeOffset="-154290.85">31362 7814 0,'0'0'0,"0"35"63,18-35-63,-18 36 15,0-19-15,0 1 16,0-1-16,0 1 0,-36 0 15,19-1-15,-19 1 16,19-18-16,-1 0 0,0 18 16,36-18 31,0 0-32,17 0-15,-17 0 0,17 0 0,18 0 16,-18 0-16,-17 0 15,70 0-15,-53-36 0,1 36 16,34-17-16</inkml:trace>
  <inkml:trace contextRef="#ctx0" brushRef="#br2" timeOffset="-153235.52">31397 7920 0,'-17'0'15,"-1"0"1,18-18 31,0 1-47,-18-1 31,1 0-15,-1 18-1,18-17-15,-18 17 16,1-18 0,-1 18-1,0 0-15,-17 0 16,18 0-16,17 18 15,-18-18-15,18 17 16,-18-17-16,18 18 0,0 0 16,36-18-1,-1 0-15,-18 17 16,19-17-16,17 0 0</inkml:trace>
  <inkml:trace contextRef="#ctx0" brushRef="#br2" timeOffset="-152083.2">32403 7743 0,'35'0'16,"-17"-17"-1,-1-1-15,1 18 16,-1-17-16,1-1 16,-18 0-16,0 1 15,-35-1-15,0 18 16,-18 0-16,35 0 16,-17 0-16,-18 0 0,18 18 15,17-18-15,-17 35 0,35-17 16,0-1-16,0 18 0,0-17 15,35 0-15,0 17 16,0-17-16,-17-1 0,35 19 16,-35-19-16,-1 1 0,1-18 0,17 17 15,-35 1-15,0 0 16,-17-18-16,-19 0 16,19 0-16,-19 0 0,-17 0 15,36 0-15,-18 0 0,17 0 16,0-18-16,1 18 0,-1 0 15,18-18-15,35 18 16,18 0 0,-18 0-16,1 0 15,-1 0-15,0-17 0,18 17 16,-18 0-16,36-18 0,-53 18 0,17-17 16,18-1-16,-36 18 15,-17-18-15,18 18 0,-18-17 0,18 17 16,-18-18-16,0 0 15,0 54 17,0-19-32,0 19 15,0-19-15,0 1 0,17-1 16,-17 1-16,18-18 16,0 0-16,-1 0 15,-17-18-15,18 18 0</inkml:trace>
  <inkml:trace contextRef="#ctx0" brushRef="#br2" timeOffset="-151944.18">32861 7549 0,'-17'0'0,"34"0"0,-52 0 16,17 18 0,18 17-1,36-17-15,-1-18 16</inkml:trace>
  <inkml:trace contextRef="#ctx0" brushRef="#br2" timeOffset="-151571.12">33002 7655 0,'0'0'0,"0"18"0,-17 0 16,17-1-16,-18 18 16,18-17-16,0 17 15,0-17-15,0 0 16,0 17-16,0-17 15,18-18-15,-18 17 0,0-34 47,0-19-47,0 1 16,0 17 0,0-17-16,0 17 0,0-17 15,35 0 1,-17 17-16,-1 18 15,-17 36-15,18-36 16,-18 17-16,18-17 0,-1 53 16,-17-35-16,18-1 0,-18 19 15,0-19-15,0 1 0,0 0 0,0-1 16,0 1-16,0-1 0,-18 1 16,53-53 15,1 0-31</inkml:trace>
  <inkml:trace contextRef="#ctx0" brushRef="#br2" timeOffset="-151159.02">33443 7620 0,'0'0'16,"18"0"-16,-18-18 0,0 1 16,-35 17-1,-1 0 1,36 35-16,-17-17 15,-1-18-15,0 35 0,1 0 0,17-17 16,0-1-16,-18 19 16,18-19-16,0 1 0,0 0 0,0-1 15,0 1-15,0 0 0,18-1 16,17 1-16,0-18 16,-17 0-16,0 0 0,-1 0 0,19 0 15,-19-35-15,19 35 0,-1-18 16,0-17-16,-17 17 0,17-17 15,-17 17-15,-18 0 0,17-52 16,-17 52 0,0 1-16,-35 17 15,17 0-15,-17 35 16,17-17-16,1 17 16,-1 0-16,18-17 0,0-1 15,0 1-15,0 17 0,0-17 16,53 17-1,-53-17-15,18-18 0,17 17 16,-17-17-16,-1 0 0,19 0 16</inkml:trace>
  <inkml:trace contextRef="#ctx0" brushRef="#br2" timeOffset="-150267.28">29016 8625 0,'0'-17'32,"0"-1"-17,0 36 17,0 17-32,0-17 0,18 35 15,-18-36-15,0 1 0,0 17 16,0-17-16,0-1 0,0 1 15,0 0-15,0-1 16,0-34 0,0-19-1</inkml:trace>
  <inkml:trace contextRef="#ctx0" brushRef="#br2" timeOffset="-150114.61">29034 8273 0,'0'17'47,"0"1"-31</inkml:trace>
  <inkml:trace contextRef="#ctx0" brushRef="#br2" timeOffset="-149896.05">29351 8202 0,'-35'0'15,"17"0"-15,1 35 16,17 1 0,0-19-16,-18 19 0,18-19 15,0 54-15,0-36 0,35 0 16,-35 89-1,0-89-15,0 0 0,0 18 0,0-17 16,0-19-16,0 18 16</inkml:trace>
  <inkml:trace contextRef="#ctx0" brushRef="#br2" timeOffset="-149724.14">29104 8520 0,'-17'0'0,"34"0"0,-52 0 16,70 0 0,18 0-1,-18 0-15,1 0 0,-1 17 16,53-17-16,-35 0 0,-18 0 16,53 0-16</inkml:trace>
  <inkml:trace contextRef="#ctx0" brushRef="#br2" timeOffset="-148800.9">30357 8555 0,'0'-18'0,"0"1"15,0-1 1,-18 18-16,0 0 0,-17 0 15,0 0 1,-36 35 0,53-35-16,18 35 0,-35 1 0,18-19 15,-1 1-15,0 35 16,18-35-16,0-1 0,0 19 16,0-19-16,0 1 0,0-1 0,18 19 15,17-36-15,-35 17 0,35-17 16,1 0-16,-19 0 0,19 0 0,34 0 15,-34 0-15,-1-35 0</inkml:trace>
  <inkml:trace contextRef="#ctx0" brushRef="#br2" timeOffset="-148551.46">30762 8184 0,'0'0'0,"-53"-35"16,36 35-1,-1 35 1,0 1-16,18 52 16,0 18-1,0-53-15,18-18 0,-18 53 16,35-35-16,-35 18 16,18-54-16,-18 19 0,0 16 15,0-34-15,0 0 0,0-1 16,18-17-1,-18-35-15,35 35 0</inkml:trace>
  <inkml:trace contextRef="#ctx0" brushRef="#br2" timeOffset="-148228.11">31009 8590 0,'-35'0'16,"17"35"-1,1-17-15,17 0 16,-18-1-16,0 19 0,18-19 15,-17 1-15,17 0 0,0-1 16,0 1-16,0 35 0,0-36 16,17 1-16,1 0 15,17-18-15,1 0 16,-19 0-16,18 0 0,-17-18 16,0 18-16,-1-35 0,36-1 15,-53 19-15,18-1 0,-18 1 0,0-19 16,0 19-16,0-1 0,-35-53 15,-1 54-15,19 17 0,-19-18 16,19 18-16,-1 0 0,1 0 16,-1 18-16,18-1 15,0 1-15,0 17 16,53-17-16,-18-18 0,0 0 16</inkml:trace>
  <inkml:trace contextRef="#ctx0" brushRef="#br2" timeOffset="-147706.09">31432 8590 0,'0'0'16,"18"-18"-16,-18 1 0,18 17 0,-18-18 0,0 1 16,0-1-16,0 0 0,-18 18 15,-17 0 1,17 0-16,1 36 16,17-19-16,0 1 0,0 35 15,0-36-15,0 1 0,0 35 16,35-35-16,-35-1 0,17 36 15,-17-35-15,0-1 0,18 19 16,-18-19-16,18 1 0,-18 0 16,0-1-16,-36-17 15,19 0 1,-1-17-16,1 17 16,17-18-16,-18 18 0,18-18 15,0 1 1,18 17-16,17 0 15,0 0-15,-17-18 0,-1 18 16,1 0-16,35 0 0,-18 0 16,-17-18-16,35 1 0,-36-1 15,1 1-15,35-1 0,-53 0 16,18-17-16,17-36 16,-35 54-16,18-19 15,-18 19-15,-36 17 16,19 0-16,-19 0 15,36 35-15,-17-35 0,-1 18 16,18 17-16,-18-17 0,1 17 16,17 0-16,0-17 0,0 17 15,0-17-15,0-1 0,17 1 16,19 0-16,-19-1 16,1-17-16,0 0 15,17 0-15,0-35 0</inkml:trace>
  <inkml:trace contextRef="#ctx0" brushRef="#br2" timeOffset="-147254.65">32314 8361 0,'0'0'0,"0"-18"0,-17 18 15,17-17-15,0 34 32,0 18-17,0 1-15,0-19 0,0 19 0,0 69 16,0-69-16,0 34 15,0-34-15,0-1 0,-35 0 16,35 0-16,-18-17 0,-17 35 16,17-35-16,0-1 15</inkml:trace>
  <inkml:trace contextRef="#ctx0" brushRef="#br2" timeOffset="-146839.45">32120 8608 0,'0'0'0,"36"0"32,-1 0-17,53 17 1,-53-17-16,1 0 0,34 0 16,-34 0-16,-19 0 0,18 0 15,-17 0-15,0 0 0,-18 18 31,0 17-31,-18-35 16,18 18-16,0 0 0,-53 35 16,53-36-16,0 1 15,0-1-15,0 1 0,0 0 16,0-1-16,18 1 16,17-18-16,-17 0 15,17 0-15,-17 0 0,-1-18 16,36 1-16,-35 17 0,-1-36 15,19 1-15,-36 0 0,17 17 16,-17 1-16,0-1 0,0-17 0,-35 17 16,35 0-16,-35 1 0,17-1 15,-17 0-15,-18 18 0,35 0 0,-17 0 16,17 0-16,-17 36 16,18-19-16,17 19 15,0-19-15</inkml:trace>
  <inkml:trace contextRef="#ctx0" brushRef="#br2" timeOffset="-146363.45">32932 8872 0,'-35'18'0,"70"-36"0,-53 36 47,53-18-47,1 0 15,-19 0-15,19-35 16,-36 17-16,35-17 16,-35 17-16,18-17 0,17-71 15,-18 71-15,-17-53 16,0 52-16,0-70 15,0 71-15,0 0 0,-17 0 16,17 17-16,-18 18 16,1 0-16,17 18 15,-18-18-15,0 70 16,18-52-16,0 17 0,0 0 16,0-17-16,0 17 0,0 18 0,0-18 15,0 71-15,0-70 16,0 52-16,0-53 15,0 18-15,0-35 0,0-1 16,-17 19-16,17-19 16,0-34 15,35-1-15</inkml:trace>
  <inkml:trace contextRef="#ctx0" brushRef="#br2" timeOffset="-146007.83">33302 8784 0,'-17'-17'31,"17"-1"-31,0 53 31,0-17-15,0-1-1,0 1-15,0 0 16,0-1-16,0 1 0,-36 0 16,19-1-16,17 1 0,-18-18 15,18 18-15,-35-1 16,17 1-16,0-18 16,54 0-1,-19 0 1,19-18-16,-19 18 15,1 0-15,0 0 0,17 0 16,-18 0-16,1 0 0,0 0 16,-1 0-16,1 0 0,0 0 15</inkml:trace>
  <inkml:trace contextRef="#ctx0" brushRef="#br2" timeOffset="-145790.83">33637 9102 0,'0'0'0,"-17"0"0,17-18 62,17 18-62,1 0 16</inkml:trace>
  <inkml:trace contextRef="#ctx0" brushRef="#br2" timeOffset="-143350.33">33232 8767 0,'17'0'0,"1"0"31,0 0 172,-1 17-187,1-17-16</inkml:trace>
  <inkml:trace contextRef="#ctx0" brushRef="#br2" timeOffset="-142209.67">29034 9384 0,'0'-18'0,"0"1"15,0-1 1,17 18-16,1-18 15,0 18 1,-18 18 15,0 17-15,0 18-16,0-18 0,0 1 16,0 52-16,0-35 0,-18 0 15,18 35-15,-18-35 16,18-18-16,0 18 0,-17-18 15,17-17-15,0 17 16,17-52 15,-17-1-15,18 18-16,-18-18 16,0 1-16,18 17 15</inkml:trace>
  <inkml:trace contextRef="#ctx0" brushRef="#br2" timeOffset="-141668.89">29333 9878 0,'0'17'31,"-17"-17"-31,17-17 16,-18 17-16,18-18 15,0 0 1,0 1-1,18 17-15,-1 0 16,19-18-16,-19 18 16,19 0-16,-19 0 15,1 0-15,-18 35 0,18-17 16,-18 0-16,0-1 16,0 1-16,0 17 0,-36-17 15,36 0-15,-53 17 16,18-17-16,17-1 0,-34 1 15,34-18-15,-17 17 0,-18 1 16,88-18 15,-17 0-15,-1 0-16,36 0 16,-18 18-16,-17-18 0,35 0 15,-18 0-15,1 0 0,16 0 16,-16 0-16,-19 0 0,1 0 0,0-36 15,-1 36-15,1 0 0,0-17 16,-1 17-16</inkml:trace>
  <inkml:trace contextRef="#ctx0" brushRef="#br2" timeOffset="-140578.73">30268 9684 0,'0'0'0,"0"-36"16,-17 19-16,17-1 0,0 1 15,0-1-15,0 0 16,35 18-16,0 0 16,-17 0-16,35 36 15,-36-36-15,19 17 0,-19-17 16,19 35-16,-19-17 0,19 53 16,-19-1-16,-17-35 15,0 1-15,0-19 0,-17 19 16,-19-19-16,36 1 0,-35 0 15,17-18-15,1 0 16,17-18 0,0-17-16,0 17 0,0-17 15,35-18-15,-17 35 0,-18-17 16,53-18-16,-36 18 0,1 17 16,52-35-16,-52 53 15,17-17-15,-17 17 0,0 0 16</inkml:trace>
  <inkml:trace contextRef="#ctx0" brushRef="#br2" timeOffset="-139784.66">30921 9825 0,'0'0'16,"-18"17"0,18-52-1,0 18-15,18-1 16,17 0-16,-17 1 15,-18-1-15,18 0 0,-18 1 0,17-19 16,-17 19-16,0-1 16,0 1-16,-35 17 0,17 0 15,-17 0-15,35 35 16,-35 0-16,17 0 0,18-17 16,-18 35-16,18-18 0,0-17 15,0 17-15,0-17 0,0-1 16,36 1-16,-1 17 0,-35-17 15,35-18-15,1 18 0,-19-18 16,1 0-16,35 0 0,-18 0 16,-17 0-16,35-18 15,-36-17-15,1 35 0,-1-36 0,19 1 16,-19 17-16,-17 1 0,18-1 16,-18-17-16,0 17 0,0 1 0,0-19 15,0 19-15,0-1 0,0 0 16,0 1-16,0 52 31,-18-35-31,18 35 16,0 18-16,0-17 0,0 34 15,0-35-15,0 1 0,-17-1 16,17 53-16,-18-35 0,18-18 16,-35 54-16,35-37 0,-18-34 15,1 53-15,-1-54 0,18 1 16,18-36-1,-18-17 1,17 0-16,-17 17 16,0-17-16,18 0 0,-18-36 15,17 36-15,-17-18 0,18-18 16,0 18-16,-18 18 0,17-36 16,-17 36-16,0 18 0,0-36 15,18 35-15,-18 0 0,0 1 16,0-1-16,18 18 0,-18-18 15,17 18-15,36 0 16,-35 0-16,17 18 16,-17 17-16,-1-35 0,1 36 0,17-1 15,-35-17-15,0 17 16,0 0-16,0-17 0,0-1 0,-35 1 16,35 0-16,-35-18 0,17 17 15,-35 1-15,18-18 0,17 0 16,-17 0-16,17 0 0,1 0 0,-1 0 15,0-18-15,1-17 0,17 17 16</inkml:trace>
  <inkml:trace contextRef="#ctx0" brushRef="#br2" timeOffset="-137917.9">31574 9737 0,'0'0'0,"0"-18"15,17 18-15,36-18 32,-35 36-32,-1 17 15,1 18-15,-18-35 0,18-1 16,-18 36-16,0-35 0,0 0 16,0 17-16,0-17 15,0-36 16,0-17-31,0 17 0,0-17 16,0 17-16,0-52 16,53-36-16,-53 70 15,17 1-15,-17 18 0,36-36 16,-19 35-16,1 18 0,-1 0 16,1 0-16,-18 35 15,18-35-15,-18 18 0,0 35 16,0-36-16,0 1 0,17 0 0,-17-1 15,18 1-15,0 0 0,-1-18 16,-17 17-16,18-17 0,0 0 0,-1 0 16,1 0-16,-1-35 15,1 35-15,-18-53 16,0 35 0,0 1-16,0-1 15,0 1-15,-18 17 16,1 0-1,17 17-15,-18 18 0,1-17 16,-1 17-16,0 1 0,18-1 16,-17-17-16,17 34 15,0-34-15,0 35 0,0-35 16,35-1-16,-17-17 16,17 0-16,-18 0 0,19 0 15,-1-17-15,-17 17 0,17-18 0,36-17 16,-36-1-16,-18 19 0,36-36 15,-17 18-15,-19-1 0,19-34 16,-36 52-16,17-17 0,-17 0 16,0 17-16,-35 18 15,0 0-15,-18 0 16,35 35-16,0-35 0,18 36 16,-17 16-16,17-16 15,0-1-15,0-17 0,0-1 16,17 19-16,-17-19 0,18 1 15,0 17-15,-18-17 0,17-18 16,1 35-16,-18-17 16,0-1-16,0 1 15,-18-18 1,-17 0 0,17 0-16,54 0 62,-19 0-62,1-18 16,0 18-16,-1 0 0,-17-17 0,36-1 15,-19 0-15,1 1 0,17-19 16,-17 19-16,-1-18 16,54-36-16,-53 53 15,17-17-15,-18 17 0,-17 1 16,0 52-1,-35-35-15,35 53 16,-17-35-16,-19 35 0,36-18 16,0-18-16,0 36 0,0-35 15,0 0-15,0-1 0,0 1 16,18-18-16,17 0 16,0 0-16,54-18 15,-72 18-15,1-17 0,35-19 16,-35 19-16,-1-19 0,18 1 15,-17 0-15,-18 17 0,18-17 16,-18 17-16,0 1 0,-36 17 31,36 17-31,-17-17 16,17 18-16,-18 17 0,18-17 16,0 35-16,0-36 0,0 19 15,0-19-15,0 1 16,18 0-16,-1-18 15,1 0-15,0 0 16,-1-18-16,1-17 16,0 17-16,-18 0 15,17 1-15,1-18 0,-18 17 16,18 0-16,-1 18 0,1 0 16,-18 18-1,0 0-15,0 34 16,0-34-16,0 0 15,0-1-15,0 1 0,17-18 16,-17 18-16,18-18 0,0 0 16,-1 0-16,1 0 0,0 0 15,17-36-15,-17 36 0,-1-35 0,18 0 16,-17 0-16,17-54 16,-17 54-16,-18 0 15,18-36-15,-1 1 16,-17-1-16,0 54 15,0-1-15,0 0 0,0 36 32,0 0-17,0-1-15,-17 36 0,17-35 16,0 17-16,-18 36 0,18-36 16,-18 0-16,18 36 15,0-36-15,0-17 0,0 34 16,0-34-16,0 0 0,0-1 15,18 1-15,53-18 16,-54 0-16,1-18 0,35 1 16,-36 17-16,1-36 0,17-16 15,-35 34-15,18 0 0,-18-35 16,0 36-16,0-1 16,-18 0-16,1 18 15,-1 0-15,18 36 0,-18-36 16,18 17-16,-17 36 15,17-17-15,0-19 0,0 1 16,0-1-16,17 1 0,-17 0 16,18-1-16,-18 1 0,18 0 15,-1-1-15,-17 1 32,-35-18-32,17 0 15,18 18-15,-52-18 16,34 0-16,0 0 0,-17 0 15,17 0-15,1 0 16,17-36-16</inkml:trace>
  <inkml:trace contextRef="#ctx0" brushRef="#br2" timeOffset="-137737.89">33214 9543 0,'-18'0'16,"36"0"-16,-53 0 0,70 0 31,0 0-15,18 0-16,-18 0 15,1 17-15,17-17 0,-18 0 16,0 0-16,1-17 0</inkml:trace>
  <inkml:trace contextRef="#ctx0" brushRef="#br2" timeOffset="-136286.8">28981 10742 0,'0'-18'16,"0"-17"-1,0 18 1,0-1 15,0 53 79,0-17-95,0-1 1,0-34 78,-18-1-79,-17 18 1,17 0 0,0 0-16,1 0 0,-18 0 0,-36 18 15,53-18-15,-35 17 16,36-17-16,-1 36 15,-35 17-15,36-36 0,17 1 16,-18 35-16,18-36 16,0 1-16,35 17 0,-35-17 15,18 0-15,35-1 0,-36-17 16,19 0-16,17 0 0,-18 0 16,-17-35-16,52 0 0,-52 17 15,17 0-15,18-87 16,-35 16-1,-18 72-15,0-1 0,0 1 16,0-1-16,0 53 31,0-17-31,-18 35 16,18-36-16,0 1 0,0 70 16,0-53-16,0-17 0,0 17 15,0-17-15,0 0 0,35-1 16,-35 1-16,18-18 0,-18 18 15,18-18-15,-1 0 16,1 0-16,35-36 0</inkml:trace>
  <inkml:trace contextRef="#ctx0" brushRef="#br2" timeOffset="-135574.7">29722 10548 0,'0'-18'16,"0"36"-16,0-53 0,0 17 16,-36 18 15,19 18-31,-1-18 16,18 17-16,-18-17 0,1 53 15,17-35-15,-18 0 0,18 52 16,-18-35-16,18 1 0,-17 70 15,17-54-15,0 19 16,-18-18-16,0 70 0,18-70 16,0 0-16,-17 35 0,17-52 0,0-1 15,0 18-15,0-35 0,0-1 16,0 1-16,0-1 16,17-17-16,19 0 15,-36-35-15,17 35 0,1-17 16,0 17-16,-18-36 0,17-17 15,1 36-15,-18-107 16,0 89-16,0-36 16,0 36-16,-18 17 0,-17-34 15,35 34-15,-35 0 0,-1 1 16,19 17-16,-1 0 0,1 0 16,-1 0-16,0-18 0,1 18 15,-1 0-15,53 0 31,1 0-31,-19 0 16,36 0-16,-18 0 0,1 0 16,34 0-16,-52 0 0,17-18 15,18 18-15,-18-17 0,-17 17 16,0-18-16,-1 18 0,1-18 0,0 18 16,-1-17-16,-17-1 15,0 1-15,-35 17 16,17 0-1,-17 0-15,17 17 0,1-17 16,-1 18-16,-17 52 16,35-52-16,0 0 0,0 17 15,0-17-15,0-1 16,17-17-16,-17 18 0,36-18 0,17 17 16,-36-17-16,19 0 0,34 0 15,-35-35-15,1 35 0,69-35 16</inkml:trace>
  <inkml:trace contextRef="#ctx0" brushRef="#br2" timeOffset="-135031.41">30462 10795 0,'0'-18'0,"0"36"0,-35-36 15,-18 18-15,36 0 16,-19 0-16,1 36 0,17-36 16,-17 17-16,17 19 0,1-19 15,17 1-15,0-1 0,-18 19 16,18-19-16,0 19 15,0-19-15,53 19 16,-18-36-16,1 17 16,-19-17-16,1 0 0,35-35 15,-36 35-15,36-71 16,-35 36 0,-18 17-16,0-17 15,0 18-15,0 34 31,0 18-15,0-17-16,0 0 0,0-1 16,0 19-16,0-19 15,35 1-15,-35 0 0,18-18 0,0 0 16,-1 0-16,1-18 16,17-17-16,-17 17 15,-1-17-15,36-53 0,-35 52 16,0 1-16,17-36 15,-35 36-15,17 0 0,1-18 16,-18 18-16,0 17 0,0 0 0,0-17 16,0 17-16,-18 18 15,1 36 1,17-19-16,-18 54 16,18-36-16,0-17 0,0 52 15,0-34-15,0-19 0,0 54 16,0-36-16,0 0 0,0 18 15,-35-35-15,35 0 0,0-1 16</inkml:trace>
  <inkml:trace contextRef="#ctx0" brushRef="#br2" timeOffset="-134042.33">30621 10742 0,'-35'-35'0,"123"194"0,-176-336 15,123 230-15,-53-106 31,54 71-31,-1-18 16,-17 0-16,52 17 16,-35-17-16,-17 0 0,17 0 15,-17 0-15,0 0 0,17 0 16,-17 0-16,-1 0 16,1 0-1,-18 18-15,0 17 0,0 1 16,0-19-16,0 1 0,0 17 15,0 0-15,0-17 0,0 0 16,0 17-16,0-17 0,0-1 16,18 1-16,17-18 15,-35 18-15,35-18 0,-17 0 16,17 0-16,0-36 0,-17 36 16,17-17-16,-17 17 0,-1-36 0,1 1 15,17 0-15,-17 0 0,-18 17 16,18 0-16,-18-17 15,0 17-15,-18 18 16,18 36 0,-35-36-16,35 17 0,0 1 15,-18 0-15,18-1 0,0 18 0,0 1 16,0-19-16,0 1 0,0 17 16,18-17-16,-1 0 15,19-18 1,-19 0-16,1 0 0,17-18 0,18-17 15,-18 35-15,1-36 0,17 1 16,-18 0-16,-17 17 0,17-17 16,-35 0-16,17 17 0,1 0 15,-18 1-15,0-1 0,0 0 0,-35 18 16,0 0 0,17 0-16,-17 0 15,17 18-15,18 0 16,0-1-16,0 1 15,18 0-15,17-1 16,-17-17 0,-18 18-16,17-18 0,1 0 15,-1 18-15,1-1 16,-18 1 0,0-1-16,0 1 15,-18 0-15,18-1 16,-17 19-16,17-19 15,17-17 1,1 0-16,17 0 16,-17 0-16,0-17 15,35-1-15,-18 18 0,-18-35 16,19 17-16,-1 0 0,-17-17 0,17 18 16,-17-19-16,17 1 0,-18 0 15,-17 17-15,18 0 0,-18 1 0,0-1 16,0 1-1,-35 17-15,17 0 0,-17 0 0,17 0 16,1 35-16,-19-18 16,19-17-16,-1 36 0,0-1 15,1-17-15,17 17 0,-18 35 16,18-52-16,0 17 16,0-17-16,18 0 0,-18-1 0,35 1 15,0 0-15,-17-18 0,0 0 16,-1 0-16,1 0 0,17 0 0,124-36 31,-124 19-31</inkml:trace>
  <inkml:trace contextRef="#ctx0" brushRef="#br2" timeOffset="-132743.46">32667 10795 0,'0'0'15,"35"-18"-15,-17 1 0,0-1 16,-1 18-16,-17-18 16,18 18-16,-18 36 15,-35-36 1,35 17-16,-53 19 0,18-19 15,17 1-15,0 17 0,-17-17 16,17-1-16,1 1 0,-1 17 16,0-17-16,18 0 0,-17-1 0,17 1 15,0 0-15,0-1 16,35-17-16,0 0 0,-17 0 16,0 0-16,17 0 0,18-17 15,-36-19-15,19 19 0,-1-19 16,-17 1-16,-1 17 0,-17 1 15,18-18-15,-18 17 0,0-17 0,0 17 16,-35-35-16,35 35 0,-53 1 16,35-1-16,-17 1 0,17 17 15,-35 0 1,18 0-16,17 0 0,18 17 16,0 1-16,36-18 15,-19 17-15,19-17 16,-1 0-16,0 0 0,0 0 15,18 0-15,36 0 0,-54 0 16,0-35-16,0 35 0,36-35 16,-53 17-16,-1 1 0,18-19 15,-17 19-15,-18-1 0,0-17 16,0 17-16,0 0 0,0 1 16,0-1-16,-18 18 15,18 18 1,-17 17-1,17-17-15,-18-1 0,18 19 0,-17 34 16,17-34-16,-18-1 0,18 71 16,-18-36-16,18-17 15,-35 88-15,17-70 0,18-18 16,-35 17-16,-18 89 16,36-124-16,-1 18 0,0-18 15,18 18-15,0-35 16,18-18-16,17 0 15,18 0-15,-35-35 16,-1 35-16,36-18 0,-35-17 16,0 17-16,17-17 15,-18 17-15,1 1 0,0-19 16,-18 19-16,0-19 0,0-16 16,-36 34-16,36 0 0,-35-17 15,18 17-15,17 1 0,-53-1 16,35 0-16,0 1 15,1 17-15,34 0 32,19 0-32,-19 0 15,54-18-15,-36 18 0,0 0 16,1 0-16</inkml:trace>
  <inkml:trace contextRef="#ctx0" brushRef="#br2" timeOffset="-131550.49">29386 11818 0,'18'0'15,"-18"-35"-15,-18 70 16,36-106-1,0 71-15,-18-17 16,-36 17 0,1 0-16,0 0 15,17 35-15,-17-17 16,17-18-16,1 35 0,-19 0 16,19-17-16,-1 0 0,0 17 15,18-17-15,0-1 0,0 1 16,36-18-16,-36 17 0,70 1 15,-52-18-15,17 0 0,53 0 16,-70-35-16,0 35 16,35-18-16,-36 1 0,1-1 0,-1-35 15,-17 35-15,0 1 0,0-1 16,0-17-16,0 17 0,-35 0 16,35 1-16,-17-1 0,17 1 0,-36-1 15,1 0-15,17 18 0,1 0 16,-1 0-16,-17 0 0,17 36 15,1-19 1,17 18-16,0 1 16,35-19-16,18 1 0,-18 0 15,0-1-15,1-17 0,34 0 16,-35 0-16,18 0 0,18 0 16,-36 0-16,0-17 0,1 17 0,17-36 15,-18 19-15,-17-1 0,-18 0 16,17 1-16,-17-1 0,0-17 15,0 17-15,0 1 0,-17-1 16,-19 18-16,19 0 16,-1 0-16,0 0 15,1 18-15,17-1 16,0 19-16,0-19 16,0 1-16,17-1 0,-17 1 15,18 0-15,-18-1 0,0 1 16,18 0-16,-1-1 15,-17 1-15,0 0 0,18-18 16,-18 17-16,0 1 16,0 0-16,0-1 15,0 1 1,18-18-16,-18 17 0,0 1 16,17-18-16,1 0 15,17 0-15,-17 0 0,17 0 16,0-18-16,1 18 0,16-17 0,-16 17 15,-1-35-15,0 17 0,1 0 16</inkml:trace>
  <inkml:trace contextRef="#ctx0" brushRef="#br2" timeOffset="-130843.24">30392 11836 0,'70'-89'31,"-70"54"-15,-17 35-16,-36 124 0,70-248 16,-52 124-16,18 18 0,-19-18 15,1 35-15,17 0 0,-17-35 16,0 71-16,17-53 15,0-1-15,1 19 0,17-19 16,0 18-16,0-17 16,35 0-1,18-18-15,0 0 16,-18-36-16,-17 36 0,35-17 16,-36-18-16,1 17 0,17-17 15,-17 17-15,0-17 0,-1-1 16,-17 19-16,18 17 0,-18-18 15,-35 18 1,35 18 0,-36-18-16,36 35 0,-17-35 0,17 35 15,0-17-15,0 0 0,0-1 16,0 1-16,0 0 0,17-18 16,19 0-16,-19 0 0,1 0 15,17 0-15,0 0 0,-17 0 16,35-18-16,-35 0 0,-1-17 15,1 17-15,-18 1 0,18 17 16,-18-18-16,0 0 16,-18 36 15,18 17-15,0-17-16,-18 0 0,18 17 15,0-17-15,-17-1 0,17 1 16,0-1-16,0 1 0,0 0 15,0-54 1,17 19 0,-17-18-16,36-1 0,-19 1 15,1 0-15,-1 17 0,19-35 16,-36 35-16,17 1 16,19-18-16,-19 35 0,1-18 15,0 18-15,17 0 16,-17 35-16,-1-17 15,-17-1-15,18 1 0,-18 17 16,0-17-16,0 17 0,0-17 16,0 0-16,0 17 0,0-17 15,53-18 1,-18 0 0,0-36-16,1 36 0</inkml:trace>
  <inkml:trace contextRef="#ctx0" brushRef="#br2" timeOffset="-129843.18">31397 11765 0,'18'-53'15,"-36"124"1,18-89-16,18-52 0,-36 70 0,18-18 16,-35 18-16,0 0 0,-1 0 15,19 0-15,-1 0 0,0 35 16,-17-17-16,18-18 0,-1 35 16,0-17-16,18-1 0,-17 1 15,17 35-15,0-35 0,0-1 16,0 1-16,17-18 15,19 18-15,-1-18 16,-18 0-16,19 0 0,-1-36 16,-17 36-16,35-53 15,-36 36-15,1-1 0,17 0 16,-35 1-16,18-1 0,-18 0 16,0 36 15,-18 17-16,18-17-15,0 0 0,0-1 0,-18 36 16,18-17-16,-17 34 16,-1-17-16,1-18 0,-36 124 15,35-88-15,-17-36 16,-18 53-16,35-53 0,1 1 16,-1-19-16,18 1 0,0-53 15,0-1 1,0 19-16,18-19 0,-18 1 15,0 0-15,17 0 0,-17-1 0,18 1 16,-18 0-16,17-18 0,1 35 16,0 1-16,-1-1 0,1 0 15,0 18-15,35-17 16,-36-1-16,18 18 0,36-35 0,-36 35 16,1-18-16,-1 0 0,18 1 15,-18-1-15,0 1 0,36-19 16,-36 36-16,-17-17 0,35-36 15,-36 35-15,-17 0 0,0 1 16,0-1-16,-35-17 16,17 35-16,-17-18 15,18 18-15,-1 0 0,-17 35 16,17-35-16,18 18 0,-18-18 16,18 18-16,-17-18 0,17 35 0,0-17 15,0-1-15,0 1 0,0 0 16,0-1-16,0 1 0,17-18 15,-17 18-15,36-1 0,-1 1 16,-17-1-16,17-17 0,-18 0 16,1 0-16,35 0 0,-18-17 15,1 17-15,52-18 0,-53-17 16,0 17-16,18 1 0,0-36 16,-18 35-16,-17-17 0,0-1 15,-1 1-15,-17 18 0,0-1 16,0 0-16,-17 18 0,-19 0 15,1 0-15,0 18 16,35 0-16,-35-18 16,35 35-16,-18-35 0,18 17 15,0 19-15,0-19 0,0 1 16,0 0-16,0-1 0,0 1 16,18 0-16,-18-1 0,0 1 15,17 0-15,1-18 0,-18 17 16,18 1-16,-1-18 0,-17 17 15,0 1-15,0 0 16,0-1-16,-35 1 0,0 0 16,17-18-16,0 17 15,-17-17-15,-18 18 0,35-18 16,1 0-16,-1 0 16,18-35-1,35 35-15</inkml:trace>
  <inkml:trace contextRef="#ctx0" brushRef="#br2" timeOffset="-129686.65">32632 12030 0,'18'0'16,"-36"0"-16,36-18 0,-18-17 16,17 35-16,1 0 15,-1 0 1,-17 35-1</inkml:trace>
  <inkml:trace contextRef="#ctx0" brushRef="#br2" timeOffset="-128230.39">29051 12418 0,'0'0'16,"-17"0"-16,-1 0 15,-17 0 1,17-18-1,0 18 1,18-18-16,-17 18 16,-1 0-16,0 0 15,1 0 1,-1 0 15,53 0 32,-17 0-63,0 0 0,-1 0 15,1 0-15,53 18 16,-36-18-16,18 18 0,35-18 0,-17 0 16,-19 17-16,1-17 0,71 18 15,-54-18-15,1 18 0,0-18 16,-1 0-16,1 17 0,-1-17 0,71 18 15,-70 0-15,-18-18 0,88 17 16,-88-17-16,17 18 0,54-18 16,-71 0-16,17 0 0,54 0 15,-54 0-15,-17 0 0,71 0 16,-54 0-16,-17 0 0,53 0 16,-53-18-16,0 18 0,0 0 15,35 0-15,0 0 16,-35 0-16,0 0 0,0 0 0,-18 0 15,89 0-15,-54 0 0,142 53 16,-142-53-16,1 18 16,0-18-16,70 35 0,-53-35 15,-35 18-15,17-18 0,1 17 16,-18-17-16,106 18 0,-124-18 16,18 0-16,0 0 15,-18 0-15,0 0 0,18 0 16,-35 0-16,17 0 0,0-18 15,-17 18-15,0-17 0,35 17 16,-36-18-16,1 18 0,-1 0 0,1 0 16,0-18-16,-1 18 0,1 0 0,35 0 15,-35 0-15,-1 0 0,1 0 16,17 0-16,-17 0 0,-1 0 0,1 0 16</inkml:trace>
  <inkml:trace contextRef="#ctx0" brushRef="#br2" timeOffset="-127307.66">29492 13123 0,'0'0'0,"-35"-17"16,35-1 0,0 0-16,-18 18 15,1 0-15,-1 0 16,0 18-16,1 0 15,-1-18-15,0 35 0,1-17 16,-1 17-16,1-17 0,-19 17 0,19-18 16,-1 19-16,-17-1 0,-18 18 15,0 35 1,35-70-16,-17 17 0,17-35 16,18 18-16,-17-18 15,17-18 1,35-17-1,-35 17-15,0-17 0</inkml:trace>
  <inkml:trace contextRef="#ctx0" brushRef="#br2" timeOffset="-127045.53">29087 13106 0,'0'-18'16,"-18"0"-1,18 1 1,0 52 15,0-17-15,18 17-16,17-17 15,-18-1-15,19 36 0,-19-35 16,19 17-16,17 53 16,-36-70-16,36 35 15,-53-36-15,18-17 0,-1 36 16,1-36-16,0 0 0,-18 17 15,17-17-15,1 0 0,0 0 16</inkml:trace>
  <inkml:trace contextRef="#ctx0" brushRef="#br2" timeOffset="-126629.99">29827 12771 0,'0'-18'16,"0"36"-16,-17-54 0,17 19 0,-18 17 15,18-18-15,-18 18 16,1 0-16,-1 0 16,1 0-16,17 18 15,-18-18-15,0 17 0,1 19 16,-1-19-16,0 1 0,1-1 0,17 1 16,-18 0-16,0-1 0,1 1 0,-1 17 15,18-17-15,0 0 0,0-1 16,0 1-16,0-1 0,0 1 0,0 17 15,0-17-15,18 0 16,-18-1-16,17-17 16,19 0-16,-19 0 0,1 0 15,0 0-15,-1 0 0,19-17 0</inkml:trace>
  <inkml:trace contextRef="#ctx0" brushRef="#br2" timeOffset="-126443.39">29933 12947 0,'0'-18'0,"-17"18"31,-1 18-15,0 17-1,18-17-15,0 17 16,0-17-16,0-1 0,0 1 16,0 0-1,18-18-15,0 0 16,-18-36-16</inkml:trace>
  <inkml:trace contextRef="#ctx0" brushRef="#br2" timeOffset="-126296.55">30021 12806 0,'-17'0'16,"-1"0"-1,36 0 16,-1 17-31,1-17 16</inkml:trace>
  <inkml:trace contextRef="#ctx0" brushRef="#br2" timeOffset="-126057.95">30268 12735 0,'0'-17'15,"0"52"17,18-17-17,-18-1-15,18 36 0,-1-35 16,-17 17-16,0 18 16,0-35-16,0 17 0,0 18 0,0-18 15,-53 36-15,36-54 16,-1 1-16,-35 17 15,35-17-15,1-1 0</inkml:trace>
  <inkml:trace contextRef="#ctx0" brushRef="#br2" timeOffset="-125330.48">30974 13458 0,'0'0'16,"0"-17"-16,0-1 0,0 1 15,0 52 16,0 0-31,0-17 16,0 35-16,0-36 16,0 1-16,0 0 0,0-1 0,0 1 15,0 17-15,0-17 16,35-18-16,0 0 16,-17 0-16,17 0 0,-17-36 15,17 36-15,18-52 16,-18 34-16,-17-17 0,35-18 0,-35 17 15,-1 19-15,1-54 16,-18 54-16,0-19 0,0 1 16,0 17-16,-18 18 15,-17 18 1,35 17-16,-18-17 0,18 17 16,0-17-16,0 0 0,0 34 15,36-34-15,-36 0 0,17 17 16,1-17-16,-18-1 0,18-17 15,-18 18-15,17 0 0,1-1 16,-18 1-16,0-1 16,0 1-16,-18-18 0,-17 0 15,0 18-15,17-18 16,-35 0-16,35 0 16,1 0-16,-18-36 0,17 19 15,0 17-15,18-53 16</inkml:trace>
  <inkml:trace contextRef="#ctx0" brushRef="#br2" timeOffset="-125174.75">31062 13123 0,'-18'0'0,"36"0"0,-53 0 16,35-17-16,-18 17 0,1 0 15,17-18-15,35 18 31,0 0-31,0 35 0,-17-35 16</inkml:trace>
  <inkml:trace contextRef="#ctx0" brushRef="#br2" timeOffset="-124690.34">32226 13300 0,'-17'-18'16,"34"36"-16,-34-54 0,-1 19 16,18-1-16,-35 1 15,17 17-15,-35 35 16,35-35-16,-34 53 15,16-36-15,19 19 0,-54 34 16,53-35 0,1 54-16,17-72 0,0 1 15,0 17-15,35-17 16,18-18-16,-35 0 0,17 0 16,0-18-16,0 18 15,-17-35-15,35 0 0,-35 17 16,-1-17-16,19-1 15,-36 1-15,17 18 0,-17-36 16,0 35-16,0 0 0,0 1 0,0-1 16,-17 18-16,-1 0 15,18 18-15,-18 17 16,18-17-16,0-1 0,0 36 16,0-18-16,36 18 15,-19-35 1,19-18-16,-19 0 0,18 0 0</inkml:trace>
  <inkml:trace contextRef="#ctx0" brushRef="#br2" timeOffset="-124319.35">32579 13300 0,'0'-18'0,"0"36"0,0-54 16,-35 36 0,17 18-1,0 17-15,18-17 0,-17 0 16,17 17-16,-18 0 0,18 0 15,0-17-15,-17 17 16,17-17-16,0 0 0,0-1 0,0 1 16,-18-18-16,18-35 31,0 17-15,35 0-16,-35 1 0,0-1 0,18-35 15,17 0-15,0 0 16,-17 36-16,0-19 0,35 1 15,-36 18 1,1 17-16,-1 0 0,1 35 16,0-35-16,-18 35 15,17-17-15,1 35 0,0-36 0,-18 19 16,17 16-16,-17-16 16,0 52-16,0-53 15,-17-17-15,-36 35 0,35-36 16,-17 19-16,17-19 0</inkml:trace>
  <inkml:trace contextRef="#ctx0" brushRef="#br2" timeOffset="-123169.21">29369 14199 0,'17'-17'15,"-34"34"-15,52-34 0,-17-1 16,-18 0-16,-18 18 31,-17 0-31,-1 0 16,19 0-16,-18 18 15,17-18-15,0 18 0,-17-1 16,35 1-16,-18 0 0,1 17 16,17-18-16,0 1 0,0 0 15,0-1-15,35 1 0,0 0 16,-17-1-16,17-17 0,53 36 15,-52-36-15,-19 0 16,36 0-16,-18 0 0,36-53 16,-53 53-16,-18-36 15,17 1-15,-17 17 0,0 1 16,0-18-16,0-1 0,-35 19 16,17-36-16,-17 35 0,17 0 15,-17 1-15,18 17 0,-1 0 16,0-18-16,1 18 0,-1 0 15,18 35-15,0-17 16,0 17-16,18-35 16,-18 18-16,35 0 0,18-1 15,-36-17-15,19 18 0,34-18 16,-34 0-16,-1 0 0,53 0 16,-53-35-16,1 35 0,-1-18 0,35-17 15,-52 17-15,0 0 0,-1 1 16,1-1-16,0 1 0,-18-1 0,0-17 15,0 17-15,0 0 16,-36 18-16,36-17 0,-35 17 16,17 0-16,1 0 15,17 35-15,0-17 0,0-1 16,0 1 0,35 0-16,-35-1 0,18 1 15,17-1-15,-17-17 0,-1 18 16,1-18-16,0 18 0,-1-1 15,1 1-15,-1 0 16,-17-1 0,0 1-16,0 0 15,0-1-15,0 1 16,0-1-16,-17-17 0,17 36 16,-18-36-16,18 17 0,-17 1 15,52-18 1,18 0-16,-36 0 15,19 0-15,-1 0 0,0-35 16</inkml:trace>
  <inkml:trace contextRef="#ctx0" brushRef="#br2" timeOffset="-122467.47">30603 14164 0,'18'-18'16,"-36"36"-16,54-53 0,-36 17 16,0 0-16,0 1 0,-18-1 15,-17 18 1,0 0-16,17 0 15,0 35-15,1-35 0,-1 18 0,0-18 16,-35 71 0,36-54-16,17 1 0,-18 0 15,18-1-15,0 1 0,0-1 16,0 1-16,18-18 0,17 0 16,-17 0-16,-1 0 0,36 0 15,-35-18-15,17 18 0,0-17 16,-17-18-16,0 17 0,17-35 15,-17 35-15,-18 1 0,0-1 16,0 0-16,0 1 16,-18 17-1,18 35-15,-18-35 16,18 18-16,0 17 0,0 0 16,0-17-1,0 0-15,0-1 0,18-17 16,0 0-16,-18 18 0,35-18 15,18 0-15,-36-35 16,1 35-16,0-18 0,-1-17 16,1 17-16,-18-17 15,18 35-15,-18-18 0,0 0 16,0 54 15,-18-1-31,18-17 0,0-1 16,-18 1-16,18 0 0,0 17 15,-17-35-15,17 17 0,0 1 16,0-53 15,35 17-31,-17 1 0,-18-1 16,35-17-16,-17-1 0,-18 19 16,35-19-16,-17 19 0,34-18 15,-34 35 1,0 0-1,-18 17-15,0 18 16,0 1-16,0-19 16,0 1-16,0 0 0,-36 17 15,19-17-15,17-1 16,0 1-16,35-18 16,-17 0-16,17 0 0,53-35 15</inkml:trace>
  <inkml:trace contextRef="#ctx0" brushRef="#br2" timeOffset="-121794.2">31591 14182 0,'0'0'16,"18"-18"-16,0 18 0,-18-18 16,0 1-16,-36 17 15,19-18-15,-19 18 16,1 0-16,17 0 0,1 0 0,-1 0 16,-35 0-16,36 18 0,-19-18 15,19 35-15,-1-35 0,18 18 16,-35 35-16,35-36 15,0 18-15,0-17 16,17-18-16,19 0 16,-19 0-16,1 0 0,17 0 15,-17 0-15,17-18 0,-17 18 16,17-17-16,-17 17 0,35-53 16,-36 35-16,1 18 0,0-17 0,-1-1 15,1 0-15,-18 54 31,-18-36-31,18 17 16,0 1-16,-17 0 0,17 17 0,-36 0 16,36 0-16,-17-17 0,-19 53 15,19-18-15,-1-18 0,-17 0 16,-1 36-16,1-36 0,18 0 16,-19-17-16,36-1 0,-17-17 15,17-35-15,0 0 16,0 17-16,35-17 15,-35 17-15,53-70 16,-18 71-16,18-36 16,-18 35-16,36 0 15,-36 1-15,-17 17 0,52-18 16,-34 18-16,69-35 16,-69 17-16,-1 0 0,36 1 15,-36-1-15,-18 1 0,19-1 16,-36 0-16,0 1 0,0-1 15,0 0-15,-18 18 0,-17-17 16,0-1-16,17 18 0,0 0 16,1 0-16,-1 0 0,0 35 0,1-17 15,-1 17-15,18 1 16,-18-19-16,18 1 0,0 17 16,0-17-16,0-1 15,0 1-15,0 0 16,36-18-16,-19 0 15,19 0-15</inkml:trace>
  <inkml:trace contextRef="#ctx0" brushRef="#br2" timeOffset="-121649.64">32297 14323 0,'0'0'15,"0"-18"1,17 18 15,-17 18-31,0-1 16</inkml:trace>
  <inkml:trace contextRef="#ctx0" brushRef="#br2" timeOffset="-120594.59">29087 14922 0,'-18'18'0,"0"-18"0,1 0 32,52 0 46,-17 0-78,17 0 0,-18 0 15,107 0-15,-71 0 16,70 0-16,-35 0 16,-17 0-16,211 0 15,-194 0-15,1 0 0,16-18 16,-16 18-16,17 0 0,246-17 16,-246 17-16,71 0 15,-72 0-15,-16 0 0,105 0 16,-89 0-16,-16 0 0,122 0 15,-123 0-15,18 0 0,-18 0 0,18 0 16,-17 0-16,-1 0 0,106 17 16,-106-17-16,0 0 0,0 36 0,53-19 15,-88-17-15,0 18 16,35-18-16,-52 0 0,-19 18 16,36-18-16,-35 0 0,0 0 15,-1 17-15,1-17 0,-1 0 16,1 0-16,0 0 0,-1 0 15,1 0-15,0 0 16,-18-17-16,17 17 0,-17-18 47,18 18-31,0 0-1,-18-18-15,17 18 16,-52 0 46,17 0-46,1 0-16,-1 0 16,0 18-16,1-18 15</inkml:trace>
  <inkml:trace contextRef="#ctx0" brushRef="#br2" timeOffset="-54816.86">19385 353 0,'0'0'0,"18"-18"0,-1 0 15,-17 1-15,18-1 16,-18 1-16,18 17 0,-18-18 16,0 0-1,0 1 1,0-1-1,0 0 1,0 36 93,0 0-93,-18-1-16,18 1 0,0 0 16,0 17-16,-18-18 15,18 1-15,-17 17 0,17 18 16,-18 18 0,18-36-16,-18 18 0,18-35 15,0 17-15,-17 36 16,17-54-16,-18 54 15,18-54-15,0 19 0,0-1 16,0 0-16,-17-17 0,17 35 16,0-36-16,0 19 0,0-19 0,-18 36 15,18-17-15,0 16 16,0-16-16,0-19 0,0 19 0,0 17 16,0-36-16,0 18 15,-18 18-15,18-35 0,0 0 0,0 35 16,-17-36-16,17 18 15,0 1-15,0-19 0,0 1 16,0 53-16,0-54 16,-18 19-16,18-19 0,0 1 15,0-1-15,0 1 0,0 0 0,0-1 16,0 1-16,0 17 0,0-17 16,0 17-16,0 0 15,0-17-15,0 0 0,0 35 0,0-36 16,-18 1-16,18 17 15,0 0-15,0-17 0,0 17 16,0-17-16,0 17 0,-17 1 16,17-1-16,0-17 0,0 17 0,0 0 15,0 0-15,0-17 0,0 17 16,0 1-16,0-19 0,0 1 16,-18-1-16,18 1 0,0 0 15,0-1-15,0 1 16,0-36 62,18 18-62,-18-17-1,0-1 1,17 18-16,-17-35 0</inkml:trace>
  <inkml:trace contextRef="#ctx0" brushRef="#br2" timeOffset="-54075.79">20179 441 0,'0'0'0,"0"-18"16,18-52-1,-1 70-15,-17-18 16,18 18-16,-18-18 16,17 54-1,-17-19 1,18 19-16,-18-1 0,18-17 15,-18 52-15,0-35 0,0 1 0,0 34 16,0-34-16,0-19 16,0 36-16,0-35 0,-18 17 15,18-17-15,0-1 0,0 1 16,-18 0-16,18-1 0,0-34 31,36-19-15,-36 1-16</inkml:trace>
  <inkml:trace contextRef="#ctx0" brushRef="#br2" timeOffset="-53720.51">20655 441 0,'0'0'16,"18"-18"-16,-18 1 16,-36 17-16,-34 0 15,52 17-15,-17-17 0,-53 18 16,53 17-16,-1-17 0,-34 17 15,34-17-15,1-1 0,0 1 16,17 0-16,1-18 0,17 17 16,0 1-16,35-18 15,-17 0 1,17 0-16,0 0 16,-17 0-16,17 0 0,-17 0 15,17 0-15,-17 0 0,17 0 16,-18 18-16,19-18 0,-19 17 15,1-17-15,0 36 0,17 16 16,-17-34-16,-18 0 0,17 17 16,-17 0-16,0-17 0,0 35 15,-35-18 1,17-17-16</inkml:trace>
  <inkml:trace contextRef="#ctx0" brushRef="#br2" timeOffset="-53384.16">20955 776 0,'0'18'0,"-18"-18"16,18-18 15,0 0-31,18 18 0,-18-17 16,18 17-16,17-35 15,-17 17-15,-1 0 16,-17 1-16,0-1 0,0 0 16,-35 18-1,17 0-15,1 18 16,-19 17-16,19 1 16,17-19-16,-18 1 0,0 17 15,18-17-15,0-1 0,0 19 16,0-19-16,0 1 15,36 0-15,-19-18 0,-17 17 16,53-17-16,-35 0 0,0 0 0,52-17 16,-35 17-16,-17-36 15,0 36-15</inkml:trace>
  <inkml:trace contextRef="#ctx0" brushRef="#br2" timeOffset="-52663.36">21184 635 0,'0'0'16,"0"-18"-16,0 1 16,18-1-1,17 18-15,-17-18 16,17 18-16,-17 0 0,17 0 16,0 0-16,1 36 15,-19-36-15,19 17 0,-36 19 16,17-19-16,1 19 0,-18-19 15,0 1-15,0 17 16,0-17-16,-35-1 0,-1 1 0,36 0 16,-17-18-16,-1 17 0,0-17 15,18-35 1,0 17-16,0 1 16,0-1-16,36-17 0,-1-18 15,-35 35-15,35 1 0,-17-19 16,17 1-16,-17 17 0,17-17 15,-17 35-15,-1 0 16,19 0-16,-19 0 0</inkml:trace>
  <inkml:trace contextRef="#ctx0" brushRef="#br2" timeOffset="-51778.69">21855 617 0,'0'-17'31,"0"52"-15,0 0-1,0-17-15,17 17 16,-17-17-16,0 17 0,18 18 16,-18-35-16,0-1 0,0 1 15,0 0 1,0-54-1,0 1 1,0 17-16,0 1 0,17-19 16,-17 19-16,0-18 15,53-18-15,-53 35 0,18 18 16,17-18-16,-17 1 0,0 17 16,-1 0-16,1 0 0,0 0 15,17 17-15,-18 19 16,1-36-16,0 53 0,-1-36 15,1 1-15,0 17 0,-18-17 16,17-1-16,1-17 0,0 36 16,-1-19-16,1-17 15,-1 0-15,1 0 16,0-17-16,-1 17 0,19-18 16,-19-17-16,1 17 0,0-35 15,-1 36-15,1-1 0,-1 0 0,-17 1 16,18-1-16,-18 0 0,0 1 15,-18 17 1,-17 0-16,0 17 16,17 19-16,1-36 15,-1 53-15,18-36 0,-18 1 16,18-1-16,0 1 0,0 0 16,0-1-16,0 1 0,18 0 15,0-18-15,17 0 16,-17 0-16,17 0 0,-18 0 15,19 0-15,34-18 0,-34 18 16,-1-18-16,35-17 0,-52 17 16,17-17-16,18 0 15,-35 0-15,0-1 0,17-17 16,-35 18-16,0 18 0,0-19 0,0 1 16,0 17-16,0 1 0,-18-1 0,18 0 15,-35 1-15,35-1 0,-18 18 0,1-18 16,-1 1-16,18 52 31,0 0-15,0 1-16,0-19 0,0 36 15,18-17-15,-1 87 16,-17-105 0,0 17-16,0 18 0,0-36 15,0 54-15,0-53 16,-35-1-16,35 19 0,0-19 15,0 1-15,0-1 16,35-17-16,1 0 16,-1 0-16</inkml:trace>
  <inkml:trace contextRef="#ctx0" brushRef="#br2" timeOffset="-51101.16">23689 600 0,'35'-18'31,"1"18"-31,-1 0 16,-18-18-16,19 18 0,17-17 16,-36 17-16,19 0 15,-1-35-15,-17 35 0,-1-53 16,-17 35 0,-17 0-16,17 1 0,-36 17 15,1-18-15,17 18 16,-17 0-16,0 35 0,-1-35 15,19 18-15,-1 35 0,1-35 16,17-1-16,0 1 0,0 17 0,0-17 16,0 17-16,17 0 0,18-17 15,-35 0-15,36-1 0,-19 1 16,1-1-16,17 1 0,-17-18 0,0 18 16,-1-18-16,-17 17 0,18-17 15,-18 18-15,-35-18 16,17 0-16,-17 0 15,17 0-15,0 0 0,-35 0 16,36-18-16,-1 18 0,1 0 16,-1 0-16,0 0 0,1 0 0,-1 0 15,0 0-15,18 18 16,71-18 0</inkml:trace>
  <inkml:trace contextRef="#ctx0" brushRef="#br2" timeOffset="-50742.65">24324 547 0,'0'0'0,"-18"-18"16,1 18 0,-1 0-16,18 18 15,0 17 1,0-17-16,0-1 0,53 72 15,-35-54-15,-1-18 0,19 36 16,-1-17-16,18 17 16,-53-36-16,17-17 0,19 18 15,-19-18-15,1 0 16,0 0-16,-18-35 0,17 35 16,19-53-16,-19 17 15,1 19-15,17-54 0,-17 36 16,17-71-16,-17 71 15,-1 0-15,-17-18 0,0 17 16,0 19-16,0 34 31,0 19-31,0-19 16,0 1-16,0 0 0,36-18 0</inkml:trace>
  <inkml:trace contextRef="#ctx0" brushRef="#br2" timeOffset="-50089.43">25224 564 0,'0'0'16,"0"-17"-1,-18 17-15,0 0 16,1 0-16,-1 17 16,0 19-16,18-19 0,0 1 15,0 17-15,0 1 0,0-19 16,36 54-1,-36-54-15,0 1 0,17 17 0,-17-17 16,0 0-16,0-36 31,0-17-15,18 17-16,-18-35 16,18 35-16,-18-17 0,0-18 15,17 18-15,-17 0 0,0-1 0,0 1 16,18 18-16,-18-19 0,0 19 0,18-1 15,-18 0-15,17 1 0,1 52 32,-1-17-32,-17 17 0,18 0 15,0 0-15,-1-17 0,19 70 16,-36-70-16,35 52 16,-17-52-1,-18 0-15,17-1 16,-17-34 15,0-19-31,0 19 0,0-1 16,0-17-16,0 0 0,0 17 0,18-17 15,-18-1-15,17-34 0,19 52 16,-36-17-16,17 17 0,1 1 16,0-1-16,-18 0 0,17 18 0,1 0 15,0 18-15,-1 17 16,1 1-16,17 17 15,-35-36-15,18 18 0,17 18 16,-17-35-16,-1 17 0,1 18 16,0-35-16,-18-1 0,17 36 15,-17-35-15,0 0 16,0-1-16,0 1 16</inkml:trace>
  <inkml:trace contextRef="#ctx0" brushRef="#br2" timeOffset="-48750.71">20108 1199 0,'0'0'0,"0"-17"15,36 17 95,-19 17-95,1-17-15,35 18 16,-18-18-16,0 18 0,195 17 16,-36 0-1,-106-35-15,53 18 16,-53-18-16,-17 0 0,158 18 15,-141-18-15,0 0 0,89 0 16,-89 0-16,18 0 0,88 0 16,-106 0-16,0 0 0,89 17 15,-89-17-15,0 0 0,0 0 16,0 0-16,1 0 0,-1 0 0,0 0 16,0 0-16,-17 0 0,17 0 0,0 0 15,53 0-15,-70 0 0,-1 0 16,1 0-16,-1 0 0,-17 0 0,18 0 15,52 0-15,-52 0 0,0 0 16,52 0-16,-70 0 0,17 0 16,54 0-16,-71 0 0,0 0 15,0 0-15,0 0 0,0 0 0,-1 0 16,1 0-16,36 0 16,-54 0-16,18 0 0,106 0 15,-107 0-15,54 0 16,-35 0-16,70 0 15,-106 0-15,18 0 0,-18 0 0,-17 0 16,17 0-16,-17 0 0,0 0 0,-1 0 16,1 0-16,0 0 15,-1 0 1,-17-17 0,18 17-16,-1 0 15,1 0-15,0 0 16,-1 0-16,1 0 15,0 0 1,-1 0 15</inkml:trace>
  <inkml:trace contextRef="#ctx0" brushRef="#br2" timeOffset="-48015.1">26247 388 0,'0'0'16,"0"-18"-16,0 1 0,0-1 16,0 0-16,0 1 15,0-1-15,0 1 0,0-1 16,0 0-16,17 18 15,-17 18 48,0 0-47,0 17-16,0-18 0,0 19 15,0-19-15,0 1 16,0 35-16,0-35 0,0 17 15,0 18-15,0-18 0,0 0 16,-17 18-16,-1-17 0,18-1 16,-35 0-16,-1 36 0,36-36 15,-17 0-15,-18 36 0,17-36 16,0 0-16,1 36 0,-1-36 16,18 0-16,-18 36 15,1-53-15,17 17 0,-18 18 16,0-36-16,18 19 0,0-19 0,0 1 15,-17-18-15,17 18 0,0-1 0,0 1 16,0 0 15,0-54 32,0 19-48,0-1 1,0 0 0,0 1-16,-18 17 15,18-18-15</inkml:trace>
  <inkml:trace contextRef="#ctx0" brushRef="#br2" timeOffset="-46935.71">20249 194 0,'-17'0'15,"34"0"-15,-34-18 0,-18 1 32,35-1-32,0 0 15,0 1 1,-18 34 62,18 1-78,0 17 16,0-17-1,0 0-15,-18 35 16,18-36-16,0 18 0,0 18 15,0-35-15,0 17 0,0 36 16,-17-36-16,17 0 0,-18 54 16,18-54-16,0-17 0,-18 34 15,18-34-15,0 0 0,0 17 16,0 0-16,0-17 0,0 35 16,0-36-16,0 1 15,0 17-15,0-17 0,0 17 16,0-17-16,-17 0 15,17-1-15,0 1 0,0 0 16,0-36 62,0 0-78,35 1 16,-35-1-16,0 0 15,0 1-15,0-1 0</inkml:trace>
  <inkml:trace contextRef="#ctx0" brushRef="#br2" timeOffset="-45450.61">20038 159 0,'0'0'0,"0"-18"16,-18 18 0,18-18-1,0 1-15,18 17 16,-18-18-1,17 1-15,1-1 16,0 18-16,-1-18 16,1 18-16,0 0 15,-1 0-15,1 0 0,17 0 16,-17 0-16,17 0 0,-17 0 0,52 18 16,-34-18-16,-1 18 0,18-1 15,-18-17-15,18 18 0,106-18 16,-36 17-1,-88-17 1,71 0-16,-88 0 0,17 0 16,0 18-16,1-18 0,-19 0 15,1 0-15,0 0 16,-1 0-16,1 18 0,0-18 16,-1 0-16,18 0 15,-17 0-15,0 0 0,17 0 0,0 0 16,-17 17-16,53-17 0,-36 0 15,-18 18-15,19-18 0,34 18 16,-52-18-16,17 17 0,18-17 16,-18 18-16,36-18 15,-36 0-15,0 18 0,18-18 16,-35 0-16,17 0 0,18 0 16,-17 0-16,-19 0 0,18 0 15,-17 0-15,17 0 0,-17 0 0,0 17 16,-1-17-16,19 0 0,-19 0 0,1 0 15,35 0-15,-36 0 16,1 0-16,0 0 0,-1 0 0,19 0 16,-1 0-16,0 0 0,-17 0 15,52 0-15,-52 0 0,17 0 16,18 0-16,-18 0 0,1-17 16,-1 17-16,-17 0 0,17 0 15,0 0-15,36 0 0,-36-18 16,-17 18-16,35 0 15,-18 0-15,-18 0 0,36 0 16,-17-18-16,-1 18 0,18 0 16,-18 0-16,18-17 0,71 17 15,-89 0-15,0-18 0,36 18 16,-36 0-16,0 0 0,36 0 16,-36 0-16,-17 0 0,35 0 15,-36 0-15,1-18 0,17 18 16,-17 0-16,-1 0 0,36-17 15,-35 17-15,35-18 16,17 18-16,-34 0 16,-1-18-16,36 18 0,-36 0 0,53 0 15,-70 0 1,17 0-16,0 0 0,1 0 16,-19 0-16,18 0 0,-17 0 15,0 0-15,-1 0 0,1-17 16,0 17-16,17 0 15,0 0-15,-17 0 0,52 0 16,-52 0-16,17 0 0,1 0 0,16 0 16,-34 0-16,17 17 0,18-17 15,-35 0-15,17 0 0,1 18 16,-19-18-16,1 0 16,-1 0-16,1 0 0,0 0 15,-1 0-15,1 0 0,0 0 16,-1 0-16,1 0 0,0 0 0,17 0 15,18 0-15,-36 0 0,19 0 16,-1 0-16,-17 18 0,-1-18 16,18 0-16,-17 17 15,0-17-15,-1 0 16,1 0-16,-18 18 16,18-18-16,-1 0 0,1 0 15,0 0-15,-1 18 16,19-18-16,-19 0 0,18 0 15,-17 0-15,0 0 0,-1 17 16,1-17-16,0 0 0,-1 0 16,1 0-1,-18 18-15,18-18 0,-1 0 0,1 0 16,-1 0-16,1 0 0,17 0 0,18 0 16,-35 18-16,0-18 0,17 0 15,-18 0-15,1 0 0,0 0 16,-1 0-16,1 0 15,-18 17 32,-18-17 16</inkml:trace>
  <inkml:trace contextRef="#ctx0" brushRef="#br2" timeOffset="-43609.26">21519 1905 0,'0'0'0,"0"-18"0,0 1 15,0-1-15,18 18 16,-18-18-16,18 18 31,-18 18-15,0 0-16,0 35 16,0-36-16,0 1 15,0 35-15,0-36 0,0 1 0,35 17 16,-35-17-16,35 17 15,-17-35-15,0 0 16,-1 0-16,1 0 0,-1 0 0,19-35 16,-19 35-16,1-18 0,0 1 15,-1-1-15,19-35 0,-19 36 16,1-1-16,-18-17 0,17 17 16,-17-17-16,0 17 15,0 36 1,-17-18-1,17 35-15,0 18 16,0-35-16,0-1 0,0 18 16,35-35-16,-35 18 0,18 0 15,17-18-15,-17 0 0,35 0 16,-36 0-16,71-18 16,-70 18-16,17-18 0,1-17 15,-1 18-15,-17-1 0,17-35 16,-35 35-16,17 1 15,-17-19-15,0 19 16,-17 17 0,-18 0-1,35 17-15,-18 1 0,18 0 16,0-1-16,0 1 0,0 0 16,0-1-16,0 1 0,35 0 15,0-1-15,-35 1 0,18-1 16,0 1-16,-18 0 15,17-1-15,-17 1 0,0 0 16,-17-18 0,-19 0-16,19 0 15,-1 0-15,18-18 16,-17 18-16,52 0 47,18 0-47,-36 0 0,36 0 15,-17 0-15,-1-18 0,35 1 16,-34 17-16,-1-36 0,36 19 16,-36-1-16,-18 1 0,19-19 15,-19 19-15,1-1 16,-18-17-16,0 17 16,0 0-16,-18 1 15,1 17-15,-19 0 16,36 35-16,-35-17 0,18-18 15,17 35-15,-18 0 0,18-17 16,0 0-16,0 17 16,0-18-16,18 1 0,17 0 15,-18-18-15,36 0 16,-35 0-16,17 0 0,1 0 16,-19 0-16,18-18 0,1 18 0,34-35 15,-52 0-15,17 17 0,18-17 16,-35 17-16,-1 0 0,1 1 15,-18-1-15,0 0 16,-18 18-16,-17 0 16,0 0-16,17 0 0,1 18 15,-19 0-15,19-18 0,17 17 16,-18 19-16,18-19 16,0 1-16,0 0 0,35-1 15,-17 1-15,17-1 16,-17 1-16,-1 0 15,1-18-15,-18 17 16,0 1-16,-35-18 16,35 18-16,-53-1 15,0-17-15,18 18 16,17-18-16,0 0 0,1 0 16</inkml:trace>
  <inkml:trace contextRef="#ctx0" brushRef="#br2" timeOffset="-43103.4">23812 1711 0,'0'-18'0,"0"36"0,18-53 16,-18 17-16,0 0 0,18 18 15,-18-17-15,17-1 0,1 18 32,-18 35-32,0-17 15,18 35-15,-18-35 0,0-1 16,0 54-16,0-36 15,0-17-15,0 105 16,-18-88-16,18 1 0,0-1 0,-35-17 16,35 17-16,-18-17 0,18 17 15,0-18-15,0 1 16,18-53 0,17-18-16</inkml:trace>
  <inkml:trace contextRef="#ctx0" brushRef="#br2" timeOffset="-42323.23">24183 1799 0,'-124'35'31,"107"-35"-15,-18 36-16,-1-1 0,1-35 16,0 35-16,17-17 0,-17 0 15,-1-1-15,19 1 16,52-18 15,-17-18-31,17 18 16,-17-17-16,-1 17 0,1 0 15,0-18-15,-1 18 0,1 0 0,0 0 16,17 0-16,-18 0 0,1 18 16,0-18-16,-1 35 0,1-35 0,0 35 15,-1 0-15,36 18 16,-35-35-1,-1-18-15,1 18 0,0-1 16,-1-17-16,1 0 0,0 0 0,17 0 16,0 0-16,-17-35 0,-1 35 15,36-18-15,-35-17 0,17 17 16,1-17-16,-19 17 0,1 1 16,0-18-16,-18 17 0,0 0 15,0 1-15,0-1 0,-18 18 16,-17 0-1,35 18-15,-36-18 16,19 35-16,-1-35 0,0 35 16,18-17-16,-17-1 0,17 1 15,-18 0-15,18-1 0,0 19 16,35-19-16,-17-17 16,0 18-16,17-18 0,18 0 15,-35 0-15,17 0 0,35-35 16,-34 35-16,-1-18 0,71-35 15,-89 35-15,19-17 16,-19 18-16,1-1 0,-18 0 16,0 1-16,0-1 0,0 0 15,-18 18-15,1 0 32,17 36-32,-18-19 15,18 1-15,0 0 16,0-1-16,18 1 15,-18-1-15,17-17 0,-17 18 16,0 0-16,18-1 0,0-17 16,-18 18-16,17 17 15,-17-17-15,0 0 0,0-1 16,0 1-16,18-18 16,-1 0-1,1 0-15,0 0 0,-1-18 0,19-17 16,-19 17-16</inkml:trace>
  <inkml:trace contextRef="#ctx0" brushRef="#br2" timeOffset="-41226.16">25277 1958 0,'17'-18'31,"-34"36"-31,34-18 16,-17 35 0,0-17-16,0-1 0,0 1 15,-17 17-15,17 1 0,0-19 16,0 19-16,0-19 15,-18 1-15,18-1 0,0-52 47,0 18-47,35-36 16,-35 35-16,18 0 0,17-17 16,-35 17-16,35 1 0,-35-18 15,18 35-15,0 0 0,-1-18 16,1 18-16,-18 35 15,18-35-15,-18 35 0,17-35 0,1 36 16,-18-1-16,0-17 16,17 17-16,1-35 0,17 53 15,-17-36-15,17-17 16,-17 0-16,0 0 16,17 0-16,0 0 0,-17-17 15,17-18-15,-17 35 0,-18-18 16,35-17-16,-35 17 0,0 0 15,0 1-15,0-19 0,0 19 16,-18 17-16,1 0 16,-1 0-16,0 0 15,1 17-15,17 1 16,-18-18-16,0 35 16,18-17-16,0 0 0,0-1 15,0 1-15,0 0 0,18-1 16,17 1-16,1-18 15,-19 17-15,1-17 0,17 0 0,36 0 16,-36 0-16,18 0 0,18-35 16,-1-18-16,18-17 15,-70 52-15,0-17 16,-1-36-16,1 36 0,-18 0 16,0-36-16,0 36 0,0 0 15,0-1-15,0 1 0,0 17 0,0 1 16,-18-1-16,18 0 15,-35 18-15,35 36 16,-18-36-16,1 35 0,17 0 16,-18-17-16,18 0 0,0 17 0,-18 0 15,18-17-15,0 52 0,0-52 16,0 17-16,0 18 0,0-18 16,0 1-16,0-19 0,0 36 15,0-35-15,0 0 0,0 17 16,0-18-16,0 1 0,0 0 15,36-18-15,-19 0 16,1 0-16,0 0 16,34-18-16,-16-17 0,-1 17 15,53-17-15,-17-18 16,-18 0-16,-18 18 0,18-18 16,-53 35-16,0 1 15,0-1-15,-18 18 16,-17 0-16,17 0 15,-17 18-15,17-18 16,1 17-16,17 1 16,-18-18-16,1 35 15,17-17-15,0-1 16,35 1-16,-18 17 16,1-35-16,-18 18 0,35 0 15,-17-1-15,0-17 0,-18 18 0,35 0 16,-35-1-16,18 1 0,-18-1 15,17-17-15,-17 18 0,-35-18 32,35 18-32,-18-18 15,-17 0-15,0 0 0,17 0 16,0 0-16,1 0 0,-18 0 16,17-36-16</inkml:trace>
  <inkml:trace contextRef="#ctx0" brushRef="#br2" timeOffset="-39745.75">27411 1870 0,'-35'0'15,"70"0"-15,-88 0 0,35 0 0,1 0 0,-1 0 16,53 0 15,-35-18-31,36 0 0,-1 18 16,-18-35-16,19 18 0,-19-1 15,1 0-15,17-35 16,-35 36-16,0-19 0,18-17 0,-18 36 16,0-1-16,0-17 15,0 17-15,-18 36 31,18 17-31,0 0 0,-17-17 0,17 17 16,0-17-16,0 17 0,0 71 16,0-71-16,0 1 0,0 52 15,0-53-15,0 18 0,0 53 16,-18-36-16,18-17 0,-35 71 16,-1-71-16,36 0 0,-35 35 15,35-53 1,0-17-16,35-36 31,1-17-31,-19 17 0,1-17 0,17 0 16,1-36-16,-19 36 15,1 0-15,-18-36 0,0 18 16,0 35-16,0-17 0,-18 0 16,18 17-16,-53 1 0,18-19 15,0 19-15,17 17 0,-17-18 0,0 18 16,17 0-16,0-18 0,1 18 15,52 0 17,0 0-32,0 0 0,-17 0 0,17 0 15,36 0-15,-1-17 16,-17 17-16,-17-18 0,-1 18 16,53-35-16,-53 17 0,1 18 15,17-35-15,-18 35 0,-35-18 16,18 1-16,-18-1 15,-36 18-15,1 0 16,-18 0-16,35 0 16,1 35-16,-1-35 0,1 18 0,-1-18 15,-17 53-15,35-35 16,0-1-16,-18 18 16,18-17-16,35 17 15,-35-17-15,18-18 0,17 18 16,0-1-16,-17-17 0,17 18 15,1-18-15,-19 0 0,36 0 16,-35-35-16,-1 35 0,1-18 0,0-17 16,-1 17-16,-17 0 0,0-34 15,0 34-15,0 0 0,-35-17 16,17 17-16,18 1 0,-35-1 16,0 18-16,17 0 15,1 0-15,-1 0 0,0 18 16,18-1-16,0 1 15,0 0 1,36-1-16,-19 1 0,19 0 16,-19-1-16,36-17 0,-18 18 15,1-18-15,52 0 0,-53 0 16,0 0-16,1 0 0,34-35 16,-34 17-16,-19 18 0,18-18 0,-17 18 15,0-35-15,-1 35 0,1-18 16,-18 1-16,0-1 15,-35 18-15,17 0 16,-17 0-16,-18 0 16,35 18-16,1-18 15,17 35-15,-18-35 0,18 18 16,0-1-16,0 1 16,18 0-16,17-1 15,-17 1-15,-1-1 16,18-17-16,-35 18 0,18-18 15,0 18-15,-1-18 16,-17 17-16,0 1 16,0 0-16,0-1 15,18-17-15,-18 18 0,0 0 16,0-1-16,0 1 16,0-1-16,-18-17 15,18 18-15,0 0 16,-17-18-16,52 0 31,-17 0-31,-1 0 0,71-18 16,-35 18-16,0 0 0,18 0 15,-18-18-15,17 18 0,1 0 0,70-17 16</inkml:trace>
  <inkml:trace contextRef="#ctx0" brushRef="#br2" timeOffset="-38044.11">21925 2875 0,'0'0'0,"-18"0"0,18 18 0,-17-18 16,-1 0 0,36 0-1,-18-18 1,35 18-16,-17-18 16,-1 1-16,1-1 15,-18 1-15,0-1 16,0 0-16,-18 1 15,-35 17-15,18 0 16,0 0-16,17 17 0,-35 19 16,36-36-16,-19 52 15,19-34-15,17 0 0,0-1 0,0 36 16,0-35-16,0 0 0,35 17 16,0-17-16,-17-1 0,35 18 15,-35-35-15,-1 18 0,1-18 16,-1 0-16,-52 0 31,0 0-15,17 0-16,-17 0 0,17 0 15,1 0-15,-19 0 0,19 0 16,34 0 15,19 0-31,-19 0 16,1 0-16,53 0 15,-36 0-15,0 0 0,53-35 0</inkml:trace>
  <inkml:trace contextRef="#ctx0" brushRef="#br2" timeOffset="-37743.44">22225 3016 0,'18'-17'0,"-1"-1"16,-52 53 0,35-70-1,0 53-15,-35-18 0,35 35 16,-18-35-16,18 18 0,-18-1 0,18 1 15,0 17-15,0-17 0,0-1 16,0 1-16,36-18 0,-36 18 16,35-18-16,0 0 0,-17 0 15,17 0-15,-17-18 0,-1 18 16,1-35-16,0 17 0,-1 0 0,1 1 16,-18-18-16,0 17 0,18 0 15,-18-17-15,0 17 0,-36-35 16,1 36-16,35-1 0,-70 0 15,52 1-15,-17 17 0,-18 0 16,35 0-16,-17 0 0,0 35 16,17-17-16,0-1 0,18 1 15,36-18-15,16 0 16,-16 0-16</inkml:trace>
  <inkml:trace contextRef="#ctx0" brushRef="#br2" timeOffset="-37481.1">22542 2681 0,'0'-18'16,"0"36"-16,0-53 0,-17 35 15,17 17 17,0 19-32,0-19 15,0 1-15,0 17 0,35 1 16,-35-1-16,18 18 15,-18-18-15,17 0 0,-17 54 16,0-72-16,0 18 0,18-17 16,-18 0-16,0-1 0,0 1 0,0 0 15,18-54 17</inkml:trace>
  <inkml:trace contextRef="#ctx0" brushRef="#br2" timeOffset="-37156.04">22807 2928 0,'18'0'0,"-18"35"31,17-35-15,-17 18-16,36 17 16,-19-17-16,-17 0 0,36-18 0,-19 17 15,-17 1-15,18-1 0,-1 1 16,1 0-16,0-18 15,-18 17-15,17-17 0,1 0 0,0 0 16,-1 0-16,1-35 16,0 17-16,-1 18 0,18-88 15,-35 71-15,18-54 16,0 36 0,-18 17-16,0 0 0,0 1 15,0 34 16,17-17-31,1 18 16,0-18-16,17 0 0,-17 18 16,-1-18-16</inkml:trace>
  <inkml:trace contextRef="#ctx0" brushRef="#br2" timeOffset="-36995.01">23530 2893 0,'18'0'0,"-71"0"0,88 0 0,-17 35 15,-53-35-15,35 18 16,0-1-16,-18 1 0,18 0 15,-18-18-15,18 35 16,0-17-16,0-1 0,0 1 16,0-1-16,0 1 15</inkml:trace>
  <inkml:trace contextRef="#ctx0" brushRef="#br2" timeOffset="-36848.81">23566 2699 0,'-18'-18'0,"53"18"47,0 0-47</inkml:trace>
  <inkml:trace contextRef="#ctx0" brushRef="#br2" timeOffset="-36078.33">23812 2769 0,'-35'-53'16,"70"124"-16,-35-89 0,0 54 0,0-19 0,0 18 16,0-17-16,-17 17 15,17-17-15,0 0 0,0-1 0,0 1 16,-18 0-16,18-1 0,0 19 16,0-19-16,0 1 15,18-36 16,-18-17-15,17 0-16,1 17 0,-18 0 16,18-17-16,-1 17 0,-17-17 15,36 17-15,-36 1 0,0-1 16,17 18-16,1 0 16,-18 18-16,18 17 15,-18 0-15,0-17 16,0 0-16,17 17 0,-17-17 15,0-1-15,18 1 16,0-18-16,-18 18 0,52-18 16,-34 0-16,17 0 0,71 0 15,-71-18-15,1 18 0,34-18 16,-34 1-16,-19 17 0,18-53 16,-17 35-16,0 18 0,-18-18 15,0 1-15,0-1 16,-36 18-16,1 0 0,-35 0 15,52 0-15,0 35 16,-35-17-16,36 0 16,-1 17-16,1-17 0,17-1 15,0 1-15,0 0 16,0-1-16,17-17 0,1 0 16,17 0-1,-17 0-15,-1 0 0,1 0 0,0-17 16,-1 17-16,1-18 0,0 0 15,-1 18-15,1-53 16,-18 36-16,0-1 0,0 0 16,0 36 15,-18-18-31,18 18 16,-17 17-16,17-17 0,0 35 15,0-36-15,0 18 16,0 18-16,0-35 0,0 17 0,0 18 15,35-35-15,-35 52 16,0-52-16,0 0 16,0-1-16,0 1 0,-35-18 15,-1 18-15,19-18 0,-1 0 16,-70 0-16,53 0 16,-36-18-16,53 18 0,-17 0 15,0 0-15,-18-18 0,35 18 16</inkml:trace>
  <inkml:trace contextRef="#ctx0" brushRef="#br2" timeOffset="-35631.14">25418 2875 0,'0'-18'0,"0"36"47,-18-18-47,18 88 15,-18-52-15,18 52 16,0-53-16,-17 18 0,17 35 16,0-35-16,0-18 0,-18 54 15,18-54-15,0 0 0,0 0 16,0-17-16,0 0 0,0-1 15,35-17-15,-35-17 16,18 17-16,-18-36 0,0 1 16,18-18-16,-18 18 0,0 0 15,17-36-15</inkml:trace>
  <inkml:trace contextRef="#ctx0" brushRef="#br2" timeOffset="-35407.04">25400 3069 0,'-18'-123'15,"1"34"1,52 301-16,-70-441 0,70 211 15,0 18 1,-17 0-16,17 0 0,-17 0 16,17 35-16,0-35 0,36 53 15,-36-35-15,0 35 16,-35-35-16,0-1 0,0 19 16,-35-19-16,35 1 0,-53-1 15,18 1-15,0-18 0,-18 18 16,35-18-16,1 0 0,-19 0 15,19 0-15,-1-18 16,18 0-16,0-17 16</inkml:trace>
  <inkml:trace contextRef="#ctx0" brushRef="#br2" timeOffset="-35068.41">25929 2910 0,'18'0'0,"-36"0"0,36-17 16,-18 34 15,0 19-31,17-19 16,-17 1-16,18 0 0,0 52 16,-1-52-16,1 35 15,0-36-15,-18 1 16,-36-18 15,36-18-31,0-17 16,-17 0-16,17 17 0,0-17 15,35-36-15,-35 36 16,18 0-16,17 17 0,-17 0 16,34-17-1,-34 35-15,17 0 0,-17 0 16,35 18-16</inkml:trace>
  <inkml:trace contextRef="#ctx0" brushRef="#br2" timeOffset="-34767.7">26458 2946 0,'36'17'0,"-19"-17"31,-70-17-15,71 34-16,-36-17 0,-17 36 15,17-19-15,1-17 16,-19 53-16,19-35 0,17 17 15,0-17-15,0-1 16,0 1-16,0 0 16,35-1-16,0-17 15,-17 0-15,0 0 0,17 0 16,36-53-16,-54 53 16,1-35-16,17 0 0,-17 0 15,-18-36 1,-36 53-16,36 1 0,-70-1 15,52 18-15,-35-18 0,36 18 16,-1 0-16,-35 0 16,35 18-16</inkml:trace>
  <inkml:trace contextRef="#ctx0" brushRef="#br2" timeOffset="-33037.48">27023 2663 0,'0'0'0,"0"-17"0,-36 17 15,36-18-15,-17 18 16,17 18 0,0 17-1,0-17-15,0 35 16,0-18-16,17 53 15,-17-53-15,0 1 0,0-1 0,0 0 16,0 1-16,0 34 16,0-35-16,-17 1 0,17 17 15,-35-36-15,35 1 0,0 17 16,0-17-16,35-18 16,-18 0-1,19-18-15,-19 18 0,1-35 0,17 17 16,-17 1-16,0-19 0,-1 19 0,19-36 15,-36 35-15,0-17 0,17 0 16,-17 17-16,0 0 0,-53 1 16,18-1-16,17 18 0,1 0 15,-1 0-15,-17 0 0,17 0 16,0 0-16,1 18 0,-1-1 0,18 1 16,-17-18-16,17 18 0,0 17 15,35-18-15,0 1 16,0-18-16,-17 0 15,17 0-15,71 0 16,-71 0-16,89-18 16,-71 1-16,-18 17 0,36-53 15,-36 35-15,-17-17 0,17 0 16,-18-1-16,1 19 0,-18-36 16,0 18-16,0 17 0,0-17 15,0 17-15,-18 18 0,1 0 16,-1 0-16,1 18 15,-1-18-15,0 17 0,1 1 16,-1 35-16,18-36 0,-18 1 16,1 35-16,17-18 0,0-17 15,0 35-15,0-35 0,0 17 16,35 18-16,-17-36 0,-18 1 16,53 17-16,-36-17 0,1 0 15,35-1-15,-18-17 16,-17 0-16,88 18 15,-71-18-15,18-35 0,-18 35 0,-17-18 16,-1 18-16,19-88 16,-19 70-16,-17-17 15,0 0-15,0-1 16,0 19-16,-17 17 16,-1 0-16,-17 17 15,17 19-15,0-19 16,18 1-16,0-1 0,-17 19 15,17-19-15,0 1 0,0 17 16,35-35-16,-35 18 0,35-18 16,1 0-16,-19 18 0,36-18 15,-18 0-15,1 0 0,52-36 16,-71 19-16,19 17 16,-36-18-16,17 0 0,1 1 0,-18-1 15,18-17-15,-18 17 16,0-17-16,0 53 31,-18-18-15,18 35-16,-18-18 0,1 19 15,17-19-15,0 19 16,-18-19-16,18 1 0,0 0 16,0-1-16,35-17 15,-17 0 1,0-17-16,-1-1 15,1 18-15,-18-35 16,18 35-16,-1-18 0,-17 0 0,36-17 16,-19 17-16,1 1 0,-18-1 15,35 1-15,-35-1 16,18 18-16,-18 35 16,0-17-1,0-1-15,0 19 16,0-19-16,0 1 0,0 0 15,17-1-15,1-17 16,17 0-16,-17 0 16,0 0-16,-1 0 15,1 0-15,-1-17 0,36-19 16,0-17 0,-35 53-16,0-17 0,17-18 15,-18 35-15,1-18 16,0 18-16,-1 0 15,-17 18-15,0 17 16,0 0-16,-17-17 16,17-1-16,0 1 0,0 0 15,0-1-15,17-17 0,-17 18 0,124 17 32,-71-35-32,-36 0 15,72-17-15,-54 17 0,-17-36 16,34 1-16,-34 17 15,0 1-15,-1-36 0,1 35 16,-18 1-16,0-19 0,0 19 16,0-1-16,-18 0 0,-17 18 15,17 0 1,18 18-16,-35-18 0,18 35 16,-1-17-16,18 0 0,-18 17 15,18-18-15,-17 1 0,17 17 16,0-17-16,0 17 15,35-17-15,-35 0 0,18-18 16,-1 17-16,1-17 16,-1 18-16,-34-1 47,-1-17-32,-17 0-15,17 0 0,1 18 0,-1-18 0,0 0 16,-17 0-16,35 18 0,-18-18 15,1 0-15</inkml:trace>
  <inkml:trace contextRef="#ctx0" brushRef="#br2" timeOffset="-32896.4">29951 3510 0,'-18'-53'31,"18"36"-31,0-1 16,-17 0-16</inkml:trace>
  <inkml:trace contextRef="#ctx0" brushRef="#br2" timeOffset="179224.89">18433 5115 0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04:48:25.14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17004 3210 0,'0'0'16,"-35"0"0,17 0-1,0 0 1,54 0 171,-19 0-187,19 0 16,-19 0-16,36 0 16,-35 0-16,17 0 0,18 0 15,-18 0-15,-17 0 0,52 0 16,-34 0-16,-1 0 0,18 0 16,-18 0-16,0 0 0,54 0 15,-72 18-15,1-18 0,17 0 16,-17 0-16,-1 0 0,54 0 15,-53 0-15,-1 0 0,36 0 16,-35 0-16,17 0 0,-17 0 16,17 0-16,0 0 0,-17 0 0,17 0 15,18 0-15,-18 0 0,1 0 16,-1 0-16,0 0 0,18 18 16,-35-18-16,-1 0 15,19 0-15,-1 0 0,-17 0 16,17 0-16,0 0 0,-17 0 15,70 0-15,-53 0 16,53 0-16,-70 0 16,17 0-16,36 0 15,-53 0-15,35 0 16,-36 0-16,36 17 16,-35-17-16,52 0 15,-34 0-15,-19 0 0,54 0 16,-54 0-16,19 0 0,34 0 15,-35 0-15,1 0 0,52 0 16,-53 0-16,-17 0 0,35 0 16,-36 0-16,1 0 0,17 0 15,-17 18-15,17-18 0,1 0 16,-1 0-16,-18 0 16,54 0-16,-53 0 0,17 0 15,71 0-15,-71 0 16,53 0-16,-70 0 15,17 0-15,18 0 0,-35 0 16,17 0-16,0 0 16,1 0-16,-19 0 0,71 0 15,-52 0-15,52 0 16,-35 0-16,17 0 16,-34 0-16,-1 0 0,0 0 0,36 0 15,-54 0-15,72 0 16,-72 0-16,1 0 0,35 0 15,-18 0-15,-17 0 0,35 0 16,-18 0-16,0 0 0,36 0 16,-36 0-16,0 0 0,18 0 15,-18 0-15,1 0 0,-1 0 0,0 0 16,18 0-16,-18 0 0,-17 0 16,35 0-16,-35 0 0,17 0 15,0 0-15,-17 0 0,17 0 16,18 0-16,-18 0 0,1 0 15,34 0-15,-35 0 0,1 0 16,-19 0-16,19-18 0,-19 18 16,19 0-16,16 0 15,-16 0-15,-19 0 16,1 0-16,17 0 16,-17 0-16,0 0 0,17 0 15,-18 0-15,19 0 0,-1 0 16,0 18-16,-17-18 0,17 0 0,18 0 15,-35 0-15,-1 0 0,19 0 16,-19 0-16,1 0 0,0 0 16,-1 0-16,1 0 15,0 0-15,-1 0 16,1 0-16,-1 0 16,1 0-16,0 0 0,17 0 15,-17 0-15,-1 0 16,1 0-16,0 0 62,-1 0-30,1 0-32,-1 0 15,-34 0 63,-1-18-15</inkml:trace>
  <inkml:trace contextRef="#ctx0" brushRef="#br0" timeOffset="7787.66">15628 5574 0,'-18'0'31,"18"-18"47,-17 18-47,34 0 47,19 0-62,-19 0-16,1 0 0,17-17 0,18 17 16,0-18-16,-18 18 15,36 0-15,-36 0 0,18 0 16,53 0-16,-71 0 16,36 0-16,-54 0 0,19 0 15,-19 0-15,19 0 0,-19 0 0,1 0 16,0 0-16,-1 0 0,1 0 15</inkml:trace>
  <inkml:trace contextRef="#ctx0" brushRef="#br0" timeOffset="8194.18">16228 5327 0,'-18'0'16,"36"0"-16,-54 0 16,19 0-16,34 0 47,1 35-32,17-35-15,-17 18 0,17-1 16,-17-17-16,17 18 15,-17 0-15,0-18 0,34 35 16,-34-17-16,0-18 0,-1 17 16,1-17-16,0 18 0,17 17 15,-17-17 1,-18 0-16,17-18 16,-17 17-16,0 1 0,0-1 15,-53 1-15,18 0 16,17-1-16,1-17 0,-19 18 0,19 0 15,-54-1-15,54 1 16,-1-18-16,0 18 0,1-18 16,-1 0-16,18 17 0</inkml:trace>
  <inkml:trace contextRef="#ctx0" brushRef="#br0" timeOffset="8782.61">16916 5186 0,'0'-18'31,"0"36"16,0 17-47,0-17 0,17-1 15,-17 19-15,18 17 16,-18-18-16,0 0 0,18 18 16,-1-18-16,-17 1 0,18-1 15,-18 0-15,0-17 0,0 17 16,0-17-16,0-1 15,0-34 1</inkml:trace>
  <inkml:trace contextRef="#ctx0" brushRef="#br0" timeOffset="9309.82">16898 5292 0,'0'-36'31,"18"36"-15,35-17 0,-36 17-16,124-18 15,-123 18-15,53 35 16,-54-35-16,18 36 0,-17-19 0,-18 1 16,18 0-16,-18-1 0,17 18 15,-17-17-15,0 0 0,0-1 0,-35 19 16,35-19-16,-18 1 0,1-18 15,-1 0 1,18-18 0,0-17-16,-17 17 15,17-17-15,0 17 0,0-17 16,0-18-16,0 36 0,35-1 16,-18-35-16,-17 35 0,36-17 15,-1 18-15,-35-1 0,18 0 16,17 1-16,-17-1 0,-1 18 15,1-18-15,-1 18 16,1 0-16,0 0 16,-1 0-16,-17 18 15,18-18-15,0 35 0,-1 1 16,1-19-16,0 36 0,-18-35 16,17 17-16,-17-17 0,18 35 15,-18-18-15,18-18 0,-18 36 16,17-35-16,-17 0 0,0 17 15,0-17-15,18-1 0,-18 1 16,0 0-16,0-1 16,17-17-16,-17-35 15</inkml:trace>
  <inkml:trace contextRef="#ctx0" brushRef="#br0" timeOffset="9743.43">18203 5274 0,'0'0'0,"0"-18"16,-35 18-16,17 0 15,-35 0 1,36 36-16,-18-36 0,-18 35 16,35-17-16,0-1 0,1 18 15,17-17-15,-18 35 16,18-35-16,0-1 0,0 1 15,18 0-15,-18-1 0,35-17 16,0 0-16,-17 0 16,0 0-16,-1 0 0,1 0 15,-1-17-15,1 17 0,0-18 0,-1-17 16,1 35-16,-18-18 0,18 0 16,-1-17-16,-17 17 0,18 1 15,-18-1-15,0 36 31,0-1-15,0 19-16,0-19 16,0 1-16,18 0 0,-18-1 0,0 1 15,17 35-15,1-35 16,0-18 0,-1 0-16,1 0 0,-1 0 15,19-36-15,-19 36 0</inkml:trace>
  <inkml:trace contextRef="#ctx0" brushRef="#br0" timeOffset="9967.37">18821 5186 0,'-18'35'32,"-17"-35"-32,35 18 0,-18-18 0,18 17 0,-35 1 15,17 0-15,1-18 0,-1 35 16,18-17-16,-18-1 15,18 1-15,-35 17 0,35-17 16,-18-1-16,1 19 0,17-19 16,-36 36-16,19-35 15,-1 0-15,1-18 0,-1 0 16,0 0-16,1-36 16</inkml:trace>
  <inkml:trace contextRef="#ctx0" brushRef="#br0" timeOffset="10343.35">18397 5292 0,'18'0'31,"0"0"-15,-1 35-16,1-17 0,0-18 16,-1 17-16,18 1 0,-17-1 0,17 1 15,18 17-15,-17-17 0,-19 0 16,36 17-16,-35-17 0,17-1 15,0 1-15,-17-18 0,0 18 16,-1-18-16,1 0 0,0 0 0,-1 0 16,1-18-16,-1 18 0,1-35 15,0-1-15,-18 19 0,0-1 16,0 0-16,0-17 16,0 17-16,0 1 0,0-1 15,0 53 16,0-17-31,0 17 16,0-17-16,0 0 0,17 17 16,-17-17-16,0-1 0,18 1 0,-18 0 15,18-18-15,-18 17 0,0-52 16,0 0 0</inkml:trace>
  <inkml:trace contextRef="#ctx0" brushRef="#br0" timeOffset="10482.37">18962 5115 0,'-18'18'0,"36"-36"0,-36 54 15,1-36-15,17 17 16,-18 1-16,18-1 16,0 1-16,35-18 15</inkml:trace>
  <inkml:trace contextRef="#ctx0" brushRef="#br0" timeOffset="11110.21">19350 5327 0,'0'18'0,"-18"17"15,1-18 1,17 1-16,0 0 0,0-1 15,0 1-15,0 0 0,0-1 16,17 1-16,-17 0 0,0-1 16,0 1-1,18-18-15,-18-35 32,-18 35-32,18-18 15,-35-17-15,35 17 0,0-17 16,0-1-16,0 19 0,0-18 15,18 17-15,-1 0 16,18 18-16,-17 0 16,0 0-16,-1 36 0,19-19 15,-19-17-15,1 35 0,0-17 0,17 17 16,-17 1-16,17 17 16,-35-36-16,17 1 15,-17 0-15,0-36 47,-35-17-47,35 17 0,0 0 16,0 1-16,0-19 0,0 19 15,0-19-15,0 1 0,18 18 16,-18-1-16,17 18 16,1 0-1,0 0-15,-1 0 0,19 18 16,-19-1-16,19 18 15,-19-35-15,1 18 0,17 35 16,-17-35-16,-1-18 0,1 35 16,-18-17-16,0-1 15,-18-17 1,18 18-16,-17-18 16,-1 0-16,0-35 15,18 17-15</inkml:trace>
  <inkml:trace contextRef="#ctx0" brushRef="#br0" timeOffset="11541.63">19897 5345 0,'0'0'0,"17"0"31,-17-18-31,18 53 31,-18-17-31,18-18 16,-18 35-16,17-17 0,-17-1 15,0 1-15,18 0 0,-1 17 16,-17-17-16,18-18 0,0 35 16,17-35-16,-17 0 15,-1 0-15,36-18 16,-35 18-16,0-35 0,-1 0 16,1 17-16,-1 0 0,1-35 15,-18 36-15,0-1 0,0-35 16,0 36-16,0-1 15,0 0-15,-18 18 16,18 36 0,-17-1-16,17-17 0,0-1 15,-18 1-15,18-1 0,0 19 0,0-19 16,0 1-16,35 17 0,-35-17 16,18-18-16,17 35 0,1-35 15,-19 0-15,1 18 16,0-18-16,-1 0 0,36 0 15,-18-35-15,-17 35 0,0-36 0,-1 19 16,1-1-16,0-17 0,-1 17 0</inkml:trace>
  <inkml:trace contextRef="#ctx0" brushRef="#br0" timeOffset="12091.95">20620 5274 0,'0'0'0,"0"-18"16,-18 18-16,18 18 31,-17-18-31,17 35 0,0 1 16,0-19-16,0 1 0,0-1 15,0 1-15,0 0 0,0 17 0,17-17 16,-17 17-16,18-35 0,-18 18 16,0-1-16,17-17 15,-17-17 17,0-19-32,0 19 15,0-19-15,0 1 16,0 17-16,0 1 0,0-18 15,0 17-15,0 0 0,18 18 16,0-17-16,-1 17 16,1 0-16,0 35 15,-1 0-15,36 0 16,-53 1-16,18-19 0,0 36 16,-1-35-1,-17 0-15,0-1 0,0-34 47,-17 17-47,17-18 0,0-17 16,0-1-16,0 19 0,0-1 15,0 0-15,0-34 0,0 34 16,0 0-16,17 1 0,18-1 16,-17 18-16,0 0 15,-1 0-15,-17 18 16,18-18-16,17 17 15,-17 19-15,-18-19 0,35 18 16,-17 1-16,-18-19 0,17 19 16,-17-19-16,0 1 0,0 35 15,0-35-15,0-1 0,-17 1 16,-18-18-16,35 17 0,-36-17 16</inkml:trace>
  <inkml:trace contextRef="#ctx0" brushRef="#br0" timeOffset="12995.85">21766 4851 0,'0'-18'0,"0"36"0,0-54 15,0 19 1,0 34 31,0 19-47,-35-1 15,35 0-15,-18 1 0,1 16 16,-18 54-16,17-35 0,-35 52 16,35-52-16,-17-1 0,-18 124 15,36-141-15,-1 36 16,0-54-16,18 0 0,0 0 15,0 1-15,0 17 16,0-36-16,0 1 16,0-36 31,0 1-47,0-1 15,0 0-15,0-35 0,0 36 16</inkml:trace>
  <inkml:trace contextRef="#ctx0" brushRef="#br0" timeOffset="13575.8">21819 5292 0,'0'17'31,"0"1"-15,0 0-16,0-1 0,36 36 15,-36-18-15,17-17 16,1 17-16,-18-17 16,0 0-16,17 17 0,-17-17 0,0-1 15,18-17 1,-18-17-1,18-19 1,-1 36-16,-17-35 0,36 0 16,-36 17-16,17 0 0,1-17 15,-18 17-15,0 1 0,18-1 16,-1 18-16,1 18 16,-18 17-1,18-35-15,-18 35 0,17 1 16,1-19-16,-18 1 15,35 17-15,-17-35 0,-18 18 0,17-18 16,1 18-16,0-18 16,-1 0-16,1 0 15,0-18-15,-1-17 0,1 17 16,-1-17-16,1-1 0,0 19 16,-18-19-16,17-34 0,-17 35 15,0 17-15,0-17 0,0-1 0,-35 1 16,35 18-16,-35-19 0,35 19 15,-18 17-15,1 0 16,-1 17 0,0 19-16,1-19 15,17 18-15,0-17 16</inkml:trace>
  <inkml:trace contextRef="#ctx0" brushRef="#br0" timeOffset="13775.59">22666 5239 0,'0'0'0,"0"17"0,-35 72 31,35-72-31,0 1 16,0-1-16,0 19 15,0-19-15,0 19 0,35-36 16,-35 17-16,18-17 15,-18-35-15</inkml:trace>
  <inkml:trace contextRef="#ctx0" brushRef="#br0" timeOffset="13922.08">22631 4992 0,'0'0'0,"-18"0"0,18 17 16,-18-17-16,18 18 15,0 0 1,0-1-16,36-17 0,-1 0 16</inkml:trace>
  <inkml:trace contextRef="#ctx0" brushRef="#br0" timeOffset="14931.05">23160 5133 0,'0'18'0,"0"-36"0,-18 36 16,18-1-16,-35-17 16,17 18-16,-17-18 15,17 17-15,18 1 0,-53 17 16,53-17-16,-35 17 16,35-17-16,0 17 0,0 0 15,0-17-15,0 0 0,0 35 16,0-36-16,0 1 0,18 0 15,-1-18 1,1 0-16,0-18 16,17-17-16,-35 17 0,18-17 15,17-36-15,-17 36 0,-18 0 16,17-71-16,1 53 16,-1-106-16,-17 106 15,0 0-15,0-53 16,0 71-16,-17 53 31,17 17-31,-18 18 16,18-18-16,-17 36 15,17-36-15,0 0 0,35 36 16,-35-36-16,53 71 16,-53-71-16,17-17 0,1 17 15,0 18-15,-1-18 0,1-17 16,0 35-16,-1-18 15,1-17-15,17-18 16,-17 0 0,-1 0-16,19-18 0,-1-17 15,-17 17-15,52-52 0,-52 52 16,17-70 0,-35 70-16,0-35 15,0 36-15,-18 17 16,-17 17-1,0 36 1,35-35-16,-18 0 0,1 17 16,17-17-16,0-1 0,0 18 15,0-17-15,0 0 0,17-1 16,-17 1-16,18-18 0,-18 18 0,35-18 16,0 0-16,-17 0 0,17 0 15,-17 0-15,17-18 0,18-17 16,-35 17-16,-1 0 0,36-17 15,-35 0-15,0 17 0,17-35 16,-17 36-16,-18-1 0,0-17 16,0 17-16,-36 18 15,19 0 1,-19 35-16,36-17 16,-17-18-16,-1 18 0,18 17 0,0-17 15,0-1-15,0 1 16,0 0-1,18-1-15,-1-17 16,1 18 0,-18-1-16,18-17 15,-18 18-15,17 0 0,1-1 16,-18 1 0,0 0-16,0-1 0,0 1 15,0 0-15,0-1 16,0 1-1,35-18 17,-17 0-32,17-35 0,0 35 15</inkml:trace>
  <inkml:trace contextRef="#ctx0" brushRef="#br0" timeOffset="15856.03">24818 4957 0,'0'0'0,"0"-18"16,0 53 15,0-17-15,0 52-1,18-34-15,-18-1 0,0 35 16,0-34-16,0 87 16,0-88-16,0 18 0,-18 0 15,18-35-15,0 0 0,-18 17 16,18-70-1,0-1 1,0 1-16,0 0 0,0-1 16,0-34-16,0 35 0,0-18 15,0 17-15,0 1 0,0-18 0,0 18 16,0-18-16,0 35 0,0 1 16,18-1-16,-18 53 31,18-35-31,-18 36 0,0-1 0,0-17 15,17-1-15,1 36 16,-1-18-16,1-17 0,0 35 0,-1-35 16,1-1-16,0 19 15,-18-19-15,17 1 0,1 35 16,-18-36 0,18-17-16,-1-35 15,1 0 1,-1 17-16,-17-17 0,36-36 15,-19 36-15,1-18 0,17-35 16,-17 53-16,0-18 0,17-18 16,-35 54-16,18-1 0,-18 0 15,17 1-15,-17 70 16,0-18 0,0 0-16,0 0 0,0 1 15,0 34-15,0-17 16,0 0-16,0 18 0,0-18 15,18-18-15,-18 18 0,0-36 16,0 1-16,17 0 0,-17-1 16,18 1-16,0-18 31,-18-18-15,17 18-16,1-17 0,0 17 0</inkml:trace>
  <inkml:trace contextRef="#ctx0" brushRef="#br0" timeOffset="17249.48">25806 5256 0,'0'0'0,"0"-17"15,-18-1-15,-17 18 16,35-18-16,-36 18 0,19 0 16,-18 0-16,17 0 0,0 36 15,-17-19-15,17 1 0,1 17 16,-1 1-16,0-1 0,18-18 15,-17 36-15,17-17 0,0-19 16,0 1-16,0 17 0,0-17 16,35 0-16,-17-18 15,17 0 1,-17-18-16,-1 18 0,1-35 0,0 35 16,-1-36-16,1 19 0,-1-1 0,19-53 15,-19 19 1,-17 34-16,18 0 0,-18 1 15,0 34 1,0 19 0,0-1-1,0 0-15,0 0 0,0-17 16,0 0-16,18 17 0,17-17 16,-17-1-16,-1-17 15,19 0-15,-19 0 16,1 0-16,35-17 0,-36-19 15,19 19-15,17-36 16,-36 17-16,1 19 0,17-54 16,-17 54-16,-1-19 0,1-17 15,-18 36-15,-18 17 16,-17 35-16,0-17 16,17-18-16,1 35 15,-19 0-15,36 1 16,0-19-1,18 1-15,17-18 16,-35 17-16,18-17 16,-1 0-16,1 0 15,0 18-15,-1-18 16,1 18-16,0-18 0,-18 17 16,17-17-16,-17 18 15,36 0-15,-36-1 16,17-17-1,1 0 1,-18-17 0,17 17-16,19-53 15,-19 35-15,19-17 0,-19 17 0,36-35 16,0 18-16,0-18 16,-35 35-16,-1 18 0,1-17 15,-18-1-15,-35 18 16,-18 35-1,18-17 1,17-18-16,-17 18 0,17-18 0,0 35 0,-17-17 16,35-1-16,-18-17 0,18 36 15,-17-19-15,17 1 16,0-1-16,0 1 0,0 0 16,0-1-16,35-17 15,-17 0-15,-1 0 16,1 0-16,-18-17 15,18 17-15,17-18 0,-17-17 16,-1 35-16,1-35 0,-1 17 16,-17 0-16,18 1 0,0-1 15,-18 0-15,0 54 32,0-19-32,0 19 15,0-19-15,0 18 16,0 1-16,0-19 0,0 54 15,0-18-15,0 0 0,-36 176 16,1-105 0,35-72-16,0 1 0,0 0 15,0-17-15,0-19 16,0-34 0,-35-36-16,35 35 0,-18 0 15,1-52-15,-1 35 0,0-1 16,-17-34-16,35 52 0,-18-17 15,18 0-15,0-1 16,0 19-16,0-1 0,0 0 0,18 1 16,-18-1-16,35 18 0,-17-18 15,17 1-15,-17-1 0,35 1 16,-18-1-16,-17 0 0,52-17 16,-52 17-16,52-17 15,-52 17-15,0 18 0,-1-17 16,-17-1-16,0 36 31,0-1-15,0 19-16,0-19 15,0 1-15,0 0 16,36-1-16,-36 1 0,17-18 16,1-18-1,-18-17 1</inkml:trace>
  <inkml:trace contextRef="#ctx0" brushRef="#br0" timeOffset="17391.41">26970 5151 0,'-18'17'31,"1"1"-31,17-1 16,0 1-16,35-18 15</inkml:trace>
  <inkml:trace contextRef="#ctx0" brushRef="#br0" timeOffset="17784.09">27164 5309 0,'0'18'15,"-18"0"-15,18-1 0,-17 36 16,17-35-16,-18-1 15,0 19-15,18-19 0,0 1 16,0 0-16,0-1 16,0-34 15,0-19-15,0 1-16,0 17 15,0 1-15,0-1 0,18-35 16,0 36-16,-18-1 0,35-35 15,-35 35-15,18 18 0,-1-17 0,1 17 16,-18-18-16,17 18 0,1 0 16,0 0-16,-1 0 0,-17 35 15,18-35-15,0 36 0,-18-19 0,17 19 16,1-19-16,-18 36 16,18-18-16,-18-17 0,0 35 15,0-35 1,0-1-16,0 1 15,0-53 1</inkml:trace>
  <inkml:trace contextRef="#ctx0" brushRef="#br0" timeOffset="18398.68">27587 5309 0,'0'0'0,"18"0"15,-1 0 1,-17-17 0,-35 17 15,18 17-16,-1 1-15,0 0 16,18 17-16,0-18 16,0 1-16,0 0 15,18-1-15,-18 1 0,35 0 16,-17-1 0,17 1-16,-17-18 0,-1 18 15,1-18-15,17 17 16,1 1-16,-19-18 0,-17 18 15,18-18-15,-18 17 0,0 1 16,-18-18 0,-17 0-16,17 0 15,-17 0-15,17 17 16,1-17 0,-1 0-1,0 0-15,1 18 0,-1-18 16,1 0-1</inkml:trace>
  <inkml:trace contextRef="#ctx0" brushRef="#br0" timeOffset="18576.05">27922 5609 0,'0'0'15,"0"18"-15,-17-18 63</inkml:trace>
  <inkml:trace contextRef="#ctx0" brushRef="#br0" timeOffset="58226.8">16563 10389 0,'0'18'94,"18"-36"156,17 18-235,-18-17 1,1-1-16,0 18 0,17-18 16,-17 1-16,-1 17 0,71-36 15,-70 19-15,35-18 16,-35 35-16,17-18 16,-17 0-16,-1 18 0,19-17 15,-1-1 1,-18 18-1,1 0 17,-18-18-32,18 18 62,-1 0-46,-17-17-16,18-1 15,-18 0 1,18 18 0,-54 0 46</inkml:trace>
  <inkml:trace contextRef="#ctx0" brushRef="#br0" timeOffset="59069.77">16775 10160 0,'0'-18'32,"0"36"30,0 0-46,0 17-16,0-17 15,0-1-15,-18 1 16,18-1-16,0 1 0,-18 0 0,18 17 16,0-17-16,-17-1 0,17 1 15,-18 0-15,18-1 16,-18-17 15,1 0-15,17-17-1,-18 17 32,18 17-47,0 1 16,18-1 31,17-17-32,-17 18 1,-1-18-16,1 0 16,0 0-16,-1 18 15,1-18-15,-1 0 16,1 0-1,-18 17 1,18-17-16,-18 18 16,0 0-1,17-18-15</inkml:trace>
  <inkml:trace contextRef="#ctx0" brushRef="#br0" timeOffset="60341.51">16863 9613 0,'17'0'31,"-34"0"47,34 0 1,1 0-79,0-17 15,-18-1-15,17 0 0,1 1 16,0-1-16,70-17 15,-71 17-15,19 18 16,34-35-16,-34 17 0,69-35 16,-87 53-16,17-17 0,18-1 15,-35 0-15,-1 18 0,19-17 16,-19 17 0,-17-18-16,18 18 15,0 0 16,-18-18-31,17 18 16,1 0-16,0-17 16,-1 17-16,1 0 15,0-18-15,-1 18 16,-34 0 93,-1 0-109,0 0 16,1 0-16</inkml:trace>
  <inkml:trace contextRef="#ctx0" brushRef="#br0" timeOffset="61430.31">17304 9172 0,'17'18'141,"1"-18"-141,0 17 16,-1-17-16,19 0 15,-19 0-15,1 18 0,17 0 16,-17-18-16,-1 0 0,36 0 15,-35 0-15,17 0 16,-35 17-16,18-17 0,0 0 16,-18 18 31,0 0-16,17-18-31,-17 17 47,18-17-47,-18 18 203,-18-18-203,18 18 15,-17-18 1,17 17-16,0 1 16,0 0-16,-18-1 15,0 1-15,1 17 16,17-17-16,-18 17 16,18-17-16,0 17 15,-18-17-15,18-1 0,0 1 16,0-1-16,0 1 0,0 0 15,0-1 1,0-34 125,0-1-126</inkml:trace>
  <inkml:trace contextRef="#ctx0" brushRef="#br0" timeOffset="75282.82">17180 8043 0,'-17'0'15,"-1"0"142,53 0-48,-17 0-93,17 0-16,-17 0 0,17 0 15,0 0-15,1-17 0,-19 17 16,36 0-16,-35 0 0,-1 0 15,36 0-15,-17 0 16,-19 0-16,1 0 0,0 0 16,17 0-16,-17 0 0,17 0 15,-18 0-15,1 0 16,0 0-16,-1 0 0,1 0 0,0 17 16,-1-17-16,19 0 0,-19 0 15,1 0-15,-1 0 0,1 0 0,17 0 16,-17 0-16,0 0 0,17 0 15,-17 0-15,17 0 16,-18 0-16,36 0 16,-35 0-16,0 0 0,-1 0 15,1 0-15,0 0 0,-1 0 16,1 0-16,0 0 0,-1 0 16,1 18-16,-1-18 0,1 0 15,0 0-15,-1 0 0,1 0 16,0 0-1,-18 18-15,17-18 0,1 0 16,0 0-16,-1 0 16,1 0-16,17 0 0,-17 0 15,52 0-15,-52 0 16,0 0-16,17 0 0,-18 0 16,1 0-16,17 0 0,-17 0 15,0 0-15,-1 0 0,1 0 16,0 0-16,-1 0 0,1 0 15,0 0-15,-1 0 0,18 0 16,1 0-16,-19 0 0,19 0 16,-19 0-16,19 0 0,16 0 15,1-18 1,-35 18-16,0 0 0,-1 0 16,1 0-16,0 0 0,-1 0 15,1 0-15,-1 0 0,1 0 16,0 0-16,-1 0 0,1 0 0,17 0 15,-17 0-15,0 0 0,17 0 0,-17 0 16,17 0-16,-18 0 0,1 0 16,17 0-16,-17 0 15,17 0-15,-17 0 16,0 0-16,-1 0 0,1 0 16,-1 0-16,1 0 15,0 0-15,-1 0 16,1 0-1,0 0-15,-1 0 0,1 0 16,17 0-16,-17 0 0,17-18 16,0 18-16,-17 0 0,35 0 15,-18 0-15,18 0 16,-35 0-16,-1 0 16,1 0-16,0 0 93,-1 0-77,1 0 0,0 0 46,-1 0-31,-52 0 47,17 0-78,1 0 16,-1 0-16</inkml:trace>
  <inkml:trace contextRef="#ctx0" brushRef="#br0" timeOffset="92689.79">6615 12823 0,'0'0'0,"-18"0"16,18-17-16,-18 17 15,18-18-15,0 1 31,18 17 173,0 0-189,-1 0-15,1 0 16,17 0-16,-17 0 0,17 0 15,18 0-15,-35 0 0,17 0 16,35-18-16,-52 18 16,35 0-16,-35 0 0,-1 0 15,36-18-15,-35 18 16,-1 0-16,19-17 0,-19 17 16,19 0-16,-19 0 0,19 0 15,-19-18-15,36 18 16,-35 0-16,17 0 0,-17-18 0,-1 18 15,19 0-15,-19 0 0,19 0 16,-19-17-16,1 17 0,-1 0 0,1 0 16,17 0-16,-17 0 0,0 0 15,-1 0-15,1 0 0,0 0 16,-1 0-16,1-18 16,-1 18-16,36 0 15,-35 0-15,0 0 0,17 0 16,-17 0-16,-1 0 0,36-18 15,-35 18-15,-1 0 0,19 0 16,-19 0-16,1 0 0,0 0 16,-1 0-16,1 0 0,0 0 15,-1 0-15,1 0 16,-1 0-16,1 0 16,0 0-16,-1 0 15,1 0-15,0 0 0,17-17 16,-17 17-16,-1 0 0,18 0 15,-17 0-15,0 0 0,17 0 16,-17 0-16,-1 0 0,19 0 16,-19 0-16,1 0 0,-1 0 15,1 0-15,0 0 0,-1 0 16,1 0-16,0 0 0,-1 0 16,1 0-16,0 0 0,17 0 15,-17 0-15,-1 0 0,1 0 16,-1 0-16,1 17 0,0-17 15,-1 0-15,1 0 16,0 0-16,-1 0 16,1 0-16,0 18 0,-1-18 15,1 0-15,-1 0 0,1 0 16,0 0-16,-1 0 0,1 0 16,0 0-16,-1 0 15,1 0-15,0 0 0,17 0 0,-18 0 16,1 0-16,17 0 15,-17 0-15,17 0 16,-17 0-16,0 0 16,-1 0-16,1 0 15,0 0-15,-1 0 0,1 18 16,-1-18-16,1 0 0,0 0 0,17 0 16,-17 0-16,17 0 15,-17 0-15,-1 0 0,18 0 16,-17 0-16,17 0 15,-17 0-15,17 0 16,-17 0-16,0 17 16,-1-17-16,18 0 0,-17 0 0,0 0 15,17 0-15,0 0 16,-17 0-16,17 0 0,-17 0 16,0 0-16,34 18 0,-34-18 15,0 0-15,-1 0 0,1 18 16,0-18-16,-1 0 0,1 0 15,17 0 1,-17 0-16,17 17 16,-17-17-16,-1 0 0,19 0 15,-19 0-15,1 0 0,17 0 16,-17 0-16,-1 0 0,19 0 16,-19 0-16,19 0 0,-19 0 15,1 0-15,0 0 0,-1 0 16,19 0-16,-1 0 0,-18 0 15,19 0-15,-19 0 0,54 0 16,-53 0-16,-1 0 16,36 0-16,-35 0 0,-1 0 15,1 0-15,0 0 0,-1 0 0,1 0 16,17 0-16,-17 0 0,-1 0 16,1 0-16,0 0 0,-1 0 15,19 0 1,-19 0-16,1 0 0,0 0 15,-1 0-15,1 0 0,17 0 16,-17 0-16,-1 0 0,36 0 16,-35 0-16,17 0 15,-17 0-15,0 0 16,-1 0-16,1 0 31,-1 0 0</inkml:trace>
  <inkml:trace contextRef="#ctx0" brushRef="#br1" timeOffset="124087.31">26617 15117 0,'18'0'235,"17"0"-235,-17 0 15,35 0 1,-36 0-16,36 0 0,-18 0 15,-17 0-15,35 0 16,-18 0-16,0 0 0,18 0 16,-17 0-16,-19 0 0,36 0 15,-35 0-15,0 0 0,-1 0 0,1 0 16,-1 0-16,1 0 0,70 0 16,0 0-1,-70 0-15,17 0 0,18 0 16,-17 0-16,-19 0 0,36 0 15,-35 0-15,-1 0 0,19 0 16,-1 0-16,-17 0 0,-1 0 0,1 0 16,0 0-16,-1 0 0,18 0 15,-17 0-15,0 0 0,-1 0 16,36 0-16,-35 0 0,52 0 16,-52 17-16,17-17 15,1 0-15,-19 0 0,1 0 16,35 0-16,-36 0 0,1 0 15,17 0-15,-17 0 0,0 0 16,-1 0-16,1 0 0,0 0 16,-1 0-16,1 0 0,0 0 15,-1-17 1,1 17-16,17 0 16,-17 0-16,-1 0 31,-34 0 78,-1 0-93,0 0-16,1 0 15,-18 0-15,17 0 16,-17 0-16,17 0 16,0 0-16,-17 0 0,17 0 15,1 0-15,-19 0 16,19 0-16,-1 0 0,1 0 16,-1 0-16,0 0 0,1 0 15,-19 0-15,19 0 0,-19 0 16,19 0-16,-36 0 15,18 0-15,-1 0 16,19 0-16,-1 0 0,-35 0 16,36 0-16,-19 0 15,19 0-15,-1 0 16,0 0-16,1 0 0,-1 0 16,0 0-16,1 0 15,-19 0-15,19 0 0,-1 0 16,-52 0-1,52 0-15,-35 0 0,35 0 16,1 0-16,-1 0 16,1 0-16,-1 0 0,0 0 15,1 0-15,-1 0 0,0 0 0,1 0 16,-1 0-16,0 0 16,1 0-16,-1 0 0,1 17 15,-1-17-15,0 0 0,1 0 16,-1 0-16,0 0 15,1 0-15,-1 0 16,0 0-16,1 0 16,-1 0-1,0 0-15,1 0 16,-1 0-16,1 0 0,-1 0 16,0 0-16,1 0 0,-1 0 15,0 0-15,1 0 16,-1 0-16,0 0 0,1 0 15,-1 0-15,-17 0 16,17 0-16,1 0 16,-1 0-16,0 0 15,1 0-15,-1 0 110,0 0-79,36 18 31,0-18-46,-1 0-16,19 0 16,-19 0-16,1 0 15,0 0-15,17 0 16,-18 0-16</inkml:trace>
  <inkml:trace contextRef="#ctx0" brushRef="#br1" timeOffset="176640.31">688 2840 0,'0'-18'78,"0"1"-62,0-1 15,0 36 47,0-1-78,0 1 16,0-1-1,0 1-15,0 0 0,-35 17 16,35-17-16,0-1 15,0 1-15,-18 0 0,18-1 16,-18 1-16,18 0 0,0-1 16,0 1-16,0-1 0,-17 1 15,17 0-15,0-1 0,0 1 16,0 17-16,0-17 0,0 0 16,0-1-16,0 1 0,0-1 15,0 19-15,0-19 0,0 1 16,0 0-16,-18-18 0,18 17 15,0 1-15,0 35 16,0 0 0,0-36-16,0 1 0,0 17 15,-18-17-15,18 17 0,0 1 0,0-19 16,0 1-16,0 35 16,-17-18-16,17 0 15,0 1-15,0-19 0,0 1 0,0 17 16,0-17-16,0-1 0,0 19 15,0-1-15,0 0 16,0-17-16,0-1 0,0 1 0,0 0 16,0-1-16,0 1 0,0 0 0,0 35 15,0-36-15,0 1 0,-18 35 16,18-36-16,0 1 0,0 0 16,-17 17-16,17 0 0,0-17 15,0 17-15,0-17 16,0 17-16,0 0 0,0-17 15,0 0-15,0 35 0,0-1 16,-18 37 0,18-72-16,0 19 0,0 17 15,0-18-15,0 35 16,0-34-16,0-19 0,0 1 16,0 17-16,0-17 0,0-1 0,0 36 15,0-35-15,0 0 0,0 35 16,18-36-16,-18 1 0,0-1 15,0 19-15,17-19 0,-17 1 0,0 17 16,0-17-16,0 0 0,18 17 0,-18-17 16,0 17-16,0 0 0,0-17 15,0-1-15,17 1 0,-17 17 0,0-17 16,0 17-16,18-17 0,-18-1 16,0 36-16,0-35 0,0 17 15,0 36-15,18-36 0,-18 0 16,0 54-16,0-54 0,0 0 15,0 18-15,0 18 0,0-36 16,0 0-16,0 36 0,0-54 16,0 19-16,-18 34 15,18-52-15,0 35 16,0-36-16,18 54 16,-18-53-16,17 35 15,-17-36-15,0 18 0,18 18 16,-18-17-16,0-19 0,0 71 15,0-70-15,0 17 0,0 1 16,18-1-16,-18-17 0,0 17 16,0-18-16,0 1 15,0 0-15,0-1 0,17 1 0,-17 17 16,0-17-16,0 17 0,0-17 16,0 0-16,0 17 0,0 0 0,-17 53 15,17-52 1,0-19-16,0 18 0,0-17 15,-18 0-15,18-1 16,0 1-16,0 0 16,0-1-16,0 1 15,0 0-15,0-1 16,0 1-16,0-1 0,-18 19 16,18-19-16,0 19 0,-17-1 15,17-17-15,0-1 0,0 19 16,-18-36-16,18 17 0,0 1 15,0-1-15,0 1 0,0 0 16,0-1-16,0 1 16,0 0-16,0-1 15,0 1-15,0 0 0,0-1 16,0 18-16,0 1 0,0-19 16,0 36-16,-18-35 0,18 0 15,0-1-15,0 1 0,0-1 16,0-34 93,0-1-109,0 1 16,0-1-16,0 0 0,0 1 0,0-36 15</inkml:trace>
  <inkml:trace contextRef="#ctx0" brushRef="#br1" timeOffset="178490.11">247 7885 0,'-18'0'62,"1"0"-30,52 0 14,-17 0-30,-1 0-16,1 0 0,52 0 16,-52 0-16,35 0 15,-35 0-15,17 17 0,18-17 16,-36 0-16,19 0 16,17 18-16,-36-18 0,19 0 15,-19 0-15,36 17 0,-35-17 16,17 0-16,0 0 0,-17 0 0,17 0 15,0 0-15,36 0 0,-36 0 16,18 0-16,18 0 0,-36 0 16,0 0-16,36 18 0,-18-18 15,-18 0-15,36 0 0,-54 0 16,19 0-16,34 18 16,-35-18-16,1 0 0,-1 0 0,0 17 15,1-17-15,-1 0 0,0 0 0,18 18 16,88-18-1,-106 18-15,1-18 0,87 0 16,-88 0-16,1 17 16,34-17-16,-17 0 0,-18 0 15,1 0-15,-1 0 0,0 18 0,1-18 16,-1 0-16,0 0 0,0 0 0,1 0 16,34 0-16,-35 18 0,1-18 15,52 0-15,-53 0 0,18 0 16,35 0-16,-35 17 0,-17-17 15,16 0-15,1 0 0,-17 0 0,17 0 16,35 0-16,-53 0 0,0 0 16,36 18-16,-18-18 15,-18 0-15,0 0 0,54 0 16,-54 0-16,18 0 0,35 0 16,-53 0-16,18 0 0,35 0 15,-52 0-15,17 0 0,35 0 16,-53 18-16,0-18 0,1 0 0,34 0 15,-35 0-15,54 0 16,-54 0-16,-18 17 0,36-17 16,-35 0-16,17 0 0,18 0 15,-35 0-15,17 0 0,36 0 16,-54 0-16,19 0 0,17 0 16,-36 0-16,18 0 0,1 0 15,-19 0-15,1 18 0,0-18 16,-1 0-16,1 0 15,0 0 1,-1 0-16,1 0 16,-1 0-16,1 0 0,0 0 15,17 0-15,-17 0 16,-1 0-16,1 0 16,-18 17-1,18-17-15,-1 0 16,1 0-1,0 0 1,17 18-16,-18-18 16,1 0-16,17 0 15,-17 0 1,-36 0 46,1 0-46,-1 0 15,0 0-15,18-18-16,-17 1 16,17-1-16,0 1 15,0-1-15,0 0 16,0 1-16,-18 17 0,18-18 15,0 0 1,-17 18-16,17-17 0,-18 17 16,18-18-1,-18 18 17,18 18-1,0-1-16,0 1-15,-17-18 16,17 18-16,0-1 0,0 1 16,0 0-16,35-1 15,-35 1-15,18-18 0,-18 17 16,17-17-16,-17 18 0,18-18 16,-1 18-16,1-18 15,-18 17-15,0 1 0,0 0 16,0-1-1,-18-17-15,18 18 0,-35-18 0,0 18 16,0-1-16,17-17 0,-35 35 16,18-17-16,17 0 0,-17-1 15,17 1-15,1-18 0,-19 35 16,19-17-16,-1-18 0,18 18 16,18-54-1</inkml:trace>
  <inkml:trace contextRef="#ctx0" brushRef="#br1" timeOffset="179899.92">653 2699 0,'17'-18'31,"-17"36"16,-17-1-31,-19 1-16,36 0 15,-53 17-15,36-17 0,-1-1 16,-35 36 0,36-35-16,-19 17 0,19-17 15,-1-1-15,18 1 16,0-36 15,18 1-15,-1-19-16,19 1 15,-36 17-15,17 1 0,1-1 16,-18 1-16,18-1 0,-1 0 16,-17 1-16,18 17 15,-18-18 1,17 18-16,1 0 16,0 0-16,-18-18 15,35 18-15,-17 0 0,-1 0 16,1 0-16,0 36 15,-1-36-15,-17 17 0,18-17 0,-1 18 16,1 17-16,-18-17 16,18-1-16,-18 19 0,0-19 15,0 1-15,0 0 0,0-1 16,17-17 0,-17 18-16,18-18 15,0 0 16</inkml:trace>
  <inkml:trace contextRef="#ctx0" brushRef="#br1" timeOffset="182466.18">847 1834 0,'0'0'0,"0"-17"15,0-1 17,-18 18-17,0 0 1,1 18-16,-19 17 16,19-17-16,-1-1 0,-17 1 15,17 0-15,1-1 0,-1 1 0,0 0 16,1-1-16,-19 18 0,19-17 15,-1 0-15,1-1 16,17 1-16,0 0 0,-18-18 16,18-18 15,0 0-31,0 1 16,0-1-16</inkml:trace>
  <inkml:trace contextRef="#ctx0" brushRef="#br1" timeOffset="182746.46">423 1799 0,'18'0'62,"0"18"-62,-1-1 16,1-17-16,17 18 15,0 17-15,1 1 16,-19-19-16,-17 1 0,18-18 0,17 35 16,-35-17-16,18 17 15,0-17-15,-18-1 0,17 36 16,-17-35-16,0 17 16,0-17-16,0-1 15</inkml:trace>
  <inkml:trace contextRef="#ctx0" brushRef="#br1" timeOffset="183150.54">847 2081 0,'-18'0'0,"36"0"0,-54 0 15,36-17 1,0-1 0,36 18-16,-19 0 15,19 0-15,-19 0 16,1 0-16,-1 0 0,1 0 0,0 18 16,-1-1-16,-17 1 15,0 17-15,0-17 16,-17 0-16,-19-1 15,36 1-15,-17-1 0,-18 1 16,17-18-16,18 18 0,-18-18 0,1 0 16,-1 0-16,18 17 15,35-17 1,-17 0 0,0 0-16,-1 0 0,18 0 15,-17-35-15,17 35 0,1 0 0,-19-18 16,19 18-16,34-17 0,-35 17 15,1 0-15,17 0 0,-18 0 16</inkml:trace>
  <inkml:trace contextRef="#ctx0" brushRef="#br1" timeOffset="184343.99">5415 8872 0,'-18'-17'0,"18"-1"16,-17 18-16,17-18 16,0 1-1,-18 17 1,1 0 0,-19 17-1,19-17-15,-1 36 0,-53-19 16,54 1-16,-18 0 0,-36 35 15,53-36-15,-17 1 0,-18 17 16,36-35-16,-19 18 0,19-1 16,-1 1-16,0-18 0,-17 18 15,35-1-15,-18-17 0,1 0 16,17-35 0</inkml:trace>
  <inkml:trace contextRef="#ctx0" brushRef="#br1" timeOffset="184598.74">4815 8855 0,'0'-18'0,"0"0"31,36 54 0,-36-19-31,35 19 16,-17-19-16,-1 1 0,19 17 15,-36-17-15,17-1 0,1 19 16,-1-36-16,1 17 0,0 19 16,-18-19-16,17 1 15,-17 0-15,0-1 16,18-17 0</inkml:trace>
  <inkml:trace contextRef="#ctx0" brushRef="#br1" timeOffset="184930.94">5309 9102 0,'0'17'16,"18"-17"15,-18 18 16,0 0-31,0-1-16,0 1 15,0-1-15,0 1 16,0 0-16,0-1 0,0 1 15,-18 0-15,18-1 16,0 1-16,-17 0 0,17-1 16,0 1-16</inkml:trace>
  <inkml:trace contextRef="#ctx0" brushRef="#br1" timeOffset="187434.11">1094 6121 0,'-18'0'0,"18"-18"15,0 0 1,0 1 0,18 17 77,17 0-93,0 0 16,0-18-16,-17 18 0,17 0 16,1 0-16,-19-18 0,19 18 0,34 0 15,-35 0-15,1 0 0,34 0 16,-52 0-16,17 0 0,-17 0 16,17 0-16,-17 0 0,-1 18 15,1-18-15,0 0 16,-36 0 15,-17 0-15,17 0-1</inkml:trace>
  <inkml:trace contextRef="#ctx0" brushRef="#br1" timeOffset="187813.65">1393 5856 0,'0'0'0,"0"-18"0,-17 18 15,17-17-15,-18 17 16,18-18 0,0 53 15,0-17-16,0 0-15,18-1 0,-18 19 0,0-19 16,0 19-16,0-19 0,0 18 0,0 1 16,0-1-16,0 18 0,0-18 15,0-17-15,0 0 0,0-1 0,0 1 16,0-1-16,0 19 16,0-19-16,0 1 15,-18-18 1,18 18-1,-17-18 1,17-36 15</inkml:trace>
  <inkml:trace contextRef="#ctx0" brushRef="#br1" timeOffset="188340.84">1129 5292 0,'-18'0'16,"36"0"31,0 0-32,-1-18-15,1 18 16,-1 0-16,1 0 0,0 0 16,-1 0-16,1 0 0,17 0 15,1 0-15,34 0 16,-35 0-16,1 0 0,17 0 15,-36 0-15,1 0 0,-1 0 0,1 0 16,0 0-16,-1 0 0,1 0 16,0 0-1,-54 0 1,1-18 0</inkml:trace>
  <inkml:trace contextRef="#ctx0" brushRef="#br1" timeOffset="188639.36">1323 5098 0,'0'0'0,"35"17"46,-35 1-30,18-18-16,-1 53 16,-17-36-16,0 1 0,0 17 15,18-17-15,-18 0 0,0 35 16,0-36-16,0 1 16,0-1-16,0 1 15</inkml:trace>
  <inkml:trace contextRef="#ctx0" brushRef="#br1" timeOffset="189081.5">1940 5556 0,'18'0'62,"17"-17"-62,-17 17 16,17 0-16,0 0 0,-17-18 16,17 18-16,18 0 15,-35 0-15,17 0 0,0 0 16,1 0-16,-19 0 0,54 18 15,-53-18-15,-1 0 16,1 0-16,-1 0 0,1 0 16,-53 0 15</inkml:trace>
  <inkml:trace contextRef="#ctx0" brushRef="#br1" timeOffset="189354.91">2187 5415 0,'-17'0'0,"17"-35"32,17 35-17,-17 17 1,18 1-1,-18 17-15,17 1 16,-17-19-16,18 19 16,-18-19-16,18 1 0,-18 35 15,0-36-15,0 19 16,0-19-16,0 19 16,0-19-16,0 1 15</inkml:trace>
  <inkml:trace contextRef="#ctx0" brushRef="#br1" timeOffset="193969.26">2011 4621 0,'0'-17'16,"17"17"187,19 0-188,-19 0-15,1 17 0,0-17 16,-1 0-16,1 0 0,35 18 16,-36-18-16,19 0 0,17 18 15,-18-18-15,18 0 0,-35 0 16,17 0-16,-18 0 0,36 0 16,-35 0-16,0 0 0,-1 0 15,1 0-15,-36 0 63,18 17-48,-17-17 17</inkml:trace>
  <inkml:trace contextRef="#ctx0" brushRef="#br1" timeOffset="194398.34">2346 4533 0,'18'0'16,"-18"18"78,0-1-94,0 1 15,0 0-15,0-1 16,0 1-16,0 17 0,0-17 15,0 0-15,-18 17 16,18-18-16,0 1 0,0 35 0,0-35 16,0-1-16,0 19 15,0-19-15,0 1 0,0 0 16,0-54 31,-18 36-47</inkml:trace>
  <inkml:trace contextRef="#ctx0" brushRef="#br1" timeOffset="195253.03">1552 6756 0,'-17'0'16,"34"0"15,1 0-15,17 0-16,-17 0 15,-1 0-15,1 0 0,0 0 0,35 0 16,-36 0-16,1 0 0,35 0 16,-36 0-16,1 0 0,35 17 15,-35-17-15,-1 0 0,19 0 16,-19 0-16,1 0 0,-1 0 16,1 0-16,0 0 0,-1 0 15,1 0 1</inkml:trace>
  <inkml:trace contextRef="#ctx0" brushRef="#br1" timeOffset="195550.62">1834 6597 0,'0'0'15,"-17"-18"-15,34 54 47,-17-19-31,18 1-16,-18-1 0,18 1 16,-1 35-16,-17-35 0,0 17 15,0 18-15,0-18 0,0-17 16,0 35-16,0-36 15,0 1-15,0 17 0,-17-35 16,17 18-16</inkml:trace>
  <inkml:trace contextRef="#ctx0" brushRef="#br1" timeOffset="196036.66">1164 7126 0,'0'0'16,"0"-18"15,18 18-31,17 0 0,-35-17 0,35 17 16,-17 0-16,0 0 0,17 0 15,-17 0-15,-1 0 16,1 0-16,-1 0 0,1 0 0,0 0 16,-1 0-16,1 0 15,0 0-15,-18 17 0,17-17 16,1 18-16,0-18 15,-1 0 1</inkml:trace>
  <inkml:trace contextRef="#ctx0" brushRef="#br1" timeOffset="196337.45">1358 6932 0,'-17'0'31,"17"18"16,17-18-47,-17 17 0,0 19 16,18-1-16,-18-17 15,0-1-15,17 18 0,-17 1 16,0-19-16,0 36 0,0-35 16,0 17-16,0 0 0,0-17 15,0 0-15,0-1 16,0 1-16</inkml:trace>
  <inkml:trace contextRef="#ctx0" brushRef="#br1" timeOffset="196882.51">1094 6544 0,'-18'0'16,"0"0"0,36 0 46,0 0-46,-1 0-16,1 0 15,0 0-15,-1 18 0,1-18 16,-1 0-16,19 0 16,-1 0-16,0 0 15,-17 0-15,0 17 0,17-17 16,-18 0-16</inkml:trace>
  <inkml:trace contextRef="#ctx0" brushRef="#br1" timeOffset="197170.91">1182 6403 0,'0'35'47,"0"0"-31,0 1-1,0-19-15,0 1 0,0 17 16,0-17-16,0 17 15,0-17-15,0-1 0,0 19 16,0-19-16,0 1 0,0 0 16</inkml:trace>
  <inkml:trace contextRef="#ctx0" brushRef="#br1" timeOffset="197683.13">2028 7214 0,'0'-17'0,"0"34"0,-17-52 16,17 17-16,-18 1 16,18-1-16,0 0 15,35 1-15,-17 17 16,0 0-16,17 0 16,-17 0-16,-1 0 15,1 0-15,0 0 0,-1 0 0,1 0 16,-1 0-16,19 0 0,-1 0 15,-17 0-15,-1 0 0,36 0 16,-35 0-16,17 0 16,-17 0-16</inkml:trace>
  <inkml:trace contextRef="#ctx0" brushRef="#br1" timeOffset="197979.22">2170 6932 0,'0'0'15,"-18"0"-15,0 0 16,18 18 31,36-18-47,-36 35 0,0-17 15,17-1-15,1 54 16,-18-36-16,0 0 0,0 36 16,0-36-16,0 53 15,0-70-15,0 0 0,0 17 16,0-17-16,0-1 16</inkml:trace>
  <inkml:trace contextRef="#ctx0" brushRef="#br2" timeOffset="214645.88">3175 3492 0,'0'18'15,"-18"-18"-15,36 0 188,17 0-172,-17 0-16,0 0 0,-1 0 15,36 0-15,-18 0 0,1 0 16,17 0-16,-18 0 0,-18 0 15,36 18-15,-17-18 0,-19 0 16,36 17-16,-35-17 0,0 0 16,-1 0-16,1 0 0,-1 0 15,-17 18 17,-17-18-1,17-18-16,-18 18-15,18-35 0</inkml:trace>
  <inkml:trace contextRef="#ctx0" brushRef="#br2" timeOffset="-214484.84">3492 3334 0,'-17'0'15,"17"-18"-15,0 0 16,-18 18 15,18 18 1,0 17-32,0-17 15,0 0-15,0-1 0,0 1 0,0 35 16,0-36-16,-17 72 15,17-54-15,0 36 16,0-36-16,0-18 0,0 19 16,0-19-16,0 1 0,0 0 15,0-1-15,0-34 47,0-1-31,0 0-16,-18 1 0,18-1 15</inkml:trace>
  <inkml:trace contextRef="#ctx0" brushRef="#br2" timeOffset="-213813.46">3281 2611 0,'-18'0'15,"1"0"1,52 0 31,0 0-47,-17 0 0,-1 0 15,19 0-15,-1 0 0,0 0 16,18 17-16,-35-17 16,17 0-16,-17 0 0,17 0 0,0 0 15,1 0-15,16 18 0,-16-18 16,-19 0-16,19 0 0,-1 0 15,-17 0-15,-1 0 0,1 0 16,-1 0-16,-17-18 16,-35 18-1</inkml:trace>
  <inkml:trace contextRef="#ctx0" brushRef="#br2" timeOffset="-213522.73">3616 2275 0,'-18'0'15,"36"0"-15,-53 0 0,17-17 0,0 17 16,18 17 15,0 19-15,0-19-16,18 19 0,-18-1 15,0 0-15,18 0 0,-18 36 16,0-36-16,0 18 0,17-18 0,-17 1 16,0-1-16,0-17 0,0 35 15,0-36-15,0 1 0,0-1 16,0-34 0</inkml:trace>
  <inkml:trace contextRef="#ctx0" brushRef="#br2" timeOffset="-212853.85">4233 2328 0,'0'0'0,"-17"0"0,17-17 15,0-1 16,17 18-31,19 0 16,-19 0-16,1 0 0,17 0 16,-17 0-16,17 0 0,-17 18 15,17-18-15,53 17 16,-53-17-16,54 18 16,-72 0-16,36-18 0,-18 0 15,-17 0-15,0 0 0,-1 0 16,1 0-16,-18-18 0,0-17 15</inkml:trace>
  <inkml:trace contextRef="#ctx0" brushRef="#br2" timeOffset="-212598.03">4533 2099 0,'-17'0'16,"34"0"-16,-52-18 0,17 18 0,18-17 15,-17 17-15,17 17 32,0 19-17,35-19-15,-35 1 0,0 0 0,18-1 16,17 107 0,-35-89-16,17 18 15,-17-18-15,0 0 0,18 36 16,-18-53-16,0 17 0,0-17 15,0-1-15,0 1 16</inkml:trace>
  <inkml:trace contextRef="#ctx0" brushRef="#br2" timeOffset="-212192.89">4463 2963 0,'0'-17'31,"17"17"-15,19 0-1,-19 0-15,54 0 16,-54 0-16,19 17 0,34-17 16,-35 0-16,1 18 0,34-18 15,-34 0-15,-1 0 0,71 18 16,-89-18-16,1 0 15,17 0-15,-17 0 0,0 0 0,-36 0 32</inkml:trace>
  <inkml:trace contextRef="#ctx0" brushRef="#br2" timeOffset="-211931.14">4798 2840 0,'-18'-18'16,"36"36"-16,-36-53 15,0 35-15,18 35 32,0-18-17,0 1-15,18 0 0,-18 35 16,0-36-16,18 19 0,-18-1 15,0-17-15,0 17 0,0 0 16,0-17-16,0-1 16,0 1-16</inkml:trace>
  <inkml:trace contextRef="#ctx0" brushRef="#br2" timeOffset="-211451.73">4057 3210 0,'-18'0'0,"36"0"0,-53 0 0,70 0 47,-17 0-31,-18 18-16,35-18 0,18 18 15,-36-18-15,1 0 0,17 17 16,-17-17-16,17 18 16,-17-18-16,0 0 0,-1 17 0,1-17 15,-1 0-15,1 0 0,0 0 0,17 18 16,-17-18-16,-1 0 0,19 18 15,-19-18-15,1 0 0,-1 0 16,1 0-16,0 0 16</inkml:trace>
  <inkml:trace contextRef="#ctx0" brushRef="#br2" timeOffset="-211167.3">4322 3104 0,'0'0'0,"-18"0"0,18-17 15,0 34 17,0 19-17,0-19 1,0 19-16,18-19 0,-18 1 0,0 0 15,0 17-15,0-18 0,0 1 0,0 17 16,0 1-16,0-19 0,0 1 16,17 17-16,-17-17 15</inkml:trace>
  <inkml:trace contextRef="#ctx0" brushRef="#br2" timeOffset="-210495.23">4586 3863 0,'0'0'0,"18"0"31,-1 0-15,1 0-16,0 0 15,-1 0-15,19 0 0,-19 0 16,18 0-16,-17 0 0,17 0 0,1 0 15,70 18-15,-71-18 16,18 17-16,35-17 16,-53 18-16,18-18 0,18 0 15,-36 17-15,0-17 0,18 0 16,-35 0-16,-1 0 0,1 0 0,0 0 16,-54-17-1,19-1 1</inkml:trace>
  <inkml:trace contextRef="#ctx0" brushRef="#br2" timeOffset="-210214.62">5151 3722 0,'0'-18'0,"-18"18"16,36 18-16,-54-36 15,36 1-15,0 52 32,0-18-32,18 1 15,-18 17-15,0-17 0,0 35 16,0-18-16,18 18 16,-18-35-16,0 17 0,17-17 0,-17 52 15,18-52-15,-18 17 16,0-17-16,0-1 0,0 1 15,0 0-15,0-1 16</inkml:trace>
  <inkml:trace contextRef="#ctx0" brushRef="#br2" timeOffset="-209349.13">3933 4674 0,'0'-17'47,"36"34"31,-19-17-78,19 18 0,-1-18 15,0 0-15,-17 18 16,35-18-16,-18 0 0,0 17 16,36-17-16,-53 0 15,34 0-15,-16 0 0,-1 0 16,-17 0 0,-1 0-16,1 0 31,-18-17-16,0-1-15</inkml:trace>
  <inkml:trace contextRef="#ctx0" brushRef="#br2" timeOffset="-208942.56">4198 4533 0,'-18'0'0,"36"0"0,-53-17 16,17-1-1,18 36 32,0-1-31,0 18-16,0-17 15,0 0-15,0 17 0,0-17 16,0-1-16,0 19 0,0 16 16,0-34-16,0 17 0,0-17 0,0 17 15,0-17-15,0 0 0,0 35 16,0-36-16,18 18 16,-18-17-16,0-36 78</inkml:trace>
  <inkml:trace contextRef="#ctx0" brushRef="#br2" timeOffset="-207931.21">2364 2681 0,'0'0'0,"0"18"16,-18-18-16,18-18 47,-18 18-47,36 18 62,0-18-46,-1 17-16,19 1 16,-1-18-16,-18 18 0,19-1 15,-19 1-15,1-18 0,17 18 16,-17-1-16,0-17 0,17 18 15,-18-18-15,1 0 0,0 0 16,-1 0-16,1 0 0,0 0 16,-1 0-16,1-18 15</inkml:trace>
  <inkml:trace contextRef="#ctx0" brushRef="#br2" timeOffset="-207549.69">2558 2505 0,'0'0'0,"0"-18"0,0 0 16,0 1-16,0 34 47,0 1-32,0 17-15,0-17 0,0 0 16,-18 35-16,18-36 0,0 18 16,0 18-16,0-35 0,0 17 15,0 1-15,0-19 0,0 1 16,0 17-16,0-17 0,0-1 15,0 1-15,-18 0 16,18-1-16,0 1 16</inkml:trace>
  <inkml:trace contextRef="#ctx0" brushRef="#br0" timeOffset="-191818.43">1535 2840 0,'-18'0'0,"18"-18"63,0 36 46,18-18-109,-18 17 16,17 1-16,1-18 15,-18 18-15,17-1 0,1 1 16,-18 0-16,18-18 0,-18 17 16,17-17-16,-17 18 0,18 0 15,0-1-15,-18 1 0,17 0 16,1-1-1,-18 1-15,18-18 0,-18 17 16,17 19-16,1-36 0,0 35 16,-1-35-16,-17 18 15,18-18-15,-1 17 0,1-17 16,-18 18-16,18-18 16,-18 18-16,17-18 0,1 17 15,-18 1-15,18-18 16,-18 17-16,17 1 0,-17 0 15,0-1 1,18 1-16,-18 0 16,18-1-16,-1 1 15,1 0-15,-1-1 16,1-17 0,0 18-16,-1-1 15,-17 1 1,18 0-16,-18-1 15,0 1-15,18-18 16,-18 18-16,0-1 0,17-17 16,-17 36-16,18-19 15,-18 1-15,18 0 16,-1-1-16,-17 1 16,18-18-16,-1 35 0,-17-17 15,18-1-15,0-17 16,-18 18-16,17 0 0,1-1 15,0 1 1,-1 0-16,-17-1 16,18-17-16,0 18 15,-18-1-15,17-17 16,-17 18-16,18 0 0,0-1 16,-1 1-1,-17 0-15,18-18 0,-18 17 16,17-17-16,-17 18 0,18-18 15,-18 18-15,18-18 0,-18 17 16,17-17-16,-17 18 16,18-1-16,0 1 15,-1-18 1,-17 18-16,18-18 16,-18 17-16,18 1 15,-18 0 1,17-18-16,-17 17 15,18-17-15,-18 18 16,0 0-16,17-18 0,-17 17 16,18-17-16,-18 18 0,18-18 15,-1 0-15,-17 18 0,18-18 16,-18 17-16,18-17 0,-1 18 16,-17-1-16,18-17 0,-18 18 15,18-18-15,-18 18 0,17-18 16,-17 17-16,18-17 15,-18 18-15,17 0 16,1-1-16,-18 1 16,18 0-16,-18-1 15,0 1-15,0-1 16,17 1-16,-17 17 16,18-35-1,-18 18-15,0 0 16,18-18-16,-18 17 0,17-17 15,-17 18-15,18-18 0,-18 18 16,18-18-16,-18 17 0,0 1 16,17-1-16,-17 1 0,18 17 15,0-17-15,-18 0 0,0-1 16,17 1-16,-17 0 0,35 35 16,-35-36-16,18 1 0,0 17 15,-18-17-15,17-1 0,1 19 16,-18-19-16,18 1 0,-18 0 15,17-1-15,1 1 0,-18-1 0,18 1 16,-1 0-16,-17-1 0,18 1 16,-1 0-16,-17-1 0,18 1 15,0 0-15,-1-1 0,1 1 16,0-1-16,-1 19 16,1-1-16,0-35 15,-1 35-15,-17-17 16,18 0-16,-18-1 0,17-17 15,-17 18-15,18-18 0,-18 18 16,18-1-16,-1 1 16,-17-1-16,18 1 15,0 0-15,-1-1 0,1 19 16,-18-19-16,18 1 0,-1 17 16,-17-17-16,18-1 0,0 1 0,-1 17 15,1-17-15,-18 0 16,17-1-16,1 1 0,0 0 0,-1 17 15,1-18-15,0 1 0,-1 35 16,1-35-16,-18-1 0,35 19 16,-35-19-16,18 1 15,-1 17-15,-17-17 0,18-1 16,17 36-16,-35-35 0,18 0 16,0 17-16,-18-17 15,17-1-15,19 18 16,-36-17-16,17 0 15,1-18-15,-18 35 0,17-17 16,1-18-16,-18 17 16,18 1-16,-1 0 0,1-1 15,0 1-15,-18-1 16,17-17-16,-17 18 0,0 0 0,18-1 16,0 1-16,-1 0 0,1-1 15,-18 1-15,18-18 16,-18 18-16,17-1 15,-17 1-15,18-18 16,-18 18-16,17-1 16,-17 1-1,18-18-15,-18 17 0,18-17 16,-18 18-16,0 0 16,17-1-16,-17 1 0,0 0 15,0-1-15,18 1 16,-18 0-1,0-1-15,0 1 16,18-18-16,-1 17 31,-17 1-15,0 0 0,18-18-16,-18 17 15,0 1-15,0 0 16,0-1-16,0 1 47,0-36 46,0-17-93,0 17 16,0 1 0,-18-1-16,-17 0 0</inkml:trace>
  <inkml:trace contextRef="#ctx0" brushRef="#br0" timeOffset="-190246.99">2240 2505 0,'0'17'0,"18"19"141,-18-19-126,17 1-15,-17 0 16,18-18-16,-18 17 16,18 1-16,-18-1 15,17-17-15,-17 18 0,18-18 16</inkml:trace>
  <inkml:trace contextRef="#ctx0" brushRef="#br0" timeOffset="-189967.54">2399 2946 0,'0'0'0,"0"17"0,0 1 31,18-18-15,17 0-16,-18 18 15,1-1-15,0 1 16,-18 0-16,17-1 15,-17 1-15</inkml:trace>
  <inkml:trace contextRef="#ctx0" brushRef="#br0" timeOffset="-189777.48">2646 3246 0,'0'0'0,"0"17"16,17 1 0,19-18-1,-36 17-15,17-17 0,-17 18 16,0 0-16,18-1 16,-18 1-16</inkml:trace>
  <inkml:trace contextRef="#ctx0" brushRef="#br0" timeOffset="-189566.18">2963 3598 0,'0'18'15,"0"-36"-15,0 54 0,0-19 0,18-17 16,0 18-16,-1 0 15,1-1 1,-18 1-16,18-18 0,-18 17 16,0 1-16,17 0 15</inkml:trace>
  <inkml:trace contextRef="#ctx0" brushRef="#br0" timeOffset="-189357.06">3334 4075 0,'0'0'0,"0"17"0,17 1 16,1-18 0,-18 17-16,18-17 0,-1 18 15,-17 0-15,18-18 16,-18 17-16,18 1 0,-18 0 15,17-18-15</inkml:trace>
  <inkml:trace contextRef="#ctx0" brushRef="#br0" timeOffset="-189163.61">3616 4410 0,'0'0'0,"18"17"15,-1-17 1,-17 18-16,18-18 16,0 18-16,-18-1 15,17-17-15,-17 18 0,18 0 16</inkml:trace>
  <inkml:trace contextRef="#ctx0" brushRef="#br0" timeOffset="-188949.9">3969 4727 0,'0'18'0,"0"-36"0,17 53 16,1-35-16,-18 18 15,18-18-15,-1 18 0,1-18 16,0 17-16,-1 1 15,1 0-15,-18-1 16,17 1-16,-17 0 16</inkml:trace>
  <inkml:trace contextRef="#ctx0" brushRef="#br0" timeOffset="-188735.1">4304 5098 0,'0'0'16,"0"17"-16,18-17 0,-18 18 0,0 0 16,17-1-1,1 1 17,-1-1-32,1-17 15,0 18-15,-1 0 16,-17-1-1</inkml:trace>
  <inkml:trace contextRef="#ctx0" brushRef="#br0" timeOffset="-188531.23">4586 5380 0,'18'17'0,"-36"-34"0,36 52 15,-1-17-15,-17-1 16,0 1 15,0 0-15,36-18-1,-19 0-15,-17 17 16,0 1-16</inkml:trace>
  <inkml:trace contextRef="#ctx0" brushRef="#br0" timeOffset="-188315.11">4780 5609 0,'0'0'15,"0"18"-15,0-1 0,18 1 16,-1 0 15,1-18-15,-18 17-16,0 1 15,0 0 1,0-1 0,0 1-1</inkml:trace>
  <inkml:trace contextRef="#ctx0" brushRef="#br0" timeOffset="-188281.62">4833 5786 0,'-18'17'16,"18"1"-16</inkml:trace>
  <inkml:trace contextRef="#ctx0" brushRef="#br0" timeOffset="-188109.25">4833 5891 0,'18'0'15,"17"0"1,-106-17-16,89 34 16,35 1 62</inkml:trace>
  <inkml:trace contextRef="#ctx0" brushRef="#br0" timeOffset="-187898.21">5045 5997 0,'0'18'0,"-18"-18"31,18-18 1,18 18-32</inkml:trace>
  <inkml:trace contextRef="#ctx0" brushRef="#br0" timeOffset="-187715.31">5115 6015 0,'-17'17'0,"34"-34"0,-34 17 47,34 0-47</inkml:trace>
  <inkml:trace contextRef="#ctx0" brushRef="#br0" timeOffset="-186578.47">1517 3792 0,'0'0'16,"18"0"31,-1 0-31,-17 36-1,18-36-15,-18 17 0,17-17 16,-17 36-16,0-19 0,0 1 0,18-1 15,-18 1-15,0 0 0,18-18 16,-1 35-16,-17-17 0,18-18 16,0 17-16</inkml:trace>
  <inkml:trace contextRef="#ctx0" brushRef="#br0" timeOffset="-186382.17">1958 4322 0,'0'17'16,"0"-34"-16,0 52 0,0-18 31,35-17-31,-17 0 0,-18 18 16,17-18-16,1 18 0,0-18 15,-18 17-15,17-17 0</inkml:trace>
  <inkml:trace contextRef="#ctx0" brushRef="#br0" timeOffset="-186139.77">2346 4674 0,'0'0'15,"35"0"1,-35 18 0,18-18-16,-18 18 15,0-1-15,0 1 0,0-1 16,0 1-16,0 0 0,0 35 16,0-36-16,0 1 15</inkml:trace>
  <inkml:trace contextRef="#ctx0" brushRef="#br0" timeOffset="-185953.64">2716 5080 0,'0'18'15,"18"-1"16,-18 1-31,0 0 16,0-1-16,0 1 16</inkml:trace>
  <inkml:trace contextRef="#ctx0" brushRef="#br0" timeOffset="-185730.21">2910 5556 0,'0'0'0,"0"18"16,18 17 0,-18-17-1,18-18 1,-18 17-16,17 1 0,-17 0 15</inkml:trace>
  <inkml:trace contextRef="#ctx0" brushRef="#br0" timeOffset="-185505.11">3210 6103 0,'0'18'0,"0"-36"0,0 53 16,18-17-16,-18 0 15,0-1 1,0 1 0,18-18-16,-18 18 0,0-1 15</inkml:trace>
  <inkml:trace contextRef="#ctx0" brushRef="#br0" timeOffset="-185318.59">3440 6544 0,'0'0'0,"0"18"0,17-18 0,1 35 31,-1-35-15,-17 18-16</inkml:trace>
  <inkml:trace contextRef="#ctx0" brushRef="#br0" timeOffset="-185118.41">3739 6897 0,'0'0'0,"0"17"32,0 1-1</inkml:trace>
  <inkml:trace contextRef="#ctx0" brushRef="#br0" timeOffset="-184894.51">3810 7003 0,'0'0'0,"18"-18"47,-1 18-31</inkml:trace>
  <inkml:trace contextRef="#ctx0" brushRef="#br1" timeOffset="-173987.32">2946 6103 0,'0'0'0,"17"0"47,19 0 46,-1 0-77,0 0-16,0 0 0,-17 0 16,35 0-16,-35 0 0,-1 0 15,36 0-15,-18 0 0,-17 0 16,17 0-16,-17 0 0,0 0 15,-1 0-15,1 0 16,0 0-16,-18-18 94</inkml:trace>
  <inkml:trace contextRef="#ctx0" brushRef="#br1" timeOffset="-173649.26">3281 5927 0,'0'0'0,"-18"-18"0,18 0 15,-17 18-15,-1 0 16,18 18 31,0 17-32,0-17-15,0 17 16,0 0-16,0-17 0,0 53 16,0-54-16,0 89 15,0-88-15,0 17 0,-18 18 16,18-35-16,0-1 0,0 19 15,-17-19-15,17 1 16</inkml:trace>
  <inkml:trace contextRef="#ctx0" brushRef="#br1" timeOffset="-130800.96">6473 3263 0,'0'0'0,"-17"0"15,34 0 63,1 0-62,0 0 0,-1-17-1,1 17-15,0 0 16,-1 0-16,1 0 0,17 0 16,-17 0-16,17 0 0,18 0 15,-35 0-15,17 17 0,36-17 16,-36 0-16,35 18 15,1-18-15,-36 0 0,0 17 16,36-17-16,-36 0 0,71 18 16,-71-18-16,-17 0 15,35 18-15,-18-18 0,-17 0 16,17 0-16,0 0 0,-17 17 16,35-17-16,-18 0 15,1 0-15,-1 0 0,53 18 0,-35-18 16,-18 0-16,18 0 0,0 0 15,-18 18-15,18-18 0,0 0 0,-18 0 16,18 17-16,-17-17 0,52 18 16,-53-18-16,18 0 0,18 18 15,-36-18-15,0 17 0,53-17 16,-52 0-16,-1 0 0,0 0 0,-17 18 16,17-18-16,0 0 0,1 0 0,-1 0 15,-17 0-15,17 0 0,0 0 0,36 0 16,-18 0-16,-18 0 0,35 17 15,-34-17-15,34 0 16,-34 18-16,-1-18 0,0 0 16,53 18-16,-52-18 0,16 17 15,37-17-15,-36 0 0,-1 0 16,37 18-16,-36-18 0,-18 0 16,18 0-16,-18 0 0,0 18 0,18-18 15,18 0-15,-36 0 0,0 0 16,1 17-16,34-17 0,-35 0 15,1 0-15,-1 18 0,18-18 0,-18 0 16,1 0-16,-1 0 0,53 0 16,-53 18-16,18-18 0,-18 0 15,1 0-15,17 0 0,-18 0 0,53 0 16,-35 0-16,-18 0 0,54 0 16,-54 0-16,18 17 0,35-17 15,-53 0-15,0 0 0,54 0 16,-54 0-16,0 0 0,53 0 15,-52 0-15,-1 0 0,0 0 16,18 0-16,-18 18 0,1-18 0,17 0 16,17 0-16,-17 0 0,-18 0 15,71 0-15,-71 18 0,18-18 16,36 0-16,-54 0 0,18 0 16,35 17-16,-35-17 15,0 0-15,-18 0 0,18 0 0,-18 18 16,1-18-16,16 0 0,-16 0 0,17 0 15,0 0-15,-18 17 0,71-17 16,-53 0-16,-18 0 0,18 18 0,0-18 16,-18 0-16,18 0 0,35 18 15,-35-18-15,0 0 0,53 17 16,-36-17-16,-17 0 0,53 0 16,-53 18-16,0-18 0,35 0 15,-35 0-15,-18 18 0,36-18 16,-36 0-16,0 0 0,36 17 15,-36-17-15,1 0 0,-1 0 0,35 18 16,-34-18-16,-1 0 16,53 18-16,-53-18 0,18 0 15,-17 0-15,52 17 0,-53-17 16,0 0-16,36 18 0,-36-18 16,18 0-16,-35 17 0,-1-17 15,19 0-15,-19 0 16,1 0-1,0 0 17,-1 0-32,1 0 15,-1 0 17,-52 0 61</inkml:trace>
  <inkml:trace contextRef="#ctx0" brushRef="#br3" timeOffset="-112654.12">2434 4780 0,'18'0'47,"-18"18"437,17-1-484,1 1 16,-18 0-1,18-1 1,-1 1-16,-17 0 15,0-1-15,18 1 16,-18 0-16,0-1 16,18-17-16,-18 18 15,0-1-15,17 1 0,-17 0 16,0-1-16,18-17 16,-18 18-16,0 0 0,18-18 0,-18 17 15,17 1-15,-17 0 0,0-1 16,18 1-16,-18-1 15,0 1-15,17-18 0,-17 18 16,0-1-16,0 1 0,18 0 16,-18-1-16,0 1 0,0 0 15,0-1-15,0 1 16,18-1-16,-18 1 16,0 0-16,0-1 0,0 1 15,0 0-15,0-1 16,0 1-16,0 0 15,0-1-15,0 1 0,17 0 16,-17-1-16,18 54 16,-18-54-16,0 1 0,0 17 15,0-17-15,0 0 0,0 17 16,18 0-16,-18-17 16,0-1-16,0 1 0,17 17 15,-17-17-15,0 17 0,0 18 16,0-35-16,0 17 0,0 0 15,0 1-15,0-1 0,0 18 0,0-18 16,-17 36-16,17-54 0,0 19 16,0 16-16,0-34 0,0 17 15,0 1-15,0-19 16,0 19-16,0-1 0,0-18 16,0 54-16,0-36 0,0-17 15,0 53-15,0-54 0,0 18 16,-18 36-16,18-36 15,0 1-15,-18-1 0,18-18 0,0 19 16,-17-19-16,17 19 0,0 17 16,0-36-16,0 1 0,0 35 15,0 0-15,0 17 16,-18-34-16,18-19 0,0 18 16,0 1-16,0-19 0,0 36 15,0-35-15,0 17 0,0-17 0,0-1 16,0 1-16,0 0 0,0-1 0,0 36 15,0-35-15,0 0 16,0-1-16,0 1 0,0-1 0,0 1 16,0 35-16,0-35 0,0-1 0,0 19 15,0-19 1,0 1-16,0 0 0,0 34 16,0-34-16,0 53 0,0-54 15,0 19-15,-18-19 16,18 1-16,0 35 0,-17-36 15,17 1-15,0 35 0,0-18 16,-18-17-16,18 35 0,0-36 16,0 19-16,0-1 15,-17 0-15,17-17 0,0 17 16,0 0-16,0-17 0,-18 70 16,18-35-1,0-35-15,0-1 0,-18 1 16,18 0-16,0-1 15,0 1-15,0 0 16,0-1 62,0 1-62,-17-18-16,17 18 15,0-36 17,0 0-17,0 1-15,0-19 16,0 19-16,0-1 16</inkml:trace>
  <inkml:trace contextRef="#ctx0" brushRef="#br3" timeOffset="-112238.85">2205 8978 0,'17'0'47,"1"0"-32,35 18 1,-35-18-16,17 35 15,-17-17-15,-1-1 16,1 1-16,0-18 0,17 18 16,-18-1-1,1-17-15,0 0 0,-1 0 16,1 0 0,0 0-16,-1 0 15,1 0 1,0 0-16</inkml:trace>
  <inkml:trace contextRef="#ctx0" brushRef="#br3" timeOffset="-111905.84">2734 8943 0,'0'18'94,"0"-1"-94,-18-17 15,18 18-15,0-1 0,-17-17 16,17 18-16,0 0 0,-18-1 15,-17 19 1,0-1-16,17-17 16,0-18-16,1 17 15,-1 1-15,0-18 16</inkml:trace>
  <inkml:trace contextRef="#ctx0" brushRef="#br3" timeOffset="-109822.41">3228 6227 0,'0'17'0,"0"-34"62,0-1-46,0 53 109,0 0-110,35-17 1,-35 0-16,0-1 0,18 19 16,-18-19-16,0 1 15,0 0-15,17 17 0,-17-18 0,0 1 16,0 35-16,0-35 16,0 52-16,0-52 0,0-1 15,0 1-15,0 17 0,0-17 0,0 0 16,-17 17-16,17-17 15,0-1-15,0 19 0,0-19 0,-18 1 16,18-1-16,0 1 0,0 0 16,0-1-16,-17 19 0,17-19 15,0 1-15,-18 0 0,18 17 16,0-18-16,-18 1 0,1 17 16,17-17-16,-18 17 0,0 18 15,1-35-15,17-1 0,-36 54 16,36-53-16,-17 17 15,17-17-15,0-1 0,-18 19 0,18-19 16,-17 1-16,17-1 0,0 1 16,-18 0-16,18 17 0,-18-17 0,18-1 15,-17 1-15,17 0 0,0-1 0,-18 1 16,18 17-16,-18-17 0,18-1 16,-17 19-16,17-19 0,0 1 15,-18 52-15,18-52 16,-18 0-16,18 35 0,0-36 15,-17 1-15,17 0 0,-18-1 16,18 1-16,-18-18 0,18 18 0,-17-1 16,-1 1-16,1-1 15,17 1-15,-18-18 16,18 18-16,-35-1 0,35 1 16,-18 0-16,0-1 0,1 1 15,17 0-15,-18-18 0,-17 52 16,17-34-16,1 0 15,17-1-15,-18-17 0,18 18 16,0 0-16,-18-18 0,18 17 16,0 1-16,-17 0 0,17-1 15,-18 1-15,18-1 0,-18 19 16,18-19-16,-17 1 0,17 0 16,-18-1-16,18 1 0,-18-18 0,18 35 15,-17-35 1,17 18-16,0 0 15,0-1-15,-18 1 16,18-1 0,0 1-16,-17 0 0,17-1 15,0 1-15,-18-18 16,18 18-16,0-1 0,-18 1 0,18 0 16,-17-1-16,17 1 15,-18-1 1,18 1-16,-18 0 15,18-1 1,0 1-16,0 0 31,0-1 32,18-17-16,-18 18-47,18-18 93,-18-18-93,0 1 16,17-19-16,-17 19 16,18-1-16,-18-17 0</inkml:trace>
  <inkml:trace contextRef="#ctx0" brushRef="#br3" timeOffset="-106861.45">2505 2769 0,'0'18'78,"0"0"-62,0-1-16,0 1 16,0-1-1,17 1 1,-17 0-16,18-1 15,-18 1-15,18 0 16,-18-1-16,0 1 0,0 0 16,17-1-16,-17 1 0,0 0 15,0-1-15,0 1 0,18-18 16,-18 17-16,0 1 0,0 0 0,18-1 16,-18 1-16,0 0 15,17-1-15,-17 1 0,18 0 0,-1 34 16,1-52-16,-18 18 15,0 0-15,18-1 0,-1 1 0,-17 0 16,18-1-16,0 1 0,-18 0 16,17-1-16,-17 1 0,18-18 0,-18 17 15,18 19-15,-18-19 16,0 1-16,17 0 0,-17 17 16,18-17-16,-18-1 0,17 19 15,-17-19-15,18 1 0,-18-1 0,18 19 16,-1-19-16,1 36 15,0-53-15,-1 53 16,1-35-16,-18 17 16,18-35-16,-18 18 0,17-1 0,-17 1 15,0 0-15,18-1 0,-18 1 0,0 0 16,18-1-16,-18 1 0,0 17 16,17-17-16,-17-1 0,18 1 15,-18 0-15,17 17 16,-17-17-16,18-1 15,0 19-15,-18-19 16,0 1-16,17-1 0,-17 1 16,0 0-16,18 17 0,-18-17 15,0-1-15,0 1 0,18 0 0,-18-1 16,0 1-16,0 17 0,0-17 16,17-1-16,-17 1 0,0 0 15,0-1-15,18 1 16,-18 0-16,0-1 0,18 18 15,-18-17-15,17 0 0,-17 17 16,0-17-16,18-1 0,-18 36 16,0-35-16,0 0 0,17 34 15,-17-34-15,0 0 0,0 17 16,18-17-16,-18-1 0,0 1 16,0 0-16,0-1 0,0 1 0,18-1 15,-18 1-15,0 0 0,0-1 0,0 1 16,0 17-16,17-17 0,-17 35 15,0-36-15,0 1 16,0 17-16,18-17 0,-18 0 16,0 17-16,0-17 15,0-1-15,0 19 16,0-19-16,0 1 0,0-1 0,-18 1 16,18 0-16,0-1 0,0 1 15,0 0-15,0-1 0,0 1 0,0 0 16,0-1-16,0 1 0,0 17 15,0-17-15,0-1 0,18 1 16,-18 0-16,0 17 16,0-17-16,0 17 15,0-18-15,0 1 0,18 17 16,-18-17-16,0 0 0,0-1 16,0 1-16,0 0 0,0-1 15,0 1-15,0 0 16,0-1-16,0 1 15,0-1-15,17-17 0,-17 18 16,0 0-16,0-1 16,0 1-16,0 0 15,0-1-15,0 1 0,0 0 16,0-1-16,0 1 0,0-1 16,0 1-16,0 0 0,0-1 15,18 1-15,-18 0 16,0-1-16,18 1 15,-18 0-15,0-1 16,0 18 0,0-17-16,0 0 0,0 17 15,0-17-15,-18-1 16,18 1-16,-18 0 16,18-1-16,-17-17 0,17 18 15,0 0-15,-18-1 0,18 1 16,0-1-16,-18 1 15,18 0-15,-17-1 16,17 1-16,-18 0 16,18 17-1,-18-35-15,1 35 16,17-17-16,-18-1 16,18 1-16,-17-18 0,-1 35 15,0-17-15,1 0 0,17-1 16,-18 1-16,18 0 0,-18-1 15,18 1-15,-17-1 0,-1 1 16,18 0-16,0-1 0,-18 1 16,1 0-16,17-1 0,0 1 0,-18 17 15,1-17-15,-1 17 16,0-17-16,1 17 16,17-17-16,-18 17 15,0-17-15,1 17 16,17-17-1,-18-1-15,18 1 0,-18-1 16,1 1-16,17 0 0,0-1 16,-18 1-16,18 0 0,-18-1 15,1 19 1,-1-19-16,18 1 16,-17-1-16,17 1 0,-18-18 15,18 18-15,0-1 16,-18 1-16,18 0 0,-17-1 15,17 1-15,-18 0 16,18-1-16,0 1 0,0 0 16,0-1-16,-18 18 15,18-17 1,0 17-16,0 1 16,0-19-1,0 1-15,-17-18 16,17 18-16,0-1 15,0 1 17,0-53 30,0 17-62,0 0 16,0-17-16,0 0 0</inkml:trace>
  <inkml:trace contextRef="#ctx0" brushRef="#br3" timeOffset="-104637.67">3440 3651 0,'0'18'47,"0"0"0,0-1-31,17 1-16,-17-1 15,18 1-15,-18 0 16,0-1-16,0 1 0,0 0 15,17-1-15,-17 1 0,18 0 16,-18-1-16,18 1 0,-18-1 16,17 1-16,1 17 0,-18-17 15,18 0-15,-1 17 0,-17-17 16,18-1-16,-18 36 0,18-35 0,-18-1 16,0 19-16,17-19 0,-17 19 15,0-19-15,18 19 0,-18-19 0,18 18 16,-18-17-16,0 17 0,17-17 0,-17 0 15,18-1-15,-18 1 0,17 17 16,1-17-16,0 17 16,-1-17-16,1-1 0,-18 1 0,18 17 15,-1-17-15,-17 0 0,18 17 16,-18 0-16,0 0 0,0-17 16,0 17-16,0 1 0,0-1 0,0-17 0,0 17 15,0 0-15,0-17 0,0-1 16,0 36-16,0-35 0,0 0 15,35-1-15,-35 1 0,0-1 0,18 1 16,-18 0-16,17 17 16,1 18-16,-18-35 15,18 52-15,-18-52 16,0-1-16,0 19 0,0-19 16,0 1-16,0 0 0,0 17 15,0-17-15,0 17 0,0-18 16,0 19-16,0-19 15,0 1-15,0 17 16,-18-17-16,18 0 0,0-1 0,-18 18 16,18-17-16,-17 35 15,17-35-15,-18 17 0,18 35 16,-17-34-16,17-19 0,0 36 16,0-35-16,0 0 0,0 17 15,0 0-15,0-17 0,0 17 16,0-17-16,0-1 0,0 19 15,0-19-15,0 1 0,0 35 16,0-36-16,0 1 0,0 0 16,-18 35-16,18-36 15,-18 36-15,1-53 16,17 18-16,0 17 16,0-17-16,-18-1 15,18 1-15,0 0 0,-18-1 0,18 1 16,-17 0-16,17-1 0,-18 1 15,18 17-15,-18-17 0,1 17 16,-1-17-16,1 17 0,-1 0 16,0-17-16,18 0 0,-17 17 15,-1 0-15,0 0 16,18-17-16,-17 0 0,-1 17 16,18 0-16,0-17 0,-18-1 0,18 1 15,0 0-15,-17-1 0,17 1 16,-18 0-16,18-1 0,-18 1 0,18 0 0,-17 17 15,17-17-15,-18-1 0,18 18 16,-17 18-16,-1-35 0,18 0 16,-18 35-16,1-36 0,17 1 15,-18-1-15,18 1 16,-18 0-16,18-1 16,-17-17-16,-1 36 0,0-19 15,1 1 1,-1 0-16,1-1 0,-19 18 0,19-17 15,-1 0-15,-17 17 0,17-17 16,0 17-16,-17 0 16,18-35-16,-1 18 0,0 17 15,1-17-15,-1-1 0,0 1 16,1 0-16,-1-1 16,0 1-1,1 0-15,-1-1 16,0-17-16,18 18 0,-17-18 0,-18 18 15,17-1-15,18 1 0,-18-18 16,1 17-16,-1 1 0,0 0 16,1-18-16,17 17 15,-18-17-15,0 0 16,18 18-16,-17-18 16,-1 18-16,18-1 15,-17-17-15,-19 36 16,19-19-16,-19 18 0,19-35 15,17 18-15,-36 0 0,36-1 16,-17 1-16,-1-18 0,18 18 16,-17-18-16,17 17 0,-18-17 15,18 18-15,0 0 47,0-1-31,-18-17-16,18 18 15,0 0-15,-17-18 16,17 17-16,0-34 47,0-1-47,17 0 16,-17 1-16,18-19 0,17-34 15</inkml:trace>
  <inkml:trace contextRef="#ctx0" brushRef="#br3" timeOffset="-102419.89">4198 4727 0,'0'18'109,"35"-1"-93,-35 1-16,18 0 16,-18-1-16,0 1 0,18 0 0,-18 17 15,0-17-15,17-1 0,1 19 16,-18-19-16,18 1 0,-18-1 15,17 36-15,-17-35 0,18 0 16,-1 35-16,-17-36 0,0 18 16,18 18-16,-18-35 0,18 17 15,-18 1-15,17-1 0,-17-18 16,0 1-16,0 0 0,0 17 0,18-17 16,-18 17-16,0-17 0,0-1 15,18 36-15,-18-35 16,0 17-16,0 36 0,0-54 15,0 19-15,0 16 0,0-34 16,0 17-16,-18 18 16,18-17-16,0-19 0,-18 54 15,1-36-15,17 0 0,-36 71 16,19-71-16,-1 71 16,1-70-16,17-19 0,-18 18 15,18 1-15,0-19 0,-18 1 0,1 35 16,17-35-16,-18-1 0,18 18 15,-18-17-15,18 0 0,-35 17 16,35-17-16,-18-1 0,-17 36 16,35-35-16,-18 0 15,-34 52-15,52-52 16,-36 35-16,19-36 16,-19 19-16,36-19 15,-17-17-15,-1 18 0,0-1 16,1 1-16,-1 0 0,1-18 15,17 17-15,-36 19 0,19-19 16,-1 1-16,-17 17 0,17-17 16,0-1-16,1 19 15,-1-19-15,1 1 0,-19 17 16,36-17-16,-35 35 16,17-35-16,1-18 0,-1 35 15,0-18-15,18 1 0,-35 17 16,35-17-16,-18 0 0,1-1 15,17 1-15,-18 0 0,1-1 0,-1 1 16,0-1-16,1 1 0,-19 35 16,19-35-16,-19 17 15,19-17 1,-1-1-16,1 1 16,-1-1-16,18 1 0,-18-18 15,18 18-15,-17-1 0,17 1 0,-18-18 16,0 35-16,1-17 0,-1 0 15,0-1-15,-17 1 0,18 0 16,-1-1-16,0 1 16,1-1-16,-1 1 0,0 0 15,18-1-15,-17-17 16,17 18-16,-18 0 16,18-1-16,-18 1 15,1 0-15,-1-1 16,0 1-1,18-1-15,-17 1 0,-1 0 0,18-1 16,0 1-16,-17-18 0,17 18 16,-18-1-16,18 1 15,0 0-15,-18-18 16,18 17-16,-17 1 16,-1 17-16,0-17 15,1 17-15,-1-17 0,18-1 16,-18 1-16,1 0 0,-1-1 15,1 1-15,-1 0 0,18-1 16,-18-17-16,1 18 16,17-1-16,-18-17 15,18 18 1,0 0 0,0-1-1,0 1 63,18-18-78,-18 18 16,0-1 0,0 1-1,0 0 1,0-1 31,0-52 93,0 17-124</inkml:trace>
  <inkml:trace contextRef="#ctx0" brushRef="#br3" timeOffset="-99198.56">758 9825 0,'-17'0'31,"17"-35"16,17 35-47,-17-18 16,18 18-16,-18-53 15,18 35-15,-18-35 0,0 36 16,0-1-16,0-35 0,0 36 16,0-1-16,-36 18 31,19 0-31,17 18 15,-35-18-15,35 35 0,-36 0 16,36-17-16,0-1 0,-17 19 16,17-1-16,0-17 0,0-1 15,35 36-15,-35-18 16,35 1-16,0-1 0,-17-17 16,35 35-16,-18-18 0,-17 0 15,35 18-15,-36-35 0,1 17 16,17 0-16,-17-17 0,0 0 15,-18-1-15,0 1 16,-36-18-16,-17 17 16,36-17-16,-18 0 0,-1 0 0,1 0 15,0 0-15,-36 0 16,36 0-16,0-35 0,-36 35 16,53 0-16,1 0 0,-18 0 15,35 35 1,0-17-1,17-18-15,-17 18 0,35-18 0,1 0 16,-19 0-16,19 0 0,52 0 16,-53-18-16</inkml:trace>
  <inkml:trace contextRef="#ctx0" brushRef="#br3" timeOffset="-98770.65">1182 10089 0,'-35'-17'31,"17"17"-15,0 0-16,18 35 16,0-17-1,-17-18-15,17 35 0,0-17 16,0-1-16,0 19 16,35-19-16,-17 1 15,-18-1-15,35-17 0,0 18 0,0-18 16,-17 0-16,0 0 0,35 0 15,-36 0-15,1-18 0,35 1 16,-36 17-16,1-18 0,0-17 16,-18 17-16,17 1 0,-17-19 15,0 19-15,0-1 0,0-17 16,-17 17-16,-1 18 31,18 18-31,-18 17 16,18-17-16,0-1 0,0 1 15,0 35-15,0-18 0,18-17 16,-18-1-16,0 19 0,35-19 0,-35 1 16,18 0-16,-18-1 0,35-17 0,-35 18 15,18-18-15,-1 0 16,1 0-16,0-18 16,-1 18-16,1-35 0</inkml:trace>
  <inkml:trace contextRef="#ctx0" brushRef="#br3" timeOffset="-98518.49">1834 10019 0,'-17'18'31,"17"-1"-31,0 1 16,0-1-16,0 1 0,0 0 15,0 17-15,0-17 0,0 52 0,0-17 16,0 35-16,0-35 0,0 18 15,0 52-15,0-70 16,0 0-16,0 71 0,0-89 16,0 18-16,0 0 0,17-36 15,-17 1-15,0 0 0,0-1 16,18-70 0,-18 36-16,0-19 0,0 1 0,0 0 15</inkml:trace>
  <inkml:trace contextRef="#ctx0" brushRef="#br3" timeOffset="-98238.66">1817 10283 0,'0'-17'0,"-35"-36"32,35 35-32,0 1 15,17-1-15,36 0 0,18 18 16,-36 0-16,-17 0 15,70 18-15,-71 17 16,1-17-16,0 0 0,-18-1 0,17 18 16,-17-17-16,0 0 0,0-1 0,0 1 15,-35 0-15,35-1 0,-18 1 0,18 0 16,-88-1-16,71-17 16,-1 0-16,-17 0 0,17 0 15,0-17-15,-17 17 16,35-36-16,0 19 15</inkml:trace>
  <inkml:trace contextRef="#ctx0" brushRef="#br3" timeOffset="-97948.37">2434 10213 0,'0'-18'16,"-35"18"-16,17 0 15,18 36 17,0-1-32,0-18 15,0 19-15,0 34 0,0-17 16,36 0-16,-36 53 0,0-35 16,0-19-16,0 54 0,0-53 15,0-18-15,0 18 16,0-35-16,0 0 0,0-1 15,17-17-15,-17-106 16,0 36 0,0 35-16,0-18 0</inkml:trace>
  <inkml:trace contextRef="#ctx0" brushRef="#br3" timeOffset="-97699.45">2381 10178 0,'-17'0'0,"34"0"0,-34-18 0,17 0 0,0 1 16,35 17-1,0 0 1,36 0-16,-36 0 16,0 17-16,1-17 0,-1 36 15,0-36-15,36 53 16,-36-1-16,-35-34 16,-35 0-16,35-1 0,-36 1 15,1-18-15,0 18 0,17-1 0,-17-17 16,0 0-16,-36 18 15,53-18-15,1 0 0,-18 0 16,17 0-16,18-35 0,0 17 16</inkml:trace>
  <inkml:trace contextRef="#ctx0" brushRef="#br3" timeOffset="-97343.28">3210 10160 0,'-106'0'16,"71"0"0,18 0-16,-19 18 0,19-18 0,-1 17 15,-17-17-15,-1 71 16,1-18-16,35-36 16,0 1-16,0 35 0,0-35 15,35-1-15,-35 1 0,36-1 0,-36 1 16,35-18-16,-17 18 0,-1-18 15,19 0-15,-19 0 0,1 0 0,17 0 16,-17 0-16,-1-18 0,1 18 0,17-35 16,-17 0-16,0 17 15,-18 0-15,0-52 0,-36-18 16,-34 35 0,34 53-16,1 0 15,0 0-15,17 0 0,1 35 16,-1-35-16,0 35 0,1-35 0,17 35 15,-18-17-15,18 0 16</inkml:trace>
  <inkml:trace contextRef="#ctx0" brushRef="#br3" timeOffset="-97019.64">3387 10213 0,'0'0'0,"17"0"47,1 18-31,0-1-16,-1-17 15,1 35-15,-18-17 0,35 70 16,-35-52 0,18-19-16,-18 1 0,0-1 15,0 1-15,-36-18 16,36-35-1,0 0-15,0 17 16,0 0-16,0-17 0,0 0 16,0 17-16,0-52 0,0 34 15,0 19-15,0-36 0,18 35 16,-18 0-16,35 18 0,1-35 16,-19 35-16,19 0 15,-19 0-15</inkml:trace>
  <inkml:trace contextRef="#ctx0" brushRef="#br3" timeOffset="-96706.81">4075 9648 0,'0'-17'0,"0"34"0,0-52 16,-18 35-16,18-17 0,0 34 46,0 18-46,0 1 0,0-1 16,0 36-16,18-36 0,-18 0 16,0 53-16,0-35 0,0-17 15,0 16-15,0-16 0,0 17 0,0 0 16,-18 17-16,18-35 16,-18 1-16,18 34 15,0-52-15,18-18 16,17 0-16,-17 0 15,-1 0-15,1-18 0,17 18 16,-17-17-16,17 17 0,18-36 0</inkml:trace>
  <inkml:trace contextRef="#ctx0" brushRef="#br3" timeOffset="-96485.64">3916 10001 0,'-53'0'16,"106"0"-16,-124 0 0,54 0 0,-1 0 15,89-17 17,34-19-32,-52 36 15,-17-17-15,175-19 16,-70 19-1</inkml:trace>
  <inkml:trace contextRef="#ctx0" brushRef="#br3" timeOffset="-95490.12">582 11077 0,'0'-17'0,"0"-1"16,35 0-16,-17 1 16,0-1-16,-1 0 0,1 18 15,-18-17-15,18 17 16,-1 35-1,-17 0 1,18-17-16,-1 17 0,1 36 16,-18-36-16,18 0 0,-1 36 15,-17-36-15,18 18 0,17 18 16,-35-54-16,18 19 0,0-1 0,-1 0 16,1-17-16,-18-1 0,17 1 15,-17 0-15,18-18 16,-18-18-1,18 18-15,-18-35 16,0-18-16,17 18 0,-17-1 16,0-34-16,18 34 0,-18 1 15,18-71-15,-18 89 16,0-36-16,17 53 16,-17 17-1,18-17 1,0 0-16,-1 18 0</inkml:trace>
  <inkml:trace contextRef="#ctx0" brushRef="#br3" timeOffset="-95112.98">1341 11483 0,'0'18'0,"0"-36"0,-18 53 0,0-17 16,1-18-1,52-18 17,-17 1-32,17-19 15,-35 19-15,35 17 16,-35-18-16,35-35 0,-35 0 16,0 36-1,0-1-15,-35 18 0,35-18 0,-18 18 16,1 0-1,-1 18-15,1-18 0,-1 35 16,0 0-16,1 1 16,17-1-16,-18-17 0,18 35 15,0-36-15,0 1 0,0 35 16,35-36-16,-35 1 0,36-18 0,-36 18 16,35-1-16,-18-17 0,36 18 15,-35-18-15,0 18 0,52-18 16,-17 0-16,-18-36 0</inkml:trace>
  <inkml:trace contextRef="#ctx0" brushRef="#br3" timeOffset="-94886.87">1905 11501 0,'0'-18'16,"0"36"-16,-35-36 0,35 0 0,-36 18 16,1 0-1,0 18-15,17 17 16,1-35-16,17 18 15,-18-1-15,18 1 0,-18 35 0,18-35 16,0-1-16,0 19 16,0-1-16,36-18 0,-36 1 0,17 0 15,-17-1-15,36 1 0,16 17 16,-34-35-16,0 0 0,-1 0 16,54 0-16,-53-35 0,52 0 15,-35-1-15</inkml:trace>
  <inkml:trace contextRef="#ctx0" brushRef="#br3" timeOffset="-94637.36">2417 11042 0,'-18'-18'0,"0"18"16,-17 0-16,17 36 16,-17 52-1,17-35-15,18-36 0,0 19 16,36 69-1,-36-69-15,17 34 0,-17-34 16,0-1-16,18 71 16,-18-89-16,0 19 0,0 16 15,0-34-15,0 0 0,0-1 16,0 1-16,18-18 16,-18-35-1,35 35-15</inkml:trace>
  <inkml:trace contextRef="#ctx0" brushRef="#br3" timeOffset="-94452.45">2187 11501 0,'-17'0'0,"34"0"0,-52 17 0,17-17 16,54 0 15,-1-17-31,-18 17 0,19 0 15,17 0-15,35-18 0,-35 18 16,0-18-16,53 1 0,-54 17 16</inkml:trace>
  <inkml:trace contextRef="#ctx0" brushRef="#br3" timeOffset="-94161.87">2910 11395 0,'-35'35'31,"0"-35"-31,17 18 0,1-18 0,-36 53 16,35-36-16,-17 1 0,-1 17 15,36-17-15,-17-1 0,-1 19 16,18-1-16,0-17 0,0-1 16,0 1-16,0-1 0,18 1 0,-18 0 15,35-1-15,0 1 0,-17-18 16,0 0-16,-1 0 0,1 0 0,17 0 16,0-35-16,-17 17 0,17 0 15,1-34-15,-36 34 16,17 0-16,1-52 15,-18 34-15,-53-34 16,18 52-16,-1 1 0,19 17 16,-1-18-16,1 18 0,-36 35 15,0-17 1,53 17-16,-18-35 0,18 18 0</inkml:trace>
  <inkml:trace contextRef="#ctx0" brushRef="#br3" timeOffset="-93807.07">3157 11483 0,'-17'18'32,"17"-1"-17,17 1 1,-17-1-16,18 19 0,17-19 15,-35 1-15,18 17 16,0-17-16,-18 17 0,17 0 16,-17-17-16,0 0 15,0-54 1,0 1 0,0 18-16,0-1 0,0-53 15,0 54-15,53-71 16,-53 52-16,35 19 0,-17-36 15,0 35-15,-1 18 0,1-18 16,0 18-16,-1 0 16,1 0-16,-18 18 0,17 0 15,1-18-15</inkml:trace>
  <inkml:trace contextRef="#ctx0" brushRef="#br3" timeOffset="-93489.8">3881 11448 0,'17'-18'0,"-34"36"16,52-54-16,-35 1 15,0 17-15,0 1 16,0-1-16,-35 18 16,35-17-16,-36 17 0,19 0 15,-19 0-15,1 52 16,17 1 0,18-35-16,0 0 0,0-1 0,36 19 15,-36-19-15,53 18 16,-53-17-16,35 0 15,0-1-15,-17 1 16,17 0-16,-17-1 0,-1 1 16,-17 0-1,-35-18 1,0 17-16,17 1 16,1-18-16,-36 17 0,17 1 15,-105 17-15,71-35 16,-71 36-16</inkml:trace>
  <inkml:trace contextRef="#ctx0" brushRef="#br3" timeOffset="-46030.13">20355 11342 0,'-17'0'156,"-1"0"-156,18-18 16,-18 18-16,18-17 0,-35 17 15,17-18-15,1 0 16,-1 18-16,1-17 0,-1-1 15,0 18-15,1 0 0,-19-18 16,19 18-16,-19 0 16,19 0-16,-1 0 0,-17 0 15,17 0-15,1 0 0,-19 0 16,19 0-16,-1 0 16,-17 18-16,17-18 0,0 0 15,1 18-15,-1-18 0,1 0 16,-1 17-16,0-17 0,1 18 0,-1 0 15,0-18-15,1 17 16,-1 1-16,18-1 0,-18-17 0,18 18 16,-17 0-16,-1-1 15,18 1-15,-35 17 16,35-17-16,-18 0 0,18-1 16,-17-17-16,17 18 0,-18-1 0,0 1 15,18 0-15,-17-1 0,-1 1 16,18 0-16,-18-1 15,1 1-15,17 0 0,-18-18 16,18 17-16,0 1 0,-18-1 16,18 1-16,-17 0 0,17-1 15,0 1-15,-18 0 0,18 17 16,0-17-16,0-1 16,0 1-16,0 0 0,0-1 15,0 18-15,0-17 16,18 53-16,-18-54 15,0 1-15,17-18 0,-17 18 0,0-1 16,18 1-16,-18-1 0,0 1 0,18-18 16,-18 18-16,17 17 0,-17-17 15,18-1-15,0 1 16,-18 0-16,17-1 16,1-17-16,-18 18 0,18-1 15,-18 1-15,17-18 0,-17 18 0,18-1 16,0-17-16,-1 18 0,1 0 15,-1-1-15,1 1 16,0 0-16,-1-18 16,-17 17-16,18 1 0,0-18 0,-18 18 15,17-18-15,1 17 0,0 1 16,-1-18-16,1 17 16,-1-17-16,1 0 15,0 0-15,-1 0 16,1 0-16,17 0 0,-17 0 15,0 0-15,-1 0 0,1 0 0,-1 0 16,1 0-16,0 0 16,-1 0-16,1 0 0,0 0 15,-1 0-15,1 0 0,0-17 0,-1 17 16,1 0-16,0 0 0,-1 0 16,1 0-16,-1 0 0,1 0 15,0-18-15,-1 18 0,1 0 16,0-17-16,-1 17 0,1 0 0,17-18 15,-17 0-15,-1 18 0,19-17 16,-19 17-16,1-18 0,0 18 16,-1-18-16,1 18 15,-18-17-15,18-1 16,-18 0 0,17 1-16,-17-1 0,18 18 0,-18-18 15,17-17-15,1 18 0,0-1 0,-1 0 16,1-17-1,-18 17-15,18 1 0,-18-1 16,17-35-16,-17 36 16,18-19-16,-18 19 0,18-1 15,-1-53-15,-17 54 16,0-1-16,18 1 0,-18-1 16,0 0-16,18 1 0,-18-1 15,0 0-15,0 1 16,17-1-16,-17 0 0,0 1 15,0-1-15,0 0 16,0 1-16,0-1 0,-17-17 16,17 17-16,0 1 15,0-1-15,-18 0 0,18 1 16,0-1-16,-18 18 0,18-18 0,-17 1 16,17-1-16,-18 18 15,18-17-15,-18 17 0,1-18 0,-1 0 16,0 18-16,1-17 0,-19-1 15,1 0-15,18 1 16,-1-1-16,-53-35 16,36 36-16,0-1 0,17 0 15,1 18-15,-36-17 0,35 17 16,-17 0-16,-36 0 0,18 17 16,0-17-16</inkml:trace>
  <inkml:trace contextRef="#ctx0" brushRef="#br3" timeOffset="-43805.34">18221 12136 0,'0'0'0,"0"-18"15,0 0-15,18 18 16,-18-17-16,0-1 15,0 0-15,17 18 0,-17-17 16,18-1 0,-18 0-16,0 1 31,-18 17-15,1-18-1,-1 18 1,-17 0-16,17 0 15,-17 0-15,-1 0 0,19 0 16,-18 18-16,17-18 0,0 0 16,1 17-16,-1-17 0,0 0 0,1 18 15,-1 0-15,0-18 0,1 17 16,-1 1-16,1 0 0,-1-18 16,18 17-16,-18 1 15,1 0-15,-1-18 0,18 17 0,-53 36 16,53-35-16,-35 17 15,17-17-15,1-1 0,17 1 16,-18 0-16,18-1 0,-18 1 0,1 17 16,-1-17-16,0 17 15,18-17-15,-17-1 0,17 1 0,-18 17 16,18-17-16,-18-18 0,18 35 16,0-17-16,-17-1 0,17 1 15,0 0-15,0-1 0,0 1 16,0 0-16,0-1 0,0 1 15,0 0-15,0-1 0,0 1 16,0-1-16,0 1 0,0 0 0,17-1 16,-17 1-16,0 0 0,18-1 15,-18 1-15,0 17 0,18-17 16,-18 17-16,17 0 0,-17-17 16,18-18-16,-18 35 0,18-35 15,-18 18-15,17 0 16,-17-1-16,36 19 15,-19-19-15,1 1 16,-1-1-16,-17 1 0,36 0 16,-19-18-16,1 17 0,0 1 15,-1 0-15,19-18 0,-19 17 0,1 1 16,35 0-16,0-1 16,-36 1-16,1-1 0,17-17 15,-17 18-15,-1-18 0,1 18 16,17-18-16,-17 0 0,0 0 15,17 0-15,-17-18 0,-1 18 16,19-35-16,-19 17 0,1 18 16,17-17-16,-17-1 0,-1 0 15,1 18-15,-18-17 0,18 17 16,-1-18-16,1 18 0,-18-18 16,18 18-16,-1-17 0,1 17 15,-1-18-15,1 18 16,0-18-16,-1 1 0,1 17 15,17-18-15,-17 1 16,0-1-16,-1 0 0,1 1 16,-1 17-16,-17-18 15,18 18-15,-18-18 0,18 1 16,-1-1-16,1 0 16,-18 1-16,18-1 0,-1 0 15,1 1-15,0-1 0,-1 1 16,-17-1-16,18 0 15,-18 1-15,0-1 16,18 18-16,-18-18 0,0 1 16,0-1-16,17 0 15,-17 1-15,0-18 0,0 17 16,18-17-16,-18 17 16,0 0-16,0 1 0,0-1 15,0 0-15,0 1 0,0-1 16,0 1-16,0-1 0,0 0 0,0 1 15,0-1-15,-18 0 0,18-17 16,0 0-16,-17-1 16,17 1-16,0 18 0,0-19 15,0 19-15,-18-36 16,18 35-16,0 0 0,0 1 0,-18-1 16,18 1-16,-17-1 0,-1-17 15,0-1-15,1 19 0,-1-1 16,-17-17-16,17 17 0,-17 1 15,0-19-15,-1 36 0,19-17 16,-54-1-16,53 18 0,-34-18 16,-19 18-16,18 0 0,0 0 15,-88 36-15</inkml:trace>
  <inkml:trace contextRef="#ctx0" brushRef="#br4" timeOffset="121390.02">794 10619 0,'0'-18'15,"0"0"1,0 1 46,0 34 79,0 1-125,17-18-16,-17 18 0,36-18 0,-19 17 15,19-17-15,-19 0 16,18 18-16,-17-18 0,0 0 16,17 18-16,-17-18 0,-1 0 15,19 17-15,-19-17 0,19 0 16,-1 18-16,-18-18 15,1 0-15,0 0 0,17 0 0,-17 17 16,-1-17-16,36 0 0,-35 0 16,17 0-16,-17 0 0,17 0 0,-17 0 15,17 0-15,0 18 0,18-18 16,-18 0-16,-17 0 0,70 18 16,18-18-1,-88 0-15,17 0 0,36 0 16,-54 17-16,18-17 0,18 0 15,-35 0-15,0 18 0,-1-18 0,1 0 16,0 0-16,-1 18 0,18-18 16,-17 17-16,17-17 0,-17 0 15,17 18-15,-17-18 0,0 0 16,17 18-16,-17-18 0,-1 17 16,36-17-16,-18 18 0,-17-18 15,35 17-15,-18-17 0,-17 0 16,17 0-16,-17 18 0,-1-18 0,19 0 15,-19 18-15,19-18 0,-19 0 0,1 0 16,17 0-16,0 17 0,1-17 16,-19 0-16,36 0 15,-17 0-15,-1 18 0,18-18 16,-18 0-16,0 0 0,71 18 16,-88-18-16,17 0 0,36 0 15,-54 0-15,36 17 16,-35-17-16,17 0 0,-17 0 0,17 18 15,-17-18-15,17 0 0,0 0 16,0 0-16,-17 0 0,53 18 16,-54-18-16,19 0 0,-1 0 15,-18 17-15,19-17 0,-1 0 0,18 0 16,-18 0-16,-17 18 0,35-18 16,-18 0-16,-17 0 0,17 0 15,0 0-15,-17 0 0,0 0 16,17 17-16,-18-17 0,1 0 15,0 0-15,-36 0 125,18-17-125</inkml:trace>
  <inkml:trace contextRef="#ctx0" brushRef="#br4" timeOffset="122928.68">794 11906 0,'0'18'172,"35"-18"-172,0 0 15,1 0-15,-19 18 16,1-18-16,52 0 0,-52 0 15,17 0-15,36 0 0,-36 0 16,89 0-16,-89 0 16,0 0-16,36 17 0,-36-17 15,0 0-15,18 0 0,-18 0 16,1 18-16,-1-18 0,-17 0 16,17 0-16,0 0 0,36 17 15,-54-17-15,19 0 0,-1 0 0,18 18 16,-18-18-16,0 18 0,18-18 15,-17 17-15,-1-17 0,18 18 16,-18-18-16,-17 0 0,52 18 16,-17-1-16,53 1 15,-71 0-15,1-18 16,-1 0-16,18 17 0,-18-17 0,36 18 16,-36-18-16,0 0 0,0 17 15,36-17-15,-36 18 0,-17-18 16,35 0-16,-18 0 0,-17 18 15,17-18-15,-17 0 0,-1 0 16,1 0-16,0 0 0,-18 17 0,17-17 16,1 0-16,17 0 15,0 0-15,-17 0 0,70 18 16,-70-18-16,17 0 16,0 0-16,-17 0 0,17 18 15,-17-18-15,0 0 0,17 0 16,-17 0-16,-1 0 0,1 0 15,0 0-15,-1 0 79,-34 0 108,-19 0-171,1 0-16,17 0 0</inkml:trace>
  <inkml:trace contextRef="#ctx0" brushRef="#br4" timeOffset="126827.91">2081 8978 0,'0'-17'16,"18"17"0,-18-18-16,18 18 15,-18-18-15,17 18 16,-17-17-1,0 34 142,0 1-142,36 17-15,-36-17 16,17-1-16,1 36 16,17-35-16,0 53 15,-35-54-15,36 36 0,-36-35 16,17-1-16,19 36 15,-19-35-15,1 0 0,0 17 16,-1-17-16,18 17 16,-17-35-16,-18 17 0,18 1 15,-18-36 48,-18 18-32,0 0-15,1-17-1,17-1 1</inkml:trace>
  <inkml:trace contextRef="#ctx0" brushRef="#br4" timeOffset="127622.74">3104 9102 0,'18'0'31,"0"0"-31,-54 0 109,36 17-93,-17-17-16,17 18 0,-71 17 16,54-17-16,-89 70 15,70-70-15,1 17 16,-18 0-16,36 1 0,-54 16 15,53-34-15,-17 35 16,18-35-16,-1-18 16,0 17-16,18 1 0,-17 0 15,-1-18 1,18 17-16,-18-17 16,18 18-1,-17-18-15,-1 0 16,18 17-16,-18-17 15,1 0 1,17-17 125,17 17-141,-17-18 15,18 18-15,-18-17 16,18 17-16,-18-18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05:02:55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9560 13123 0,'0'-17'0,"0"-1"16,18 0-16,-18 1 0,0-1 16,18 0-16,-18 1 15,0-1-15,17 18 0,-17-17 16,0-1-16,18 18 15,-18-18-15,0 1 32,0-1-17,0 0 1,0 1 31,-18 17-32,18-18 1,0 0 0,0 1-1,0-1 1,0 53 62,0-17-78,0 17 16,0-17-16,0 0 15,-17 17-15,17 0 0,0-17 16,-53 52-16,17 19 16,19-54-16,17 0 15,-18 18-15,0-18 16,18 1-16,0-1 0,0 0 15,0-17-15,-17 35 0,17-36 16,0 1-16,0 0 16,-18-18-16,18 17 0,0 1 15,0 0-15,0-1 0,-17 1 16,17-1-16,0 1 16,0 0-16,0-1 15,-18-17-15,18 18 16,0 0-1,0-1 1,0-34 47,18 17-63,-18-18 15</inkml:trace>
  <inkml:trace contextRef="#ctx0" brushRef="#br0" timeOffset="364.15">8978 13617 0,'-17'0'0,"34"0"0,-52 0 0,17 0 16,1 0-16,52 0 31,-17 0-31,17 0 16,0 0 0,-17 0-16,35 0 0,-36 0 15,1 18-15,0-1 16,-1-17-16,18 36 0,-17-19 15,0 1-15,-1-18 0,1 18 16,-18-1-16,53 1 16,-35 0-16,-1-18 0,1 17 0,0-17 15,-1 0-15,1 18 0,-1-18 16,1 18-16,0-18 0,-1 0 16,1 0-16</inkml:trace>
  <inkml:trace contextRef="#ctx0" brushRef="#br0" timeOffset="667.21">9719 13688 0,'0'-18'16,"-18"18"-16,1-35 31,-1 35-15,18 35-1,-18-35 1,18 18-16,-17-18 0,17 17 0,-35 19 16,17-19-16,-35 36 15,53-35-15,-18 0 0,-17 17 16,17-18-16,1 1 0,-1 17 15,18-17-15,-17-18 0,17 18 16</inkml:trace>
  <inkml:trace contextRef="#ctx0" brushRef="#br0" timeOffset="3394.83">6174 10777 0,'0'-17'0,"0"34"0,0-52 0,0 17 16,0 1-1,0 34 32,0 36-31,0-35-16,0 0 0,0 17 15,0 35-15,0-17 16,0-17-16,0 34 0,0-35 16,0 1-16,-18 34 15,18-34-15,-18-1 0,18-17 16,0-1-16,0 18 16,0-17-16,0 0 15,18-18-15,0 0 16</inkml:trace>
  <inkml:trace contextRef="#ctx0" brushRef="#br0" timeOffset="4117.54">6032 11130 0,'-35'0'0,"70"0"0,-87 0 0,34 0 15,0-18-15,18 1 16,36 17-16,-36-18 16,52 18-16,1-35 0,-17 17 15,34 1-15,-34-1 0,-1 0 16,71-17-16,-89 17 16,1 1-16,17-1 0,-35 1 15,18 17-15,-18-18 16,-18 18-1,18 18-15,-17-18 16,17 35-16,-18-18 0,0 36 16,18-35-16,-17 17 0,17 36 15,0-36-15,-18 71 16,18-71-16,0-17 0,0 35 16,0-36-16,0 1 0,18 17 15,-18-17-15,17-18 16,1 0-1,0-35-15,-1-1 16,1 19-16,-18-1 16,17-17-16,1-18 0,0 35 15,-1 1-15,1-19 0,-18 19 16,18 17-16,-18 35 16,0 0-1,53 106 1,-53-123-16,17 0 15,-17-1-15,18 1 0,-1 0 16,1-1-16,0-17 0,-18 18 16,17-18-16,1 0 0,0 0 0,17-35 15,18-18 1,-35 35-16,-1-17 0,18-36 16,-17 54-16,-18-1 15,0-17-15,0 52 31,-18 19-31,18-1 16,0-17-16,0-1 0,0 1 16,0-1-16,0 1 0,0 0 15,18-1-15,0-17 16,-18-35 0,17 35-1,-17-35-15</inkml:trace>
  <inkml:trace contextRef="#ctx0" brushRef="#br0" timeOffset="4524.55">6985 10954 0,'-35'0'15,"35"17"1,0 1 0,53 0-16,-36-18 0,36 17 15,-35-17-15,17 18 0,36-18 16,-54 0-16,19 0 0,34 0 15,-52 0-15,-1 0 16,-52 0 15,17 35-31,1-35 16,-18 18-16,17 17 16,0-17-16,18-1 15,0 1-15,0 0 16,0-1-16,0 1 0,36 0 15,-19-1-15,-17 1 0,35 0 16,-17-1-16,0 1 0,-1-1 16,-17 1-16,18-18 15,-18 18-15,-35-18 16,-1 0 0,1 0-16,18 0 15,-1 0-15,0 0 0,1 0 0,-1-18 16</inkml:trace>
  <inkml:trace contextRef="#ctx0" brushRef="#br0" timeOffset="4995.97">8237 11165 0,'-53'-17'0,"106"34"0,-123-52 15,35 35-15,17 0 0,0 0 0,-17 0 16,17 0-16,1 0 16,-1 18-16,0-1 0,1-17 15,-36 106 1,35-53-16,18-35 0,0 17 15,0-17 1,35-18-16,-17 0 0,35 0 16,-35 0-16,-1-18 15,1 18-15,0-35 0,17 35 0,-17-35 16,34-18-16,-34 35 16,0 0-16,-18-35 0,0 36 15,0-1-15,0 0 0,0 1 16,0-1-16,-18 18 0,0 35 15,18 1 1,0-19-16,0 19 16,0-19-16,0 19 0,36-1 15,-36-17-15,17-1 0,1 1 16,-18-1-16,35 1 0,-17-18 16,-18 18-16,18-18 0,-1 0 15,1 0-15,-1 0 0</inkml:trace>
  <inkml:trace contextRef="#ctx0" brushRef="#br0" timeOffset="5228.08">8572 11148 0,'0'0'0,"0"-18"0,-35 18 15,18 0 1,-1 18 0,18 17-1,0-17-15,0 35 0,-18-18 16,18 0-16,0 89 15,0-89-15,-17 35 16,17-34-16,0-19 0,0 1 0,0 17 16,0-17-16,0 0 15,0-54 1,0 19 0,0-19-16</inkml:trace>
  <inkml:trace contextRef="#ctx0" brushRef="#br0" timeOffset="5459.82">8449 11201 0,'0'-36'16,"0"72"-16,0-89 0,0 35 0,0 0 16,35 18-1,-17 0 1,35 0-16,-36 36 16,19-36-16,-1 17 15,0 36-15,-17-17 16,-18-19-16,0 19 15,-35-19-15,17 1 0,-17-1 0,-18 1 16,18-18-16,17 0 0,-17 18 16,17-18-16,0 0 0,1 0 15,17-36-15</inkml:trace>
  <inkml:trace contextRef="#ctx0" brushRef="#br0" timeOffset="5942.4">8802 11254 0,'17'0'0,"-34"0"0,34-18 16,-17 0-16,0 36 31,0 0-15,0-1-16,0 19 15,0-19-15,0 36 0,0-35 16,0 17-16,0-17 0,0-1 0,0 1 15,0 17-15,0 0 16,0-17-16,0 0 0,0-54 47,0 19-47,0-1 0,0-35 16,0 36-16,-17-19 0,17-34 15,-18 35-15,18-1 0,0-34 16,0 34-16,0 19 0,0-36 15,35 35-15,-35 1 0,18-1 16,0 18 0,-1-18-16,1 18 0,17 0 15,-17 36-15,0-1 16,17 0-16,-35-17 16,17-1-16,-17 1 0,0 35 0,0-35 15,0-1-15,-35 1 0,35 0 16,-35-1-16,0 1 0,17-1 15,0-17-15,1 0 0,-19 18 16,19-18-16,-1-35 16,18 17-16</inkml:trace>
  <inkml:trace contextRef="#ctx0" brushRef="#br0" timeOffset="6415.88">9296 10813 0,'0'-18'0,"0"36"0,0-54 16,-36 19-16,36-1 15,-17 18-15,-1 0 16,0 35 0,18 1-16,0 17 15,0-18-15,0-18 0,0 54 16,0-53-16,0 17 0,0 35 15,0-34-15,0-19 0,0 54 16,0-53-16,0-1 0,0 36 16,0-35-16,18 17 15,17-35-15,1 0 16,-19 0-16,1 0 0,17-18 0,36-17 16,-36 18-16,0-1 0,18-35 15,-35 35-15,17 1 0,0-54 16,-35 53-16,18-17 15,-18 18-15,-35 17 16,0 0 0,17 17-16,-17 18 15,17-17-15,0 0 0,18-1 16,-17 1-16,17 17 0,-18-17 16,18 35-16,0-35 15,0-1-15,18 18 0,17-35 16,-17 18-16,52 0 0,-52-18 15,17 17-15,53-17 0,-52 0 16,-1 0-16</inkml:trace>
  <inkml:trace contextRef="#ctx0" brushRef="#br0" timeOffset="7128.7">5944 11730 0,'-17'-18'16,"-1"18"0,18-17-16,0 52 46,-18 0-46,18-17 16,-17 52-16,17-52 0,-18 17 16,0 36-16,18-36 0,-17 0 15,-1 36-15,18-53 0,0-1 16,-17 18-16,17-17 16,0 0-16,0-1 0,17-34 15</inkml:trace>
  <inkml:trace contextRef="#ctx0" brushRef="#br0" timeOffset="7484.46">6138 11871 0,'0'0'0,"-88"18"31,88-1-31,-18 1 16,18 0-16,0-1 0,0 18 15,0-17-15,0 0 16,0 35-16,0-36 0,18 1 0,-18 17 16,35-35-16,-35 18 15,18-18-15,0 0 0,-1 0 16,19-18-16,-19-17 16,-17 17-16,0 1 0,18-19 15,-18-17-15,0 18 16,0 18-16,-35-19 0,17 19 15,-17-1 1,-1 18-16,-17 0 16,36 35-16,-1-17 15,18 0-15,0 17 16,0-18-16,35-17 0,1 18 16,-19-18-16,19 0 0</inkml:trace>
  <inkml:trace contextRef="#ctx0" brushRef="#br0" timeOffset="7815.18">6526 11906 0,'-17'0'15,"-89"18"1,88 0-16,1-18 16,-19 52-16,19-34 15,17 0-15,-18 52 0,0-52 16,18 0-16,0 17 15,0-18-15,36 1 0,-1 0 16,-35-1-16,35-17 0,1 0 16,-1 0-16,35-35 15,-52 17-15,17-34 16,-17 34-16,0-17 0,-1-18 16,-17 35-16,0 0 0,0-34 15,0 34-15,-17 0 0,-19 1 16,1 17-16,0 0 0,17 0 15,0 0-15,1 0 0,-1 35 16,1-35-16,17 18 0,-18-18 16,18 17-16,35 1 0</inkml:trace>
  <inkml:trace contextRef="#ctx0" brushRef="#br0" timeOffset="8060.59">6914 11695 0,'0'0'0,"0"-18"16,-17 18 0,-1 0-1,18 18-15,-35-18 0,35 70 16,0 1 0,0-54-16,0 19 0,0-1 15,0-17-15,18 17 0,-18 0 16,0-17-16,0-1 0,17 19 15,-17-19-15,18-17 16,-1-35 0</inkml:trace>
  <inkml:trace contextRef="#ctx0" brushRef="#br0" timeOffset="8675.93">7161 11818 0,'0'0'0,"-35"0"16,17 18-1,-17-1-15,18-17 16,-1 36-16,0-19 0,-35 19 16,36-19-16,-1 1 0,0-18 15,18 17-15,-17 1 0,17 0 0,0-36 32,17 0-17,1 18-15,-18-17 0,35 17 16,-17-18-16,0 18 15,-1 0-15,1 0 0,0 0 0,-1 0 16,1 0-16,-1 35 0,1-35 16,17 53-16,-17-35 0,0 0 0,-18-1 15,17 1-15,1 0 0,0-1 16,-1 18-16,-17-17 0,0 0 16,18-1-16,-1-17 15,1 0-15,0 0 16,-1-35-16,1 35 0,0-18 0,-1-17 15,1 18-15,0-36 0,-1 35 16,1-17-16,0-18 16,-18 35-16,0-17 0,17 17 0,-17 1 15,0-1-15,0 0 0,0 1 0,0-1 16,-35 18 0,17 0-16,18 35 0,-53-17 15,36 17-15,-19 1 16,36-1-16,0-18 0,-17 19 15,17-19-15,0 1 16,0 0-16,0-1 0,17-17 0,1 18 16,-18 0-16,18-18 0,-18 17 15,17 1-15,1-18 0,0 17 16,-1-17-16,-17 18 16,0 0-1,-35-18 1,35 17-16,-53 1 15,35-18-15,1 0 0,-1 0 0,0 18 16,1-18-16,-1 0 0</inkml:trace>
  <inkml:trace contextRef="#ctx0" brushRef="#br0" timeOffset="9637.95">7920 12012 0,'0'-18'0,"0"36"0,-18-36 15,18 1-15,0 52 31,35 0-31,-35-17 16,0 0-16,0 17 0,0-17 16,0-1-16,0 18 15,0-17-15,0 0 0,0-1 16,0-52 15,0 0-31,0 17 0,18-35 16,17-53-1,-35 89-15,18-1 0,-18 1 16,18 17-16,-1 0 16,-17 17-1,18 18-15,-18-17 16,18 35-16,-18-35 0,17 52 16,-17-52-16,18-1 15,-18 1-15,0 0 16,0-54-1,0 1 1,0 18-16,0-1 16,0 0-16,0-17 0,35-18 15,-35 35-15,18 1 0,-18-1 0,17 1 16,1-1-16,0 18 0,-1 0 16,1-18-16,0 18 0,-1 0 15,1 0-15,0 36 0,-1-36 16,1 17-16,-1 1 0,1 35 15,0-36-15,-18 54 16,0-18-16,0-36 0,-36 54 16,19-71-16,17 18 15,35-36 1,-17-17 0,17-18-16,-17 35 0,-18-35 15,35 36-15,-35-1 0,18 18 16,-18-35-16,0 17 15,0 53 17,0 1-32,-18-19 15,18 1-15,0 17 16,0 0-16,0-17 0,0 17 16,0-17-16,0 17 15,18-35-15,-18 18 0,17-18 16,18 0-16,-17-18 15,0 18-15,-1-35 0,1 17 0,0-17 16,17-18-16,-35-35 16,0 70-16,0 1 15,-18-1-15,-17 0 0,0 18 16,17 0-16,0 0 0,-17 36 0,18-36 16,-36 17-16,53 19 0,-18-19 15,18 1-15,0 0 16</inkml:trace>
  <inkml:trace contextRef="#ctx0" brushRef="#br0" timeOffset="10239.61">8855 11994 0,'0'18'47,"17"0"-32,-17 17-15,0-17 16,18 17-16,0 0 0,-18-17 16,0-1-16,17 19 15,-17-19-15,0-52 32,0 0-32,0 17 15,0-70-15,0 70 16,0-17-16,0 0 0,0 17 0,0-17 15,18 17-15,17 1 0,-17-1 16,-1 18-16,1 0 0,0 0 16,-1 0-16,-17 35 15,18-35-15,-18 18 0,35 17 16,-35-17-16,18-1 0,0 19 16,-1-36-16,-17 17 0,18 1 15,-18 0-15,17-18 0,1 0 16,0-36-1,-1 19-15,1-19 16,0 19-16,-1-1 0,1-35 16,0 36-16,-18-1 0,0 0 15,0 1-15,0-1 16,0 0-16,-18 18 16,-17 36-16,17-36 15,-17 17-15,17 19 0,0-19 16,-17 36-16,18-18 0,17-17 15,0 17-15,0-17 16,0 17-16,0-17 0,17 0 16,-17-1-16,35 1 0,1-18 15,-19 0-15,1 0 0,17 0 16,-17 0-16,17 0 0,1 0 16,-1-18-16,0 18 0,18 0 0,0-35 0</inkml:trace>
  <inkml:trace contextRef="#ctx0" brushRef="#br0" timeOffset="11172.32">5468 12435 0,'0'0'15,"0"-17"-15,0-1 0,0 0 16,0 1 0,0 52 15,0 0-31,0-17 15,0 0-15,0 35 0,0-18 0,-35 0 16,35 18-16,-18-18 0,18-17 16,0 17-16,-18-17 0,18 0 15,0 17-15,0-18 0,0 1 0,0 0 16,18-1-16,17-17 0,1 18 16,-1-18-1,0 0-15,-17 0 0,52-35 16,-52 17-16,17 18 0,1-53 15,-19 36-15,1-1 0,0 0 0,-1 1 16,-17-1-16,0 0 0,18 1 16,-18-1-16,-18 18 31,18 35-31,0-17 16,-17-18-16,17 18 0,0-1 15,0 1 1,0 0-16,17-18 0,1 0 31,-18-18-31</inkml:trace>
  <inkml:trace contextRef="#ctx0" brushRef="#br0" timeOffset="11315.94">5856 12400 0,'-53'0'15,"53"18"1,35-1 0</inkml:trace>
  <inkml:trace contextRef="#ctx0" brushRef="#br0" timeOffset="11555.92">6103 12312 0,'-35'18'32,"35"-1"-32,0 1 15,0-1-15,0 1 0,0 35 16,0-18-16,0-17 0,0 53 16,0-36-16,0-18 0,0 36 15,0-17-15,0-19 0,0 19 16,0-19-16,0 1 0,35-18 15,-35 17-15,18-17 16,-1-35-16</inkml:trace>
  <inkml:trace contextRef="#ctx0" brushRef="#br0" timeOffset="12058.53">6315 12577 0,'-18'0'16,"-70"52"-1,70-52 1,1 36-16,-19-19 16,19-17-16,-1 18 0,0-18 15,1 18-15,17-36 32,35 18-17,-35-18-15,18 18 16,-1 0-16,1 0 0,0 0 15,-1 0-15,19 18 16,-19 0-16,1-18 0,17 35 16,-17-17-16,-1-18 0,19 17 15,-19 1-15,1-18 16,-18 17-16,18-17 0,-1 0 16,1 0-16,-1 0 0,1 0 15,17 0-15,-17-17 0,0 17 16,17-18-16,-17-17 0,-1 17 15,18 1-15,-35-1 0,18 0 16,-18-17-16,0 17 0,0 1 16,-18-1-16,-17 18 15,18 0 1,-19 0-16,1 18 16,35 17-16,-18-35 0,1 35 15,17-17-15,0 0 0,-18-1 0,18 1 16,0 0-16,0-1 0,0 1 15,35-18-15,-17 17 0,0-17 16,-1 0-16,1 0 0,0 0 16,17 0-16</inkml:trace>
  <inkml:trace contextRef="#ctx0" brushRef="#br0" timeOffset="12580.31">7197 12629 0,'-89'0'32,"72"18"-32,-1-18 15,1 18-15,-1-1 0,0 36 16,18-35-16,0 0 15,0 17-15,0-18 0,0 1 16,0 17-16,0-17 0,18-18 16,0 35-16,17-35 15,-18 18-15,19-18 0,-19 0 16,1 0-16,0-35 0,17 35 16,-17-36-16,-1 19 0,36-36 15,-35 35-15,-18-35 16,0 36-16,0-1 0,-36-17 15,-16 35-15,34-18 0,-35 18 16,18 0-16,-1 0 0,19 0 0,-36 35 16,18-35-16,35 18 0,-18-18 15,0 18-15,18-1 0</inkml:trace>
  <inkml:trace contextRef="#ctx0" brushRef="#br0" timeOffset="12911.54">7391 12665 0,'0'0'0,"17"0"15,-17 17 1,18 1-16,0-18 16,-18 18-16,17-1 0,19 36 15,-19-35-15,-17-1 0,0 1 16,18 0-16,-18-1 15,0 1-15,-35-18 32,35-35-32,-18 17 15,18 0-15,0-17 0,-18 18 0,18-1 16,0 0-16,0-17 0,0 17 0,0 1 16,36-1-16,-36 0 0,0 1 0,52-1 15,-34 18-15,0 0 16,-1 0-16,19 0 0,-1 0 0,-17 0 15,34 18-15,-16-18 0,-1 17 16</inkml:trace>
  <inkml:trace contextRef="#ctx0" brushRef="#br0" timeOffset="13624.51">7955 12665 0,'-53'0'32,"53"17"-32,-35-17 0,17 0 0,1 0 15,-1 0-15,-35 36 16,18-19-16,0 1 15,35 0-15,-18-1 0,18 36 16,0-35-16,0-1 16,0 1-16,35 0 15,-17-18-15,17 0 16,-17 0-16,-1 0 0,1-36 0,17 19 16,-17 17-16,0-18 15,17-17-15,-35 17 0,17 1 0,-17-1 16,0 0-16,0 1 0,0-1 15,0 0 1,-17 18-16,-1 0 16,18 18-1,0 17-15,0-17 16,0 17-16,0-17 16,18-1-16,-18 1 0,35-18 15,-17 18-15,-1-18 16,1 0-16,0 0 0,17 0 15,18-53 1,-53 18-16,0 17 0,0-17 16,0 17-16,0 0 15,0 1-15,0-1 16,0 53 15,0-17-31,0 17 16,0 1-16,0-19 0,0 1 15,0-1-15,0 1 16,0 0-16,0-54 31,0 1-15,0 18-16,0-19 16,0 19-16,0-1 0,0-17 15,0 17-15,35 0 0,-35 1 16,18 17-16,-1 0 15,1 0-15,0 17 16,-1 1-16,1 17 16,0-17-16,-18 0 0,17 17 15,-17-17-15,0 17 16,0-18-16,18-17 16,-18 18-16,18-18 0,-1 0 15,1 0-15,17 0 0,0-35 0</inkml:trace>
  <inkml:trace contextRef="#ctx0" brushRef="#br0" timeOffset="14302.55">8749 12612 0,'-35'0'0,"70"0"0,-106 0 15,36 0-15,17 0 16,-17 0-16,0 17 0,0 1 16,17-18-16,0 35 0,1-17 15,17 0-15,0-1 16,0 1-16,0 0 0,17-1 15,19-17-15,-19 0 16,1 0 0,-1 0-16,19-17 15,-19-1-15,1 18 0,17-53 16,-17 53-16,0-18 16,-18 1-16,0 34 46,0 19-46,0-1 16,-18 0-16,18-17 0,0 17 16,-18 36-16,1-54 0,-1 36 15,18-35-15,-18 17 0,1 0 16,17 1-16,-18-1 0,18-17 0,0-1 16,0-52-1,0 0 1,18 17-16,-18-35 15,17 35-15,-17 1 0,18-1 16,-18 1-16,18-1 0,-1 18 0,19-18 16,-19 1-16,36-1 15,-35 0-15,17 18 16,-17-17-16,-1-1 0,36-17 16,-35 35-16,17-53 15,-17 35-15,-18 1 16,17-1-16,-17 0 0,18 1 0,-18-1 15,0 0-15,0 1 0,0-1 16,-18 18 0,18 18-1,-17 17-15,17-17 0,-18-1 16,18 1-16,-17 17 0,17-17 16,0 0-16,0-1 0,0 1 15,0-1-15,35-17 16,-35 18-16,17-18 0,19 0 0,-1 0 15,-17 0-15,52 0 16,-35 0-16,18-35 0,36 17 16</inkml:trace>
  <inkml:trace contextRef="#ctx0" brushRef="#br0" timeOffset="25452.16">24201 11218 0,'-36'0'16,"19"0"-16,-1 0 16,18-17-16,-18 17 15,18-18-15,-17 18 47,-1 0 0,53 0 31,1 0-78,17 0 16,-1-18-16,1 18 0,88-17 15,-70 17-15,0 0 0,17 0 0,-18 0 16,19-18-16,-19 18 0,106-18 16,-105 18-16,0 0 0,105 0 15,-105 0-15,17-17 0,0 17 0,0 0 16,0 0-16,1 0 0,-1 0 15,70-18-15,-87 18 0,0 0 16,52-17-16,-70 17 0,0 0 0,17 0 16,-17-18-16,-35 18 15,35 0-15,-35 0 0,-1 0 16,1 0-16,-1 0 16,-52 0 62,18 0-63,-1 0-15,0 0 0</inkml:trace>
  <inkml:trace contextRef="#ctx0" brushRef="#br0" timeOffset="26728.74">24359 10936 0,'18'-35'16,"-18"17"-1,18 1-15,-18-1 32,-18 18-1,0 18-15,1-18-16,-1 35 15,0-35-15,1 35 0,-36 0 16,18 1-16,17-1 0,-88 53 15,71-53-15,17-17 0,-52 35 16,52-35-16,0-1 16,-35 19-16,36-19 15,-1-17-15,0 0 16,18-17 0,0-1-16,0 0 15,18 36 16,0 0-15,-1-1-16,1 1 16,17-1-1,-17-17-15,-18 18 0,18-18 0,17 18 16,-17-1-16,-1-17 16,1 0-16,-1 18 0,19 0 15,-1-1 1,-17 1-16,-1 0 15,1-1-15,0 1 0,-1-1 16,1-17-16,-18 18 0,35-18 16,-17 18-16,-1-18 15,1 0-15,0 0 0,-1 0 16,1 17-16,0-17 16,-1 0-1,-34 0 63,-1 0-62,-17 0 0</inkml:trace>
  <inkml:trace contextRef="#ctx0" brushRef="#br0" timeOffset="50058.91">27287 10583 0,'0'0'0,"0"-17"16,0-1-16,18 0 15,0 1-15,-1 17 16,1 0-1,-18 17 1,0 1 0,0 0-16,0 17 0,0-17 15,-35 35-15,35-18 0,0 0 16,-36 71-16,19 17 16,17-87-1,0-1-15,0 35 16,0-52-16,0 0 0,35-1 15,-35 1-15,18-18 0,-1 18 16,1-18-16,0 0 0,-1 0 16,1 0-16,17-36 0</inkml:trace>
  <inkml:trace contextRef="#ctx0" brushRef="#br0" timeOffset="50767.7">27146 10795 0,'-17'0'0,"34"0"0,-52-35 15,35 17-15,53 18 16,-35 0-16,70-18 0,-35 18 16,0 0-16,70 0 0,-70 0 15,0 0-15,-18-17 0,18 17 16,-35 0-16,17-18 15,-35 1-15,0-1 0,0 0 16,-18 18-16,18-17 0,-35 17 16,35-18-16,-18 18 15,1 0 1,17 35-16,-18 1 16,0-19-16,18 18 0,0 1 15,-17 34-15,17 54 16,0-89-16,0 0 0,35 53 15,-17-70-15,-18 0 16,35-18-16,-17 0 16,-1-18-16,1-17 15,0 17-15,-18 1 0,17-19 16,1-17-16,-18 36 16,0-1-16,18-17 0,-18 17 15,0 53 1,17-35-1,-17 36-15,18-1 0,-1 18 16,1-18-16,0-17 0,17 35 16,-17-18-16,17-17 0,0-1 15,-17 1-15,-1-18 0,19 0 16,-1 0-16,-17 0 0,17-18 16,-17-17-16,-1 0 0,-17 17 15,18-17-15,-18 17 0,0-17 16,0-18-16,0 35 0,0-17 15,0 17-15,-18 18 16,1 18 0,17 17-16,0-17 15,0 35-15,0-35 0,0-1 16,0 1-16,0-1 0,17 1 0,-17 0 16,0-1-16,35-17 0,-17 0 15,0 0-15,-18-17 16,0-19-16,17 1 0</inkml:trace>
  <inkml:trace contextRef="#ctx0" brushRef="#br0" timeOffset="51172.61">28293 10636 0,'0'0'0,"-18"0"0,0 18 16,18 0-16,0-1 15,0 18-15,36-35 0,-36 18 16,70 0-16,-34-1 0,-1-17 15,0 18-15,0-18 0,1 0 0,-19 0 16,36 0-16,-35 0 0,17-18 16,-17 18-16,-18-35 15,0 17-15,-18 18 32,1 36-17,-1-19-15,18 1 0,-18 0 16,18-1-16,0 1 0,0 0 15,0-1-15,0 1 0,18 17 16,-18 0-16,18-35 0,-18 18 0,52 35 16,-52-35-16,53 17 15,-35-35-15,-18 17 16,18-17-16,-18 18 16,-36-18-1,-17 0-15,18 0 0,18 0 16,-19 0-16,1 0 0,0 18 15,-18-18-15,35 0 0,1 0 16,-1 0-16,0 0 0</inkml:trace>
  <inkml:trace contextRef="#ctx0" brushRef="#br0" timeOffset="51789.43">29510 10407 0,'0'0'16,"0"-18"-16,0 1 0,0-1 15,-18 18-15,18-18 16,0 54-1,0-1 1,0-17-16,0 17 0,0 0 16,-17 36-16,17-18 0,-18 0 15,0 35-15,18-35 0,-17 0 16,-1 70 0,0-105-16,18 52 0,0-52 15,0-1-15,18-34 31,-18-18-31,18-1 16</inkml:trace>
  <inkml:trace contextRef="#ctx0" brushRef="#br0" timeOffset="53799.79">29722 10724 0,'17'-17'0,"-17"-1"15,0-17-15,0 17 16,0 1-16,0-1 16,0 0-16,-17 1 0,-1 17 15,18-18-15,-35 18 16,17 0-16,0 0 0,-35 0 16,36 0-16,-19 0 0,-16 18 15,16-18-15,19 35 0,-36 0 16,35-17-16,-17 35 15,35-36-15,0 19 0,-18 34 16,18-34-16,0-1 16,35 18-16,1-36 0,-36 1 15,35 0-15,0-1 0,-17-17 16,35 0-16,-36 0 0,19 0 16,52-35-16,-53 0 15,-17 17-15,17-35 0,-17 36 16,-18-19-16,17-17 0,-17 36 15,0-19-15,0 19 16,0-1-16,-35 18 0,35-17 16,-17 17-16,-1 35 15,18-18-15,0 1 16,-18 17-16,18-17 0,0 70 16,0-53-16,-17 18 0,17 106 15,0-124-15,0 18 0,0-17 16,0-1-16,0 0 0,0 0 0,0 18 15,-18-35-15,18 0 0,0-1 16,-18 1-16,1-18 16,-1 0-1,0-18-15,1-17 0,-1 17 16,0-17-16,1 17 0,-1-17 16,1-18-16,17 36 0,0-1 15,0-17-15,0 17 0,0 0 16,17 1-16,18-1 0,1 18 15,-19-18-15,54 1 0,-18 17 16,0-18-16,0 1 0,0 17 16,70-36-16,36-34 15,-106 52-15,35-35 16,-53 18-16,1 0 0,-19 17 0,1-53 16,-1 36-16,-17-35 15,0 52-15,0 0 0,-17-17 16,-18 35-16,-1 0 0,1 0 15,17 0-15,-17 35 0,-36 18 16,54-35-16,17 0 16,-18-1-16,18 1 0,0-1 0,0 19 15,0-1-15,35-17 0,-35-1 16,53 1-16,-35 0 0,0-1 16,35-17-16,-36 0 0,1 18 15,17-18-15,-17 0 16,-18 17 31,0 1-47,0 0 15,0-1-15,0 1 0,0 35 16,0-18-16,0-17 16,17-1-16,-17 1 0,53 0 15,-35-1-15,0-17 0,-1 0 16,1 0-16,0 0 0,70-17 15,-71-19-15,19 19 0,17-36 16,-36 18-16,1-1 0,35-34 16,-53 35-16,17-1 0,1-34 15,-18 52-15,0-17 0,0 17 16,-35 18 0,-1 0-16,19 0 0,-1 0 15,1 18-15,-19 17 0,19-17 16,-1 17-16,0 0 0,18 1 15,0-1-15,0 18 0,0-36 16,36 1-16,-19 35 0,-17-35 16,36-1-16,-1-17 0,-18 18 0,1-18 15,0 0-15,70 0 16,-53 0-16,1-18 0,34-17 16,-35 0-16,18 17 0,18-53 15,-36 36-15,-17 0 0,35-18 16,-36 18-16,1 17 0,-18 0 15,-35 18 1,-18 0-16,35 0 0,-17 0 16,17 18-16,-17-18 0,17 35 0,1-17 15,-19 35-15,36-18 0,0 0 16,0 18-16,0-35 0,0 17 16,36 1-16,-1-19 0,0 1 15,18-1-15,-18-17 0,1 0 16,34 0-16,-17 0 0,-18 0 15,1-35-15,17 18 0,-18-1 16,0-17-16,0-1 0</inkml:trace>
  <inkml:trace contextRef="#ctx0" brushRef="#br0" timeOffset="54120.25">31768 10777 0,'0'-17'0,"0"-1"0,-18 142 0,36-213 0,-36 36 16,-17 53 0,17 0-16,-17 36 15,17-36-15,18 35 0,-17 18 16,17-18-16,0 0 0,0 36 15,0-36-15,0-17 0,35 35 16,-35-36-16,0 1 0,17 0 16,-17-54 15,0 19-31,0-1 0,0-17 0,0-36 16,0 36-16,0-18 15,0 18-15,0-18 0,0 18 16,36-1-16,-19 36 15,-17-17-15,36 17 16,-19 0-16,19 0 0,-19 35 16,1-35-16,-1 35 0,19 18 15,-19 0-15,1 18 16,-18-18-16,0-18 0,0 0 0,0 53 16,-35-52-16,35 17 0,-71 0 15,36-18-15</inkml:trace>
  <inkml:trace contextRef="#ctx0" brushRef="#br0" timeOffset="56458.93">27693 11800 0,'-18'-17'0,"-17"17"15,35-18-15,-35 0 16,0 1 0,17 17-16,0 0 15,1 17-15,-1-17 16,0 36-16,1-1 0,-1-17 0,-17 35 15,17 0-15,1 35 16,17-53-16,0 18 16,35-35-16,-18-18 15,19 0-15,-19 0 16,36-18-16,-35-17 0,0-1 16,17 19-16,-35-19 0,17 19 0,-17-18 15,18-18-15,-18 17 0,-35-52 16,35 53-16,-35 17 15,-18-35-15,0 53 16,17 0 0,19 0-16,-18 18 15,35 17-15,-18-35 0,18 53 16,0-35-16,35-1 0,53 54 16,-52-53-16,34-1 15,-35 1-15,1-18 0,-1 0 0,0 0 16,-17 0-16,17 0 0,36-18 15,-54-17-15,19 17 0,34-52 16,-52 17 0,0 18-16,-18 17 0,0 0 0,0 1 15,-36 17-15,1 0 16,0 0-16,17 0 0,0 17 16,1 1-16,17 17 15,0-17-15,0-1 0,0 1 16,35 17-16,-35-17 0,35 0 15,-17-1-15,0-17 0,-1 18 0,1 0 16,0-18-16,34 17 0,-34-17 16,-18 18-16,35-18 0,-35 18 15,0-1 1,0 1 0,-17-1-16,17 1 0,-18 17 15,18-17-15,0 0 16,-18-1-16,18 1 0,36-18 15,-1 0 1,-17 0-16,17 0 0,0-18 0,0 18 16,1-35-16,17 17 0,-18-17 0,106-35 15,-88 52-15,53-70 16,-89 70-16,19-35 16,-36 35-16,0 1 15,-18 17-15,-17 0 16,-36 0-16,54 0 0,-19 17 15,1-17-15,0 36 0,0-36 16,-1 35-16,1 0 0,17-17 0,18 0 16,-17 17-16,17-17 15,0-1-15,35 18 16,0-35-16,36 18 16,-36-18-16,0 0 0,18-18 15,-17-17-15,-19 35 0,36-35 16,-35 17-16,-1 1 0,1-19 15,0 19-15,-18-1 0,17 0 16,-17 1-16,0 34 31,0 19-31,0-19 16,0 1-16,0 0 0,0-1 0,0 19 16,0-19-16,18 1 15,0-1-15,17-17 16,-18 0-16,36 0 0,-35-35 15,0 35-15,17-17 0,-17-1 0,-1-17 16,1 17-16,0-35 0,-1 35 16,-17-17-16,0 0 0,18 35 15,-18-18-15,-35 36 32,35 17-32,0-17 15,-18-1-15,18 1 0,0 17 0,0-17 16,0 0-16,0-1 0,0 36 15,0-35-15,0-1 0,0-52 32,35 0-17,-35 17-15,0-17 0,18 0 0,-18 17 16,35-53-16,-35 54 16,18-1-16,-1-17 0,1 17 0,0 1 15,-1 17-15,1 0 16,0 35-16,-18 0 15,0-17-15,17-1 0,-17 19 16,0 17-16,0-36 16,0 19-16,0-19 0,0 1 0,18 0 15,-18-1-15,35-17 16,-17 0-16,17 0 0,71-17 16,-18-36-16,-17 17 15,-36 19-15,-17-19 0,34 1 16,-52 17-16,18 1 0,-18-18 15,-53 17-15,18 18 16,17 0-16,-17 0 0,17 0 16,1 0-16,-19 35 0,19-35 15,-36 18-15,53 17 0,-18-17 16,18-1-16,0 1 0,-17-18 0,17 35 16,35-17-1,35-18-15,-52 0 16,17 0-16,1 0 0,-1-18 15,0 1-15,-17 17 0,-1-36 16,19 19-16,-19 17 0,1 0 16,-18-18-16,0 53 31,0-17-31,0 0 16,0-1-16,0 54 15,0-36-15,-35 177 16,-1-159-16,19 17 0,-18 54 15,17-89-15,-17 71 16,17-88-16,18-54 16,0 19-16,35-54 15,-17 18-15,-18 18 0,35-53 16,-17 35-16,-1 17 0,1-16 16,0 16-16,-1 19 0,19-19 0,34-17 15,-17 18 1,-18 18-16,1-1 0,34 0 15,1 1-15,-54-1 16,72-35-16,-72 35 16,1 1-16,17-19 0,-17 19 15,-18-1-15,0 1 0,0-1 16,-35 18 0,-1 0-16,19 0 0,-1 0 15,0 35-15,-17-35 0,0 35 16,17 1-16,0-19 0,18 36 15,-17-35-15,17 0 0,0 35 16,0-36-16,0 1 0,35 17 16,0-17-16,1-18 0,17 0 15,-18 0-15,18-18 16</inkml:trace>
  <inkml:trace contextRef="#ctx0" brushRef="#br0" timeOffset="56804.31">31468 11483 0,'0'0'0,"-36"0"31,19 35-31,17-17 16,0-1-16,-18 72 15,1-72-15,17 19 0,-18 52 16,18-53-16,-18 18 16,18-35-16,0 17 0,-17 35 15,17-52-15,0 0 16,0-1-16,17-17 15,19-17 1,16-19-16,-34 19 16,17-1-16</inkml:trace>
  <inkml:trace contextRef="#ctx0" brushRef="#br0" timeOffset="57111.89">31662 11747 0,'0'0'16,"17"0"-16,-52 0 15,18 36 1,-1-19-16,0 19 15,18-19-15,-17 19 16,17-19-16,0 1 0,0 0 16,0-1-16,35 1 0,0-1 15,-17 1-15,17-18 16,-17 0-16,-1 0 0,1 0 16,17-35-16,-17 17 0,0 1 15,17-36-15,-35 35 0,17 0 16,-17-35-16,0 36 0,0-1 15,-35 0-15,0 18 0,0-17 16,-18 17-16,17 0 16,19 35-16,-1-35 15,1 18-15,17-1 16,0 1-16,52 0 16,-34-1-16,35 1 0</inkml:trace>
  <inkml:trace contextRef="#ctx0" brushRef="#br0" timeOffset="57435.55">32085 11747 0,'0'0'0,"-35"0"15,17 0 1,-17 0-16,17 18 16,1-18-16,17 18 0,-18-18 0,0 53 15,1-36-15,17 1 0,0 17 16,0-17-16,0 0 15,0-1-15,0 1 0,0-1 16,17-17-16,1 0 0,17 0 16,-17 0-16,17-17 15,0-1-15,-17-17 16,0 17-16,17-52 16,-35 52-16,0 0 0,0 1 15,0-19-15,-18 19 0,-17-1 16,0 18-16,17 0 15,1 0-15,-1 18 0,0-18 16,1 17-16,17 1 16</inkml:trace>
  <inkml:trace contextRef="#ctx0" brushRef="#br0" timeOffset="57696.34">32385 11430 0,'0'0'0,"-18"0"16,1 0-1,17 35-15,-18-17 16,18 35 0,0-18-16,35 18 15,-35-35-15,0 17 0,0 18 16,0-36-16,0 1 0,0 35 15,0-35-15,0-1 0,-35 1 0,35 0 16,0-1-16,35-17 16,1-35-1</inkml:trace>
  <inkml:trace contextRef="#ctx0" brushRef="#br0" timeOffset="58204.36">32614 11659 0,'0'-17'16,"-35"17"-16,0 0 0,17 0 15,0 0-15,-17 0 0,18 35 0,-19-35 16,1 18-16,0-1 16,35 1-16,-36-1 0,19 1 15,17 0-15,-18-18 0,18 17 16,35-17 0,1 0-1,-19 0-15,1 0 16,0 0-16,35 0 15,-36 0-15,1 0 0,17 0 16,-17 18-16,-1-18 0,19 18 16,-19-18-16,1 17 0,17-17 15,0 18-15,1-18 0,-1 0 16,-17 0-16,-1 0 16,1-35-16,0 35 0,-1-18 0,19-35 15,-19 35-15,-17 1 16,18 17-16,-18-18 0,0 1 0,0-1 15,0 0-15,0 1 16,-18 17 0,1 17-1,-19 1-15,19 17 16,-1-17-16,0 35 0,18-36 16,0 1-16,-17 35 15,17-18-15,0 1 16,0-19-16,0 1 15,17-18-15,-34-18 32,-36 18-32,0-17 15,0 17-15,0 0 0</inkml:trace>
  <inkml:trace contextRef="#ctx0" brushRef="#br0" timeOffset="59179.15">27728 12718 0,'-17'-18'15,"34"36"-15,-52-36 0,35 0 16,0 54 0,0-19-1,0 19-15,0-19 0,0 36 16,0-35-16,0 17 0,-18-17 15,18 17-15,-35-17 16,35 17-16,-18-18 16,18-52-1,0 0 1,18 17-16,-18-35 0,0 36 16,35-1-16,-35-35 0,18 36 15,-18-1-15,0 0 0,0 1 16,18 17-1,-18 17-15,17 19 16,1-19-16,0 1 0,-1 17 16,1-17-16,0 17 0,-1 0 15,1-35-15,-18 18 0,17 0 16,-17-1-16,18-17 16,-18-35-1,18 35-15,-18-18 0,0-17 16,17 0-16,-17-1 0,18 19 15,-18-1-15,18-17 0,-1 17 0,-17 1 16,36-1-16,-36 0 0,17 18 16,1-17-16,-1 17 0,1 0 15,0 0-15,-1 0 0,1 35 16,0-35-16,-18 18 0,17 17 0,1-17 16,0 17-16,-18-18 15,0 19-15,0-1 0,0-17 0,0-1 16,-18 1-16,18 0 15,-18-18-15,18-18 16,36 18-16</inkml:trace>
  <inkml:trace contextRef="#ctx0" brushRef="#br0" timeOffset="59474.71">28469 12735 0,'0'0'15,"-17"0"1,-1 0-16,18 36 0,-35-19 15,17 1-15,0-1 0,1 19 16,-1-19-16,18 1 16,0 17-16,0-17 0,0 0 15,0 17-15,18-18 0,17 1 16,-17-18 0,-1 0-16,36 0 0,-35-35 15,-1 35-15,36-53 0,-35 35 16,0 1-16,-1-36 15,1 17-15,-18 19 0,0-1 0,0-35 16,-35 36-16,-1-1 0,19 18 16,-1 0-16,-17 0 0,-18 0 15,18 35-15,-1-17 16,19 17-16,17-17 0</inkml:trace>
  <inkml:trace contextRef="#ctx0" brushRef="#br0" timeOffset="60037.91">28857 12753 0,'0'18'32,"0"-1"-17,35 18 1,-17-17-16,17 17 15,-17 1-15,-18-19 0,0 1 16,0 0-16,0-1 0,0 1 16,0-36-1,0-17 1,0 17-16,18-52 16,-1 34-16,-17 19 0,36-36 15,-19 35-15,1 1 16,0 17-16,-1-18 0,1 18 15,-1 0-15,1 0 0,-18 35 16,18-17-16,-18 0 16,17-18-16,1 35 0,0-18 15,17-17-15,-17 0 0,-1 0 16,1 0-16,17 0 0,-17 0 0,17 0 16,-17-17-16,35-1 0,-36 18 15,1-35-15,-1 0 0,1 17 16,-18 0-16,0 1 15,0-1-15,0 0 0,-35 18 16,17 0-16,-17 0 0,17 0 16,1 36-16,-1-36 0,0 17 15,1 1-15,17 0 0,-36 52 16,36-52-16,-17-1 0,17 36 16,0-35-16,0 0 0,17 17 15,19-35 1,-19 18-16,1-18 0,17 0 15,18 0-15,-18 0 0,18 0 16</inkml:trace>
  <inkml:trace contextRef="#ctx0" brushRef="#br0" timeOffset="60527.97">30603 12524 0,'-17'0'0,"34"0"0,-52-18 15,18 0-15,-1 18 16,18 18 15,0 17-31,0 1 0,18 34 16,-18-35-16,0 18 15,0-17-15,0-19 16,0 54-16,0-54 0,0 19 16,0-1-16,0-17 0,0-1 15,35 1-15,-18-1 0,1-17 16,0 0-16,-1 0 0,19 0 0,-19 0 16,19 0-16,16-35 0,-16 35 15,-19-17-15,36-19 0,-35 19 16,0-1-16,-1-17 15,1 17-15,-18 0 0,18 1 0,-18-1 16,0 53 15,0-17-15,-18-18-16,18 35 0,0 1 16,0-19-16,0 1 0,0 0 15,-18-1-15,18 1 16,36-53-1</inkml:trace>
  <inkml:trace contextRef="#ctx0" brushRef="#br0" timeOffset="60673.66">31080 12594 0,'-18'0'15,"36"0"-15,-71 0 0,18 0 16,17 0-16,53 0 31,0 0-31</inkml:trace>
  <inkml:trace contextRef="#ctx0" brushRef="#br0" timeOffset="60910.62">31397 12471 0,'0'0'0,"-17"0"0,-1 0 15,0 0 1,18 17-16,-17-17 16,17 53-16,-18-35 15,18 0-15,0 17 0,0-18 0,0 19 16,-18 52-16,18-53 16,-17-17-16,17 17 0,0 0 0,0-17 15,0 0-15,0 17 0,0-17 16,35-18-16,0 0 15,-17 0-15,17-36 16</inkml:trace>
  <inkml:trace contextRef="#ctx0" brushRef="#br0" timeOffset="61391.04">31662 12718 0,'-35'0'16,"-18"0"-16,-18 17 15,36-17-15,-1 36 0,-34-19 16,35-17-16,17 35 0,-53-17 15,54-18-15,-1 18 16,1-1-16,-1-17 0,18 18 16,18-18-1,-1 0-15,-17-35 16,53 35-16,-35 0 16,-1-18-16,19 18 0,-19 0 15,1 0-15,0 0 0,-1 0 0,1 0 16,17 53-1,-17-35-15,-1-1 0,-17 1 16,18 0-16,0-18 0,17 17 16,-17 1-16,-1-18 0,19 0 15,-1 0-15,0 0 0,18 0 16,-35 0-16,-1-18 0,36 1 16,-35 17-16,-18-36 0,35 1 15,-35 17-15,0-17 0,0 17 0,0 1 16,0-1-16,0 1 0,-18-19 15,18 19-15,-17 17 0,-1 0 16,-17 0-16,17 0 16,1 17-16,-1-17 15,0 53-15,1-35 16,17 35-16,0-36 16,0 19-16,0-19 0,0 1 15,17 0-15,-17-1 0,18-17 0,-18 18 16,53-18-16</inkml:trace>
  <inkml:trace contextRef="#ctx0" brushRef="#br0" timeOffset="61841.75">32702 12771 0,'-17'-18'15,"-36"-35"1,35 53 0,1 0-16,-1 0 0,0 0 15,-35 18-15,1 17 16,16 0 0,19-17-16,17-1 0,-36 19 15,19-19-15,-1 19 0,18-19 16,0 1-16,-18 0 0,18-1 15,36-17 1,-1 0-16,0 0 16,-17-17-16,0 17 0,34-18 15,-34-17-15,0 35 0,-1-36 16,1 19-16,-18-1 0,18 0 16,-18 1-16,0-1 0,0 36 31,0 17-16,0-17-15,0-1 16,0 19-16,0-19 0,0 1 16,35 0-16,-17-1 15,17-17-15,-18 0 0,1 0 16,35-35-16</inkml:trace>
  <inkml:trace contextRef="#ctx0" brushRef="#br0" timeOffset="62191.34">32932 12735 0,'-18'-17'31,"-17"52"-31,17-17 16,1 17-1,17-18-15,-18 1 0,0 17 16,18-17-16,0 0 0,0 35 16,-17-53-16,17 17 0,0-52 46,0 17-46,17 1 16,-17-1-16,0-17 0,18 17 0,0-17 16,-18 17-16,17 1 0,19-19 15,-19 19-15,1 17 16,-1-18-16,1 18 0,17 0 16,-17 18-1,0 17-15,-1 0 16,-17-17-16,0 17 15,18-17-15,-18-1 0,0 19 0,0-19 16,0 19-16,-35 16 0,35-34 16,-36 17-16,1-17 0,17 0 0</inkml:trace>
  <inkml:trace contextRef="#ctx0" brushRef="#br0" timeOffset="63055.92">28152 13723 0,'0'-18'16,"0"1"-1,17-1-15,-17-17 16,18 17-16,-18 1 0,0-1 16,0 0-16,0 1 0,-35 17 15,-1 0-15,19 0 16,-1 0-16,-17 0 0,-18 17 15,18 19-15,-1-19 0,1 18 0,-18 1 16,36-19-16,-1 19 16,0-19-16,18 1 0,0 0 0,0-1 15,0 19-15,18-19 0,35-17 16,-36 0-16,1 0 16,53 0-16,-36 0 0,-17-17 15,52-19-15,-35 19 0,-17-1 16,35-35-16,-18 35 0,-17-17 15,17-18-15,-17 36 0,-18-1 16,17-53 0,-17 54-1,-17 52 1,17 0-16,-18 18 16,18-35-16,-18 17 0,18-17 0,0 17 15,0-17-15,0-1 0,0 1 0,18 0 16,-18-1-16,35 1 0,-17-18 15,-18 18-15,18-18 0,17 0 16,-17 0-16,17 0 0,0-36 16</inkml:trace>
  <inkml:trace contextRef="#ctx0" brushRef="#br0" timeOffset="63290.53">28681 13600 0,'-53'-18'16,"35"18"-1,1 18 1,-1 17-16,18-18 16,0 1-16,-35 106 15,35-89-15,-18 53 16,0-53-16,18 1 0,-17 52 16,-1-53-16,1-17 0,17 35 15,0-36-15,-18 1 0,18 0 16,35-18-1,0-36-15,-17 1 0,0 17 16</inkml:trace>
  <inkml:trace contextRef="#ctx0" brushRef="#br0" timeOffset="63528.53">28698 13494 0,'0'-18'0,"0"36"0,0-54 15,0 19 1,18 17 15,-18 17-31,53 19 16,-53-19-16,35 1 0,-17 17 0,0-17 15,-18 17-15,0 18 16,0-35-16,-18 17 16,-17-17-16,17-1 0,-35 19 15,18-36-15,17 0 0,-35 17 16,36-17-16,-1 0 0,0 0 15</inkml:trace>
  <inkml:trace contextRef="#ctx0" brushRef="#br0" timeOffset="63815.88">29210 13652 0,'0'0'0,"0"-17"0,-35 17 16,17 0-16,0 0 16,18 17-1,-17-17-15,17 53 16,0-35-16,0 17 0,-18 54 16,1-54-16,-1 53 15,0-53-15,18 1 0,-17 16 16,17-34-16,-18 0 0,18-1 15,0 1-15,0-36 16,35 18 0,-17-70-16,-18 52 0,35-17 15</inkml:trace>
  <inkml:trace contextRef="#ctx0" brushRef="#br0" timeOffset="64058.34">29157 13582 0,'0'-18'0,"0"36"0,0-53 0,18 17 16,-18 0-16,0 1 15,17 17-15,1 0 16,17 0-16,-17 0 16,0 0-16,17 35 0,-18-17 15,1-18-15,0 53 16,-18-36-16,17 1 0,-17 17 16,0-17-16,0-1 0,-88 36 15,71-35-15,-36 0 16,17-18-16,19 0 0,-36 17 15,35-17-15,1 0 0,-1 0 16,0-35-16,18 17 16</inkml:trace>
  <inkml:trace contextRef="#ctx0" brushRef="#br0" timeOffset="64556.56">29686 13212 0,'0'-18'0,"0"36"0,0-54 15,-17 19-15,-1 17 16,0 17 0,1 19-1,17-19-15,-18 71 16,18-35-16,-18-17 0,1 69 15,17-69-15,0 52 16,-18-53-16,18-17 0,0 52 16,0-52-16,0 0 0,0 17 15,0-17-15,35-18 0,-35 17 16,36-17-16,-1 0 0,-17 0 16,17 0-16,0-17 0,0 17 0,1-36 15,52 1-15,-53 17 0,-17 1 16,35-36-16,-36 35 0,1-17 15,0 0-15,-18 17 0,0 0 16,0 1-16,-36-1 16,19 18-16,-19 0 15,19 35-15,-18-17 0,17-18 16,0 35-16,1 0 16,-1-17-16,18 0 0,0 17 15,-18-17-15,18-1 0,0 19 0,0-19 16,0 1-16,36 17 15,-19-17-15,1-18 16,17 0-16,36 0 16</inkml:trace>
  <inkml:trace contextRef="#ctx0" brushRef="#br0" timeOffset="64725.2">30586 13864 0,'-35'0'16,"-1"0"0,19 0-16,52 0 31,0-17-15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05:10:52.5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22049 7620 0,'0'-18'78,"17"18"78,1 0-125,0 0-15,-1 0 0,1 0-16,17 0 15,-17 0-15,-1 0 0,19 0 16,-19 0-16,1 0 0,17 0 15,-17 0-15,-1 0 0,1 0 0,0 0 16,-1 0-16,1 0 0,35 0 16,-35 0-16,17 0 15,-18 0-15,36 0 16,-35 0-16,17 0 16,-17 0-16,0 0 0,17 0 15,0 0-15,-17 0 0,17 0 16,-17 0-16,-1 0 0,19 0 15,-19 0-15,1 0 0,17 0 16,-17 0-16,35 0 0,-36 0 16,36 0-16,-35 18 15,17-18-15,18 0 16,-35 0-16,35 0 0,-36 0 16,1 0-16,35 18 0,-35-18 15,-1 0-15,36 0 0,-35 0 16,17 0-16,18 0 15,-35 0-15,-1 0 0,18 0 0,1 0 16,-1 0-16,-17 0 0,17 0 16,0 0-16,18-18 15,-18 18-15,-17 0 0,35 0 16,-35 0-16,17 0 16,-17 0-16,-1 0 0,1 0 15,17 0-15,-17 0 0,-1 0 0,19 0 16,17 0-16,-18 0 0,-18 0 15,36 0-15,-17 0 0,-19 0 16,1 0-16,17 0 0,-17 0 0,-1 0 16,36 0-16,-35 0 15,0 0-15,52 0 16,-34 0-16,-19 0 0,36 0 16,-18 0-16,1 0 0,34 0 15,-35 0-15,36 0 16,-36 0-16,-17 0 0,17 0 15,-17 0-15,-1 0 0,19 0 16,-19 0-16,1 0 0,0 0 16,-1 0-16,1 0 0,0 0 0,-1 0 15,1 0-15,88 0 16,-71 0-16,53 0 16,-53 0-16,1 0 0,17 0 15,-36 0-15,19 0 0,-1 0 16,0 0-16,-17 0 15,17 0-15,0 0 0,-17 0 16,53 0-16,-54 0 0,18 0 16,1 0-16,17 0 0,-18 0 0,0 0 15,0 0-15,36 0 0,0 0 16,-54 0-16,54 0 16,-54 0-16,72 0 15,-72 0-15,36 0 0,-35 0 16,17 0-16,-17 0 0,35 0 15,-18 0-15,-17 0 0,34 0 16,-16 0-16,-19 0 0,36 0 16,-17 0-16,-19 0 0,36 0 15,-35 0-15,-1 0 0,54 0 16,-53 0-16,70 0 16,-71 0-16,19 0 15,34 0-15,-34 0 0,-1 0 16,-18 0-16,19 0 0,-1 0 0,0 0 15,18 0-15,-18 0 0,-17 0 16,35 0-16,-35 0 0,-1 0 16,36 0-16,-35 0 0,0 0 15,17 0-15,-18 0 0,19 0 16,-19 0-16,72 0 16,-19 0-16,-17 0 0,-18 0 15,-17 0-15,35 0 16,-36 0-16,1 0 0,17 0 15,-17 0-15,0 0 0,-1 0 16,1 0-16,-18-18 0,18 18 16,-1 0-16,1 0 0,0 0 15,-1 0-15,1 0 0,17-17 0,-17 17 16,17 0-16,-17 0 0,70 0 16,-53 0-16,36 0 15,-54 0-15,1 0 0,0 0 16,-1 0-16,1 0 15,-1 0 48,1 0-47,0 0-16,-1 0 15,1 0 1,0 0-16,-1 0 15,1 0 1,0 0-16,-1 0 16,1 0-1,0 0 17,-54-18-1</inkml:trace>
  <inkml:trace contextRef="#ctx0" brushRef="#br0" timeOffset="1439.49">21819 6332 0,'0'-17'15,"36"17"1,-36-18-16,17 0 31,1 18 16,-18 36-47,0-19 16,0 1-16,0 17 15,17-17-15,-17 35 16,0-36-16,0 1 0,0 53 16,0-54-16,0 19 0,-35 16 15,35-16-15,0-19 0,0 72 16,0-54-16,0 0 15,0-17-15,-17 17 0,17-17 0,0 17 16,0 0-16,-18 1 0,18-19 16,0 18-16,-18 1 0,18-19 15,-17 36-15,-1-35 0,18 17 16,-18-17-16,18 17 0,0-17 0,0-1 16,0 1-16,0 0 0,0 17 15,0-17-15,0-1 0,0 1 16,0 0-16,0 17 15,0-18-15,0 1 0,18 0 16,-18-1 0,0 1-1,0 0 1,0-1 0,0 1-1,0 0-15,0-1 31,0 1 16,18-18-15,-1 0 14,-17-18-46,0 1 16,18 17-16,-18-18 16,-35 18-1,35-18-15</inkml:trace>
  <inkml:trace contextRef="#ctx0" brushRef="#br0" timeOffset="3404.32">21925 6156 0,'-18'18'16,"1"-18"0,-1 0-1,18 17-15,0 1 32,0 0 14,18-18-46,-1 0 16,1 17-16,0-17 16,-1 0-16,1 18 0,35-18 15,-35 0-15,17 17 0,18-17 16,-18 0-16,0 0 0,36 0 16,-36 0-16,0 0 0,54 0 15,-36 0-15,-1 0 0,72 0 16,-71 0-16,17 0 0,107 0 15,-107 0-15,54 0 16,-71 0-16,17 0 0,-17 18 16,71-18-16,-71 0 0,0 18 15,-1-18-15,1 0 0,0 0 0,-17 0 16,69 17-16,-52-17 0,0 0 16,53 0-16,-53 0 15,-18 0-15,18 0 0,0 0 0,-18 0 0,18 0 16,18 0-16,17 0 15,36 0 1,-72 0-16,-16 0 0,52 0 16,-53 0-16,0 0 0,54 0 15,-54 0-15,0 0 0,36 0 16,-36 0-16,0 0 0,54 0 16,-54 0-16,0 0 0,36 0 15,-36 0-15,0 0 0,18 0 0,18 0 16,-36 0-16,18 0 0,35 0 15,-53 0-15,1 0 0,69 0 16,-69 0-16,122 18 16,-105-18-16,-17 0 15,52 18-15,-35-18 0,-18 0 16,53 17-16,-52-17 0,16 0 16,37 0-16,-54 18 0,18-18 15,-18 0-15,18 0 0,0 0 0,0 18 16,-18-18-16,71 0 0,-53 0 15,0 0-15,53 0 16,-53 0-16,-1 17 0,90-17 16,-107 0-16,35 0 15,-34 0-15,-1 0 0,18 0 16,-18 0-16,0 0 0,18 0 16,-17 0-16,-1 0 0,0 0 0,18 0 15,-18 0-15,-17 0 0,35 0 16,-35 0-16,-1 0 0,1 0 15,-1 0-15,1 0 0,0 0 16,-1 0 0,1 0-16,0 0 15,17 0-15,0 0 0,-17 0 16,35 0-16,-36 18 0,1-18 16,17 0-16,-17 0 0,0 0 15,17 0-15,-17 0 16,-1 0-16,1 17 15,-1-17 1,1 0-16,0 0 16,-1 0-16,19 0 0,-1 0 15,0 18-15,-17-18 0,35 0 16,-36 0-16,1 0 0,17 0 16,-17 0-16,-18 18 31,18-18 0,-18 17-31,17-17 16,-17 18-1,18-18-15,-18 18 16,18-18-16,-18 17 16,17 1-1,-17 0-15,18-1 16,-18 1-16,0-1 0,17-17 15,-17 18-15,0 17 0,18-17 16,-18 0-16,0-1 0,0 1 16,0 0-16,0 17 15,0-17-15,0-1 0,-18 18 16,18 1-16,-17-19 0,-1 19 16,18-19-16,-35 1 0,35 0 0,-18 17 15,1-18-15,17 1 0,-18 17 16,18-17-16,0 0 0,0 35 15,0-36-15,0 1 0,-18 35 16,18-36-16,-17 1 0,-1 35 16,0-35-16,1-1 0,-1 1 15,-17 17-15,17-17 16,18-1-16,-35 1 0,17 0 16,18-1-1,0 1 1,-17-18 31,-1 0 46,0 0-77,1 0-16,-1 0 16,0 0-16,1 0 47,-1 0-16,18-18 0,-17 18-31</inkml:trace>
  <inkml:trace contextRef="#ctx0" brushRef="#br0" timeOffset="4597.87">21855 7638 0,'0'-18'0,"-18"36"78,36-18 31,-1 0-93,1 0-16,-1 0 15,54 0 1,-18 0-16,0 0 16,-35 0-16,87 0 15,-69 0-15,-19 0 0,54-18 16,-54 18-16,19 0 0,-1 0 16,-17 0-16,-1 0 0,1-18 15,0 18-15,-36 0 63</inkml:trace>
  <inkml:trace contextRef="#ctx0" brushRef="#br0" timeOffset="9119.69">24536 529 0,'0'-17'16,"0"-1"0,17 18 15,-17 35-16,18-35-15,-18 18 16,0 17-16,18-17 0,-1 17 16,-17-17-16,18 17 15,-18-17-15,0-1 16,18-17-16,-1 0 31,1-17-31,-1 17 0,1-18 16,0-17-16,-1 35 0,-17-18 15,18 0-15,0 1 0,-1-1 16,1 36 15,-18-1-15,18-17-16,-18 18 0,17-18 16,-17 18-16,18-1 0,-1-17 15,1 0-15,0 0 0,-1 0 16,1 0-16,0-35 0,-1 35 15,-17-18-15,18 1 0,0-19 16,-18 1-16,17 18 0,-17-19 16,0 19-16,0-19 0,-35 1 15,17 17-15,1 1 16,17-1-16,-36 18 0,1 0 16,35 35-1,-18-35-15,18 18 0,36-18 16</inkml:trace>
  <inkml:trace contextRef="#ctx0" brushRef="#br0" timeOffset="10867.33">25171 282 0,'0'-17'0,"-36"17"31,19 0-31,-1 35 0,18-18 16,0 1-16,0 17 15,0-17-15,0 17 0,0 18 16,0-35-16,0 17 0,18 18 16,-18-35-16,17-1 0,-17 19 15,18-19-15,0 1 0,-18 0 16,17-18-16,1-36 31,-18 19-31,18-19 16,-1 19-16,-17-19 0,18 19 15,-18-18-15,18 17 0,-18 0 16,17 18 0,-17 18-1,18 17-15,-1-35 0,-17 18 16,36 17-16,-19 0 16,1-17-16,0 0 15,-18-1-15,17-17 0,1 0 16,0 0-16,-1 0 0,1 0 15,-1 0-15,-17-17 0,36-1 16,-19 18-16,-17-18 0,18 1 16,-18-1-16,18 0 0,-18 1 0,0-18 15,0 17-15,0 0 0,0 1 16,-18 17 0,0 0-1,18 17-15,0 19 16,-17-36-16,17 17 0,0 1 15,0-1-15,0 1 0,0 0 0,0-1 0,0 1 16,17 0 0,-17-1-16,18-17 0,17 0 15,18 0-15,-35 0 16,35-35-16,-18 17 0,0 18 16,1-35-16,17 0 15,-1-36-15,-52 36 0,18 17 16,-18 1-16,0-36 15,-35 35 1,17 18-16,-17 0 16,17 0-16,1 35 0,-1-35 15,18 18-15,0 0 0,0-1 16,0 1-16,0 0 16,18-18-16,-18 17 0,35 1 15,-17-18-15,-18 18 0,17-18 16,18 0-16,-17 17 15,0-17-15,-18 18 16,0-1-16,0 1 16,0 0-16,0-1 15,0 1-15,0 0 16,0-1 0,0 1-16,17-18 15,1 0 1,0 0-16,35 0 15,-36-18-15,18 18 0,18-35 16,-35 17-16,0 1 0,35-36 16,-36 35-16,-17 1 0,18-19 15,-18 19-15,0-1 0,0 0 16,0 1-16,-18 17 16,-17 35-1,0 0-15,17-35 0,-17 53 16,17-35-16,18-1 15,0 19-15,0-19 16,0 1-16,18-18 0,-1 0 16,-17 18-16,36-18 0,-19 0 15,19 0-15,-19 0 0,1 0 16,52 0-16,-34-18 0,-1 18 16,36-18-16,-36 1 0,0 17 15,18-36-15,-18 19 0,-17 17 16,0-35-1,-18-1-15,0 19 16,-18 17-16,-35-18 16,18 18-16,17 0 15,0 0-15,1 0 0,-18 18 16,17-1-16,0-17 0,1 53 16,-1-35-16,18-1 0,-18 19 15,18-19-15,0 1 16,0 0-16,0-1 0,36-17 15,-36 18-15,17-18 0,1 0 16,17 0-16,-17 0 0,35-18 16,-36-17-1,1 35-15,0-18 0,-1 1 0,1-1 16,-18 0-16,18-17 0,-1 18 16,-17-19-16,18 36 15,-18 36 1,-35-36-1,35 17-15,0 18 0,-18-35 16,18 53 0,0-35-16,0 0 0,35-18 15,0 0-15,1 0 16,-1 0-16,0 0 0,18-18 16,-18 18-16,-17-18 0,35-17 15,-35 17-15,17 1 0,-17-36 16,-1 35-16,-17 1 0,0-19 15,0 19-15,0-1 16,-17 18-16,-1 0 16,0 0-16,18 35 15,-35-35-15,17 18 0,18 0 16,0 17-16,0-17 16,0-1-16,0 1 0,18-1 15,17 1-15,-35 0 16,18-18-16,0 17 0,-1 1 15,1 0 1,-18-1 0,-35 1-1,-1 0-15,-17-18 16,18 17-16,0-17 0,17 18 16,-17-18-16,0 17 0,17-17 0,-17 0 15,17 0-15</inkml:trace>
  <inkml:trace contextRef="#ctx0" brushRef="#br0" timeOffset="11849.55">27958 353 0,'-18'-18'32,"18"36"-17,0 17-15,0 0 16,0-17-16,0 70 16,0-53-16,0 1 0,0 17 15,0-36-15,0 1 0,0 17 16,0-17-16,0-1 15,0-52 17,0 18-32,0-1 0,0-17 15,0 17-15,0 0 0,0 1 0,0-1 16,18-35-16,-18 36 0,35-1 16,-17-17-16,-1 35 15,54-18-15,-54 18 16,36 18-16,-35-18 15,0 35-15,-1-17 0,18 34 16,-17-34-16,17 53 16,-35-54-16,0 19 15,0-19-15,0 1 0,0-1 16,0-52 0,36 35-16,-36-35 15</inkml:trace>
  <inkml:trace contextRef="#ctx0" brushRef="#br0" timeOffset="13024.21">28751 423 0,'-35'0'15,"0"0"1,35 18-16,-35-18 0,17 18 16,-35 17-16,35-17 15,1-1-15,-1 18 0,0-17 16,18 17-16,0 18 15,0-35-15,18 17 16,17-17-16,1-18 16,-19 0-16,19 0 15,-1 0-15,-18 0 0,1-18 0,0-17 16,-1 35-16,1-35 0,-18-1 16,0 19-16,0-1 0,-18-17 15,18 0-15,-35 17 0,0-17 16,0 35-16,17-18 0,-17 0 15,17 18-15,0 0 16,1 0-16,17 18 0,-18 0 16,18 17-16,0-17 15,0 17-15,35-18 0,1 1 16,-1 0-16,-17-18 0,17 0 16,35 0-16,-34 0 0,17 0 15,52-18-15,-87-17 16,17 35-16,1-35 15,-19-1-15,1 1 16,-18 17-16,0 1 0,0-1 16,-35 0-16,17 18 15,0 0-15,18 36 16,-17-36-16,17 17 0,0 1 16,-18-18-16,18 35 0,0 1 15,35-19-15,-17 1 16,-18-1-1,18-17-15,-18 18 0,0 0 16,17-18-16,-17 17 16,0 1-16,0 0 15,0-1-15,0 1 16,0 0 0,36-18 15,-1-18-31,-18 0 15,1 18-15,35-53 16,-35 36-16,-18-1 0,35-17 16,-35 17-16,18-17 15,-18 53 17,0-1-17,0 18-15,0-17 16,0 0-16,0-1 0,0 1 15,0 0-15,0-1 16,17-17 0,-17-35-1,0 17 1,0-17-16,18 17 16,-18 1-16,0-1 0,0 1 15,17-1-15,-17 0 0,18 18 16,0 0-1,-1 18 1,1 0 0,17 34-1,-35-34-15,0 17 16,0-17-16,0 0 16,0-54 15,0 19-31,0-19 15,0 19-15,0-1 16,18-17-16,0 17 0,-1 1 16,1 17-16,-1 0 15,1 0 1,-18 17-16,18-17 0,-18 18 16,17 0-16,1-18 0,-18 35 15,18-18-15,-18 1 0,0 0 16,17-1-16,1-17 31,0 0-31</inkml:trace>
  <inkml:trace contextRef="#ctx0" brushRef="#br0" timeOffset="13636.26">29968 547 0,'-35'-35'16,"18"17"-16,-1 18 15,0 0 1,1 0-16,-1 18 16,0-18-16,1 35 0,-1-18 15,0 1-15,18 0 0,-17-1 0,17 1 16,0 0-16,0-1 0,0 1 0,0 0 16,35-1-16,-17-17 15,17 0-15,-17 0 16,17-35-16,-17 17 0,-1 18 15,1-35-15,-1 17 0,-17 1 16,0-19-16,0 19 16,0-1-16,0 1 0,-17 17 31,17 17-15,0 1-16,0-1 15,0 19-15,0-19 16,0 1-16,17-18 0,1 18 15,17-18-15,-17 0 0,0 0 16,-1 0-16,1 0 0,52-18 16,-34-17-16,-19 17 15,36-35-15,-35 36 0,0-19 0,-1-34 16,1 34-16,-18 1 16,0-35-16,0 34 0,0 19 15,-35-19-15,35 19 0,0-1 0,-18 0 16,0 18-16,1 0 15,17 18-15,-18-18 0,18 35 16,-18 36-16,1-36 16,17 0-16,0 18 15,0-17-15,0-1 0,0 18 16,0-35-16,35 17 0,-35 18 16,35 0-1,-35-36-15,18 1 16,0-18-16,-1 18 15,1-18-15</inkml:trace>
  <inkml:trace contextRef="#ctx0" brushRef="#br0" timeOffset="14813.35">24800 1270 0,'-35'0'0,"70"0"0,-70-18 16,17 18-16,1-17 0,17-1 16,0 36 15,17 17-31,-17-17 16,0-1-16,0 19 0,18-1 15,-18 0-15,0-17 0,0 35 16,0-36-16,0 1 0,-18 17 15,18-17-15,0-1 16,-17-17 0,17-35-16,0-18 15,-18 36-15,18-19 0,0 1 16,0-35-16,0 34 0,0 1 16,0-36-16,0 36 0,0 18 0,0-1 15,35 0-15,-17 18 16,-18 18-16,18-18 15,-1 70-15,1-34 0,0-19 16,-18 19-16,35 17 0,-18-18 16,1-18-16,17 36 15,-17-35-15,-18 0 0,18-1 16,-1 1-16,-17 0 0,0-1 16,0-52-1,0 0 1,0 17-16,0-17 0,0-1 15,0 1-15,0 0 0,0 0 0,0-36 16,0 36-16,18-36 16,17 71-16,-17 18 15,-1-18-15,36 106 16,-53-71-16,36 71 16,-19-71-1,1 53-15,0-70 0,-18 0 16,17 17-16,-17-18 15,0 1-15,0 0 16,18-18 0,-18-36-16,18 1 15,-18 18-15,35-36 0</inkml:trace>
  <inkml:trace contextRef="#ctx0" brushRef="#br0" timeOffset="15120.22">25523 1129 0,'0'-18'0,"0"36"0,0-53 16,0 17-16,-17 36 31,17 17-31,-35-17 16,17 34-16,18-16 0,-18-19 0,18 54 16,0-36-16,-17 0 15,17 36-15,0-36 0,0 1 16,0-1-16,0 18 0,0-18 15,17 0-15,-17-17 0,0 0 16,18-1-16,-18 1 0,18-18 16,-18 18-16,17-18 0,1 0 15,-1 0 1,1 0-16,17-36 0,-17 36 16,0-17-16,35-1 15,-36 18-15,18-18 0,1 1 16,-1 17-16,-17-18 0</inkml:trace>
  <inkml:trace contextRef="#ctx0" brushRef="#br0" timeOffset="15695.49">26529 1323 0,'0'0'0,"0"-18"0,-35 18 16,-1 0-16,36-17 0,-35 17 15,17-18-15,1 18 0,-1 0 16,0 0-16,-17 0 16,18 0-16,-1 18 15,0-18-15,1 35 0,-19-17 0,-17 52 16,18-35-16,18-17 16,17 0-16,-18-1 0,0 1 0,18 0 15,0 17-15,0-18 0,36 1 16,-1-18-16,-18 0 15,36 0-15,-17 0 16,-19-35-16,19 35 0,16-71 16,-34 54-16,17-36 15,-17 35-15,0-17 0,-1-18 0,-17 35 16,0 1-16,0-19 16,0 19-16,0 34 15,0 19 1,0-19-16,0 1 0,0 0 15,0 17-15,0-18 0,0 19 0,36-1 16,-36-17-16,17 17 16,1-17-16,-18-1 0,35 1 15,-17-18-15,-1 0 16</inkml:trace>
  <inkml:trace contextRef="#ctx0" brushRef="#br0" timeOffset="16029.7">26688 1023 0,'0'0'16,"-18"-18"-16,0-17 15,18 17-15,0 54 31,0-1-31,0-17 16,0-1-16,0 19 0,0 69 16,18-69-16,-18 52 15,18-53-15,-18 0 0,17 71 16,-17-70-16,18-1 16,-18 0-16,0-17 0,18-1 15,-18 19-15,0-19 16,17-17-16,-17 18 0,18-18 15,-1 0-15,1 0 0,0-35 16,-1 35-16</inkml:trace>
  <inkml:trace contextRef="#ctx0" brushRef="#br0" timeOffset="16584.48">27199 1341 0,'0'-18'0,"-53"0"31,36 1-31,-1 17 16,0 0-16,1 0 0,-1 0 0,0 35 16,1-35-16,-36 53 15,35-18-15,1-17 0,-19 17 16,36 0-16,-17-17 0,17 17 16,0-17-16,0-1 0,0 1 15,0 0-15,0-1 0,17-17 16,19 0-16,-19 0 15,18 0-15,-17-35 16,17 35-16,1-35 0,-19 17 16,1 1-16,0-36 0,-1 35 15,1 0-15,-18-17 0,0 17 16,0-17-16,0 18 16,-18 17-1,1 52 1,17-16-16,0-1 15,0-17-15,0-1 0,0 36 16,0-35-16,0 17 0,17 18 16,-17-35-16,0 17 0,36 18 15,-36-35-15,0 17 0,0 18 16,0-36-16,0 1 0,0 0 16,0 17-16,0-17 0,0-1 15,-18-17-15,0 0 16,-17 0-1,17-35-15,1 35 0,-1-18 16,0 1-16,1 17 0,-1-18 16,18 0-1,35 1 1,1-1 0</inkml:trace>
  <inkml:trace contextRef="#ctx0" brushRef="#br0" timeOffset="16959.62">27675 1252 0,'0'0'0,"-17"0"16,-89 53 15,88-35-31,18 0 0,-17-1 0,17 1 0,-18 17 16,18 0-16,0 1 0,0-1 15,0-17-15,0-1 16,0 1-16,18 17 0,-18-17 16,0-1-16,17 1 0,1-18 15,0 0-15,-1 0 16,1 0-16,-1-35 0,1 35 16,0-18-16,-1-17 15,-17 17-15,0 1 0,0-54 16,0 53-16,0 1 0,0-19 15,-17 19-15,-19 17 16,19 0-16,-18 35 16,17-35-16,18 18 0,-18 17 15,18-17-15,0-1 16,18-17-16,-18 18 0,35-18 16</inkml:trace>
  <inkml:trace contextRef="#ctx0" brushRef="#br0" timeOffset="17124.09">27975 1605 0,'0'0'15,"0"-18"17,0 1-17,0-1 1,0 1-16</inkml:trace>
  <inkml:trace contextRef="#ctx0" brushRef="#br0" timeOffset="18276.75">28381 1111 0,'18'-35'0,"-36"70"0,36-88 15,-18 36 1,0 52 15,17-17-15,-17-1-16,18 19 0,0 16 16,-18-16-16,17 17 0,-17 35 15,18-53-15,-18 18 0,0 70 16,0-70-16,0 36 15,0-72-15,0 1 16,0 0-16,35-1 0,-17-17 16,-1 0-16,1 0 0,17 0 15,18-35-15,-18-18 0,1 35 16,52-70 0,-70 53-16,17-36 0,-35 36 15,0 17-15,0-17 0,0 17 0,0 1 16,0-1-16,0 1 0,-53-1 15,35 53 1,-17-35-16,35 35 0,-35 1 16,35-19-16,0 1 0,0 0 0,0-1 15,0 1-15,0 0 0,17 34 16,-17-34-16,53 17 16,-35-17-16,52 0 15,-52-1-15,17-17 0,18 0 16,-35 0-16,17 0 0,18-35 15,-18 35-15,1-35 16,34-1-16</inkml:trace>
  <inkml:trace contextRef="#ctx0" brushRef="#br0" timeOffset="19233.11">29404 1411 0,'18'-35'0,"-36"70"0,36-88 16,-54 36 0,19 17-16,-19 0 15,19 0-15,-18 17 16,-1 18-16,19-35 0,-19 53 0,19-35 15,17 0-15,-18-1 0,0 19 16,18-19-16,0 1 16,0-1-16,0 1 0,0 0 15,18-18-15,-18 17 0,35-17 16,-17 0-16,0 0 0,52-35 16,-52 0-16,-1 35 15,19-35-15,-36 17 0,35-53 16,-35 54-16,18-19 15,-18 19-15,0-1 0,0 1 16,0 34 0,-18-17-1,18 35-15,-18 1 0,18-19 16,0 36-16,0-35 16,53 35-1,-17-36-15,34 1 16,-35-18-16,1 0 15,-19-18-15,19 18 0,-1-35 16,-17 0-16,-1 17 0,1-35 16,-18 36-16,0-1 0,0-35 15,0 36-15,0-1 0,-35-17 16,17 35-16,0 0 16,1 17-1,17 1-15,0 17 16,0-17-16,17-1 15,19 1-15,-19 0 0,1-1 16,-1-17-16,-17 18 16,18-18-16,-18 18 0,18-18 15,-18 17-15,0 1 0,0 0 16,0-1-16,0 1 0,-36-1 16,36 1-16,0 0 0,36-18 31,-1 0-31,0-18 15,1 18-15,-19-35 0,18 35 0,1-35 0,-19 17 16,1 0-16,0-17 16,-1 17-16,-17 1 0,0-19 15,0 19-15,0-1 0,0 1 16,-17 17 0,17 17-1,0 1-15,-18-18 0,18 88 16,0-70-16,0-1 15,0 19-15,0-19 16,0 1-16,18-18 0,-18 17 0,0-34 47,0-1-47,0-17 16,0-53-16,0 70 15,35-52 1,-17 34-16,-18 19 0,35-1 15,-18 0-15,1 1 0,0 17 16,-1 0-16,1 35 16,0-35-16,-18 35 0,35 18 15,-35-18-15,18 1 0,-18 17 16,0-18-16,0 0 0,-18 36 16,18-36-16,-35 0 0,-1 1 0,19-19 15,-1 19-15,-17-19 0</inkml:trace>
  <inkml:trace contextRef="#ctx0" brushRef="#br0" timeOffset="20731.73">25224 2575 0,'-36'18'0,"72"-36"0,-72 18 47,54-17-47,0-19 16,-18 19-16,53-54 15,-53 54-15,17-19 0,1-17 16,-18 36-16,0-19 16,0-52-1,-35 53-15,17 17 16,0 18 0,1 18-16,17 17 15,0 0-15,-18-17 0,18 17 16,0 1-16,0 52 15,0-53-15,35 124 0,-35-124 16,18 18-16,-18 0 0,18 0 16,-18 0-16,17 0 0,-17 35 15,0-53-15,18 1 0,-18-1 0,17 18 16,-17-36-16,0 1 0,0 0 16,18-18-1,-18-36-15,18 1 16,-1 17-16,-17-17 0,18-35 15,-18 52-15,0-17 0,0-1 16,0 1-16,0 0 0,0 17 0,-18-17 16,1 0-16,-19 17 15,1 18-15,18 0 16,-1 0-16,-17 0 0,17 0 16,0 0-16,1 18 0,-1-18 15,18 17-15,35-17 16,1 0-1,-19 0-15,19 0 0,16-17 16,-16 17-16,-1-36 0,0 36 0,1-35 16,-1 17-16,0 1 0,18-18 15,-18 17-15,-17-17 0,17-18 16,-35 35-16,18 0 0,-18-17 0,17 18 16,-17-1-16,0 0 0,0-17 15,-35 35-15,18 0 16,-19 18-1,19-18-15,17 35 0,-18-17 0,0-18 16,1 52-16,17-34 16,0 0-16,0-1 0,0 1 15,17-18-15,-17 18 0,36-18 16,-19 0-16,19 0 16,-19 0-16,18 0 0,-17 17 15,0-17-15,-1 0 0,1 18 16,-18 0-1,0-1-15,0 1 16,0-1-16,0 1 16,0 0-16,0-1 0,0 1 15,0 0-15,0-1 16,18-17 0,-1 0-1,1 0-15,0-35 0,-1 35 0,1-18 16,0-17-16,-1 17 0,1-17 15,-18 18-15,17-1 0,-17-35 16,0 18-16,0 17 0,0-35 16,-35 36-16,35-1 0,-17 0 15,-19 18-15,1 0 0,17 0 16,-17 0-16,17 0 0,1 18 16,-19-18-16,36 18 15,-17-1 1,17 1-16,35-1 15,-17-17 1,-1 0-16,1 0 16,0 0-16,-1 0 15,1 0-15,0 0 16,-18-17-16,17 17 16</inkml:trace>
  <inkml:trace contextRef="#ctx0" brushRef="#br0" timeOffset="21693.73">25929 2399 0,'-17'0'0,"34"0"15,-52 0-15,17 0 16,1 0 0,17-18-16,-18 18 15,0 0-15,1 0 16,-1 18-16,-35 35 16,35-18-16,1-17 15,17-1-15,-18 1 0,1 0 16,17-1-16,0 1 0,0 0 0,0 17 15,0-18-15,17 1 0,18 17 16,-17-17-16,-18 0 16,18-18-16,-18 17 0,35-17 15,-17 0-15,-1 0 0,1 0 0,0 0 16,-1-17-16,1 17 0,0-18 16,17-17-16,-18 17 15,1 0-15,0-34 0,-18 34 0,17 0 16,-17-35-16,0 36 15,0-1-15,-53-35 16,53 36-16,-35 17 0,0 0 16,0 0-16,17 17 15,0-17-15,1 18 16,-1-1-16,18 19 16,0-19-16,0 1 15,0 0-15,0-1 16,18 1-16,-1-18 15,19 0 1,-19 0-16,1 0 0,0 0 0,17 0 16,0-18-16,-17 18 15,35-35-15,-18 17 0,-17 1 16,17-19-16,-18 19 0,1-18 16,17-1-16,-35 19 0,0-19 15,0 1-15,0 17 16,-17 1-16,-19 17 15,19 0-15,-1 35 16,1-35-16,-36 53 16,53-35-16,-18 17 15,18-17-15,0-1 16,0 1-16,18-1 0,17-17 16,-35 18-16,18-18 0,-1 0 15,1 18-15,-1-18 0,36 0 16,-35 17-16,0-17 0,17 0 15,-17 0-15,-18 18 16,0 0 15,0-1-31,0 1 16,-18-18-16,18 18 0,0-1 16,0 1-1,0-36 48,0 1-48,0-1-15,0-17 16</inkml:trace>
  <inkml:trace contextRef="#ctx0" brushRef="#br0" timeOffset="22444.15">25841 2734 0,'0'0'0,"-18"18"16,1-18 0,17 17-16,17-34 46,-17-19-30,36 19-16,-36-1 0,35-70 16,-17 53-16,-1-54 15,-17 54-15,0-53 16,0 70-16,-17 1 16,-1 17-16,-17 0 15,17 17-15,-17-17 16,17 36-16,-35-1 0,35 0 15,1-17-15,-1 17 0,1-17 16,17-1-16,0 1 0,0 0 16,35-1-1,0-17-15,0 18 16,-17-18-16,53 0 16,-54 0-16,1 0 0,17 0 15,-17 0-15,-1 0 0,1 18 16,0-18-16,-1 17 15,-17 1-15,0-1 16,18 1-16,-18 0 16,0-1-16,0 1 0,0 0 15,0-1-15,0 1 0,0 17 16,0-17-16,0-1 0,0 1 0,0 0 16,0 17-16,-18-17 0,18-1 15,0 19-15,0-19 16,18-17-1,0 0-15,-1 0 16,19-17 0,-19-1-16,1 18 0,-1-18 15,1 1-15,0-1 16</inkml:trace>
  <inkml:trace contextRef="#ctx0" brushRef="#br0" timeOffset="23539.9">26335 2417 0,'0'-18'0,"0"36"0,0-54 0,0 19 16,-18 17-16,18-18 15,-17 18 1,-1 0 0,18 18-16,-18-18 15,1 35-15,-1 0 16,0-17-16,1 35 16,17-36-16,-18 1 0,18 17 15,0 18-15,0-18 16,0-17-16,0 0 0,35 35 15,-17-36-15,0 19 16,-1-36-16,1 0 16,0 0-16,-1 0 0,1-18 15,-1 18-15,1-18 0,35-35 16,-53 36-16,18-1 16,-1-17-16,-17 17 0,0 1 15,0-36-15,-53 35 0,53 0 16,-17-35-16,-19 36 0,1-1 15,18 1-15,-1 17 16,53 0 31,-17 0-31,17 0-16,-17 0 15,17 0-15,-17 0 0,52 0 16,-52 0-16,0 0 15,34 0-15,-34 0 0,17 0 16,-35 17-16,18-17 0,-18 35 16,0 1-16,0-19 0,0 19 15,0-19-15,0 1 0,0 17 16,0-17-16,0-1 0,0 19 16,0-54 30,0 0-30,0-17-16,0 18 16,0-1-16,0 0 0,0-35 0,0 36 15,18-1-15,-18 0 0,17-17 16,-17 18-16,18 17 0,17-18 16,-17 18-16,-1 0 15,1 0-15,-18 35 0,18-17 16,-1-18-16,-17 17 0,36 19 15,-36-19-15,17 1 0,1 17 16,-18-17-16,18 17 16,-18-17-16,0-1 15,-18-17 17,18-35-32,0 18 15,-18-19-15,18 19 0,0-19 16,0-17-16,0 36 0,36-1 15,-36 1-15,0-1 0,17 0 0,-17 1 16,18 17-16,-1 0 16,1 0-16,0 17 15,-1-17-15,1 36 16,0-19-16,-1 1 0,1 17 16,0-17-16,17 35 15,-35-36-15,0 1 0,0 17 16,0-17-16,0-1 0,-18 19 15,18-19-15,-35 1 0,17 0 16,-17-18-16</inkml:trace>
  <inkml:trace contextRef="#ctx0" brushRef="#br0" timeOffset="24940.98">28099 2593 0,'0'0'0,"0"18"16,17-18 15,1-18-31,0 0 16,-1-17-16,1 0 15,0 17-15,-18 0 0,17-34 16,-17 34-16,0 0 0,0 1 15,-35-1-15,35 0 0,-71 18 16,36 0-16,17 0 0,-17 36 16,18-36-16,-19 35 0,1 18 15,17-18-15,18-17 0,0 35 16,0-18-16,0-17 0,18 17 0,17 0 16,1-17-16,-19-1 15,54 19-15,-54-36 0,19 17 0,-1 1 16,-17-18-16,-1 0 15,1 0-15,-18 18 0,-35-18 16,-18 0 0,35 0-16,-17 0 0,17 0 15,0 0-15,-34 0 0,34 0 16,36 0 15,34 0-15,-34 0-16,0 0 0,17 0 0,18-18 15,-18 18-15,-17-18 0,52 1 16,-52 17-16,17-18 0,18-35 16,-35 35-16,17 1 15,-35-1-15,18 18 0,-18-35 16,0 53 15,-18-1-15,18 1-16,0 17 15,-17-17-15,17-1 16,0-34 15,0-19-15</inkml:trace>
  <inkml:trace contextRef="#ctx0" brushRef="#br0" timeOffset="25072.36">28504 2293 0,'0'0'0,"-17"0"0,17 18 47,35-18-47,-17 0 16</inkml:trace>
  <inkml:trace contextRef="#ctx0" brushRef="#br0" timeOffset="25804.58">28734 2505 0,'0'35'16,"0"-70"-16,-18 88 0,18-36 0,0 1 15,0 0-15,0 17 0,0-18 16,0 1-16,0 17 0,0-17 16,0 0-16,0 17 15,18-17-15,-1-36 31,1-17-15,-18 17-16,0 0 0,0 1 0,18-36 16,-18 18-16,0 17 0,0-53 15,0 54-15,17-1 0,-17-17 16,0 17-16,18 18 16,0 18-1,-1 17-15,-17 0 16,18-17-16,-18 17 0,17-17 0,-17 17 15,18 18-15,0-35 0,-1 35 16,-17-36 0,18-17-16,-18 18 0,18-18 15,-1-35 1,-17 17-16,18-17 16,-18 17-16,0 0 0,18-17 0,-18 0 15,0 17-15,0-17 0,17 0 16,-17 17-16,18 0 0,-18 1 15,0 52 1,0-17-16,0-1 16,0 1-16,0 17 0,35 18 15,-35-35-15,18 17 16,-18-17-16,0-1 0,17-17 16,-17 18-16,18-18 15,0 0-15,-1 0 0,-17-35 0,36 17 16,-19-17-1,1 0-15,-18 17 0,18 0 16,-18-35-16,17 18 16,-17 53 15,0 17-31,0-17 16,0-1-16,0 19 0,0-1 15,0-18-15,0 19 16,18-19-16,-18 1 0,0 0 0,0-1 15,17-17-15,-17 18 0,18-18 16,-18-18-16,18-17 16,-18 0-16,0-1 0,0 1 15</inkml:trace>
  <inkml:trace contextRef="#ctx0" brushRef="#br0" timeOffset="25943.79">29351 2187 0,'0'0'0,"-35"0"0,35 35 0,-35-35 15,17 18-15,0-18 16,1 18-16,34-18 31,19 0-31,-36-36 0,35 36 16</inkml:trace>
  <inkml:trace contextRef="#ctx0" brushRef="#br0" timeOffset="26189.32">29580 1976 0,'0'17'31,"0"1"-31,0-1 16,0 1-16,0 0 0,0 35 16,0-36-16,0 19 15,0 34-15,0-17 0,0-18 16,0 54-16,0-54 0,0 0 15,0 36-15,0-36 0,0 0 16,0 18-16,0-35 0,0-1 16,0 1-16,0 0 15,18-18-15,17 0 0</inkml:trace>
  <inkml:trace contextRef="#ctx0" brushRef="#br0" timeOffset="26935.71">30021 2364 0,'-88'0'32,"71"0"-32,-1 17 0,-17 19 15,17-19-15,0 1 0,-17 17 16,17 0-16,1-17 0,17 35 16,-18-35-16,18-1 0,0 18 15,0-17-15,0 0 0,0-1 16,35-17-16,1 0 15,-1 0-15,-17-17 0,-1 17 16,36-53-16,-35 35 0,-1-17 16,19 0-16,-19-1 0,-17 19 15,18-36-15,0 35 16,-18 1-16,0-1 0,-18 18 31,18 18-31,-35-1 0,35 1 16,-18-1-16,18 36 15,0-35-15,0 0 0,0-1 0,0 19 16,0-19-16,0 1 0,18-1 16,-18 1-16,35-18 0,-17 0 15,-1 0-15,1 0 0,35-18 16,-36-17-16,19 18 0,-1-36 16,-17 35-16,17-17 0,-17-1 15,-1 19-15,-17-18 0,18-1 0,0-17 16,-18 36-16,0-1 15,-36 18 1,19 35-16,-1-17 16,0 0-16,1 17 15,17-17-15,0-1 16,0 1-16,0-1 0,0 1 16,17 0-1,1-1-15,0-17 16,-18 18-1,17-18-15,1 0 16,-18 18-16,0-1 16,0 1-16,0 0 15,0-1-15,0 1 0,0-1 0,-18 19 16,18-19-16,-17 1 0,-19 17 16,36-17-16,-35 0 0,35-1 15,-18-17-15,18 18 0,0-1 16,18-17-1,17 0 1,-17 0-16,17 0 0,-17-17 16,35 17-16,-18-18 15,18 1-15</inkml:trace>
  <inkml:trace contextRef="#ctx0" brushRef="#br0" timeOffset="27560.99">26282 3457 0,'0'-17'0,"0"-1"16,0 53 15,0 18-31,0-35 16,18 17-16,-18 0 0,0 54 0,0-37 15,0-16-15,0 52 16,0-35-16,0-18 0,-18 36 0,18-54 15,0 19-15,0-19 0,0 1 16,0-1-16,0-52 16,0 0-1,0 0-15,0 17 0</inkml:trace>
  <inkml:trace contextRef="#ctx0" brushRef="#br0" timeOffset="27828.69">26229 3440 0,'0'0'0,"35"0"32,1 0-32,-19 0 15,71 0-15,-52 0 16,-19 0-16,54 17 0,-53 18 16,-1-35-16,18 53 0,-35-35 15,0 0-15,0 17 0,0-17 0,0 17 16,-88 35-16,53-52 15,17 0-15,-52 17 16,52-35-16,0 18 0,-34-18 16,34 0-16,0 0 0,18-18 31,18 18-31,17-35 0</inkml:trace>
  <inkml:trace contextRef="#ctx0" brushRef="#br0" timeOffset="29709.51">27005 3475 0,'-141'0'31,"123"0"-31,-17 17 0,17-17 16,1 18-16,-36 35 0,53-35 15,-18 17-15,1 0 16,17 1-16,0-19 0,0 54 15,35-54-15,0 1 16,0-18-16,18 0 16,-17 0-16,-19-18 0,19-17 15,16 17-15,-16-52 16,-19 52-16,-17-17 16,0 17-16,18 1 0,-18-1 15,0 0-15,-35 18 16,35 18-1,-18 17-15,0 1 16,18-1-16,0-17 0,0-1 16,0 18-16,0-17 0,0 0 15,18-1-15,0 1 0,17 0 16,-17-18-16,-1 0 16,1 0-16,0 0 0,-1 0 0,1-36 15,0 36-15,-1-35 0,1 17 16,-1-17-16,36-18 0,-35 18 0,0 0 15,-1-1-15,19-52 16,-19 53-16,-17 0 0,18-36 16,-18 36-16,0 17 0,0-17 0,0 17 15,0 1-15,0-1 0,-18 18 16,1 0 0,17 35-16,-18 1 15,18-19-15,0 1 0,0-1 0,0 36 16,0-35-16,0 0 0,0 52 15,18-52-15,-18 17 0,17 18 16,-17-18-16,18 1 0,-18-19 16,17 19-16,-17-19 0,18 1 0,0-1 15,-1 1-15,1-18 16,0 0-16,-1-35 16,19 35-16,-1-71 0,-18 36 15,1 0-15,17-36 0,-17 18 16,-18 18-16,18-36 0,-18 54 15,0-19-15,0-16 0,0 34 16,0 0-16,0 1 16,-18-1-16,18 53 15,-18-35-15,18 18 0,0 0 16,0 17-16,0-18 0,0 36 16,0-35-16,0 17 0,0 18 15,0-18-15,0-17 0,0 70 16,18-52-16,-18-19 15,0 1-15,18 0 0,-18-1 0,17 1 16,1-18-16,0 0 16,-1 0-16,1-18 0,0 18 0,-1-53 15,36 0-15,-18 36 0,-17-19 16,17-34-16,-17 52 0,-18 1 16,18-19-16,-18 19 0,0-1 15,-18 18 1,0 0-16,18 35 0,-35-35 15,35 18-15,-18 17 16,1-17-16,17-1 0,-18 1 16,18 0-16,0-1 0,0 19 15,0-19-15,0 1 0,0 0 16,35-18-16,-17 17 0,0-17 16,-1 0-16,1 0 0,35 0 15,-36-35-15,19 35 0,34-71 16,18 1-1,-70 52-15,17 1 0,1-19 16,-36 19-16,17-1 0,-52 18 31,17 18-15,-17-1-16,17 1 16,1 0-16,17-1 15,0 1-15,0-1 16,35-17-16,-17 18 15,-1-18-15,1 18 16,0-18-16,-1 17 31,-17 1-15,0 0-16,0 17 16,0-17-16,18-18 0,-18 35 15,0-17-15,0-1 0,0 1 16,18-18-1,-1 0-15,1 0 0,0 0 16,17-18-16,-18-17 0,1 17 16,0 1-16,17-36 0,-17 35 15,17-35-15,-17 35 0,-18-17 16,17 18-16,-17-1 0,18 18 16,-18-18-16,0 54 15,-35-36 1,35 17-16,0 18 0,-18-17 15,18 0-15,0-1 0,0 1 16,0 0-16,0-1 0,0 19 16,0-19-16,35-17 15,-17 0-15,-1-17 16,1 17-16,-18-36 0,18 36 16,-1-35-16,1 17 0,-18 1 0,18-1 15,-1 0-15,1 18 0,-18-17 16,18 17-16,-18 17 31,0 1-31,17-18 0,-17 35 16,0-17-16,0 0 15,18-1-15,-1-17 0,1 18 0,0-18 16,-1 0-16,1 0 0,0 0 16,17 0-16,-17-35 0,-1 35 0,1-36 15,17 19-15,0-19 0,-17 19 16,0-1-16,-1-35 0,1 53 15,-18-17-15,0-19 0,-18 36 32,1 0-32,-1 18 15,0 0-15,18 17 16,-17-35-16,17 35 16,35-17-16,-17-1 15,-18 1-15,17 0 0,19 17 16,-19-17-16,-17-1 0,18 1 15,0 0-15,-1-1 0,-17 1 0,18 0 16,-18-1-16,-35 18 16,-18-35-1,-18 18-15,36-18 0,0 0 16,-89 0-16,89-35 16</inkml:trace>
  <inkml:trace contextRef="#ctx0" brushRef="#br0" timeOffset="30302.35">27040 3351 0,'-17'0'0,"34"0"0,-52 18 16,70-18 15,-17 0-31,17 0 16,-17 18-16,17-18 16,-17 0-16,0 0 0,17 0 15,-18 0-15,19 0 16,-19 0-16,1 0 0,35 0 15,-35-18-15,17 18 0,0 0 16,0 0-16,1-18 0,-1 18 0,0 0 16,0 0-16,18-17 0,-17 17 0,-1 0 15,18 0-15,-18 0 16,-17 0-16,35 0 0,-36 0 16,1 0-16,-53 0 62,35 17-46</inkml:trace>
  <inkml:trace contextRef="#ctx0" brushRef="#br0" timeOffset="31203.71">26670 4780 0,'0'0'0,"0"-18"16,0 1-16,0-1 15,0 1-15,-18 17 0,36 0 31,-18 17-31,18-17 16,-18 18-16,35-1 0,-17 19 0,17-1 16,-18 0-16,1 1 0,0 17 15,-1-18-15,1 0 16,-18 0-16,18-17 0,-18 17 0,0 1 0,17-19 16,-17 18-16,18-17 0,-18 0 15,0-1-15,18 1 0,-18 0 16,17-18-16,1 0 15,-1-36-15,1 36 16,0-35-16,17-35 0,0 34 16,-17 1-16,17-36 0,-17 19 15,0-1-15,-1 17 0,1-17 16,-1 18-16,-17-18 0,18 0 16,-18 36-16,0-1 0,0 0 15,0 1-15,0 34 47,18-17-31,-18 18-16,0 0 0,0-1 15,17 1-15,-17 17 0,0 18 16,0-18-16</inkml:trace>
  <inkml:trace contextRef="#ctx0" brushRef="#br0" timeOffset="31712.62">27517 5115 0,'-18'0'0,"18"-53"31,0 36-31,0-1 15,18 18-15,-18-18 16,0 1-16,-18 17 31,0 0-31,18 35 0,-53-17 16,36-18-16,-1 17 16,-17 1-16,35 0 0,-18-1 15,1 1-15,17 0 16,0-1-16,0 1 15,17-1-15,19-17 16,-1 18-16,-18-18 16,1 0-16,17 18 15,-17-18-15,17 17 0,-17-17 16,-18 18 0,0 0-16,-35-1 15,17 1-15,-35-18 16,35 18-16,1-18 0,-1 17 15,1-17-15,-19 0 0,19 0 0,-1 0 16,0 0-16,1 0 16,34 0 15,1 0-15</inkml:trace>
  <inkml:trace contextRef="#ctx0" brushRef="#br0" timeOffset="32180.25">27887 5203 0,'-35'18'15,"35"0"32,0-1-31,0 1-16,0 0 15,35-36 32,-17 0-47,-1-17 16,1 0-16,-18 17 15,0 1-15,-18 17 32,18 17-32,-17 1 15,17-1-15,-18-17 16,18 18-16,0 0 0,0-1 16,18-17 15,-18-17-16,0-1 1,0 0 0</inkml:trace>
  <inkml:trace contextRef="#ctx0" brushRef="#br0" timeOffset="34789.22">27093 5592 0,'-17'0'16,"17"-18"15,0 0-16,35 18-15,-35-17 16,18 17 47,-18 17-48,17 19-15,-17-1 16,18-18-16,-18 1 0,18 35 15,-18-35-15,0 17 0,0 35 16,0-52-16,0 35 16,0-35-16,0-1 0,-18 36 15,18-35-15,0-1 0,0 1 16,0 0 0,0-36 15,0 0-16,0-17-15,0 18 0,18-1 16,-18 0-16,17 1 16</inkml:trace>
  <inkml:trace contextRef="#ctx0" brushRef="#br0" timeOffset="35064.36">27005 5962 0,'-18'0'16,"1"0"-16,-1 0 16,53 0 15,-17 0-31,17 0 16,-17 0-16,0 18 15,17-18-15,0 35 16,-17-35-16,0 17 0,-1 1 15,1 0-15,-1-1 16,1-17 0,-18 18-16,18-18 15,-1 0-15,1 0 0</inkml:trace>
  <inkml:trace contextRef="#ctx0" brushRef="#br0" timeOffset="35251.42">27499 5891 0,'0'0'0,"-18"0"32,1 0-17,-1 18-15,-17 0 16,17-1-16,-17 19 16,17-19-16,1 1 0,-36 17 15,35-17-15,0-1 0,-17 36 16,35-35-16,-17-18 0</inkml:trace>
  <inkml:trace contextRef="#ctx0" brushRef="#br0" timeOffset="124615.96">11148 3457 0,'-18'0'188,"0"0"-173,1 0-15,-1 18 16,1-18-16,17 17 15,-18-17-15,18 18 0,-18-18 16,18 18 0,0-1 31,18-17 249,0 0-296,-1 0 0,1 0 16,-1 0-16,19 0 16,-19 0-16,36 0 0,-35 0 15,0 0-15,17 0 16,-17 0-16,17 0 0,0 0 16,-17 0-16,-1 0 0,19 18 15,-19-18-15,1 0 0,0 0 16,-1 0-16,-17 18 0,18-18 0,17 0 15,-17 0-15,-1 0 16,1 17-16,0-17 0,17 0 16,-17 0-16,-1 0 0,18 18 15,-17-18-15,0 0 0,35 0 16,-36 0-16,1 0 0,17 0 16,-17 0-16,0 18 15,-1-18-15,1 0 0,-1 0 16,1 0-16,0 0 0,-1 17 15,1-17-15,0 0 16,17 0-16,-17 0 0,-1 0 16,1 0-16,-1 0 0,1 0 15,17 0-15,-17 0 16,0 0-16,-1 0 0,19 0 16,-19 0-16,18 0 0,-17 18 0,0-18 15,-1 0-15,1 0 0,0 0 16,-1 0-16,1 0 0,35 0 15,-35 0-15,-1 0 0,36 0 16,-35 0-16,17 0 0,18 0 16,-35 0-16,17 0 0,-18 0 15,1 0-15,0 0 0,-1 0 0,1 0 16,17 0-16,-17 0 0,35 0 16,-36 0-16,1 0 15,0 0-15,-1 0 0,1 0 16,0 0-16,-1 0 0,1 0 15,17 0-15,-17 0 0,0 0 16,34 0-16,-34 0 0,0 0 16,35 0-16,-36 0 0,1 0 15,0 0-15,34 0 0,-34-18 16,0 18-16,17 0 0,-17 0 16,-1 0-16,1 0 0,0 0 15,-1 0-15,18 0 16,-17-17-16,0 17 0,-1 0 0,36 0 15,-17 0-15,-19-18 0,19 18 16,-19 0-16,18 0 0,1 0 0,17-18 16,-36 18-16,19 0 0,16 0 15,-34 0-15,17 0 0,1 0 16,-1-17-16,-17 17 0,-1 0 16,36 0-16,-35 0 0,35-18 15,53 18 1,-89 0-16,1 0 15,35 0-15,-36-18 16,1 18-16,17 0 0,-17 0 0,0 0 16,17-17-16,-18 17 15,1 0-15,17 0 0,-17 0 16,0-18-16,17 18 0,-17 0 16,-1 0-16,18 0 15,-17 0-15,0-18 0,-1 18 0,19 0 16,-19 0-16,1 0 0,17 0 15,1 0-15,-19 0 0,18-17 16,-17 17-16,0 0 0,35 0 16,-36 0-16,1 0 0,35 0 15,-36 0-15,19 0 0,17 0 16,-36 0-16,19 0 0,-19 0 16,36 0-16,-35 0 0,-1 0 15,19 0-15,-19 17 0,1-17 16,17 0-16,-17 0 15,35 18-15,-36-18 16,1 0-16,0 0 0,-1 0 16,1 0-16,0 0 15,-1 0-15,1 0 0,0 0 16,-1 0 0,1 0-16,-1 0 15,1 0 1,0 0-16,-1 0 15,1 0-15,0 0 16,-1 0-16,1 0 0,0 0 16,-1 18-16,1-18 15,-1 0-15,-17 17 0,18-17 16,0 0-16,-1 0 16,1 0-16,0 18 0,-1-18 15,1 0-15,0 0 0,-1 0 16,1 0-16,0 0 0,-18 18 15,35-18-15,0 0 16,-17 0 0,-1 0-16,1 0 0,0 0 15,-1 0-15,1 0 0,0 0 16,17 0-16,0 0 0,-17 0 16,-1 0-16,1 17 0,0-17 15,-1 0-15,1 0 0,17 0 16,-17 0-16,-1 0 0,19 0 15,-19 0-15,1 18 0,0-18 16,-1 0-16,1 0 0,17 0 16,-17 0-16,0 18 0,17-18 0,-18 0 15,1 0-15,17 0 0,1 17 16,-19-17-16,1 0 0,0 0 16,17 18-16,-18-18 0,1 0 15,0 0-15,-1 0 0,1 0 0,0 0 16,17 18-16,-17-18 0,-1 0 15,36 0-15,-35 17 0,17-17 16,18 0-16,0 0 16,17 18-16,-52-18 15,35 0-15,-35 0 0,-1 17 16,19-17-16,-19 0 16,1 0-16,-1 0 0,36 0 15,-35 0-15,0 0 0,35 0 0,-18 0 16,-18 0-16,19 0 0,-1 0 15,0 0-15,-17 0 0,35 0 16,-18 0-16,-17 0 0,-1 0 0,36 0 16,-35 0-16,0 0 0,17 0 15,-17 0-15,-1 0 0,1 0 0,35 0 16,-36 0-16,72 18 16,-72-18-16,18 0 0,-17 0 15,17 18-15,-17-18 0,17 0 0,-17 0 16,17 0-16,-17 0 0,0 0 15,52 0-15,-35 0 16,-17 0-16,17 0 0,-17 0 0,0 0 16,34 17-16,-16-17 15,-1 0-15,0 0 16,-17 0-16,17 0 0,0 0 16,-17 0-16,17 0 0,-17 0 15,0 0-15,-1 18 0,19-18 16,-19 0-16,1 0 0,0 0 15,-1 0-15,1 0 0,-1 0 16,1 0-16,0 0 16,-1 0-16,19 0 15,-19 0-15,1 0 0,17 0 16,-17 18-16,-1-18 0,19 0 16,-19 0-16,1 0 0,35 0 15,-35 0-15,-1 0 0,1 0 16,35 0-16,-18 0 0,-17 0 15,52 0-15,-34 0 0,-1 0 16,53 0-16,-53 0 0,1 0 16,52 0-16,-53 0 15,18 0-15,-18 0 0,53 0 0,-17 0 16,0 0-16,-36 0 16,0 0-16,18 0 15,-18 0-15,-17 0 0,35 0 16,-36 0-16,19 0 0,17-18 15,-36 18-15,19 0 0,16 0 16,-16 0-16,-1 0 0,18-18 16,-18 18-16,-17 0 0,17 0 0,0 0 15,-17 0-15,17 0 0,1 0 0,17 0 16,-18 0-16,0 0 0,0 0 16,18 0-16,-17 0 0,16 0 0,37 0 15,-36 0-15,-18 0 0,71 0 16,-71 0-16,0 18 0,1-18 15,-1 0-15,0 0 0,0 0 16,36 18-16,-53-18 0,17 0 0,0 0 16,18 0-16,-18 0 0,1 0 15,-1 0-15,0 17 0,0-17 16,-17 0-16,53 0 0,-1 0 16,36 18-1,-71-18-15,36 0 16,-36 0-16,0 18 0,-17-18 0,17 0 15,-17 0-15,17 0 0,-17 0 0,35 0 16,-36 0-16,36 0 16,-35 0-16,17 0 0,-17 17 0,35-17 15,-36 0-15,1 0 0,0 0 0,-1 0 16,1 0-16,0 0 16,-1 0-16,1 0 15,-53 0 95,17 0-95,0 0 1</inkml:trace>
  <inkml:trace contextRef="#ctx0" brushRef="#br0" timeOffset="128845.54">7673 6262 0,'-18'0'16,"1"0"-1,-1 0-15,0 0 16,1 0-16,34 0 125,19 0-109,-19 0-16,1 0 0,17-18 15,-17 18-15,-1 0 16,19-17-16,-19 17 0,19 0 0,-1 0 15,-17 0-15,-1 0 0,18-18 16,-17 18-16,0 0 0,17 0 0,-17 0 16,17 0-16,-17 0 0,17 0 15,18 0-15,-18 0 0,-17 0 16,35 0-16,-18 0 0,-17-18 16,17 18-16,18 0 0,-18 0 15,-17 0-15,35 0 0,-18 0 16,0-17-16,18 17 0,-35 0 15,17 0-15,-17 0 0,17 0 16,-17 0-16,-1 0 0,18 0 16,-17 0-16,0 0 0,-1 0 0,1 0 15,0 0-15,-1 0 0,1 0 0,0 0 16,-1 0-16,18 0 0,18 0 16,-35 0-16,17 0 0,36 0 15,-1 0 1,-52 0-16,17 0 0,1 0 15,-19 0-15,1 0 0,0 0 16,34 0-16,-34 0 0,0 0 16,-1 0-16,1 0 0,0 0 0,-1 0 15,36 0-15,-35 0 0,-1 0 16,19 0-16,-19 0 0,1 0 16,17 0-16,1 0 0,-19 0 15,1 0-15,-1 0 0,1 0 0,0 0 16,17 0-16,-17 0 15,-1 0-15,1 0 0,0 0 16,-1 17-16,1-17 0,17 0 16,-17 0-16,-1 0 0,19 0 15,-19 0-15,1 0 0,0 0 16,-1 0-16,1 0 0,0 0 16,-1 0-16,1 0 0,17 0 15,-17 0-15,17 0 16,-17 0-16,35 18 15,-36-18 1,1 0-16,-1 0 0,1 0 16,17 0-16,-17 0 0,0 0 15,-1 0-15,1 0 0,0 0 16,35 0-16,-36 0 16,1 0-16,-1 0 0,1 18 0,0-18 15,-1 0-15,19 0 0,-19 0 16,1 0-16,17 0 0,-17 0 15,17 0-15,0 0 16,-17 0-16,17 0 0,1 0 16,-19 0-16,18 0 0,-17 0 0,17 0 15,1 0-15,-1 0 16,-17 0-16,-1 0 0,1 0 0,17 0 16,-17 0-16,-1 0 0,19 0 15,-19 0-15,1 0 0,35 0 16,-35 0-16,17 0 15,-18 0-15,1 0 0,53 0 16,-54 0-16,1 0 16,17 0-16,-17 0 0,17 0 0,-17 0 15,35 0-15,-36 0 0,1 0 16,35 0-16,-35 17 0,17-17 16,18 0-16,-36 0 0,19 0 15,-19 0-15,19 0 0,-19 0 16,18 0-16,1 0 0,-1 0 15,-17 0-15,17 0 0,-17 0 0,17 0 16,-18 0-16,1 0 0,17 0 16,-17 0-16,0 0 0,17 0 15,-17 0-15,-1 0 0,19-17 16,-19 17-16,1 0 0,17 0 16,-17 0-16,-1-18 0,36 18 15,-35 0-15,17 0 16,-17-18-16,-1 18 0,36 0 15,18 0 1,-53-17-16,-1 17 0,54 0 16,-36 0-1,0 0-15,1 0 0,-19 0 16,19 0-16,16 0 0,-34 0 16,17 0-16,36 0 0,-53 0 15,17 0-15,35 0 16,-52 0-16,17 0 0,36 0 0,-54 0 15,19 0-15,17 0 16,-36-18-16,19 18 0,34 0 16,-35 0-16,54 0 15,-72 0-15,1 0 0,35 0 16,-36 0-16,19 0 0,-1 0 16,-17 0-16,-1 0 0,19 0 15,-19 0-15,1 0 0,17 0 16,-17 0-16,17 0 15,-17 0-15,35 0 16,-18 0 0,0 0-16,-17 0 0,35 0 15,-36 0-15,1 0 16,17 0-16,-17 0 16,0 0-16,52 0 0,-52 0 15,17 0-15,-17 18 16,17-18-16,35 0 15,-52 0-15,0 0 0,17 0 16,-17 0-16,17 0 0,36 17 16,-54-17-16,54 0 15,-36 0-15,-17 0 0,17 0 16,0 0-16,-17 0 0,17 0 0,-17 0 16,17 0-16,-17 0 0,35 0 15,-18 0-15,-18 0 0,36 18 16,-35-18-16,0 0 0,-1 0 15,36 0-15,-35 0 0,0 0 16,17 18-16,-18-18 0,1 0 16,35 0-16,-18 0 15,1 0-15,-19 0 0,18 0 16,-17 0-16,35 17 0,-35-17 16,17 0-16,0 0 0,-17 0 15,-1 0-15,36 0 0,-35 0 16,17 0-16,-17 0 0,17 0 15,-17 0-15,17 0 0,0 0 16,-17 0-16,17 0 0,1 0 16,-19 0-16,19 0 15,-19 0-15,1 0 0,17 0 16,-17 0-16,-1 0 0,1 0 0,0 0 16,-1 0-16,1 0 0,0 0 15,-18 18-15,17-18 0,18 0 16,-17 0-16,0 0 15,-1 0-15,1 0 16,0 0-16,-1 0 16,1 0-16,0 0 15,-1 0-15,1 0 16,17 0-16,-17 0 16,35 0-16,-36 0 15,1 0-15,17 0 0,-17 0 0,0 0 16,-1 0-16,1 0 0,-1 0 15,1 0-15,17 0 0,-17 17 16,0-17-16,-1 0 0,1 0 16,0 0-16,-1 0 0,1 0 15,-1 18-15,19-18 0,-19 0 0,19 0 16,-19 0-16,1 0 0,17 18 16,-17-18-16,0 0 0,17 0 15,-18 0-15,1 0 0,17 0 16,-17 0-16,0 0 0,17 0 15,0 0-15,-17 0 0,35 0 16,-18 0-16,-17 0 0,17 0 16,18 17-16,-18-17 0,0 0 15,18 0-15,-35 0 0,0 0 0,35 18 16,-36-18-16,1 0 16,52 0-16,-34 0 15,-1 0-15,0 0 0,-17 18 16,17-18-16,0 0 0,1 0 0,-1 0 15,0 0-15,18 0 0,-18 17 16,1-17-16,34 0 0,-52 0 16,17 0-16,18 0 15,-18 18-15,1-18 0,17 0 16,-36 0-16,18 0 0,18 18 16,-17-18-16,-1 0 0,35 0 15,-34 17-15,-1-17 0,0 0 0,18 0 16,-17 18-16,-1-18 0,-18 0 15,1 0-15,0 0 0,17 17 16,-17-17-16,-1 0 16,-34 0 281,-1 0-297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05:05:04.1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6879 2293 0,'18'0'15,"-1"-18"1,1 18 0,0 0-1,-18 18 63,17-18-78,-17 18 16,0-1-16,0 36 16,0-35-16,18 35 15,-18-36-15,18 1 0,-18 17 16,0-17-16,0 0 0,0 35 15,0-36-15,0 1 0,0 17 16,0-17-16,0-1 0,0 19 16,0-19-16,0 1 0,0 35 15,0-36-15,17 1 16,-17 17-16,0 1 0,0-19 16,0 36-16,0 0 15,0-35-15,0-1 16,0 19-16,0-19 0,0 1 15,18 0-15,-18-1 0,0 1 16,0 0-16,0-1 0,0 1 16,18-1-16,-18 1 0,0 0 0,0-1 15,17 1-15,-17 17 0,0-17 16,18 0-16,-18-1 16,0 1-16,0-1 0,0 19 0,0-1 15,0-17-15,0 52 16,0-52-16,17 35 15,-17-36-15,0 19 0,0-19 0,0 36 16,0-35-16,0 0 0,0 34 16,0-16-16,0-19 0,0 36 15,0-35-15,0 0 0,0 34 16,0-34-16,0 17 0,0 1 16,0 17-16,0 0 15,0-18-15,0-18 16,0 19-16,0-1 0,18-17 15,-18 17-15,0 0 16,0-17-16,0 35 0,0-36 16,0 19-16,0 17 0,0-36 0,18 18 15,-18 1-15,0-19 0,0 19 16,0-1-16,0 0 0,0 1 16,0-1-16,0 0 0,0 18 0,0-18 15,0 1-15,0-1 0,0 18 16,0-18-16,-18-17 0,18 35 15,0-18-15,0-18 0,0 19 0,0-19 16,0 1-16,0 17 0,0 18 16,0-35-16,0 17 0,0-17 0,0 35 15,0-18-15,0-17 0,0 17 16,0 0-16,0-17 0,0 17 16,0 18-16,0-18 0,0 1 15,0 52-15,0-18 16,0 54-16,0-89 15,0 36-15,0-36 0,0 0 16,0 0-16,18 36 0,-18-36 16,0 1-16,0 34 0,0-52 15,0 17-15,0 36 16,0-54-16,0 89 0,0-71 16,0 1-16,0 17 15,0-18-15,0 0 0,0 36 16,0-36-16,0 0 0,0 36 15,0-18-15,0-18 0,0 53 16,0-53-16,0 1 0,0 17 16,0-18-16,0 0 0,0 18 15,0-18-15,0-17 0,-18 35 16,18-18-16,0-17 0,0 35 16,0-18-16,0-17 0,0 35 15,0-18-15,0-17 0,0 34 16,0-16-16,-18-19 15,18 72-15,0-54 16,0-18-16,0 54 0,0-36 16,-17 1-16,17 34 0,0-52 15,0 17-15,-18 36 0,18-36 16,0-17-16,0 17 0,-17 0 16,17-17-16,0 17 0,0 0 0,-18-17 0,18 17 15,0 0-15,-18 54 16,18-72-16,0 19 0,-17 16 15,17-16-15,0-19 0,-18 72 16,18-72-16,0 54 16,0-54-16,0 19 0,0 34 15,0-34-15,0-19 0,0 71 16,0-52-16,0-1 0,-18 0 0,18 36 16,0-36-16,0 0 15,0 18-15,0-17 0,0-19 0,0 54 16,0-54-16,0 72 15,0-37 1,0 19-16,0-36 16,0 1-16,0-19 0,0 18 15,0-17-15,0 17 0,0 1 16,0-19-16,0 19 0,0-19 16,0 1-16,0 17 15,0-17-15,0-1 0,18 19 16,-18-1-16,0-17 0,0 17 15,0 0-15,0-17 0,0 17 16,0-17-16,0-1 0,0 36 16,0-35-16,0 35 15,0-36-15,0 1 0,0 0 16,0-1-16,0 1 0,0 0 16,0-1-16,0 1 0,0 0 15,0-1-15,0 1 0,0 0 16,0-1-16,0 1 0,0-1 15,0 1-15,0 0 16,0-1-16,0 1 0,0 17 16,0-17-16,0 0 15,0-1-15,0 1 16,0-1-16,0 1 16,0 0-1,0-1-15,0 1 31,0-36 16,0 1-31,0-1 0,0 0-1,-18 18 1</inkml:trace>
  <inkml:trace contextRef="#ctx0" brushRef="#br0" timeOffset="2163.73">5927 11307 0,'0'0'0,"-18"0"15,0-18 1,36 18 31,0 0-32,-1 0-15,1 0 16,0 0-16,-1 0 0,36 0 16,35 18-1,-52-18-15,-19 0 0,54 0 16,-36 0-16,0 17 0,36-17 15,-36 0-15,0 0 0,54 18 16,-54-18-16,0 0 0,18 0 0,-18 0 16,18 0-16,0 0 0,-17 0 0,69 0 15,-52 0-15,-17 0 0,69-18 16,-69 18-16,17 0 0,35 0 16,-35 0-16,-18 0 0,53 0 15,-53 0-15,18 0 0,36 0 16,-54 0-16,18 0 0,70 0 15,-52 0-15,-18 0 0,17 0 16,18 18-16,-17-18 0,17 0 16,-17 0-16,105 0 0,-88 0 0,-17 17 15,88-17-15,-71 0 16,-18 18-16,107-18 0,-107 0 16,19 0-16,69 18 0,19-18 15,70 0 1,-159 0-16,0 0 0,71 0 15,-89 0-15,71 0 16,-52 0-16,-19-18 0,71 18 16,-70 0-16,-1 0 0,1 0 0,70-18 15,-70 18-15,-18 0 0,70 0 16,-52 0-16,-19 0 0,72 0 16,-71 0-16,17 0 0,54-17 15,-54 17-15,54 0 16,-1-18-16,-52 18 0,105 0 15,-123 0-15,18 0 16,35-17-16,-53 17 0,-1 0 16,37 0-16,-36 0 0,-1 0 15,54 0-15,-53 0 0,18 0 16,-18 0-16,53 0 16,-36 0-16,-17 0 0,53 0 0,-53 17 15,17-17-15,36 0 16,-53 0-16,0 0 0,106 18 15,-106-18-15,52 0 16,-52 0-16,0 0 0,53 0 16,-53 17-16,0-17 0,0 0 0,17 0 15,-17 0-15,0 0 0,124 0 16,-124 0-16,17 0 0,54 0 16,-71 0-16,17 0 0,54 18 15,-72-18-15,19 0 0,35 0 16,-53 0-16,53 0 15,-1 0-15,-34 0 0,70 18 16,-88-18 0,0 0-16,35 0 0,-35 0 0,0 0 15,53 0-15,-53 0 16,0 0-16,70 0 0,-70 0 16,18 0-16,34 0 0,-34 0 15,-18 0-15,53 17 0,-36-17 16,-17 0-16,53 0 15,-53 0-15,18 0 0,87 0 16,-105 0-16,18 0 0,35 0 16,-36 18-16,-17-18 0,53 0 15,-36 0-15,-17 0 0,53 0 16,-53 0-16,0 0 0,70 0 16,-87 0-16,17 0 0,0 0 15,0 0-15,-18 0 0,18 0 0,35 0 16,-35 0-16,-18 0 0,71 0 15,-71 0-15,71 0 16,35 0-16,18 0 16,-106 0-16,0 0 15,0 0-15,0 0 0,-1 0 0,1 0 16,-17 0-16,17 0 0,-18 0 0,0 0 16,53 0-16,-70 0 0,17 0 15,1 18-15,-19-18 0,18 0 16,-17 0-16,70 0 15,-70 0-15,17 0 0,36 0 16,-36 0-16,0 0 0,54 0 16,-54 0-16,18 0 15,-36 0-15,1 0 0,0 0 0,17 0 16,-17 0-16,-1 0 0,18 0 16,-17 0-16,0 0 0,35 0 15,-18 0-15,0 0 0,36 0 16,-36 0-16,18 0 0,18 0 15,-36 0-15,0 0 0,36 0 16,-36 0-16,-17 0 16,70 0-16,-71 0 15,1 0-15,-18-18 0,18 18 0,-1 0 16,1 0-16,0-18 16,-1 18-16,1 0 0,-1 0 15,1 0-15,17 0 0,-17 0 16,0 0-16,17 0 0,-17 0 15,-1 0-15,1 0 16,0 0-16,-1 0 16,1 0-1,-1 0 1,1 0-16,17 0 16,-35 18-16,18-18 0,17 0 15,-17 0-15,0 0 16,-36 0 109,-17 0-125,17 0 15,18-18-15,-18 1 16,1 17-16,17-18 0</inkml:trace>
  <inkml:trace contextRef="#ctx0" brushRef="#br0" timeOffset="2556.19">22137 11324 0,'0'0'16,"-18"-53"-16,1 53 0,17-35 16,-18 35-16,18-18 0,0 1 15,0-1 16,0 36 32,0-1-47,18 1-16,17 0 15,-18-1 1,1 1-16,0-18 0,-1 18 0,19-1 15,-19 1-15,1-1 16,-18 1-16,18-18 0,-18 35 16,0-17-16,0 0 15,-18-1-15,-35 1 16,35 0-16,-17-1 16,17-17-16,-52 35 0,35-35 0,-36 36 15,53-19-15,1-17 0,-19 18 16,19 0-16,-1-18 0,18 17 15,-17-17-15,17 18 0,0 0 16,35-18 0,-18 0-16</inkml:trace>
  <inkml:trace contextRef="#ctx0" brushRef="#br0" timeOffset="3003.12">22613 11712 0,'-18'-17'16,"36"34"-16,-53-34 0,17 17 15,0 0-15,1 0 16,17 35-16,-35-18 16,17 19-16,-17-1 15,17 0-15,-17-17 0,-36 53 16,54-54-16,-1 1 0,-35 17 16,35-17-16,1-1 0,-19 1 15,19-18-15,-1 0 16</inkml:trace>
  <inkml:trace contextRef="#ctx0" brushRef="#br0" timeOffset="3225.27">22278 11747 0,'0'36'31,"0"-19"-16,0 1-15,35 0 16,-35-1-16,18 1 0,17 17 16,-17-17-16,-1 0 0,1 17 15,0-18-15,-1 36 16,-17-35-16,0 0 0,18-1 16,-18 1-16</inkml:trace>
  <inkml:trace contextRef="#ctx0" brushRef="#br0" timeOffset="3604.27">22701 12030 0,'18'0'0,"0"0"31,-18 17-16,-18 19-15,18-19 0,-18 54 16,18-54-16,-35 54 16,35-53-16,0 17 15,0 0-15,0-17 0,0-1 16,0 1-16,0 0 16</inkml:trace>
  <inkml:trace contextRef="#ctx0" brushRef="#br0" timeOffset="5164.7">6950 2064 0,'0'0'0,"0"-18"0,-18 18 16,18-18-16,-18 18 0,18-17 15,-17 17 1,17 17 0,-18 19-1,-17 17 1,35-18-16,-35 18 0,35-36 15,-18 1-15,0 17 0,18-17 0,-17 0 16,17 17-16,-18-17 16,18-36 15,0-17-31,18 17 16,-18 0-16,0 1 0,53-54 15,-36 54-15,1-19 0,-18 19 16,18-1-16,-1 0 0,18-35 15,-17 53-15,0-17 0,-1 17 16,-17-18-16,18 18 16,0 0-1,-1 35 1,-17-17-16,18-18 0,-18 18 16,18 17-16,-1-17 0,-17-1 15,18 19-15,-1-1 16,-17-18-16,36 36 15,-36-35-15,35 17 16,-17-35-16</inkml:trace>
  <inkml:trace contextRef="#ctx0" brushRef="#br0" timeOffset="5665.01">5609 2081 0,'18'0'15,"-36"0"-15,36-17 0,-18-1 0,0 0 16,-18 18 0,-17 0-16,17 36 15,1-36-15,-1 35 0,-17-17 0,-1 35 16,19-36-16,-19 18 0,-16 54 16,34-72-16,0 19 15,1-19-15,-1 19 0,0-19 0,18 18 16,-17 1-16,-1-19 0,0 1 15,1-18 1,17-18-16</inkml:trace>
  <inkml:trace contextRef="#ctx0" brushRef="#br0" timeOffset="5881.47">5186 2170 0,'0'0'16,"17"0"-1,-17 17 1,36-17-16,-36 18 0,17 17 16,19-17-16,-19-1 15,19 19-15,-19-1 0,1-17 16,17 35-16,-17-36 0,35 54 16,-36-54-16,1 19 15,0-1-15,-1-35 0,-17 18 16,18-1-16</inkml:trace>
  <inkml:trace contextRef="#ctx0" brushRef="#br0" timeOffset="6250.92">5803 2469 0,'-17'0'0,"-19"-52"31,36 34-31,0 0 16,0 1-16,53 17 15,-35 0-15,-1 0 16,36 0-16,-35 0 0,35 35 16,-53-17-1,18 17-15,-18-18 0,0 19 16,0-19-16,-36 36 0,-17-17 15,18-19-15,-18 36 0,36-35 16,-1-1-16,-35 19 16,35-36-16,36 0 31,17 0-31,1 0 16,-1 0-16,0-18 0,36 0 15,-18 18-15,-18-17 0,53-19 16</inkml:trace>
  <inkml:trace contextRef="#ctx0" brushRef="#br0" timeOffset="9431.67">9296 6368 0,'17'0'16,"1"0"-1,0 0-15,-18-18 16,0 0 46,-18 18-30,0 0-17,1 0 1,-1 0 0,18 18-16,-18-18 0,-17 18 15,0 35 1,35-36-16,-18-17 0,1 35 15,17-17-15,-18 0 0,0 17 16,18-17-16,-17 17 0,17 0 16,-18-17-16,18-1 0,0 1 15,0 0-15,0-1 0,0 1 0,0 0 16,0-1-16,0 1 16,35 0-16,-17-1 0,0-17 15,-18 18-15,17-18 0,1 18 16,-1-18-16,1 0 15,17 0-15,-17 17 16,0-17-16,-1 0 0,1 0 16,0 0-16,-1 0 15,1 0-15,17 0 0,-17 0 16,-1-17-16,36-1 0,-35 18 16,0-35-16,17 17 0,0 0 15,-17 1-15,-1-19 0,1 19 16,-18-1-16,18 0 0,-18 1 15,0-1-15,0 1 0,0-1 16,0 0-16,0 1 0,-18-1 0,18 0 16,-35 1-16,17-1 15,1 0-15,-19 1 16,19 17-16,-1-18 16,0 18-16,1-17 15,-1 17-15,0 0 16,1 0-16,-1-18 0,1 18 15,-1 0-15,0 0 16</inkml:trace>
  <inkml:trace contextRef="#ctx0" brushRef="#br0" timeOffset="10421.25">10707 6650 0,'-18'0'15,"1"0"17,17-18-17,-18 1 1,0 17 15,1 0-15,-1 0-1,18 17-15,-18-17 16,1 35-16,-1-35 0,-17 36 16,35-19-16,-18 1 0,18 0 15,-18-1-15,18 1 0,0 17 16,0-17-16,0 0 15,0 17-15,0-18 16,18 19-16,-18-19 0,0 1 16,35 0-16,-17-1 0,0 1 15,17 0-15,-17-18 16,-1 0-16,19 0 0,-19 0 16,1 0-16,35-18 15,-36 18-15,54-53 0,-53 35 16,-1 1-16,1-19 15,-1 36-15,-17-17 0,18-18 16,-18 17-16,0 0 0,0 1 0,0-1 16,0 0-16,0 1 0,-18-19 15,1 19-15,17-1 0,-35-17 16,17 17-16,0 1 0,-17-1 16,35 0-16,-18 1 0,-17 17 15,17-18-15,1 18 16,-1 0-16,1 0 0,-1 0 0,0 0 15,-17 18-15,17 17 0,-17 0 16,17-35-16,1 18 0,17-1 16</inkml:trace>
  <inkml:trace contextRef="#ctx0" brushRef="#br0" timeOffset="11266.94">9807 7655 0,'-17'0'0,"34"0"0,-34-17 0,-19-1 15,19 18 1,-19 0-16,19 0 0,17-18 16,-18 18-16,0 0 15,1 0-15,-1 36 16,1-36-16,17 35 0,-18 0 15,0-17-15,18 17 0,-17 18 16,-1-18-16,18 36 16,0-36-16,0 0 0,0 1 15,0-19-15,0 1 0,35 17 16,-17-17-16,17 0 0,-17-18 16,17 0-16,-17 17 0,35-17 15,-36 0-15,19-35 0,-19 35 16,18-35-16,-17 17 0,17-17 0,-17 17 15,17-35-15,-17 18 0,0 17 16,-18-52-16,0 52 0,0-17 16,-18-18-16,18 35 0,-35 1 15,-1-19-15,19 19 0,-1 17 16,-17-18-16,17 18 0,-17 0 16,17 0-16,-35 0 0,36 0 15,-1 18-15,-17-18 0,17 17 16,1-17-16,-19 18 15,19 0-15</inkml:trace>
  <inkml:trace contextRef="#ctx0" brushRef="#br0" timeOffset="12096.45">8767 7638 0,'0'0'0,"0"-18"16,0 0 0,-18 1-1,0 17 16,1 0-31,17 17 0,-18-17 16,0 18-16,-35 17 16,18-17-16,0 17 15,17-17-15,-17 52 16,17-34-16,1-19 0,17 1 16,-18 17-16,18-17 0,0 17 0,0 18 15,0-35-15,0-1 0,18 19 16,-18-19-16,35 1 0,0 17 15,-17-35-15,-1 18 0,19-18 16,-19 0-16,19 0 0,-1 0 16,0-18-16,-17 18 15,17-35-15,0 17 0,-17-17 0,0 17 16,-1-17-16,-17 0 0,0 17 16,0-35-16,0 18 15,0 17-15,0-52 0,-35 52 16,35-17-16,-53 0 0,36 17 15,-1 0-15,-17 1 0,-1 17 16,19 0-16,-36 0 16,35 0-16,0 0 0,1 35 0,-18-17 15,17-18-15,-17 70 16,17-70-16,18 35 16</inkml:trace>
  <inkml:trace contextRef="#ctx0" brushRef="#br1" timeOffset="27464.51">10883 7461 0,'0'-17'16,"0"-1"-16,18 18 16,-18-18-1,17 18-15,1 0 16,-36 0 31,1 0-32,-1 0 1,1 0 0,-1 0-1,0 0-15,1 0 16,-1 0-16,0 0 0,1 18 15,-1-18-15,0 18 0,1-18 0,-1 35 16,1-17-16,17-1 16,-18-17-16,0 35 0,18-17 15,-17 0-15,17 17 0,0-17 16,-18-1-16,18 36 16,0-35-16,0-1 0,0 36 0,0-35 15,0 0-15,0-1 0,0 19 16,18-19-16,-18 18 15,35-35-15,-35 18 0,35-18 0,0 18 16,-17-18-16,0 0 0,35 0 16,-18 0-16,35-53 15,-52 53-15,35-53 16,-35 35-16,-18 1 0,35-36 16,-35 35-16,0 0 0,0-34 15,0 16-15,0 1 0,0 17 16,-35-35-16,17 36 0,18-1 15,-35 1-15,17-1 0,0 0 0,-34 1 16,34 17-16,0 0 16,-17 0-16,17 0 0,1 0 15,-1 17-15,0-17 16,1 18-16,-1 0 0</inkml:trace>
  <inkml:trace contextRef="#ctx0" brushRef="#br1" timeOffset="28493.67">10089 5733 0,'-17'-18'16,"-1"18"31,1 0-47,17 18 15,-18-18-15,0 53 0,1-36 16,-1 1-16,0 17 15,1-17-15,-1-1 0,0 36 16,18-17-16,-17-19 0,-1 89 16,18-71-16,0 1 0,0 17 15,0-18-15,0-18 0,35 19 16,-17-19-16,17-17 16,-17 0-16,35-35 15,-35 35-15,-1-35 0,71-53 16,-70 52-16,17-87 15,-35 88-15,0-71 16,0 70-16,0 19 16,-17-18-16,17 17 0,-36 0 15,-17 1-15,18 17 0,18 0 16,-54 35-16,36-35 0,-1 18 16,-17 17-16,36-18 15,-1-17-15,1 36 0</inkml:trace>
  <inkml:trace contextRef="#ctx0" brushRef="#br1" timeOffset="29284.09">8731 5768 0,'0'-18'16,"-35"18"-16,17 0 15,-17 0 1,17 0-16,-17 0 15,17 18-15,-17 17 16,18-35-16,-1 18 0,-17 17 16,17-17-16,0 17 0,1 18 15,-1-35-15,0 17 0,1 35 16,-1-34-16,18-1 0,-17 18 16,17-18-16,0-17 0,0-1 15,0 19-15,0-19 0,35 1 0,-18 0 16,19-18-1,-1 0-15,0-36 0,-17 36 16,35-53-16,-18 18 0,-17 0 16,35-36-16,-36 36 0,1-18 15,0-17-15,-18 34 0,0 1 16,0 0-16,-18-18 0,18 18 16,-71-1-16,54 36 0,-19-17 15,-52 17-15,53 0 16,0 35-16,-18 18 0,35-36 15,1 1-15,-1 35 16,18-35-16,0 17 0</inkml:trace>
  <inkml:trace contextRef="#ctx0" brushRef="#br1" timeOffset="30547.57">9807 4780 0,'-53'-18'32,"36"18"-17,-1 0-15,0 0 31,18 18-31,-17-18 16,17 18-16,-18 17 16,0-17-16,18-1 0,-35 19 15,35-19-15,-17 19 0,17-1 16,0-18-16,0 19 0,0-19 0,0 1 16,0 0-16,0-1 0,35 1 0,-18 17 15,1-17-15,17-18 16,-17 0-16,0 0 0,17 0 15,-17-35-15,17 35 0,0-53 16,-17 35-16,-1-17 0,1-18 16,-18 35-16,0-17 0,0-18 15,0 18-15,-35 17 0,35-17 16,-53-1-16,35 1 16,1 35-16,-19-17 0,19 17 0,-19-18 15,19 18-15,-19 0 0,19 35 16,-1-35-16,-17 35 0,17 18 15,18 0 1,0-35-16,36 17 0,-36-17 16,17 0-16</inkml:trace>
  <inkml:trace contextRef="#ctx0" brushRef="#br1" timeOffset="31308.77">11077 5345 0,'0'0'15,"-35"-18"-15,17 0 16,1 18-1,17-17-15,-18 17 16,0 0-16,1 0 16,-19 17-1,19-17-15,-36 53 16,53-35-16,-35 52 16,17-52-16,18 0 0,0 17 15,0-17-15,0 17 0,0-17 16,35-1-16,-35 1 0,18-1 15,0-17-15,17 0 16,-18 0-16,1 0 0,0 0 16,17-17-16,0-18 0,-17 17 15,17-17-15,-17 17 0,-1-17 16,19-18-16,-36 35 0,0-70 16,0 70-16,0 1 15,-36-1-15,36 0 0,-17 1 0,-54-1 16,54 18-16,-1 0 15,-17 35-15,-18-17 16,35-18-16,1 35 0,-1 1 0,0-19 16,18 1-16,-17 35 15</inkml:trace>
  <inkml:trace contextRef="#ctx0" brushRef="#br2" timeOffset="46310.32">11236 4251 0,'0'0'0,"0"18"32,-18-18 30,1-18-46,-1 18-1,18-18 1,-18 18 0,1 0-1,17 18 1,-18 0-16,0 17 15,18-17-15,0-1 16,-17-17-16,17 18 0,0 35 16,0-36-16,0 1 0,0 17 15,0-17-15,0 0 0,17 17 16,1-18-16,-18 1 0,53 17 16,-35-17-16,-1 0 0,36-1 15,0-17 1,-35 0-16,-1 0 15,1 0-15,0-35 0,-1 35 16,1-35-16,-18-1 0,18 19 16,-18-18-16,0-1 0,0 19 15,0-19-15,0 19 0,0-19 0,-36 19 16,36-18-16,-35-1 0,17 19 16,-17-1-16,0 0 0,17 18 15,1 0-15,-36 0 0,35 0 16,0 0-16,1 0 0,-1 18 15,0-18-15,18 18 16,0-1-16,0 1 16,0 0-16,0-1 0</inkml:trace>
  <inkml:trace contextRef="#ctx0" brushRef="#br2" timeOffset="47444.79">12629 5627 0,'0'-18'32,"0"1"-17,0-1-15,-17 0 16,17 1-16,-18 17 15,18-18 1,-17 18-16,-1 0 16,0 0-16,1 35 15,-36-17-15,35 17 16,0-17-16,1-1 0,-1 1 0,0 17 16,-17 18-16,35-17 0,-17-1 15,17 18-15,0-18 0,0 0 16,0-17-16,17 52 15,-17-52-15,35 0 0,1 17 0,-19-17 16,1-18-16,35 0 16,-35 0-16,-1 0 0,36-18 15,-18 18-15,1-35 0,-19 17 0,36-17 16,-35 0-16,0 17 0,-1-17 16,-17 17-16,18-17 0,-18 17 0,0-35 15,0 18-15,0 17 0,-35-35 16,-1 36-16,1 17 0,0-18 15,-1 0-15,19 18 0,-36 0 16,35 0-16,-17 36 0,17-36 16,-17 17-16,17 19 0,1-19 15</inkml:trace>
  <inkml:trace contextRef="#ctx0" brushRef="#br2" timeOffset="49208.66">13264 6756 0,'0'-18'63,"-17"18"-48,-1 0 1,1 0 0,-1 0-16,0 0 0,1 18 15,-19 17-15,19-17 0,-1-1 16,0 1-16,1 0 0,17-1 16,-36 71-16,36-70 15,0 17-15,0 1 0,0-1 16,36 0-16,-19 0 0,-17 1 15,36-19-15,-19 36 0,1-35 16,0-18-16,-1 17 0,1 1 16,0-18-16,17 0 15,-18 0-15,-17-18 0,36-17 16,-1-18-16,0-17 16,-17 52-16,0-17 0,-18-36 15,17 36-15,-17 0 0,0-36 16,0 36-16,0 17 0,-53-35 15,53 36-15,-53-1 16,36 18-16,-1 0 0,-35 0 16,36 35-16,-1-35 0,-17 18 15,17 17-15,0-17 0,1 0 16,-1 34-16</inkml:trace>
  <inkml:trace contextRef="#ctx0" brushRef="#br0" timeOffset="58651.07">9225 8890 0,'0'-18'16,"0"1"0,0-1-16,0 0 31,-18 18 0,1 0-15,-1 18-1,1 0-15,-19 17 16,19-17-16,-19 35 16,19-36-16,-1 18 0,0 1 0,18-1 15,0-17-15,0 17 16,0-17-16,36-1 0,-36 1 0,35-1 16,-17 1-16,-1 0 0,19-1 15,-1-17-15,-18 0 0,19 0 0,-19 0 16,19 0-16,-19 0 0,19-17 0,17-19 15,-18 19-15,-18-18 0,19-1 16,-19 1-16,-17 17 0,0-35 16,0 18-16,0 18 0,-35-36 15,0 17-15,17 19 0,-17-1 16,-18 0-16,18 18 0,17 0 16,-17 0-16,17 0 0,0 18 0,-17-18 15,18 53-15,-1-35 0,18-1 16,0 19-16,0-19 15,35 1-15,-17-1 0,17-17 0</inkml:trace>
  <inkml:trace contextRef="#ctx0" brushRef="#br0" timeOffset="59099.56">10530 8925 0,'0'-17'31,"0"34"0,0 19-15,-17-1-16,17-18 15,0 19-15,0 17 0,0-36 16,0 1-16,0 35 16,0-36-16,53 19 15,-53-19-15,17-17 0,19 18 16,-19-18-16,19 0 16,-19-35-16,1 35 0,17-53 15,-17 35-15,-1 1 0,1-1 0,0-53 16,-1 54-16,-17-19 0,0-16 15,0 16-15,-35 1 16,0 0-16,17 35 0,0-18 0,-34 18 16,34 0-16,-17 0 0,-18 18 15,53 17-15,-18-17 16,18-1-16,0 1 0,0 0 16,35 17-16</inkml:trace>
  <inkml:trace contextRef="#ctx0" brushRef="#br0" timeOffset="59514.8">11959 8961 0,'-35'0'0,"70"0"0,-88 0 16,36 0-16,-1-18 15,0 18-15,1 0 16,-1 35 0,18-17-1,-18 35-15,18-36 0,-17 19 16,-1 17-16,18-18 0,0-18 16,0 36-16,0-35 0,0 17 15,35 1-15,-17-19 16,35-17-16,-35 0 15,70-35-15,-53 0 16,0 17-16,1-17 0,-19 17 16,19-17-16,16-36 0,-34 36 15,-18 0-15,0-18 16,0 35-16,-35 1 0,-53-19 16,52 36-16,-34 0 15,17 18-15,18-18 0,-36 53 16,36-36-16,17 1 0,-17 0 0,0 17 15</inkml:trace>
  <inkml:trace contextRef="#ctx0" brushRef="#br0" timeOffset="60048.69">10936 9790 0,'18'0'15,"-36"0"48,0 0-63,18 35 0,-17-35 16,-18 53-16,17-18 0,0 0 15,-17 54-15,17-54 0,18 0 16,0 18-16,0-18 0,0 1 0,0-19 15,18 36-15,-18-35 0,35-1 16,1-17-16,-1 0 0,-18 0 16,19 0-16,-19-17 0,19 17 0,-1-53 15,0 35-15,18-52 0,-18 34 16,-17 1-16,17-35 16,-35 34-16,0 1 0,0-36 15,-35 36-15,-18-18 0,-17 36 16,34-1-16,1 18 0,-36 0 15,36 35-15,0-35 0,-36 53 16,54-35-16,-54 35 16</inkml:trace>
  <inkml:trace contextRef="#ctx0" brushRef="#br0" timeOffset="60532.13">10125 9913 0,'-18'18'31,"0"-18"-31,18 17 16,-17 1-16,17 0 0,-18-1 15,1 19-15,-1-19 0,-17 36 16,17-35-16,18-1 0,-18 19 16,1 17-16,17-36 0,0 36 15,0-35-15,0-1 16,35 1-16,-17 0 0,17-18 15,-17 0-15,-1 0 0,1 0 16,17 0-16,-17-18 0,-1 18 0,1-53 16,35 18-16,-35 0 0,-1-1 15,1 1-15,-18-36 16,0 36-16,0 18 0,-18-54 16,18 53-16,-53 1 0,-17-19 15,34 36-15,1 0 0,-53 36 16,35-36-16,18 35 0,-18 0 0,-18 18 15,36-18-15,0 1 0,-1-19 16</inkml:trace>
  <inkml:trace contextRef="#ctx0" brushRef="#br0" timeOffset="61034.72">8714 10178 0,'-36'-18'31,"19"53"1,-1-17-17,18 0-15,-18-1 0,18 1 16,-35 35-16,35-36 0,-18 1 16,18 17-16,0-17 0,0 0 0,0-1 15,0 18-15,0-17 0,18 0 16,-18-1-16,35-17 0,-35 18 15,36-18-15,-19 0 0,1 0 16,17-35-16,-17-1 0,0 19 16,17-1-16,-18-35 0,1 18 15,0 0-15,-18 17 0,0-17 16,0 0-16,0-1 0,-36-17 0,36 18 16,-35 17-16,-35-17 15,34 18-15,1 17 0,-36 0 16,19 35-16,16-35 0,-17 53 15,18-36-15,17 19 0,1-1 16,17-17-16</inkml:trace>
  <inkml:trace contextRef="#ctx0" brushRef="#br0" timeOffset="61540.33">8184 9260 0,'0'-17'0,"0"34"0,-17-34 15,-1 17 16,18 17-31,-17-17 0,17 18 16,-18-18-16,-17 53 16,35-35-16,-18-1 0,-17 36 15,17-18 1,18-17-16,-18 17 0,18-17 0,0 17 16,0 18-16,0-18 0,0 18 15,18-17-15,-18-19 0,35 1 16,18 0-16,-35-18 0,17 0 15,18-36-15,-18 36 0,-17-35 16,17 0-16,1-1 0,-1 1 0,-18 0 16,1-18-16,0 18 0,-1-1 0,1-16 15,-18-19-15,0 36 16,-35-1-16,35 1 0,-53 17 0,35-17 16,-17 18-16,0-1 0,-54 0 15,54 18-15,-18 0 0,-35 36 16,53-36-16,-1 35 0,-16 0 15,34-17-15,0-1 0,1 19 16,17-19-16,0 1 0</inkml:trace>
  <inkml:trace contextRef="#ctx0" brushRef="#br0" timeOffset="62278.74">7955 7955 0,'-18'0'0,"36"0"0,-71 0 15,18 0-15,17-18 0,-17 18 16,17 0-16,1 0 16,-1 0-16,0 0 0,-17 71 15,35-53-15,-35 35 16,35-18-16,-18 35 16,18-34-16,0-19 0,0 19 15,0-19-15,0 1 16,36 0-16,-19-18 15,18 0-15,-17 0 16,0-36-16,17 1 0,0 17 16,-17-17-16,0 17 0,-1-17 0,1 0 15,-1-53-15,-17 70 16,0-17-16,-35-18 0,-18 35 16,36 1-16,-36-19 15,17 36-15,1-17 0,-18 17 16,36 0-16,-1 0 0,-17 35 15,17-35-15,18 18 0</inkml:trace>
  <inkml:trace contextRef="#ctx0" brushRef="#br0" timeOffset="62894.75">8290 6826 0,'-17'0'16,"34"0"-16,-34-17 0,-1 17 0,0-18 15,1 18-15,-1-18 0,0 18 16,1 0-1,-1 18-15,1-18 16,-1 35-16,0-17 0,18 0 16,-35 52-16,35-35 15,0-17-15,0 0 0,0 17 0,0-17 16,0 17-16,35 18 0,-17-36 16,-18 1-16,18 17 0,17-17 15,-18 0-15,1-18 0,0 0 16,17 0-16,-17 0 0,-1-36 15,1 36-15,0-35 0,-1 0 0,18-18 16,-17 35-16,0-17 0,-18 0 16,0 17-16,0-17 0,0 17 0,0-52 15,-18 52-15,18 0 0,-70-17 16,52 35-16,0-18 0,-52 18 16,52 0-16,-17 36 0,0-36 15,17 35-15,0 0 0,-17-17 0,17 17 16,18 18-16,0-18 0,0-17 15,0 17-15</inkml:trace>
  <inkml:trace contextRef="#ctx0" brushRef="#br0" timeOffset="63920.36">11518 8555 0,'0'-18'0,"0"1"15,0-1 1,0 0-16,0 54 31,-35-36-31,35 35 16,-18-18-16,1 19 0,17-1 16,-36 18-1,36-18-15,-17-17 0,17 35 16,0-36-16,0 36 15,35-53-15,-35 18 0,18-18 0,-18 18 16,17-18-16,19 0 0,-19 0 16,1-36-16,-1 36 0,1-35 15,-18 17-15,18 1 0,-1-18 0,1-36 16,0 53-16,-18-17 0,0-53 16,0 53-16,0-1 0,-71-52 15,36 70-15,-18 1 16,18 17-16,-1 0 0,19 17 15,-54 19-15,54-1 0,-1 0 16,0-17-16,1 17 0,-1 0 0,18 1 16</inkml:trace>
  <inkml:trace contextRef="#ctx0" brushRef="#br0" timeOffset="64628.93">12330 10231 0,'0'0'0,"0"-18"16,-18 18 0,18-18-16,-18 18 15,1 0-15,-1 0 16,0 0-16,-17 18 15,17 17-15,-34 18 16,34-35-16,0-1 16,1 36-16,17-17 0,-18-19 15,18 36-15,0-35 0,0 17 16,0 0-16,18-17 0,-18 0 16,35 17-16,-17-17 15,-1-18-15,18 0 0,-17 0 0,0 0 16,17 0-16,18-18 0,-18-17 15,0-1-15,71-70 16,-88 71-16,17-18 16,-35 18-16,0 17 0,0-35 15,-35 36-15,35-1 0,-71-17 16,36 35-16,0 0 0,-36 0 16,18 0-16,36 0 0,-19 35 0,1-35 15,18 18-15,-1-18 0,18 17 16,-18 19-16</inkml:trace>
  <inkml:trace contextRef="#ctx0" brushRef="#br0" timeOffset="65364.61">11183 10689 0,'0'-53'32,"0"36"-17,-18 17 1,1 0-16,-1 0 15,0 0-15,1 17 0,-1-17 16,-17 53-16,17-35 0,1 17 16,-1 18-16,18-18 0,0 1 15,0 87-15,0-105 16,35 17-16,1 18 0,-36-36 16,52 19-16,-34-36 0,0 0 15,35 0-15,-18 0 0,-17-18 16,52-35-16,-35 36 15,-17-19-15,0-34 16,-1 34-16,-17 1 0,0-35 16,0 52-16,0-17 0,-17-18 15,-19 35-15,19 1 0,-89-1 16,71 18-16,-1 35 16,1-35-16,-18 35 15,36-35-15</inkml:trace>
  <inkml:trace contextRef="#ctx0" brushRef="#br2" timeOffset="79006.53">13723 2999 0</inkml:trace>
  <inkml:trace contextRef="#ctx0" brushRef="#br2" timeOffset="79065.3">13723 2999 0</inkml:trace>
  <inkml:trace contextRef="#ctx0" brushRef="#br2" timeOffset="80200.7">13899 3034 0,'0'18'16,"0"-36"31,-17 18-32,-1 0 1,1-18-16,-1 18 16,0 0-16,1 0 15,-1 0-15,0 18 16,1 17-16,-1-17 15,18-1-15,-18-17 0,18 18 16,-17 17-16,17-17 0,0 0 16,0-1-16,0 19 0,0-19 0,0 18 15,0 18-15,0-17 0,0-19 16,17 19-16,-17-19 0,18 18 16,-18-17-16,53 35 0,-35-35 15,-1-1-15,1 1 0,17 0 16,-17-18-16,-1 0 0,36 0 15,-35 0-15,17 0 0,18-18 16,-35-17-16,-1-1 0,36 1 16,-35 17-16,0 1 0,17-54 15,-17 54-15,-18-19 0,0 19 16,0-19-16,0 1 0,0 18 0,0-54 16,-36 53-16,36-17 15,-17 0-15,-19 0 0,19 17 0,-36-17 16,35 35-1,-35 0-15,36 0 16,-1 0-16,-17 17 0,17-17 16,0 18-16,1 17 0,17 0 15,-18-17-15,18 17 0,0 1 16</inkml:trace>
  <inkml:trace contextRef="#ctx0" brushRef="#br2" timeOffset="81052.42">15187 4427 0,'0'-17'15,"-18"17"1,18-18-16,-17 0 15,-1 18-15,18-17 16,-17 17-16,-1 0 16,0 0-16,1 17 15,-1-17-15,0 36 0,1-1 16,-1-17-16,0-1 0,1 36 16,17-18-16,0-17 0,0 53 15,0-54-15,0 19 0,17 34 16,-17-52-16,0 17 0,36-17 15,-19 35-15,19-36 16,-19-17-16,1 0 0,0 0 16,34-70-16,-16 52 15,-19-17-15,54-53 0,-53 70 16,-1-53-16,1 36 16,-18 17-16,0-17 0,0 0 0,0 17 15,-35-17-15,35 17 0,-53-17 16,17 35-16,19 0 0,-36 0 15,35 0-15,-17 0 0,0 18 16,17 17-16,0-35 0,1 53 16,17-35-16,0-1 0</inkml:trace>
  <inkml:trace contextRef="#ctx0" brushRef="#br2" timeOffset="82284.21">16528 5962 0,'-18'-18'0,"0"1"16,18-1-16,-17 0 15,-1 18-15,18-17 0,-18 17 16,1-18-1,-1 18-15,1 0 0,-1 0 16,18 35-16,-18-35 0,-17 36 16,17-1-16,18-17 0,-35 52 15,35-35-15,-18 18 0,18-17 0,-17-1 16,17 18-16,0-18 0,0 36 16,0-36-16,35 0 0,-35 0 0,18 18 15,17-35-15,-17 0 0,35-1 16,-36 1-16,18-18 15,54 0-15,-1-88 16,-71 70-16,19-17 16,17-36-16,-36 36 0,1 0 15,-18-53-15,18 52 0,-18-17 16,0 18-16,-36-53 0,1 53 16,0-1-16,17 19 0,-17-1 0,17 0 15,-17 18-15,-36 0 16,54 0-16,-19 0 0,-16 0 15,16 18-15,19-18 0,-19 71 16,19-36-16</inkml:trace>
  <inkml:trace contextRef="#ctx0" brushRef="#br1" timeOffset="91405.13">15028 3475 0,'18'0'15,"0"-18"1,-18 1 46,-18 17-46,18-18-16,-18 18 16,1 0-1,-1 0-15,0 0 0,1 0 16,-1 0-16,-17 18 15,0-18-15,17 35 0,-35 0 16,35-17-16,1-1 0,-1 19 0,0-1 16,18 0-16,-17-17 0,-1 52 15,18-34-15,0-19 0,0 19 0,0 17 16,35-18-16,-17 18 16,17-36-16,1 1 0,-1 0 15,-17-1-15,17-17 0,18 0 16,-36 0-16,19 0 0,17-35 15,-18 0-15,35-53 16,-52 35-16,0 17 16,-1 1-16,1-18 0,-18 0 0,0 18 15,0-106-15,-35 106 0,35-1 16,-71 1-16,54 17 16,-54-17-16,36 35 15,17 0-15,-35 0 16,18 18-16,17-18 0,-17 53 15,35-36-15,-18 1 0,18 0 0,0-1 0,0 1 16</inkml:trace>
  <inkml:trace contextRef="#ctx0" brushRef="#br1" timeOffset="92207.17">16175 5027 0,'-18'0'16,"18"-18"-1,-17 1 1,-1 17 0,0 0-16,-17 17 15,17 1-15,1 17 0,-36 54 16,18-54-16,17 0 15,0 36-15,1-36 0,17 0 16,-18 18-16,18-35 0,0 17 16,0-17-16,0-1 0,35-17 15,1 0-15,-19 0 16,89-53-16,-88 36 16,52-36-16,-35 18 15,-17-1-15,35-34 0,-53 34 16,18 1-16,-54-106 15,36 123-15,-70-17 16,35 35-16,-1 0 0,-52 0 16,53 18-16,-71 52 15,88-52-15,-17 17 0,17 1 0,18-1 16,0-18-16,0 19 0</inkml:trace>
  <inkml:trace contextRef="#ctx0" brushRef="#br1" timeOffset="92985.45">18574 6579 0,'0'0'0,"-18"0"0,0-35 32,1 17-32,-1 18 31,18 18-31,-17-18 15,-1 35-15,0 1 0,1-19 0,-19 36 16,19-35-16,-1 17 0,0 0 16,18 1-1,0 17-15,36-53 16,-36 17-16,35-17 0,-17 0 0,-1 0 16,1 0-16,35-17 0,-18 17 15,0-36-15,1 19 0,-1-1 0,-17-17 16,17 17-16,0-35 0,-17 35 15,-1-17-15,-17-18 0,0 18 16,-35 17-16,0-35 16,0 36-16,-1-18 0,-34 17 15,34 0-15,1 18 0,-53 0 16,53 0-16,17 0 0,0 0 16,18-17-16,0-1 15,0 0-15</inkml:trace>
  <inkml:trace contextRef="#ctx0" brushRef="#br1" timeOffset="93572.12">18962 4339 0,'-18'-17'16,"-17"-1"-1,0 18-15,17 0 16,0 0-16,-17 35 0,0 0 16,17 1-1,0-1-15,-17 53 0,35-53 16,0 54-16,0-72 15,0 19-15,18-1 0,-18-18 16,0 1-16,35 0 16,-17-1-16,-1-17 0,1 0 0,0-35 15,-1 35-15,36-53 16,18 0-16,-54 18 0,19-36 16,-19 36-16,1 0 0,-18-71 15,-35 88-15,-18-34 16,18 16-16,-1 19 0,-34-1 15,34 18-15,1 0 0,-35 0 16,52 0-16,-17 0 0,17 18 16,0-1-16,18 1 15,0 0-15</inkml:trace>
  <inkml:trace contextRef="#ctx0" brushRef="#br1" timeOffset="94114.92">18115 3457 0,'0'0'16,"-18"-17"0,1 17-1,-1 0 1,-17 0-1,17 17-15,-17 18 0,17 1 16,1-19-16,-1 54 0,18-36 16,0 1-16,0 16 0,0-34 15,0 0-15,18 17 16,-1-35-16,-17 18 0,36-18 16,-19 0-16,19 0 0,-19-36 0,36 1 15,-18 0-15,-17 0 0,35-36 16,-35 36-16,-18-1 0,17-69 15,-17 69-15,-17-17 16,17 18-16,-53 0 0,0 0 16,35 17-16,-17 0 0,-18 1 15,18 17-15,-1 0 16,-34 35-16,52-17 16,1-18-16,-19 70 0,19-52 15,17-1-15</inkml:trace>
  <inkml:trace contextRef="#ctx0" brushRef="#br1" timeOffset="94608.86">17039 3316 0,'0'0'0,"0"-18"15,0 1-15,0-1 16,-17 18 31,17 18-47,-18-18 0,18 35 0,-18-17 15,1 17-15,-1 18 16,18-35-16,-18 70 16,18-53-16,0-17 0,0 52 15,18-52-15,-18 0 16,35-18-16,1 0 0,-19 0 16,18-18-16,-17 18 0,17-35 0,1-1 15,-19 1-15,19 0 0,-19 17 0,36-52 16,-35 34-16,-18-34 15,0 34-15,0 1 0,-36-53 16,-34 35 0,52 35-16,-52 18 0,52 0 0,-70 18 15,70-18-15,-17 71 16,17-36-16,18 0 0,0 36 16,0-54-16,0 19 0,36-1 15</inkml:trace>
  <inkml:trace contextRef="#ctx0" brushRef="#br1" timeOffset="95099.95">17692 4322 0,'0'0'0,"0"-18"16,-18 18-16,18-18 15,0 1-15,-17 17 16,17-18-16,-18 18 16,18-18-16,-18 18 15,1-17-15,-1 17 16,0 0-16,1 0 0,-1 35 15,0-35-15,18 18 0,-17-1 16,-1 19-16,0-19 0,1 18 0,17 1 16,0-19-16,0 19 0,0-1 15,0-17-15,35-1 16,-17 1-16,-1-1 0,36-17 16,-35 0-16,17 0 0,36 0 15,-36-17-15,-17 17 0,52-53 16,-52 35-16,0 1 0,17-54 15,-35 53-15,0-17 0,-35 0 16,17 0-16,-17 17 0,-36-17 16,36 35-16,0-18 0,-36 18 15,18 0-15,0 53 16,35-35-16,1 52 16</inkml:trace>
  <inkml:trace contextRef="#ctx0" brushRef="#br1" timeOffset="95587.83">18097 4992 0,'0'-53'31,"0"35"-31,0 1 16,-17-1-1,-1 18 1,-17 0-16,17 35 16,1-35-16,-36 71 0,17-36 15,19 18-15,-1-18 0,1 1 16,17 69-16,0-69 15,0 17-15,17-18 0,-17-18 16,35 1-16,-17 17 0,17-35 16,-17 18-16,0-18 0,-1 0 0,19 0 15,-19 0-15,36-35 16,-18 35-16,1-36 0,17 1 16,-18 0-16,-17 0 0,17-18 15,-18 17-15,1 1 0,0-35 16,-18 34-16,0 19 0,0-1 0,-36-17 15,1 35-15,0 0 16,0 0-16,-1 0 0,1 17 0,-36 1 16,36-18-16,0 35 0,0-17 15,17-18-15,18 18 0,-18-1 16</inkml:trace>
  <inkml:trace contextRef="#ctx0" brushRef="#br1" timeOffset="96228.77">16422 3634 0,'-18'-36'15,"-35"-17"17,36 53-32,-1 0 0,0 36 15,1-36-15,-1 53 0,0 0 16,18-18-16,0 18 0,0 53 15,18-71-15,17 35 16,-35-52-16,71 35 16,-53-35-16,-1-18 0,18 17 15,-17-17-15,0 0 0,-1 0 16,1 0-16,0-35 16,17 0-16,-17 17 0,-18 0 15,35-52-15,-35 35 0,0-1 0,0-34 16,0 17-16,-35-18 15,-36 1-15,53 52 16,-17-17-16,-18 17 0,18 18 16,17 0-16,-35 0 0,18 18 15,17-18-15,-17 35 0,35 0 16,0-17-16,0 17 16,35-35-16,-17 18 0,53-18 0</inkml:trace>
  <inkml:trace contextRef="#ctx0" brushRef="#br1" timeOffset="96779.82">18521 2734 0,'0'0'0,"0"-18"15,0 1 1,0-1-16,-18 18 15,1 0 1,17 35 0,-18-35-16,0 36 0,1-1 0,-19 18 15,19-36-15,-1 19 0,0 17 16,18-18-16,0-17 0,0 35 16,0-36-16,0 1 0,36-1 15,-19 1-15,1-18 16,0 18-16,-1-18 0,19 0 15,16-36-15,-34 36 0,17-17 16,1-18-16,34-1 0,-17-17 16,-18 0-16,-35 18 15,18 0-15,-18-18 16,0 18-16,-35 17 0,-18-17 16,35 35-16,-17 0 0,-18 0 15,18 0-15,17 0 0,-17 17 0,0 19 16,17-36-16,18 35 0,-18 0 15,18-17-15,36-18 16</inkml:trace>
  <inkml:trace contextRef="#ctx0" brushRef="#br1" timeOffset="97329.17">19756 3140 0,'-36'-18'32,"19"18"-32,-19 0 15,19 0-15,-19 35 16,19-35-16,-18 53 16,17-35-16,0 0 0,1 34 15,17-34-15,0 17 0,0-17 16,0 0-16,0-1 0,0 1 15,17 17-15,19-17 16,-19-18-16,1 0 16,-1 0-16,1 0 15,0 0-15,17-35 0,0 17 16,-17-53 0,-18 54-16,0-1 0,0-17 15,0 17-15,-18 1 0,18-1 0,-35-17 16,0 17-16,35 0 0,-18 18 15,0 0-15,1-17 0,-36 17 16,35 0-16,1 0 0,-19 35 16,19-35-16,-1 0 0,18 18 15,-18-18-15,18 17 0</inkml:trace>
  <inkml:trace contextRef="#ctx0" brushRef="#br1" timeOffset="97911.78">17798 2081 0,'0'0'15,"-18"0"-15,18-17 0,-18 17 16,1 0-16,-1 0 16,0 0-16,1 17 15,-18 142 1,35-124 0,0 1-16,0 17 15,35-18-15,-18 18 16,1-36-16,0-17 15,-1 0-15,1 0 0,0-17 16,17 17-16,-17-35 0,-1-1 16,18 19-16,-17-19 0,0 19 0,35-54 15,-53 53-15,17-17 0,-17-18 16,0 18-16,0 17 0,-17-17 16,17 17-16,-36 1 0,1-1 15,0 18-15,17 0 0,1 0 0,-1 0 16,-53 88-16,36 1 15,35-54-15,0 0 16,0 0-16</inkml:trace>
  <inkml:trace contextRef="#ctx0" brushRef="#br1" timeOffset="98513.13">19121 3475 0,'-71'-53'31,"71"18"-16,-18 35-15,18-18 0,-17 18 16,-1 0 0,18 35-16,-18-35 0,1 36 15,-1-19-15,18 18 0,-17 1 16,17-1-16,0-17 0,0 35 16,0-18-16,0-17 0,35 17 15,-18-18-15,-17 1 0,53 0 16,-35-18-16,0 0 0,-1 0 15,36-36-15,0-16 16,-18 34-16,-17-17 16,0-1-16,-18-17 0,0 36 0,-36-54 15,36 54-15,-35-1 16,-35 0-16,34 18 0,1 0 16,17 0-16,-52 18 15,35 35-15,17-36 0,-17 54 16,17-36-16,18 1 0</inkml:trace>
  <inkml:trace contextRef="#ctx0" brushRef="#br1" timeOffset="99032.56">19720 4551 0,'0'-35'31,"0"17"-31,-35 36 47,17 17-31,18-18-16,-35 1 0,17 35 16,18-35-16,-17 17 0,17 0 15,0-17-15,0 17 0,0 0 16,0-17-16,0 0 15,35-1-15,0-17 16,18-35-16,-17 35 0,-19-35 16,36-1-16,-18 1 0,-17 18 15,17-54 1,-17 53-16,-18-52 0,0 35 16,-35-1-16,-1 36 15,19-17-15,-1 17 0,-17 0 16,0 0-16,17 35 0,-35-17 15,35-18-15,1 35 0,-19 0 16,36-17-16</inkml:trace>
  <inkml:trace contextRef="#ctx0" brushRef="#br1" timeOffset="99613.51">19262 5309 0,'0'-17'0,"0"-54"31,0 53-31,0 1 16,0-1-16,-18 18 16,0 0-1,-17 0-15,35 18 0,-35-1 16,0 1-16,17 0 0,-35 70 15,53-70-15,-18-1 16,18 18-16,-17-17 0,17 17 0,0-17 16,0 17-16,0-17 0,0 0 15,35 17-15,-17-17 0,17-1 16,-17-17-16,-1 0 16,1 0-16,35 0 15,-18-17-15,36-36 16,-54 35-16,18-35 0,-17 35 15,-18-17-15,18-53 16,-18 53-16,0-1 0,-36-17 16,1 36-16,18-1 0,-36 1 15,35 17-15,-17 0 0,-18 35 16,35-35-16,1 35 0,-36 36 16,35-36-16,0 18 15</inkml:trace>
  <inkml:trace contextRef="#ctx0" brushRef="#br1" timeOffset="100161.26">19456 6032 0,'0'-17'0,"-18"-71"32,-17 70-32,17 18 15,0 0-15,1 0 16,-1 18-16,1-18 16,-1 35-16,-17 0 0,35-17 15,-18 17-15,18 18 0,0-18 16,0-17-16,18 88 15,17-53 1,0-36-16,-17 1 0,17-18 16,-17 0-16,17 0 0,0-35 15,1 35-15,-19-18 0,1-17 0,0 17 16,-1 1-16,1-19 0,-1-17 16,-17 36-16,0-19 0,0-17 15,0 18-15,-35 18 0,35-1 16,-35 0-16,17 1 0,1 17 0,-107-18 15,89 18 1</inkml:trace>
  <inkml:trace contextRef="#ctx0" brushRef="#br1" timeOffset="100892.07">17004 4745 0,'0'17'31,"0"1"-15,0 0-1,-18 17-15,18-17 16,-35 17-16,17 0 0,18-17 16,0 17-16,0 18 0,0-18 15,0-17-15,0 17 0,0-17 0,0 0 16,0-1-16,18 18 0,17-35 15,1 18 1,-19-18-16,1 0 0,35-35 16,-36 35-16,1-53 0,35-18 15,-53 36-15,18-71 16,-18 53-16,0 36 0,-36-54 16,-17 53-16,36 1 0,-54-1 15,36 18-15,0 0 0,-1 0 16,19 18-16,-19 17 0,19-17 0,-19 35 15</inkml:trace>
  <inkml:trace contextRef="#ctx0" brushRef="#br3" timeOffset="121512.3">11518 1587 0,'-17'-17'31,"17"-1"-31,-18 18 16,18 18 218,0-1-218,0 1 0,35-18-16,-35 18 15,0-1 1,18-17-16,-18 18 16,0 0-1,0-1-15,0 1 16,0 0-16,17-18 15,-17 17-15,0 1 16,18 0-16,-18-1 16,18 1-1,-18-1-15,0 1 16,17 0 0,-17-1-1,18-17 1,-18 18-1,18-18-15,-18 18 16,0-1 0,17-17-16,-17 18 15,18-18-15,-18 18 16,18-18-16,-18 17 16,17-17-16,-17 18 15,18-18-15,-18 17 16,17-17-1,-17 18 1,18-18-16,-18 18 16,18-18-16,-18 17 15,17 1 1,-17 0 0,18-18-16,-18 17 0,18-17 15,-18 18-15,17-18 0,1 18 16,-18-1-1,18-17-15,-18 18 16,17-18-16,-17 17 0,18-17 0,-18 18 16,18 0-1,-1-1-15,1 1 16,-18 0-16,17-1 16,-17 1-16,18-18 0,-18 18 15,0-1-15,18-17 0,-18 18 0,17 0 16,-17-1-16,18-17 0,-18 18 15,18-1-15,-18 1 16,17-18-16,-17 18 0,18-1 16,-18 1-16,18-18 0,-18 18 15,17-1 1,-17 1-16,18-18 16,-18 18-1,0-1-15,17-17 0,-17 18 16,0-1-16,18-17 15,-18 18-15,0 0 0,18-18 16,-18 17-16,0 1 16,17-18-16,-17 18 0,18-1 15,-18 1-15,18-18 16,-18 18-16,17-1 16,1 1-16,0-1 15,-18 1-15,17 0 16,1-1-16,-1 1 15,-17 0-15,18-18 16,0 17-16,-18 1 0,17 0 16,1-1-16,-18 1 15,18-18-15,-18 18 0,17-18 16,-17 17-16,18-17 0,0 35 16,-1-35-1,-17 18-15,18 0 16,-18-1-16,18-17 0,-18 18 15,17 0-15,-17-1 16,18-17-16,-18 18 16,17-18-16,-17 18 0,18-1 15,0-17-15,-18 18 0,17-1 16,-17 1-16,18 0 16,0-1-16,-1 1 15,-17 0-15,18-1 16,-18 1-16,18 0 0,-1-1 15,1 1 1,-1-1-16,-17 1 16,18-18-16,-18 18 0,0-1 15,18 1-15,-18 0 0,0-1 16,17 1-16,-17 0 0,18-1 16,-18 1-16,0 17 15,18-17-15,-18-1 16,0 1-16,17 17 15,1-35-15,0 36 0,-18-19 16,17 1-16,-17 0 16,18-1-16,-1 1 0,-17-1 15,0 1-15,18-18 0,0 35 16,-18-17-16,17-18 0,-17 35 16,18-35-16,-18 18 0,18 0 15,-18-1-15,0 1 16,17-18-16,1 17 0,-18 1 0,0 0 15,18-1-15,-1-17 0,-17 36 16,18-36-16,-18 17 0,0 1 16,18 0-16,-1-1 15,1 1-15,-18 0 0,0-1 16,17 1-16,1-18 0,-18 17 16,18 1-16,-18 0 0,17-18 15,-17 17-15,18 1 0,0 0 16,-1 17-16,1-17 15,0-1 1,-18 1-16,17-1 0,1 1 0,-18 0 16,17-18-16,1 35 15,0-17-15,-1-1 16,-17 1-16,18-18 0,-18 35 16,18-17-16,-18-1 0,17 1 0,-17 0 15,0-1-15,18 1 0,-18 0 0,18-1 16,-1 19-1,1-1-15,-1-17 0,-17-1 0,36 36 16,-19-35-16,1 17 16,-18-17-16,18-1 0,-18 1 15,17 0-15,-17-1 0,18 1 0,0-1 16,-1 19-16,-17-19 0,18-17 16,0 36-16,-1-19 15,-17 1-15,18 0 0,-1-1 16,-17 1-16,36 17 0,-19-17 15,1 17 1,0 0-16,17 1 16,-35-19-16,18 19 15,-1-36-15,-17 17 0,35 36 16,-17-53-16,17 53 16,-35-35-16,18-18 0,0 35 15,-1-17-15,1-1 0,0 1 16,-18-1-16,0 1 0,35 35 15,0 0 1,-35-35-16,18-1 0,-1 1 16,1 35-16,0-36 0,17 36 15,-17-35-15,17 53 16,-35-54-16,18 1 16,17 17-16,-35-17 0,17-1 15,1 19-15,0-19 0,-18 1 16,35 17-16,-35-17 15,18-1-15,17 19 16,-17-1-16,-1 0 16,1-17-16,-1 0 0,-17-1 15,18 1-15,-18-1 0,18 1 16,-1 0-16,1-1 0,0 1 16,-18 0-16,17-18 0,1 35 15,0-17-15,-18-1 0,17 1 16,1 0-16,-1 17 15,1-35-15,-18 17 0,35 36 16,-17-17-16,0-1 16,-1-35-16,1 18 0,-18-1 15,18 1-15,-1-1 0,19 19 16,-36-19-16,17 1 16,18 53-16,-17-54 0,-18 1 15,18 17-15,-18-17 0,17-1 16,19 54-16,-19-53 15,-17-1-15,36 19 0,-36-19 16,17 1-16,18 52 16,-17-52-16,-18 0 0,35 17 15,-17-17-15,-18-1 0,35 18 16,-17-17-16,17 35 16,-17-35-16,-18-1 0,17 19 15,1-19-15,-18 1 0,18 17 16,-1-17-16,-17-1 0,36 19 15,-36-19-15,17 1 0,19 17 16,-19-17-16,1 17 0,17 18 16,0 0-1,1-18-15,-19 1 16,36 34-16,-35-52 16,35 70-16,-36-53 0,36 53 15,-35-52-15,0-1 16,17 18-16,-17-18 15,-1 0-15,18 18 0,-17-17 16,0-19-16,35 54 0,-36-54 16,1 19-16,17-19 0,1 36 15,16 18-15,-16-18 16,17 0-16,17 17 16,-52-34-16,35 16 15,-36-16-15,1-1 0,35 18 16,-35-18-16,-1 0 0,1 1 0,35 34 15,-36-34-15,36 69 16,-35-69-16,0-1 0,17 18 16,-17-18-16,-1 0 0,36 18 15,-35-35-15,17 35 16,0 0-16,1 0 16,-1-18-16,-18 0 15,1 1-15,0-19 0,-1 1 16,36 35-16,-53-18 15,18-17-15,17 17 0,-35-17 16,18-1-16,17 19 0,-35-19 16,18 1-16,-1 17 0,1-17 15,0-1-15,17 36 16,-35-35-16,35 17 16,-35-17-16,18-18 0,0 35 15,-18-17-15,17-1 16,-17 1-16,18 0 15,-18-1-15,17-17 16,-17 18 0,18-18 62,-18 18-63,0-54 220,-35 36-235,35-17 0</inkml:trace>
  <inkml:trace contextRef="#ctx0" brushRef="#br3" timeOffset="124103.52">11130 3739 0,'18'0'32,"-1"0"-17,1 0 17,-18 18-17,0 0 1,18-18-16,-18 17 15,17 1-15,1 0 16,-18-1-16,18-17 16,-18 18-16,17-18 15,-17 18-15,18-1 0,-18 1 16,18-18-16,-18 17 0,17-17 16,-17 18-16</inkml:trace>
  <inkml:trace contextRef="#ctx0" brushRef="#br3" timeOffset="124327.83">11465 4110 0,'0'0'16,"18"0"-16,-18 17 0,0 1 31,18-18-31,-18 18 15,17-18-15,-17 17 16,18 1 0,-18 0-16,17-1 15,-17 1-15,0 0 0</inkml:trace>
  <inkml:trace contextRef="#ctx0" brushRef="#br3" timeOffset="124516.05">11624 4374 0,'0'0'16,"18"18"-1,-18 0-15,17-18 16,1 17 0,0-17-16,-18 18 15,17-18-15,-17 18 0,18-18 0,-18 17 16,17 1-16,-17 0 15</inkml:trace>
  <inkml:trace contextRef="#ctx0" brushRef="#br3" timeOffset="125140.18">11836 4674 0,'17'0'0,"-34"0"0,34 18 0,1 0 15,-18-1 1,18-17-16,-18 18 15,17-1-15,-17 1 0,18-18 16,-18 18-16,0-1 0,18 1 16,-18 0-16,17-1 15,-17 1-15,18 17 16,-1-17-16,-17 0 0,18-1 16,0 1-16,-1-1 15,1 1-15,0-18 16,-18 18-16,17-18 0,-17 17 15,18 1-15,-18 0 0,18-18 16,-1 17-16,-17 1 0,0 0 16,18-18-16,-18 17 0,17 1 15,-17-1-15,18-17 16,-18 18-16,18 0 0,-1-18 16,-17 17-16,18-17 0,-18 18 15,18-18-15,-18 18 16,17-18-16,-17 17 0,0 1 15,18-18-15,-18 18 16,0-1-16,0 1 16,18-1-16,-1 1 15,1 0 1,-1-18 0,1 17-16,0-17 15,-1 18 1,1-18-1,-18 18-15,18-1 16,-18 1 15,17-18-31,1 18 16,0-18 0,-18 17-16,17-17 0,-17 18 15,18-18-15,-18 18 16,0-1-16,18 1 15</inkml:trace>
  <inkml:trace contextRef="#ctx0" brushRef="#br3" timeOffset="125320.11">12682 5803 0,'0'18'0,"18"-18"0,0 35 31,-1-17-31,1-18 16,-18 17-16,18-17 16,-1 18-1</inkml:trace>
  <inkml:trace contextRef="#ctx0" brushRef="#br3" timeOffset="125519.83">12929 6332 0,'0'0'0,"0"18"16,18-18-16,-18 18 0,18-18 31,-18 17-31,17 1 16,-17 0-16,0-1 15</inkml:trace>
  <inkml:trace contextRef="#ctx0" brushRef="#br3" timeOffset="125721.3">13106 6738 0,'17'35'0,"-34"-70"0,87 123 47,-52-70-47,-18 0 0,18-18 15,-1 17-15,-17 1 16,18-18-16,-18 17 0,0 1 16</inkml:trace>
  <inkml:trace contextRef="#ctx0" brushRef="#br3" timeOffset="125940.36">13317 7091 0,'0'17'16,"0"-34"-16,18 52 16,-18-17-16,18-18 0,-18 17 15,17 1-15,-17 0 16,18-1-1,-18 1-15,18-18 0,-18 35 16,17-17-16,-17-1 16,18 1-16,-18 0 0,17-1 0,-17 1 15,18 0-15</inkml:trace>
  <inkml:trace contextRef="#ctx0" brushRef="#br3" timeOffset="126135.74">13582 7585 0,'0'0'0,"18"17"0,-18 1 0,17 17 16,-17-17 0,18 0-16,-18-1 0,17-17 15,-17 35-15,18-35 0,-18 18 16,18-18-16,-1 18 0,1-1 16,0 1-1,-18 0-15,0-1 16</inkml:trace>
  <inkml:trace contextRef="#ctx0" brushRef="#br3" timeOffset="126352.89">13829 7973 0,'0'0'0,"18"35"16,-1 0-1,1-17 1,-1 0-1,1-1-15,0-17 16,-18 36 0,35-19-16,-35 1 15,18 17-15,-18-17 16,0-1-16,0 1 0,0 0 16,0-1-16,17-17 0</inkml:trace>
  <inkml:trace contextRef="#ctx0" brushRef="#br3" timeOffset="126534.28">14146 8502 0,'18'18'0,"-36"-36"0,54 71 15,-36-36-15,17-17 16,-17 18-16,18-18 0,-18 18 16,18-18-1,-18 17-15,0 1 16,0 0-16,0-1 15,0 1-15</inkml:trace>
  <inkml:trace contextRef="#ctx0" brushRef="#br3" timeOffset="126735.77">14305 8837 0,'0'18'0,"0"-36"0,18 53 16,-18-17-16,17 0 31,-17-1-15,0 1 15</inkml:trace>
  <inkml:trace contextRef="#ctx0" brushRef="#br3" timeOffset="126937.14">14534 9137 0,'0'18'0,"-17"34"31,17-69 16,17 17-47,-17-18 15</inkml:trace>
  <inkml:trace contextRef="#ctx0" brushRef="#br3" timeOffset="127923.46">13353 2487 0,'0'0'0,"0"18"63,17-1-63,-17 1 16,18 17-16,0-17 15,-18 0-15,17 17 0,-17-18 16,18 1-16,-1 53 15,-17-36 1,18-17-16,0-1 16,-18 1-16,17-18 0</inkml:trace>
  <inkml:trace contextRef="#ctx0" brushRef="#br3" timeOffset="128132.95">13758 3140 0,'0'17'16,"0"-34"-16,18 34 0,-18 1 0,0 0 16,18-18-16,-18 17 15,17-17-15,1 18 16,0 0-16,-1-18 0,1 17 16,-1 1-16,-17-1 0,18-17 15,0 36-15,-18-19 0,17-17 16,-17 18-16</inkml:trace>
  <inkml:trace contextRef="#ctx0" brushRef="#br3" timeOffset="128336.73">14164 3687 0,'18'17'0,"-36"-34"0,53 52 0,-17 0 16,17 0-1,-17-17-15,-1 0 16,19-1-16,-19 1 16,1 0-16,0-1 0,-18 1 15,35-1-15,-35 1 16,18 0-16</inkml:trace>
  <inkml:trace contextRef="#ctx0" brushRef="#br3" timeOffset="128541.53">14711 4233 0,'0'0'0,"0"18"0,17-18 0,1 18 16,-18-1-16,18-17 0,-1 36 16,-17-19-16,36 36 15,-36-35-15,0-1 0,17 19 16,1-1-16,-18-17 0,35 17 15,-17-18-15,35 19 16,-36-36-16</inkml:trace>
  <inkml:trace contextRef="#ctx0" brushRef="#br3" timeOffset="128739.91">15293 5009 0,'0'0'0,"18"0"0,-18 18 0,17 0 0,-17-1 16,18 1-1,-1 0-15,1-1 16,-18 1-16,18 0 16,-1-1-16,-17 1 0,18-18 15,-18 17-15,0 1 0</inkml:trace>
  <inkml:trace contextRef="#ctx0" brushRef="#br3" timeOffset="128955.87">15769 5609 0,'0'0'15,"18"18"-15,-1 17 0,1-35 16,-18 18-16,35-1 0,-35 1 15,18 0-15,17-1 0,-35 1 16,18 0-16,17-1 16,-17 1-16,-1-1 0,1 19 15,0-19-15,-18 1 0,17 17 0</inkml:trace>
  <inkml:trace contextRef="#ctx0" brushRef="#br3" timeOffset="129139.85">16369 6473 0,'0'18'15,"0"-36"-15,0 54 0,18-19 0,-18 1 0,17 0 16,1-1-16,-18 1 16,35 0-1,-17-18-15,-1 17 0,-17 1 16,18-18-16,-18 17 15,18-17-15</inkml:trace>
  <inkml:trace contextRef="#ctx0" brushRef="#br3" timeOffset="129368.27">16651 6879 0,'0'0'16,"18"0"-16,-18 18 0,0-1 0,17 19 15,1-36-15,0 35 16,-1-17-16,1-1 0,17 1 16,-35 0-16,18-1 15,17 1-15,-35-1 0,18 1 16,-1 17-16,1-17 0,-18 17 16,0-17-16,0 0 0,0-1 15,0 1-15</inkml:trace>
  <inkml:trace contextRef="#ctx0" brushRef="#br3" timeOffset="129565.09">17039 7532 0,'0'17'0,"0"-34"0,18 52 0,-1-17 15,1-1-15,0 1 16,-18 0-16,17-18 16,-17 17-16,0 1 0,18 0 15,0-18-15,-1 17 16,-17 1-16,18-18 0,0 17 15,-1 1-15,1-18 0,-1 18 16,-17-1-16,18 1 16,-18 0-16,0-1 15</inkml:trace>
  <inkml:trace contextRef="#ctx0" brushRef="#br3" timeOffset="129769.06">17410 8026 0,'0'0'16,"0"17"-16,0 1 15,0 0-15,17-18 0,-17 17 16,0 1-16,18 0 16,-1-18-16,1 17 15,0-17-15,-1 18 0,19-1 16,-19-17-16,-17 18 15</inkml:trace>
  <inkml:trace contextRef="#ctx0" brushRef="#br3" timeOffset="129951.79">17621 8414 0,'0'0'15,"0"17"-15,0 1 16,36-18 15,-19 0-31</inkml:trace>
  <inkml:trace contextRef="#ctx0" brushRef="#br3" timeOffset="130151.99">17621 8590 0,'0'18'0,"0"-36"0,-17 36 0,-1-18 16,18 17-16,18-17 31,17 0-16,-17 0-15,-1 0 16</inkml:trace>
  <inkml:trace contextRef="#ctx0" brushRef="#br3" timeOffset="131899.43">14640 9437 0,'0'-18'15,"18"18"1,0 0 0,-18 35-16,35-35 0,-35 18 15,35 0-15,-17-18 16,-18 17-16,17-17 15,-17 18-15</inkml:trace>
  <inkml:trace contextRef="#ctx0" brushRef="#br3" timeOffset="132113.09">15028 9895 0,'18'18'15,"-36"-36"-15,36 54 0,0-19 0,-18 1 16,17 0-16,1 17 16,-18-17-16,35 17 15,-35-18-15,18 1 0,-1 17 16,1-17-16,-18 0 0,35 35 16,-35-36-16,18 1 15,17-1-15</inkml:trace>
  <inkml:trace contextRef="#ctx0" brushRef="#br3" timeOffset="132303.14">15557 10425 0,'0'35'0,"0"-70"0,18 70 0,-18-18 16,0 1-16,0 17 15,0-17-15,0 0 16,18-1-16,-18 1 0,0 0 15,17-1-15,1 1 0,0 0 16,-1-1-16,19 18 16</inkml:trace>
  <inkml:trace contextRef="#ctx0" brushRef="#br3" timeOffset="132498.59">15910 10866 0,'0'17'16,"0"-34"-16,0 52 0,0-18 0,0 1 0,-17-18 15,17 18-15,0-1 16,0 1-16,17-18 16,-17 18-16,18-18 0,17 0 15,-35 17-15,18-17 0,-1 0 0</inkml:trace>
  <inkml:trace contextRef="#ctx0" brushRef="#br3" timeOffset="132677.04">16175 11183 0,'0'18'0,"0"-36"0,0 53 16,0-17-16,0 0 0,0-1 15,0 1-15,0 0 16,17-1-16,1-17 31,-18-17-15,18-19-16</inkml:trace>
  <inkml:trace contextRef="#ctx0" brushRef="#br3" timeOffset="133394.9">17921 8661 0,'18'17'63,"-18"19"-63,0-19 16,17 1-16,-17 0 0,36 34 15,-36-34 1,35 70-16,-35-52 15</inkml:trace>
  <inkml:trace contextRef="#ctx0" brushRef="#br3" timeOffset="133567.16">18168 9278 0,'0'18'15,"0"-36"-15,0 53 0,0-17 16,0 0-16,0-1 15,0 1-15,0 0 0,35-1 16,-17 1-16,0-1 16,-18 1-16,17 0 0,1 17 15,-18-17-15,18-1 0</inkml:trace>
  <inkml:trace contextRef="#ctx0" brushRef="#br3" timeOffset="133756.39">18397 9966 0,'0'18'0,"0"-36"0,0 53 0,0-17 15,18-18-15,0 0 16,-18 18-16,35-18 0,-17 0 16,17 17-1,-18 1-15,-17-1 0,18-17 0,0 36 16,-18-19-16</inkml:trace>
  <inkml:trace contextRef="#ctx0" brushRef="#br3" timeOffset="133979.45">18821 10460 0,'0'0'15,"0"17"-15,0 1 0,0 0 16,0-1-16,0 1 16,0 0-1,0-1-15,0 1 16,17-18-16,1 18 16,-18-1-16,18-17 0</inkml:trace>
  <inkml:trace contextRef="#ctx0" brushRef="#br3" timeOffset="134192.68">18997 10760 0,'0'17'15,"0"-34"-15,-18 34 0,36-17 47,-18 18-31,18-18-16</inkml:trace>
  <inkml:trace contextRef="#ctx0" brushRef="#br3" timeOffset="-211836.34">22331 1076 0,'0'-18'0,"0"36"0,17-53 16,1 17-1,-18 0 1,0 1 0,0 34 46,0 19-46,0-19-16,0 19 0,0 34 15,0-35-15,0 71 16,0-70-16,0 52 16,0-53-16,0-17 15,0-1-15,0 1 0,0 0 0,0-1 16,0 18-16,0-17 16,0 0-16,0-1 15,-18-34 32</inkml:trace>
  <inkml:trace contextRef="#ctx0" brushRef="#br3" timeOffset="-211201.47">22084 1094 0,'-18'-18'16,"36"36"-16,-53-36 0,17 18 0,18-18 16,35 18-1,1 0 1,-1 0-16,0 0 0,0 0 0,1 0 16,52 0-16,-53 0 0,0 0 15,71 0-15,-71 0 16,-17 0-16,35-35 0,-35 17 15,-1 18-15,1-17 16,0-1-16,-18 0 0,17 1 16,-17-1-16,0 36 47,0 17-32,0-17-15,0-1 0,18 19 0,-18 34 16,0-34-16,0-1 0,0 53 15,0-53-15,0 18 0,0 18 16,0-36-16,0 0 0,-18 1 16,18-1-16,-17 0 15,-1-17-15,18-1 0,-18-17 16,18-17 0,0-1-1,0-17-15,0 17 16,36 1-16,-36-19 0,17 19 0,-17-1 15,18-17-15,0 35 16,-18-18-16,35 0 16,-18 18-16,1 0 0,0 0 15,-1 0-15,1 0 0,17 18 16,-17 17-16,-18-17 0,18 17 16,-1-17-16,-17 17 0,0 0 15,0-17-15,0 0 0,0 17 16,0-17-16,0-1 15,-17-17-15,17-17 16</inkml:trace>
  <inkml:trace contextRef="#ctx0" brushRef="#br3" timeOffset="-210895.45">23072 1587 0,'17'18'31,"-17"0"-31,0-1 16,18-17-16,0 0 31,-1-35-31,1 35 0,-1-18 16,1 18-16,0-35 0,-1 18 15,1-1-15,-18 0 0,18-52 16,-1 52-16,-17 0 0,0 1 16,0-1-16,-35 18 15,17 0-15,-17 18 16,17 17-16,1-17 0,-18 35 15,17-36-15,0 19 0,18-1 16,0-18-16,0 1 0,0 17 16,0-17-16,18-18 0,-18 18 15,53-18-15,-36 17 0,19-17 0,52 0 16,18 0 0,-18-35-16</inkml:trace>
  <inkml:trace contextRef="#ctx0" brushRef="#br3" timeOffset="-209830.82">24342 1376 0,'0'-18'16,"-18"1"-1,18-1-15,0 0 16,0 1-16,-18-1 16,18 0-16,-17 18 15,-1 0-15,0 0 0,-17 0 16,18 0-16,-19 36 0,19-36 15,-54 53-15,53-36 0,-17 1 0,-18 17 16,36-17-16,-19 35 16,36-36-16,0 1 0,0 0 15,36-18-15,-36 17 0,53-17 16,-18 0-16,0 0 16,18 0-16,0 0 0,-18-17 15,-17 17-15,17-36 0,0 36 0,-17-17 16,0-1-16,17 0 0,-35 1 0,18 17 15,-1-18-15,-17 0 16,0 1-16,-17 17 16,-19 17-1,19 19 1,17-19-16,-18 1 0,18 0 16,-18 17-16,18-17 0,0 52 15,0-35-15,0 1 0,0 70 16,0-71-16,0 18 0,18 0 15,-18-18-15,18 53 16,-18-70-16,0 35 16,0-36-16,0 1 15,-18-18-15,0 0 16,-17 0-16,17 0 16,-34-18-16,34 18 0,0 0 15,-35-35-15,36 35 0,-1-18 16,-17 18-16,17-17 15,18-1-15,0 0 16</inkml:trace>
  <inkml:trace contextRef="#ctx0" brushRef="#br3" timeOffset="-209464.33">24677 1393 0,'0'-17'0,"0"34"0,0-52 0,-18 35 16,18-17-16,0-1 0,0 0 15,18 18-15,-1 0 16,19 0-16,-19 36 0,1-36 16,17 52-16,-17-34 0,0 17 15,-1 1-15,1-1 0,-18-17 16,0-1-16,0 1 0,0-1 15,0 1-15,-18-18 16,1-18 15,17-17-31,0 0 16,0 0-16,0-1 0,0-17 16,35 18-16,-35 0 0,53-18 15,-36 35-15,1 1 0,0 17 0,17-18 16,-17 18-16,-1 0 0,1 0 15,-1 18-15,1-18 0,0 35 0,-1 18 16</inkml:trace>
  <inkml:trace contextRef="#ctx0" brushRef="#br3" timeOffset="-208575.21">25171 1446 0,'0'0'0,"0"18"0,0 17 32,17-35-32,1 0 15,-18-35-15,18 35 16,17-18-16,-35-17 0,18 35 15,17-35-15,-35 17 16,17 1-16,1-19 0,-18 19 16,0-1-16,0 0 0,0 1 15,-35 17 1,17 35-16,-17-17 16,35-1-16,-18 19 0,1-1 15,-1 0-15,18-17 0,-18 35 16,18-36-16,0 1 0,0 17 15,0-17-15,36-1 0,-1 1 16,-17-18-16,-1 18 0,54-18 16,-36 0-16,-17 0 0,105-36 15,-88 36-15,1-35 16,52-35-16,-53 52 16,0-53-16,-17 54 0,-18-18 15,18-1-15,-18 19 0,0-1 16,-36 18-16,36-18 15,-17 18-15,-19 0 0,1 36 16,18-36-16,17 17 16,-18-17-16,0 36 0,1-1 0,17-18 15,0 1-15,-18 17 16,18-17-16,0 35 16,0-35-16,0-1 0,18 18 15,-18-17-15,17-18 16,19 18-16,-19-18 0,36 0 15,-35 0-15,17-36 0,36 19 16,-36-1-16,0-17 0,36-18 16,-54 35-16,1-17 0,17 0 15,-35 17-15,18 1 0,-18-19 0,0 19 16,0-1-16,0 0 16,-18 18-1,1 36 1,17-19-16,-18 19 15,18-1-15,0-18 16,0 125 0,0-125-1,0 1-15,0-1 0,0 1 16,0 0 0,0-54-1,0 1 1,0 18-16,0-36 15,0 35-15,0-17 0,0-1 16,0 1-16,0 18 0,35-19 16,-35 19-16,18-1 0,0 18 15,-1 0-15,1 0 16,-1 0-16,1 18 0,0-1 16,-1 19-16,1-19 15,0 18-15,-1 36 0,-17-53 16,0 70-16,0-71 15,-35 36-15,17-35 0,-17 0 16,35-1-16,-35-17 0,35 18 16</inkml:trace>
  <inkml:trace contextRef="#ctx0" brushRef="#br3" timeOffset="-207884">27129 1393 0,'0'-17'15,"0"34"-15,0-52 0,0 18 0,0-1 16,-18 18 15,18 35-31,-18-35 0,1 35 16,-19-17-16,-17 35 0,-17 53 15,52-89 1,1 54-16,17-53 16,0-1-16,17-17 15,19 0-15,-1 0 16,-18 0-16,54-17 0,-36-19 16,1 19-16,17-36 15,-18 35-15,-18 1 0,1-54 16,-18 53-16,0-17 0,0 17 0,0-17 15,-18 18-15,-70-54 16,71 71-16,-54 0 16,36 0-16,17 18 0,0 17 15,1-35-15,17 18 0,0 17 16,0-18-16,53 1 16,-18 0-16,0-18 0,36 0 15</inkml:trace>
  <inkml:trace contextRef="#ctx0" brushRef="#br3" timeOffset="-207479.9">27605 1252 0,'0'0'0,"-35"36"32,35-19-32,0 19 15,0-19-15,0 18 16,0-17-16,0 17 0,0 1 15,0-1-15,17-17 0,-17-1 16,0 1-16,0-1 16,0 1-16,0-53 31,0 17-31,-17 1 16,-1-36-16,18 35 0,-18-17 15,1-18-15,17 35 0,0-17 16,0-18-16,0 35 0,0 1 15,0-1-15,35 0 0,0 18 16,-17 0-16,-1 0 0,1 0 16,53 18-1,-36 17-15,-17-17 0,17 35 16,-17-18-16,17 18 0,-35-18 16,17 1-16,-17 34 15,0-52-15,-35-18 0,35 17 16,-35-17-16,17 0 15,18-17-15</inkml:trace>
  <inkml:trace contextRef="#ctx0" brushRef="#br3" timeOffset="-206927.22">27940 1411 0,'0'0'16,"35"18"-16,-17-18 16,35 17 15,-36-17-31,1 0 0,-18-35 0,18 35 15,17-18-15,-35-17 0,18 18 16,-1-19-16,1 19 16,-18-1-16,0-17 0,0 17 15,0-17 1,-18 35-16,1 17 16,-1 1-1,18 0-15,-18 17 0,1 18 16,17-18-16,0-17 0,0 17 15,0-17-15,35-1 0,0 19 16,-17-19-16,35-17 16,-36 0-16,1 0 0,35-17 15,-35 17-15,17-36 0,71-52 16,-89 53 0,19-36-16,-19 36 0,1 17 15,-18-17-15,0 18 0,0-1 0,0 0 16,-18 18-1,-35 36-15,36-36 0,-1 35 16,-35 0-16,36 0 0,17-17 16,0 0-16,-18 17 0,18-17 0,0-1 15,0 18-15,0-17 0,18 0 16,-18-1-16,53 19 16,-53-19-16,70 19 15,-52-19-15,-1 1 16,1-18-16,-18 17 15,-18-17 1,18 18-16,-229 35 31,194-35-31,-18-18 0,-18 17 0</inkml:trace>
  <inkml:trace contextRef="#ctx0" brushRef="#br3" timeOffset="-205164.02">23601 2540 0,'0'-18'0,"0"1"0,0-1 16,0 0-16,0 1 15,-35-1-15,17 1 16,0-1-16,1 18 16,-1 0-16,0 0 0,1 0 15,-1 0-15,0 18 0,-34 17 16,34-18-16,-17 1 0,-18 35 15,35-35-15,0 17 0,-35 71 16,36-71 0,17-17-16,0-1 0,0 1 15,35 0-15,0-18 16,-17 0-16,0 0 0,17 0 0,18-36 16,-18 1-16,-17 17 0,17 1 15,-17-1-15,-1-17 0,19 17 0,-19-17 16,1 0-16,-18 17 0,18-17 15,-18 17-15,0 36 47,0 17-47,0-17 0,0-1 16,0 1-16,0 35 0,0-36 16,0 1-16,17 35 0,1-35 15,-1-1-15,1 1 16,0-18-16,-1 0 0,1 0 15,0 0-15,-1 0 0,36-18 16,-35-17-16,-1 17 0,54-70 16,-18-18-1,-35 71-15,-18 0 0,0-18 16,0 35-16,0 1 0,0-1 16,-18 18-16,-17 0 15,-1 35-15,19-35 0,-1 36 16,0-36-16,1 17 0,-1 1 0,1 17 15,17-17-15,0-1 0,0 1 16,35 0-16,-18-1 16,19-17-16,-19 0 0,19 0 15,-1 0-15,-17 0 0,-1 0 16,19 0-16,-19 18 16,1-18-16,-18 18 15,17-1 1,-17 1-16,0-1 15,0 1-15,0 0 0,0-1 16,18 1-16,-18 0 0,0-1 16,0 1-16,18-18 0,-18 18 0,0-1 15,17-17-15,1 18 16,0-18-16,-1 0 16,1 0-16,0 0 0,-1 0 0,36-35 15,-35 17-15,-1 0 0,36-35 16,-35 36-16,0-19 0,17-16 15,-18 16-15,1 19 16,-18-19-16,18 19 0,-18-1 0,0 0 16,0 1-16,0-1 0,-18 18 15,0 35 1,-17-17-16,18 0 0,-1-1 16,-17 36-16,35-35 0,0 0 15,-18 52-15,18-52 16,0-1-16,0 1 0,0 0 15,0-1-15,18-17 0,-1 36 16,19-19-16,-1-17 16,-18 0-16,19 0 0,-1 0 0,36 0 15,-36-17-15,18 17 0,0-36 16</inkml:trace>
  <inkml:trace contextRef="#ctx0" brushRef="#br3" timeOffset="-204027.37">25665 2487 0,'0'18'16,"17"-18"31,-17-18-47,18 18 0,17-70 16,-17 70-16,-1-36 15,1 19-15,-18-1 0,18-53 16,-18 54-1,-36 17 1,19 0 0,-1 0-16,18 17 15,-53 36-15,36-53 16,-1 53-16,0-35 16,18 0-16,-17-1 15,17 1-15,0-1 16,0 1-16,35 0 0,0 17 15,-17-17-15,17 17 16,-17 0-16,17-17 0,18 35 16,-35-18-16,-18-17 0,35 17 15,-35-17-15,0-1 16,0 1-16,-35-18 16,17 0-1,0 0-15,-17 0 0,17 0 0,-70-18 16,71 18-16,-72-35 31,54 17-31,70 36 31,1-18-15,17 35-16,-18-35 16</inkml:trace>
  <inkml:trace contextRef="#ctx0" brushRef="#br3" timeOffset="-203582.21">26335 2417 0,'-18'0'16,"-35"0"-1,36 0-15,17 35 16,0 0-16,0-17 0,0 17 15,0 0-15,35-17 16,-17 88-16,-1-53 16,-17-36-1,18 1-15,-18 0 0,17-18 16,19 0-16,-19 0 16,36-18-16,-35-17 0,17 17 15,-17-17-15,17-1 0,-17 1 16,-1 0-16,1-18 0,-18 35 15,0-17-15,0 0 0,0 17 16,0 1-16,0-1 16,-18 18-1,18 35-15,0-17 0,0-1 16,0 19-16,0-19 0,0 1 0,0 35 16,0-18-16,0-17 0,18 35 15,17-36-15,-35 1 0,36 17 16,-19-35-16,1 0 0,17 0 15,-17 0-15,17 0 0,0-17 16,-17-19-16</inkml:trace>
  <inkml:trace contextRef="#ctx0" brushRef="#br3" timeOffset="-203348.79">26935 2452 0,'0'0'0,"0"-35"0,0 17 0,0 0 0,0 1 16,0 34 15,0 19-16,0-1-15,0 18 16,0-18-16,0 71 16,0-53-16,0 0 0,0 0 0,0 52 15,0-52-15,0 0 0,0 35 16,0-52-16,0-19 0,0 36 16,0-35-16,-18 0 15,18-36 1,0-17-16,0-1 15,18-34-15,-18 35 0</inkml:trace>
  <inkml:trace contextRef="#ctx0" brushRef="#br3" timeOffset="-203105.98">26917 2487 0,'0'0'16,"-18"-35"-16,18 17 0,-17 18 0,17-17 16,0-1-16,35 18 31,-35 18-31,70 17 0,-34-35 15,-1 17-15,18 36 0,-18-35 16,-17 0-16,35 17 16,-53-17-16,17-1 0,-17 1 15,0-1-15,0 1 0,-17 0 16,17-1-16,-35-17 0,-18 18 16,35-18-16,0 0 0,-17 0 0,17 0 15,1 0-15,-1-18 0,18-17 16</inkml:trace>
  <inkml:trace contextRef="#ctx0" brushRef="#br3" timeOffset="-202832.91">27517 2487 0,'0'0'0,"0"-18"0,0 1 0,0-1 16,-36 18-16,36 18 31,0 17-15,0 0-16,0 18 15,0 0-15,0-18 0,0 71 16,0-53-16,0 0 0,0 53 16,-17-53-16,17-18 0,0 71 15,0-88-15,0-1 16,0-52-1,0 0 1,0-1-16,17 1 0,-17 0 0</inkml:trace>
  <inkml:trace contextRef="#ctx0" brushRef="#br3" timeOffset="-202601.42">27464 2399 0,'0'-35'15,"0"70"-15,0-88 0,0 35 0,17 18 16,19 0-1,-19 0-15,19 18 16,-19-18-16,18 35 0,18 1 16,-35-19-16,0 1 0,-1 17 15,1 0-15,-18-17 0,0 17 16,0-17-16,0 0 0,-35-1 16,17 1-16,-17-18 0,-36 17 15,54-17-15,-36 0 16,35 0-16,18-17 0,0-1 15</inkml:trace>
  <inkml:trace contextRef="#ctx0" brushRef="#br3" timeOffset="-201637.05">28011 2434 0,'0'-17'0,"-71"-1"31,36 18-31,-1 0 16,19 35-16,-1-35 0,-35 71 15,36-54-15,17 1 0,-18 35 16,18-35-16,0-1 0,0 36 16,35-35-16,-35-1 0,36 1 15,-36 0-15,35-18 0,18 0 16,-36 0-16,1 0 0,17-18 15,-17 18-15,0-35 0,17-1 16,-18 19-16,-17-1 0,0-35 16,0 18-16,0 17 0,0-17 15,-35 0-15,35 0 0,-17 17 16,-19 0-16,36 1 0,-35 17 16,17 0-16,1 0 0,-1 0 15,18 17-15,-18-17 0,18 36 16,-17-1-16,17-18 0,0 1 15,35 35-15,0-35 16,-35-1-16,53 1 0,-35-18 16,17 0-16,18 0 15,-35 0-15,17 0 0,0-18 16,1-17-16,-19 17 0,1 1 0,-1-19 16,1 19-16,-18-1 0,18-35 15,-18 36-15,0-1 0,0 0 0,0 1 16,-18 17-16,0 0 15,-17 17-15,18 1 16,-19 17-16,36-17 16,0 0-16,0-1 0,0 1 15,0-1-15,0 1 0,18-18 0,-18 18 16,35-1-16,-17-17 0,17 0 16,-17 0-16,-1 0 0,-17 18 15,18-18-15,0 0 16,-1 0-16,-17 18 15,0-1 1,0 1 0,0 0-16,0-1 0,0 18 15,0-17-15,0 0 16,0-1-16,0 1 0,18-18 16,17 0-16,-17 0 15,0-18-15,17 18 0,18-53 16,-18 18-16,-17 18 0,35-54 15,-36 36-15,1-18 0,17-35 16,-17 35-16,-18 0 0,0-35 16,0 35-16,0 17 0,0 1 15,-18-18-15,18 18 0,0 17 16,-18 1-16,18 34 31,-17-17-31,17 36 0,0-19 16,0 1-16,0 17 0,0-17 0,0 17 15,0 36-15,0-36 16,0 0-16,17 18 0,-17-18 0,0 1 16,0 17-16,18-18 0,-18 18 15,0-18-15,0 18 16,0-35-16,35-54 16,-17 1-1</inkml:trace>
  <inkml:trace contextRef="#ctx0" brushRef="#br3" timeOffset="-201464.84">28504 2134 0,'-35'0'16,"70"0"-16,-87 0 0,34 0 0,0 0 0,1 0 16,52 0-1,-17 0 1,17 0-16,71 0 0,-53 0 15,-1 0-15,90-35 0,-90 35 16,1-18-16</inkml:trace>
  <inkml:trace contextRef="#ctx0" brushRef="#br3" timeOffset="-200644.74">24306 3369 0,'0'0'15,"-17"0"1,52 0-1,-17 18 1,-1 17 0,1-17-16,0 17 0,-1-18 0,1 19 15,17 52-15,-17-53 0,17 36 16,-35-36-16,18 0 0,-1 1 16,1-1-16,-18-17 0,0-1 15,18-17-15,-1 0 16,-17-35-16,18 17 0,-18-17 15,35-18-15,-35 0 0,18 18 16,-1-18-16,-17 18 0,18-18 0,-18 17 16,18 1-16,-18 0 0,17 17 15,-17 1-15,18-19 0,-18 19 16,18 17-16,-1 0 16,1 0-16</inkml:trace>
  <inkml:trace contextRef="#ctx0" brushRef="#br3" timeOffset="-200288.05">25012 3651 0,'0'18'16,"0"-36"-16,-18 36 0,18 0 0,-17-18 16,17-18 15,35 18-31,-35-35 0,18 17 15,-18 0-15,70-35 0,-52 36 16,-1-1-16,1-17 0,-18 17 16,18-17-1,-18 17-15,-18 18 16,18 18 0,-35-18-16,35 35 0,-36 0 15,19 1-15,-1-19 0,1 1 0,17 35 16,-18-18-16,18 36 15,0-54-15,0 1 0,35 17 16,-35-17-16,35 0 0,1 17 16,-19-35-16,1 18 0,35-18 15,-18 0-15,1 0 0,16-18 16,-16 18-16</inkml:trace>
  <inkml:trace contextRef="#ctx0" brushRef="#br3" timeOffset="-200074.24">25735 3457 0,'0'0'0,"-18"0"16,-17 0-16,-18 18 15,36-18-15,-19 35 0,19-17 0,-19-1 16,19 19-16,-1-1 0,-17 18 16,35-35-16,0 70 15,0-71-15,0 1 0,18 35 16,17-35-16,0-1 0,-17-17 15,35 18-15,35-18 16,-53-35-16,53-18 16</inkml:trace>
  <inkml:trace contextRef="#ctx0" brushRef="#br3" timeOffset="-199841.37">26158 3140 0,'0'-18'0,"0"36"0,-17-36 0,-18 18 15,35 35 17,0-17-17,0 0-15,0-1 0,0 19 0,17-1 16,-17-18-16,35 89 16,-35-70-16,18 52 15,-18-35-15,18-18 0,-18 88 16,0-87-16,0 17 15,0-36-15,-36-17 0</inkml:trace>
  <inkml:trace contextRef="#ctx0" brushRef="#br3" timeOffset="-199652.02">26088 3440 0,'-18'0'0,"36"0"16,-53 0-16,35-18 0,35 18 31,18-18-31,-18 18 16,0 0-16,1 0 0,17-17 15,-18 17-15,18-18 0,35 18 16,-53 0-16,36-18 16,-36 18-16,-17 0 0</inkml:trace>
  <inkml:trace contextRef="#ctx0" brushRef="#br3" timeOffset="-199002.37">24994 3704 0,'0'18'31,"18"-18"-31,0 0 16,17 0-16,0 0 16,0-18-16,-17 18 0,17-17 15,-17-1-15,0 18 0,17-35 16,-35 17-16,18 0 0,-1-17 15,-17 17-15,0 1 0,0-19 16,-35 19-16,35-1 0,-18 18 16,1 0-16,-19 0 15,19 0-15,-1 0 0,0 0 16,1 0-16,17 18 0,-18-18 16,0 17-16,18 19 15</inkml:trace>
  <inkml:trace contextRef="#ctx0" brushRef="#br3" timeOffset="-198426.79">26670 3616 0,'0'0'0,"0"-18"16,-18 18-16,-35-17 31,53 52-31,-17-35 16,-1 18-16,-17 35 15,35-18-15,-18 18 16,18-36-16,0 1 0,0 17 15,0-17-15,36 17 16,-19-17-16,18-18 16,-17 0-16,0 0 0,35-35 15,-36 35-15,19-18 0,-19 0 16,18-35-16,-17 36 0,-18-1 0,18-35 16,-18 36-16,0-1 15,-36-35-15,36 35 0,-70-35 16,52 53-16,1-17 15,-19 17-15,1 0 0,17 0 16,18 35-16,-17-35 0,17 35 0,-18-17 16,18 35-16,35-35 15</inkml:trace>
  <inkml:trace contextRef="#ctx0" brushRef="#br3" timeOffset="-197722.77">27076 3563 0,'-18'0'0,"36"0"0,-1 0 47,-17 18-47,18-18 15,17 53-15,-17-36 0,0 1 16,-1 35-16,1 0 15,-1 0-15,-17-36 16,0 1-16,0 17 0,0-17 16,-17-18-1,17-18 1,0-17-16,0 0 0,0 17 16,0-17-16,0-36 0,0 36 15,0 0-15,17-1 0,1-17 16,-18 36-16,18-1 0,17-17 15,-17 35-15,17 0 16,18 0-16,-18 17 16,-17 19-16,17-36 0,0 17 15,1 19-15,-19-36 0,36 17 16,-35-17-16,-1 0 0,36 0 16,-35 0-1,-18-17-15,18 17 0,-18-36 0,0 19 16,0-19-16,0 19 15,-18 17-15,-17 0 16,17 0-16,0 0 16,1 17-1,17 19-15,0-19 16,-18 1-16,18 35 0,0-35 16,0-1-16,0 19 15,0-1-15,0-18 0,18 19 16,-18-19-16,0 1 0,17 0 15,-17-1-15,0 1 16,18-18-16,-18 18 0,-18-1 47,1-17-31,-1 0-16,0 0 15,1 0-15,17 18 0,-18-18 16,18 17-1</inkml:trace>
  <inkml:trace contextRef="#ctx0" brushRef="#br3" timeOffset="-197556.84">27993 3933 0</inkml:trace>
  <inkml:trace contextRef="#ctx0" brushRef="#br3" timeOffset="-193972.14">24024 4692 0,'0'-18'15,"0"1"1,0 52 15,0 0-31,0-17 16,0-1-16,0 36 0,0-17 15,18-19-15,-18 19 0,0-1 16,0-17-16,0-1 0,17-17 16,1 0-1,-18-17-15,18 17 16,-1-36-16,1 19 0,17-1 0,1-17 16,-19 17-16,1-17 15,-1 17-15,-17 0 16,0 54-1,0-19 1,0 19-16,0-19 0,36 1 16,-36 0-16,17-18 0,-17 17 0,18 1 15,0-18-15,-1 0 0,1 0 16,35 0-16,-36 0 0,19 0 16,-19-18-16,36-17 0,-17 0 15,-1-1-15,-35 1 16,18 17-16,-18-34 15,0 16-15,-36 1 0,36 17 16,-35 1-16,0-19 16,17 19-16,0-1 0,1 18 15,52 0 17,-35-17-17,35 17-15,-17 0 0,70-18 16,-70 0-16,17 18 0,18-35 15,-18 35-15,-17-18 0,17 1 16,-17-1-16,-1 18 0,-17-18 16,18 1-16,-18-1 15,0 36 17,-18-1-32,18 19 15,-17-1-15,17-17 16,0 17-16,-18 53 15,18-53-15,18 71 16,-18-71-16,35 1 0,-17 17 16,-18-36-16,17 1 0,1 17 15,-18-17-15,18-18 16,-1-35-16,-17-1 16,18 19-16,-18-1 15,18-17-15,-18-1 0,0 19 0,17-54 16,-17 54-16,0-1 15,18 18 1,-18 18 0,17 17-16,-17-17 0,0-1 15,36 36-15,-19-35 16,-17-1-16,18 1 0,0 0 0,-1-18 16,36 17-16,-35-17 15,17 0-15,-17 0 0,-1 0 0,1 0 16,0-17-16,-1-1 0,1 18 15,-18-53-15,18 35 16,-18 1-16,0-1 16,0 1-16,0 52 31,0-18-15,0 19-16,0-1 15,0-17-15,0-1 16</inkml:trace>
  <inkml:trace contextRef="#ctx0" brushRef="#br3" timeOffset="-193819.89">25471 4516 0,'-18'-18'0,"0"18"31,18 18-16,36-18 1,69 35 0,-69-18-16,-1-17 0</inkml:trace>
  <inkml:trace contextRef="#ctx0" brushRef="#br3" timeOffset="-193608.2">25876 4586 0,'0'0'0,"-35"0"31,35 18-31,-18-18 0,-17 17 15,17 1-15,1 0 0,-19 17 16,36-17-16,-17-1 0,-1 36 16,18-35-16,0 17 15,0 18-15,0-35 0,0-1 16,0 19-16,18-36 0,-18 17 16,35 1-16,0-18 0,-17 0 15,70-53-15,-52 35 16,105-105-1</inkml:trace>
  <inkml:trace contextRef="#ctx0" brushRef="#br3" timeOffset="-193210">26282 4322 0,'0'-18'0,"0"36"0,-35-71 16,35 35-16,-36 0 16,19 18-16,-1 0 15,18 18-15,-18 17 16,18-17-16,0 0 0,0 34 15,0-16-15,0-19 0,0 54 16,36-36-16,-36 0 0,17 71 16,-17-70-16,0-19 15,0 54-15,0-36 0,0 18 16,0-35-16,0-1 16,0-52-1,0 0 1,0 17-16,0-17 0,0 17 15,18-35-15,-18 36 16,18-19-16,-1-17 0,1 36 16,0-1-1,-1 18-15,1 0 16,-1 0-16,1 18 0,0-18 16,-1 35-16,1-17 0,17 17 15,-17-17-15,-18 17 0,18 18 16,-18-36-16,0 19 0,0-1 15,0-17-15,-36-1 0,36 1 0,-17-18 16</inkml:trace>
  <inkml:trace contextRef="#ctx0" brushRef="#br3" timeOffset="-192295.74">27605 4798 0,'0'0'0,"0"-36"0,0 19 15,-18-18-15,18 17 16,-17 0-16,17 1 15,-18-1-15,0 18 16,1 0-16,-1 0 16,0 35-16,1-35 0,-36 53 15,18-35-15,17 17 0,-35 36 16,35-54-16,1 19 0,-1 17 16,18-36-16,0 18 0,0 1 15,18-19-15,35-17 16,-18 0-16,18-35 15,-18 35-15,0-35 0,-17 17 0,53-52 16,-54 34-16,18-17 0,-17 18 16,0-18-16,-1 18 0,1-18 15,0-35-15,-1 53 0,-17-18 16,0-18-16,0 36 0,0 17 16,-17-35-16,17 36 0,-36-1 15,19 18 1,17 53-16,0-18 15,-18 0-15,18-17 0,0 17 0,0 1 16,0 87-16,0-88 16,18 1-16,17 34 0,-35-35 15,18-17-15,17 35 0,-17-18 16,-1-17-16,-17 0 0,18-18 16,0 17-16,-1-17 0,1 0 15,-1-17-15,19-19 16,-19 19-16,1-1 0,17-35 15,-35 35-15,18 1 0,17-36 16,-35 35-16,18 1 0,-18-19 16,0 19-16,0-1 15,-18 18 1,18 35 0,-17-35-16,17 18 0,-18 0 0,18-1 15,-18 36-15,1-35 0,17-1 16,0 36-16,0-35 15,0 0-15,0 17 0,0-17 0,35-1 16,-35 1-16,18 0 0,-1-1 16,1-17-16,17 0 0,-17 0 15,-1 0-15,19 0 0,-1 0 0,18-53 16</inkml:trace>
  <inkml:trace contextRef="#ctx0" brushRef="#br3" timeOffset="-191883.1">28522 4586 0,'0'-18'15,"0"36"-15,-35-36 0,0 18 16,17 0-16,0 0 0,-17 0 16,35 36-16,-18-36 0,1 17 0,-19 1 15,36 17 1,-17 1-16,17-19 0,0 1 16,0-1-16,0 1 0,0 17 0,0-17 15,0 35-15,17-35 0,-17-1 16,0 1-16,36 17 0,-19-35 15,-17 18-15,36-18 0,-19 0 16,1 0-16,35 0 0,-18-35 16,0 35-16,18-53 0,-17 35 15,-1 0-15,0-35 16,-17 18-16,-1 17 0,19-34 16,-36 34-16,0 0 0,0 1 0,-18 17 46,18 17-46,-18 1 16,18 17-16,0-17 0,-17 17 16,17 0-16,0-17 0,0 17 15,0-17-15,0 0 16,17-1-16,1-17 16,0-35-16,-1 0 15</inkml:trace>
  <inkml:trace contextRef="#ctx0" brushRef="#br3" timeOffset="-191743.3">28840 4410 0,'0'0'0,"-18"0"0,0 0 16,1 0 0,17 17-16,0 1 15,17 0-15,19-1 16,-1-17-16</inkml:trace>
  <inkml:trace contextRef="#ctx0" brushRef="#br3" timeOffset="-191092.82">29404 4621 0,'0'0'0,"-35"0"0,17 0 15,-35-17-15,36 17 16,-36 0-16,35 0 0,0 0 15,1 17-15,-19 1 0,19 0 16,17-1-16,-18 19 0,1-19 0,17 18 16,0-17-16,-18 35 0,18-18 15,0-17-15,0 17 0,0-17 16,35-18-16,-17 18 16,-1-18-16,1 0 0,0 0 0,17-36 15,-17 36-15,-1-35 0,19 17 0,-19-17 16,1 0-16,-1-1 0,36-34 15,-53 35-15,18-1 0,0 1 0,-1-35 16,-17 17-16,0 17 0,0-34 16,0 35-16,0-1 0,-53-52 15,36 70 1,17 1-16,-18 17 0,0 0 16,18 35-16,0 18 15,-17-35-15,17 17 0,0 0 16,0 36-16,0-36 0,0 0 15,17 53-15,19-52 0,-36 17 16,35 35-16,-17-53 16,-1 0-16,19 36 0,-36-53 15,17-1-15,-17 19 0,18-36 16,-18 17-16,17-17 0,1 0 16,0 0-16,-1-35 0,1 35 0,35-71 15,-18 54-15,1-19 0,16-34 16,-34 52-16,0-17 0,-1-18 15,-17 35-15,0 1 0,0-1 16,-17 18 0,-19 0-16,36 35 15,-17-35-15,17 18 0,-35-18 0,17 71 16,0-54-16,18 54 16,0-54-16,0 19 0,0-1 15,36-17-15,-19-1 16,18 1-16,-17-18 15,17 0-15,1 0 0,17 0 0,-18 0 16</inkml:trace>
  <inkml:trace contextRef="#ctx0" brushRef="#br3" timeOffset="-190792.69">30727 4427 0,'0'-17'16,"0"34"-16,-18-34 0,18-1 0,0 0 0,0 1 15,0 34 17,18-17-17,-18 36-15,0-19 0,0 1 0,18 0 16,-18 52-16,0-52 0,0 35 15,0 17-15,0-17 16,0-18-16,0 36 0,0-36 16,0 1-16,0 17 0,0-36 15,0 1-15</inkml:trace>
  <inkml:trace contextRef="#ctx0" brushRef="#br3" timeOffset="-190088.09">30533 4639 0,'-18'-18'0,"36"36"0,-53-36 16,35 1-16,17 17 31,36 0-31,-35 0 0,17 0 16,53-18-16,-35 18 0,0-18 15,71 1-15,-71 17 16,-1-35-16,-16 35 0,-19-18 15,1 0-15,0 1 0,-1-1 0,-17 0 16,18 18-16,-18-17 0,0-1 0,0 0 16,-35 18-1,35 18 1,-18-18-16,0 35 0,18 1 16,-17-19-16,-1 54 15,18-54-15,-18 19 0,18 34 16,0-34-16,0-1 0,0 18 15,0-18-15,0-17 0,18-1 0,-18 19 16,18-36-16,-1 0 16,1 0-1,-18-18-15,18 18 0,-1-35 0,1-18 16,0 35-16,-1 0 0,18-34 16,-17 34-16,0 0 15,-1 1-15,-17-1 0,18 18 16,-18 35-1,0 1 1,0-19-16,0 36 0,0-35 0,0 17 16,18 0-16,-18 1 15,35-36-15,0 35 0,-17-35 16,-1 18-16,54-18 16,-36 0-16,1 0 0,52-71 15,-71 53-15,19 1 0,-19-19 16,1 1-16,-18 17 0,18-17 0,-18-18 15,0 36-15,0-19 16,-18 19-16,-17 17 16,-1 0-16,19 0 0,-1 17 15,1-17-15,-1 36 0,0-19 16,-17 36-16,35-18 0,-18-17 16,1 17-16,17-17 0,0 17 0,0 1 15,0 17-15,35-36 0,-35 1 16,71 17-16,-36-17 0,0-1 15,106 1 1,-88-18-16,0 0 0</inkml:trace>
  <inkml:trace contextRef="#ctx0" brushRef="#br3" timeOffset="-189161.46">25188 5309 0,'0'0'16,"0"-17"-16,-35 17 16,35-18-16,-18 18 0,1 35 15,-1 1 1,18-19-16,0 36 15,0-18-15,0 1 0,0 70 16,0-71-16,18 0 0,-18 18 16,0-18-16,0 1 0,0-1 0,0 35 15,0-34-15,0 17 16,0-36-16,0 1 0,0-36 31,0-17-15,0 0-16,0 17 0,0-17 0,0-18 15,0 18-15,0 17 16,0-17-16,0-18 0,0 35 16,0 0-16,0 1 0,35-1 15,-17 1-15,-1 17 16,1 0-16,0 0 16,-1 0-16,1 35 0,17-18 0,-17-17 15,17 36-15,-17-19 0,-1 1 16,1 0-16,-18-1 0,35 19 15,-35-19-15,0 1 0,0 17 16,0-17-16,0-1 16,-17-17-16,17-17 31,35 17-31,-35-36 0</inkml:trace>
  <inkml:trace contextRef="#ctx0" brushRef="#br3" timeOffset="-188689.04">25629 5697 0,'18'-17'0,"-36"34"0,36-52 15,-36 70 32,18-17-47,-17 0 0,17-1 16,0 1-16,0 35 16,0-36-16,0 19 15,17-19-15,-17 1 0,36 0 16,-36-1-16,52-17 15,-16 0-15,-19 0 0,36-17 16,-17-1-16,-19 18 0,19-53 16,-19 35-16,1 1 0,-1-1 0,-17-35 15,0 36-15,0-1 16,0 0-16,0 1 0,-17 17 31,17 35-15,0-17-16,-18-1 0,18 1 15,-17 17-15,17-17 0,0-1 16,0 107-16,0-71 16,-18 0-16,18 0 0,0 0 0,0 0 15,-18-1-15,1 54 0,17-70 16,-18-1-16,0 18 0,18-36 16,0 1-16,-17-18 0,-1 0 15,-17 0 1,-1-18-16,19 18 0,-18-35 15,17 17-15,0 18 0,-17-35 16,17 18-16,18-1 0,-17 18 16</inkml:trace>
  <inkml:trace contextRef="#ctx0" brushRef="#br3" timeOffset="-188180.87">26317 5803 0,'0'-17'15,"-35"17"-15,35-18 16,-18 0 15,18 54-31,18-36 0,0 88 16,-18 0-1,17-35-15,-17 0 0,18 106 16,-18-89-16,0 18 16,0-52-16,0-1 0,-35 0 15,35-53 1,0-17-16,0-35 16,0 17-16,35 0 0,-35-53 15,0 53-15,0 0 0,0-35 16,0 35-16,0 0 0,0-17 15,-35 52-15,35-17 16,0 17-16,0 0 0,0 1 16,35 17-1,-18 0-15,1 0 16,17 17-16,1 19 0,-1-19 16,-17 1-16,17 17 15,-35-17-15,18 17 0,-18 0 16,0 1-16,-36-19 0,36 1 0,-88 35 15,17-36 1,54-17-16,-1 0 0,1-35 16,17 0-16,0 0 15</inkml:trace>
  <inkml:trace contextRef="#ctx0" brushRef="#br3" timeOffset="-187616.15">26547 5874 0,'17'0'0,"-34"0"0,52 35 16,-18-35-16,1 0 0,0 0 15,-1 0-15,1 0 0,0-35 16,17 17-16,-17 18 0,34-70 16,-34 52-16,0 0 15,-1 1-15,-17-1 0,0 0 16,-35 18 0,0 18-16,17-18 15,1 35-15,-19 1 16,19-19-16,17 1 0,-18 35 15,0-36-15,18 1 0,0 70 16,71-53 0,-53-35-16,17 0 0,-18 0 15,19 0-15,-1-17 0,18-18 16,-18 17-16,0 0 0,1-17 0,17-18 16,-18 35-16,-17-17 15,17-18-15,-17 36 0,-18-1 0,17-17 16,-17 17-16,0 0 15,-35 18-15,0 0 0,17 0 16,0 36-16,1-36 0,-19 17 16,1 36-16,35-35 15,-18 0-15,18 17 0,0-18 16,0 1-16,36 0 16,-19-18-16,19 17 15,-1-17-15,-17 0 16,-1 0-16,1 0 15,-18 18 1,0 0-16,0 35 16,0-36-16,0 18 15,0-17-15,0 17 16,0-17-16,18 0 16,17-18-16,0 0 15,-17-36-15,-1 36 0,1-35 16,17 17-16,-17 1 0</inkml:trace>
  <inkml:trace contextRef="#ctx0" brushRef="#br3" timeOffset="-187381.85">27552 5697 0,'0'0'15,"0"-17"17,0 52-32,0-17 15,0 35 1,0-36-16,0 107 15,0-89-15,0 18 0,0 70 16,0-52-16,-18-1 0,18 54 16,-17-54-16,17-17 0,0 88 15,0-105-15,0 17 16,17-53-16,1 0 16,0-36-16,-1 19 0,1-19 0,-1 1 15,1 0-15,0-18 0</inkml:trace>
  <inkml:trace contextRef="#ctx0" brushRef="#br3" timeOffset="-187117.81">27605 5891 0,'-35'-17'0,"70"34"0,-88-52 15,18 17 1,17-17-16,18 18 16,35 17-1,-35-18-15,71 18 0,-54 0 16,19-18-16,-19 18 0,19 0 15,-19 0-15,1 0 0,0 0 0,-1 36 16,1-36-16,0 35 0,-18-18 16,0 19-16,0-19 0,-18 1 15,18 0-15,-35-1 0,-1 1 16,19 0-16,-19-18 0,-17 17 16,36-17-16,-1 0 0,-35 0 15,36 0-15,-1-35 0,0 17 16</inkml:trace>
  <inkml:trace contextRef="#ctx0" brushRef="#br3" timeOffset="-186815.75">28152 5362 0,'0'0'15,"-18"-17"-15,18-1 0,-35 18 16,17 0-16,18 18 16,0 17-1,0-18-15,0 1 0,-18 53 16,18-36-16,0 0 0,0 36 16,0-18-16,0-18 0,18 88 15,-18-70-15,18 36 16,-18-72-16,0 1 15,17 17-15,1-35 0,0 0 16,17 0-16,-17-18 0,17 18 16,53-70-16,-53 52 0</inkml:trace>
  <inkml:trace contextRef="#ctx0" brushRef="#br3" timeOffset="-186433.54">28698 5715 0,'0'-18'15,"0"36"-15,-17-36 0,-36 18 16,18 0-16,-18 0 15,17 0-15,1 0 0,-35 18 16,34 0-16,1-18 0,-18 53 16,35-36-16,1 1 0,17-1 0,-18 1 15,18 17-15,-17-17 0,17 0 0,0 17 16,0-17-16,0-1 0,35 18 16,-35-17-16,17-18 0,36 0 15,-35 0-15,0 0 16,70-18-16,-53-17 0,0 0 15,1 17-15,-19-17 0,1 0 16,0 17-16,-18 0 16,17-34-16,-17 34 15,0 0-15,-17 54 32,17-19-32,-18 18 15,18-17-15,0 17 16,0 18-16,0-35 15,18-18-15,35 35 16,-36-35-16,54 0 16,-36-35-16,0 35 0,1-35 0</inkml:trace>
  <inkml:trace contextRef="#ctx0" brushRef="#br3" timeOffset="-185872.03">28998 5768 0,'0'-35'16,"0"70"-16,0-106 15,-17 71-15,-1 0 16,0 36-1,1-19-15,17 1 16,-18 35-16,18-36 0,0 1 0,0 35 16,-18-18-16,18-17 15,0 35-15,0-36 0,0 1 16,0 17-16,0-70 31,36 35-31,-36-53 0,17 36 16,-17-19-16,36-17 15,-19 0-15,19-35 16,-36 71-16,17-19 16,1 36-16,0-17 0,-1 17 15,-17 17 1,0 19-16,0-19 0,18 36 16,-18-18-16,0-17 0,0 53 15,0-36-15,0-17 0,17 34 16,-17-34-16,18 0 0,-18-1 15,18-17-15,-1 18 0,1-18 0,0 0 16,35 0-16,-18-53 0,-18 35 16,19 1-16,-1-18 0,-17 17 15,52-70-15,-52 52 0,-1 1 16,1-18-16,-18 36 0,0-1 16,0 0-16,0 1 15,-35 17-15,17 0 0,-17 0 16,17 35-16,1-17 15,-1-1-15,0 1 0,1 0 16,-1 17-16,-17 35 16,35-17-1,0-17-15,0-19 0,0 18 0,0 1 16,17-19-16,-17 1 0,36 17 16,-1-35-16,-17 18 0,17-18 0,-17 0 15,17 0-15,18 0 0,-18 0 0</inkml:trace>
  <inkml:trace contextRef="#ctx0" brushRef="#br3" timeOffset="-185706.27">30057 6015 0,'0'0'0,"-18"0"0,0 0 31</inkml:trace>
  <inkml:trace contextRef="#ctx0" brushRef="#br3" timeOffset="-181552.98">11430 4780 0,'0'-18'0,"18"18"47,-18 18-16,17-18-31,-17 18 15,18-18-15,-18 17 16,18-17-16,-18 18 0,0 0 16,0-1-16,0 1 15,0 0-15</inkml:trace>
  <inkml:trace contextRef="#ctx0" brushRef="#br3" timeOffset="-181356.78">11765 5362 0,'0'18'0,"0"-36"0,0 53 0,-35-35 0,35 18 16,0 0-16,0-1 15,0 1-15,0 0 0,0 17 16,0-17-16,35-1 0,0 36 15</inkml:trace>
  <inkml:trace contextRef="#ctx0" brushRef="#br3" timeOffset="-181139.93">12030 6032 0,'0'18'0,"0"-36"0,17 54 0,1-1 32,0-17-32,-1-1 15,-17 1-15,18-18 0,-18 18 16,0-1-16,18 19 16,-18-19-16,0 1 0</inkml:trace>
  <inkml:trace contextRef="#ctx0" brushRef="#br3" timeOffset="-180942.41">12365 6720 0,'0'36'15,"0"-72"-15,0 89 0,17-35 0,-17 0 0,0-1 16,0 1-16,18 0 0,-18-1 15,0 18-15,18-17 0,-18 0 16,0-1-16,17 19 0,-17-19 16,0 1-16</inkml:trace>
  <inkml:trace contextRef="#ctx0" brushRef="#br3" timeOffset="-179920.07">12629 7567 0,'0'18'0,"0"-36"0,18 53 0,-18 1 16,18-19-16,-18 19 0,17 16 15,1-16-15,17 34 16,-17-52-16,-18 0 0,18 17 16,-1 0-16,1 0 0,-1 1 15,1-19-15,0 19 0,-1 34 16,1-52-16,-18 17 15,0 18-15,0-35 0,18 17 16,-18 18-16,17-18 16,-17-17-16,18 35 0,0-18 0,-18-17 15,17-1-15,18 36 16,-35-35-16,18-1 0,0 1 0,-1 0 16,-17-1-16,36 19 15,-19-19-15,-17 1 0,36 52 16,-36-52-16,17 0 0,1 52 15,-18-34-15,0 16 16,0-34-16,0 0 0,18 35 16,-18-36-16,0 19 0,0-19 0,17 1 15,-17-1-15,18 1 0,-18 0 0,17 35 16,1-36-16,-18 1 0,35 17 16,-35-17-16,18 17 15,0 0-15,-18-17 0,17 17 16,1 18-16,-18-35 0,18 17 0,-1 36 15,-17-36-15,18 0 16,-18 1-16,17-1 0,1 0 0,-18 0 16,18 1-16,-1 34 0,1-34 15,0 34-15,-18-35 0,17 1 16,1 34-16,-18-35 16,18-17-16,-1 35 0,-17-35 15,18-1-15,-18 19 16,17-1-16,-17-18 0,18 36 15,-18-35-15,18 35 16,-18-35-16,17 17 0,-17 0 16,0-17-16,18 52 15,-18-52-15,0 0 0,18 35 16,-18-18-16,0-18 0,17 36 16,-17-35-16,0 0 0,18-1 15,-18 1-15,0 0 0,18 17 0,-18-18 16,17 19-16,-17-1 0,0-17 15,18 35-15,-18-36 0,0 19 16,0 16-16,0-16 0,18-1 16,-18 36-16,0-54 0,17 18 15,-17 1-15,0-1 0,18 0 16,-18 1-16,17 16 0,-17-16 16,18-1-16,0 53 15,-18-52-15,17-19 0,-17 18 16,0 1-16,0-19 0,18 107 15,-18-89-15,0 71 16,0-71-16,0-17 0,0 52 16,0-52-16,0 0 0,0 35 15,0-36-15,0 1 16,0 0-16,0-1 0,0 1 16,0-1-16,-18-17 0,18 18 15,0 0-15,0-36 47,0 0-31,0 1-16,0-1 0,0-17 15,0 17-15,0-35 0,0 0 16</inkml:trace>
  <inkml:trace contextRef="#ctx0" brushRef="#br3" timeOffset="-177988.37">11395 4904 0,'35'0'16,"-35"-18"-16,18 18 0,-18-18 15,17 18-15,1-17 16,-18-1 62,0 0-47,0 36 47,0 0-62,18 17-16,-1-17 16,1-1-16,-18 1 0,0 0 15,17-1-15,-17 36 16,0-35-16,18-1 0,0 19 15,-18-1-15,17-17 0,-17 17 16,18-18-16,-18 1 0,18 35 16,-1-35-16,-17-1 0,18 19 15,-18-19-15,18 1 0,-1-1 0,-17 1 16,18 17-16,-1-17 0,19 53 16,-36-54-16,17 1 0,19 35 15,-19-18-15,1 18 16,0-35-16,-1 17 15,1-17-15,-18-1 0,18 1 16,-18-1-16,17 1 0,-17 0 16,0-1-16,18 1 0,-18 0 15,0-1-15,17 19 0,-17-19 16,18 1-16,-18 17 0,18 0 16,-18-17-16,17 17 0,-17-17 15,18 0-15,-18-1 0,0 1 16,18 0-16,-18-1 0,17 18 15,-17-17-15,0 0 0,18 17 16,-18-17-16,0-1 0,0 1 0,18 0 16,-18-1-16,17 1 0,-17-1 15,18-17-15,-1 36 16,-17-19-16,18-17 0,0 18 16,-18 0-16,0-1 0,17 1 15,1 0-15,17 52 16,-35-52-16,18-1 15,-18 19-15,18-19 0,-18 1 16,17 17-16,1-17 0,-18 0 16,17 17-16,1-18 0,0 1 15,-18 0-15,0-1 0,17-17 16,1 53-16,-18-35 16,0 0-16,18-1 0,-18 1 15,0-1-15,17 19 16,1-19-16,-18 19 0,18 17 15,-18-18-15,0-18 0,17 54 16,-17-53-16,18 17 0,-18 18 16,18-18-16,-18-17 0,17 17 0,-17-17 15,0-1-15,18 1 0,-1 17 16,-17-17-16,0 0 0,18-18 0,-18 35 16,18-18-16,-18 1 0,17 17 15,-17-17-15,18 0 0,0 17 16,-18-17-16,0-1 15,17 54-15,1-36 16,0 36-16,-18-54 16,0 19-16,17-1 0,-17-18 15,0 1-15,18 17 0,-18-17 16,0 17-16,17-17 16,-17 0-16,18-1 0,-18 1 15,0-1-15,18 19 0,-18-19 16,0 1-16,17 70 15,-17-70-15,18 52 16,-18-34-16,18-19 0,-18 19 16,17-19-16,-17 1 0,18 17 15,0-17-15,-18-1 0,0 1 16,17 0-16,1-18 31,-18-18-15,0-17-16,0 17 0</inkml:trace>
  <inkml:trace contextRef="#ctx0" brushRef="#br3" timeOffset="-176592.63">12559 6121 0,'0'-18'16,"18"18"15,-18 18 63,0 17-78,0-17-16,0-1 0,0 19 15,0-19 1,0 54-16,0-54 16,0 1-16,0 35 15,0-35-15,0 17 0,0 18 16,0-36-16,0 1 0,0 35 15,0-18-15,0 0 0,0 18 16,0-17-16,0-19 0,0 54 16,0-36-16,0-17 0,0 17 0,0 18 15,17-35-15,-17-1 0,0 19 16,0-19-16,0 1 0,18 17 16,-18-17-16,0-1 0,0 36 15,17-17-15,-17-19 0,0 54 16,18-36-16,-18 0 0,18 18 15,-18-17-15,0-19 0,0 18 16,0-17-16,0 17 0,0-17 0,0 0 16,0-1-16,0 19 0,17-19 0,-17 1 15,0-1-15,0 1 0,0 0 16,0-1-16,0 1 16,0 17-1,18-17-15,-18 17 0,0-17 16,0 17-16,0-17 15,18-1-15,-18 1 0,0 0 16,0-1-16,0 1 16,0 0-16,17-1 15,-17 1-15,0 0 16,0-1-16,0 1 16,0-1-16,18 1 0,-18 0 15,0-1-15,0 1 0,0 0 16,0-1-16,0 1 0,0 0 15,0-1-15,0 1 16,0-1 0,0 1-1,18-18-15,-18-18 63,0-17-63,17 18 15,-17-1-15,0-17 0,18 17 0</inkml:trace>
  <inkml:trace contextRef="#ctx0" brushRef="#br3" timeOffset="-175278.66">13141 7126 0,'18'35'109,"-18"-17"-93,0 0-1,0-1-15,0 1 0,-18 17 16,18-17-16,0-1 0,-18 54 16,18 0-1,-17-54-15,17 19 0,0 16 16,0-16-16,0-19 0,0 54 16,0-53-16,0 17 0,0 18 15,-18-18-15,18 0 0,0 18 16,0-35-16,0 17 0,0 18 15,0-18-15,-18-17 0,18 17 0,0-17 16,0 17-16,-17-17 0,17 17 0,0 0 16,0 1-16,0-19 0,0 36 15,0-35-15,0-1 0,-18 36 16,18-35-16,0 0 16,0-1-16,0 1 0,0 0 0,0-1 15,0 18-15,0-17 0,0 0 16,0-1-16,0 1 0,0 0 15,0-1-15,0 19 0,0-19 16,0 1-16,0 0 0,0-1 16,0 1-16,0 17 15,0-17-15,-18-1 16,18 1-16,0 0 16,0-1-16,0 1 15,0 0-15,0-1 16,0 1-1,18-18-15,-18 17 16,18-17 15,-18-17 94,0-1-109,0 1-16,0-1 0,0-17 16</inkml:trace>
  <inkml:trace contextRef="#ctx0" brushRef="#br3" timeOffset="-173161.06">13070 8749 0,'0'-18'16,"-17"1"31,-1 17-32,18-18 1,-18 18-16,1 0 47,17 18-47,0 17 16,-18-17-16,18-1 15,0 1-15,0-1 0,35 1 16,-35 0-16,18-1 0,53 54 15,-18-18 1,-36-36-16,19 19 16,-19-1-16,1-17 0,-18-1 0,17 36 15,1-35-15,0 17 16,-1 0-16,-17-17 0,0 0 16,18 17-16,-18-17 0,18-1 15,-18 19-15,17-19 0,-17 18 16,18 1-16,-18-19 0,0 1 15,18 35-15,-18-35 0,17 17 16,-17-18-16,0 36 0,18-35 16,-18 17-16,17 1 0,-17-19 15,0 1-15,18 17 16,-18-17-16,0-1 0,18 19 16,-18-19-16,17 1 0,-17 0 15,18-1-15,-18 1 0,18 0 0,-18-1 16,17 1-16,-17-1 0,0 1 0,18 17 15,-18-17-15,18 0 0,-18 17 16,0-17-16,0-1 0,0 18 16,0-17-16,0 17 15,0-17-15,0 0 0,0-1 16,17 1-16,-17 0 0,0 17 16,0-18-16,0 1 0,0 0 15,0 17-15,0-17 0,18 17 16,-18 0-16,0 1 0,0-19 15,17 18-15,-17-17 0,0 17 16,18 1-16,-18-1 0,0 0 16,18 18-16,-18-35 15,0 17-15,17-17 0,-17-1 16,0 19-16,18-19 0,-18 1 0,18 35 16,-18-36-16,0 1 0,17 35 15,-17-18-15,0-17 0,0 35 16,0-18-16,0-17 0,0 35 15,18-18-15,-18-17 0,0 17 0,0-18 16,0 1-16,0 17 0,18-17 16,-18 17-16,0-17 0,17 35 15,1-36-15,-18 1 16,0 17-16,18-35 0,-18 53 16,0-35-16,17-18 15,-17 35-15,0-17 16,0 0-16,18-18 0,-18 17 15,0 1-15,17-1 16,-17 1-16,18 0 0,-18-1 16,0 1-16,18 0 0,-1-1 15,-17 1-15,18 17 16,0-17-16,-18-1 0,17 1 16,-17 0-16,18-1 0,0 1 15,-18 0-15,0-1 0,17 1 16,-17 0-16,0-1 15,0 1-15,0-1 0,0 1 16,0 0-16,0 17 16,0-17-16,0-1 15,0 1-15,0 0 0,0-1 16,0 1 0,0 0-16,0-1 15,0 1 1,0-1-16,0 1 15,-17-18-15,17 18 0,0-1 16,0 1 0,0 0-16,0-1 15,0 1-15,0 0 16,0-1 0,0-34 30,0-1-30,0 0 0,0-17-16,0 17 15,0 1-15,0-1 0,0 0 0,0-87 16</inkml:trace>
  <inkml:trace contextRef="#ctx0" brushRef="#br3" timeOffset="-171325.91">13952 3651 0,'0'18'15,"18"-18"32,-18-18-47,0 1 16,0-1 203</inkml:trace>
  <inkml:trace contextRef="#ctx0" brushRef="#br3" timeOffset="-169750.43">14023 2928 0,'-18'0'0,"18"18"16,0-1 31,0-34 31,-17 17-63,17-18-15,0 0 0,0-17 16,0 17-16,0 1 0,0-18 16,0 17-16,0-17 0,35-54 15,-35 54-15,18-35 16,-1 34-16,1 1 0,17-53 15,-17 35-15,-1 18 0,54-106 16,-53 105-16,17 1 16,18-36-16,-18 36 0,0 0 15,36-18-15,-36 35 0,0 1 16,1-1-16,-19 0 0,19 1 16,-1-1-16,18-17 0,-18 17 15,0 1-15,-17-1 0,53 0 16,-54 1-16,18 17 0,1-18 15,-19 0-15,1 18 0,35-17 16,-35 17-16,-1-18 16,1 18-16,0-18 0,-1 18 15,1 0-15,-1 0 16,-17-17-16,18 17 0,0 0 16,-1 0-1,1 0 1,-18-18 15,0 53 32,0-17-48,0 0-15</inkml:trace>
  <inkml:trace contextRef="#ctx0" brushRef="#br3" timeOffset="-168181.13">15222 4551 0,'18'0'78,"0"-18"-47,-1-17-31,-17 17 16,18 1-16,0-19 15,-18 1-15,17 17 0,1-34 16,-18 34-16,17-17 0,1-18 16,-18 35-16,0-17 0,18 17 0,-18-17 15,17 17-15,-17-17 0,0 0 0,0 17 16,18-17-16,-18-1 0,0-16 16,0 16-16,0-52 0,0-35 15,0-1 1,0 71-16,0 18 15,0-18-15,-18 18 0,18-1 16,-17-16-16,17 34 0,0 0 16,-18-35-16,0 36 0,18-1 15,-17-35-15,-1 36 0,18-1 16,-17-17-16,-1-1 0,18 1 16,0 0-16,-18-18 0,1 35 15,17-17-15,0 0 0,-18 17 16,18-17-16,-18-1 15,18 19-15,-17-1 0,-1-17 16,0 17-16,18-17 0,-17 0 16,17 17-16,-18-17 0,18-18 15,-17 35-15,17-17 0,0-18 16,0 35-16,0-17 0,0 0 16,0 17-16,0 1 0,-18-1 15,18-17-15,0 17 16,0 0-16,0 1 15,-18-1 1,18 0-16,0 1 16,-17-1-16,17 1 0,0-1 15,0 0-15,-18 1 16,18-1-16,0 0 16,0 1-1,-18-1-15,18 0 16,0 1-1,0-1 1,0 1 0,0-1 31,0 0-32,0 1 1,0-1-1,0 0 1,0 36 125,0 17-126,18-35-15,-18 36 0</inkml:trace>
  <inkml:trace contextRef="#ctx0" brushRef="#br3" timeOffset="-166084.58">16422 5997 0,'-18'0'15,"18"-35"64,18 35-64,-18-18-15,0 1 0,17-1 16,-17-35-16,0 35 15,0-17 1,0 18-16,0-54 0,0 53 16,0-17-16,0-18 15,0 36-15,0-19 0,-17-17 16,17 18-16,0 17 0,0-52 16,0 35-16,0 17 0,-18-53 15,18 54-15,0-19 0,0 1 0,-17-35 16,17 34-16,0 1 0,0-35 15,0 17-15,-18 17 0,18-34 16,0 34-16,0 1 0,0-18 16,-18 18-16,18 17 0,0-35 15,-17 36-15,17-18 0,-18 17 16,0-35-16,1 0 16,-1 18-16,0 0 0,1-1 15,17 19-15,-36-54 0,19 53 16,17-17-16,-35 0 0,35 0 15,-18 17-15,0-17 0,1-1 16,-1 19-16,-35-54 16,53 54-16,-18-1 0,1-17 15,-1-1-15,1 19 0,-36-71 16,53 52-16,-18 1 0,0-18 16,1 35-16,-1-17 0,0 0 15,18 17-15,-17 1 0,-1-1 16,1 0-16,17 1 0,-36-19 15,36 19-15,-17-1 0,-19-17 16,36 17-16,-17 1 0,-1-1 16,0-17-16,18 17 0,-17 0 0,17-17 15,-18 17-15,18 1 16,-18-18-16,18 17 0,0 0 16,-17 1-16,17-1 15,-18 0-15,18 1 0,-17-19 16,17 19-16,-18 17 0,18-18 15,0 0-15,-18-17 0,18 18 16,0-1-16,-17 0 0,17-17 0,0 17 16,-18-17-1,18 17-15,-18 1 16,18-1-16,0 1 0,0-1 16,0 0-16,-17 1 0,17-1 15,0 0-15,0 1 0,-18-1 16,18 0-16,0 1 0,-18-1 15,18 1-15,-17-1 16,17 0-16,-18 1 16,18-1-16,-17 0 15,17 1-15,0-1 0,-18 0 16,18 1-16,0-1 0,-18 0 16,18 1-16,0-1 15,-17 1-15,17-1 0,-18-17 16,18 17-1,0 0-15,-18 1 0,18-1 16,0 0-16,-17 1 16,17-1-16,0 1 0,-18-1 15,18 0-15,0 1 16,-18-1-16,18 0 16,0 1-16,-17 17 15,17-18-15,0 0 16,0 1-16,-18 17 0,18-18 15,0 1 17,-17 17-32,17-18 0,0 0 15,-18 18 1,18-17 0,-18 17-1,18-18-15,-17 18 16,17-18-1,-18 1 1,0-1-16,1 0 16,-1 18-16,18-17 15,0 34 48,18 1-48,-1-18 1</inkml:trace>
  <inkml:trace contextRef="#ctx0" brushRef="#br3" timeOffset="-165116.36">14605 1429 0,'0'0'0,"-18"0"0,54 0 109,-19 0-93,1 0-16,0 0 0,17 17 15,18-17-15,-18 0 16,0 0-16,1 0 0,-1 0 0,0 0 15,0 0-15,36-17 16,-36 17-16,-17-18 0,35 18 0,-36 0 16,1 0-16,0 0 15,-18 18 17,0-1-17,0 1-15,0 0 16,0-1-16,17-17 15,-17 18-15,0 0 0,18-18 16,-18 17-16,0 1 16,18-1-16,-18 1 15,0 0-15,17-18 16,-17 17-16,0 1 0,0 0 16,0-1-16,0 1 0,0 0 15,0-1-15,0 1 0,0 0 16,0-1-16,0 1 15,0-1-15,0 1 16,0 0-16,0-1 31,0 1 1,-17-18-1</inkml:trace>
  <inkml:trace contextRef="#ctx0" brushRef="#br3" timeOffset="-162372.29">21325 0 0,'0'0'0,"18"35"0,-18-17 16,18 0-16,-18 34 0,17-34 16,1 17-16,0 1 15,-18-19-15,35 54 0,-35-36 16,18-17-16,-18 35 16,17-36-16,-17 19 0,0 17 15,0-36-15,18 1 0,-18 35 16,0-36-16,0 1 0,0 0 0,0-1 15,0 1-15,0 0 0,17 34 16,-17-34-16,0 35 16,0-35-16,0-1 15,18-17-15,-18 18 0,0 0 0,0-1 0,0 36 16,0-35-16,0-1 0,18 19 16,-18-19-16,0 1 15,17 17-15,-17 1 0,0-19 16,18 1-16,-18 17 0,0-17 0,18-1 15,-18 1-15,17 17 0,-17 1 16,18-19-16,-18 1 0,0-1 0,18 1 16,-18 0-16,0 35 0,0-36 15,0 1-15,17 17 0,-17-17 16,0 17-16,0 0 16,0-17-16,18 0 0,-18 17 15,0-17-15,17-1 0,-17 1 0,0 0 16,18-1-16,-18 1 0,18 17 15,-1-17-15,-17-1 0,18 36 16,0-35-16,-1 52 16,-17-52-16,18 17 0,0 1 15,-18-19-15,17 19 0,1-1 16,-1-18-16,-17 19 0,18-19 16,0 36-16,-18-35 0,17 0 15,-17 17-15,18 0 0,0 0 0,-18-17 16,35 53-16,-35-36 0,18-17 15,-1 52-15,1-35 0,-18-17 16,35 53-16,-35-36 16,18 0-16,-1 18 0,-17-18 0,18-17 15,-18 17-15,18 18 16,-1-18-16,1-17 0,-18 17 0,18-17 16,-1 17-16,-17-17 0,18 35 15,0-36-15,-18 1 0,35 35 16,-35-35-16,17 17 0,1 0 15,0 0-15,-18-17 0,17 17 0,-17 1 16,18-1-16,-18 0 0,35 71 16,-35-71-16,36 71 15,-19-71-15,18 54 16,-17-72-16,0 19 16,17 16-16,-35-34 0,18 17 0,17 18 15,-17-35-15,-1 0 0,1 17 16,0-17-16,-18 17 0,17-18 15,18 36-15,-35-17 0,18-19 16,0 54-16,-1-54 0,1 19 16,0-1-16,17 18 0,-17-18 15,-1 0-15,18 36 0,-17-36 16,0 1-16,17-1 0,18 71 16,-18-36-1,-17-34-15,-1-1 0,19 35 16,-19-34-16,1-1 0,17 35 15,-17-34-15,0-1 0,-1 0 0,19 36 16,-19-36-16,54 53 16,-54-70-16,19 17 0,17 18 15,-36-35-15,18 17 0,36 36 16,-53-36-16,35 35 16,-18-34-16,0 34 15,-17-52-15,-1 17 0,1 1 16,35 16-16,-35-34 0,-1 17 15,36 1-15,-35-1 0,17-17 16,18 17-16,-35-18 16,70 36-16,-53-53 0,-17 18 15,35 17-15,-36-35 16,1 18-16,35 17 0,-36-35 16,1 18-16,53 17 15,-54-17-15,19-18 0,-19 17 16,19 1-16,-1-18 0,71 35 15,-71-17-15,0 0 0,53-1 16,-52 1-16,-1-18 0,18 18 0,-18-1 16,0-17-16,1 18 0,34 17 15,-34-17-15,-1-1 0,71 19 16,-71-19-16,71 19 16,-71-19-16,18 1 15,35-1-15,-35 1 0,0-18 16,53 35-16,-53-17 0,17 0 15,36-1-15,-53 1 0,-18 0 16,106 17-16,-88-18 16,-17 1-16,52 0 0,-53-18 15,18 17-15,35 1 0,-35 0 16,0-18-16,53 17 0,-53 1 16,17-18-16,54 18 0,-54-18 15,-17 17-15,71 1 16,-54 0-16,-17-18 0,71 35 15,-71-35-15,0 17 0,-1 1 0,54 0 16,-53-1-16,0-17 0,0 18 16,18 0-16,-19-18 0,19 17 0,70 1 15,-70 0-15,17-1 0,53 1 16,-53-1-16,-17-17 0,-1 18 16,1 0-16,-1-1 0,1-17 15,123 36-15,-141-19 16,141 19-16,-141-36 0,17 17 15,72 1-15,-54-1 0,123 1 16,-122 0-16,-19-1 16,71 1-16,-88 0 15,18-18-15,52 35 0,-70-35 16,0 18-16,53-1 0,-53-17 16,0 18-16,105 0 15,-105-1-15,0-17 0,0 18 0,0-18 16,0 17-16,0-17 0,53 18 15,-71 0-15,18-18 0,18 17 16,-36 1-16,0 0 0,18-18 16,-18 17-16,-17-17 0,17 18 15,-17-18-15,-1 0 16,1 0 0,-36-18 140</inkml:trace>
  <inkml:trace contextRef="#ctx0" brushRef="#br3" timeOffset="-159736.59">13017 335 0,'0'0'0,"0"18"47,18-18-32,0 0 17,-1-18-17,-17 0-15,18 18 16,-18-17-16,0-1 16,-35 18-1,-1 0-15,19 0 16,-1 18-16,1-18 0,-1 17 15,-17 19-15,17-19 0,0 1 16,18 0-16,0-1 0,-17 1 0,17 0 16,0-1-16,0 1 0,0 0 15,35-1-15,-35 1 0,35-1 16,1 1-16,-19-18 0,1 18 16,35-18-16,-36 17 0,1-17 15,0 0-15,-1 18 0,-17 0 16,-35-18-1,35 17 1,-35-17-16,-1 0 0,-69 18 16,69-18-16,1 18 15,17-18-15,-17 0 16,18 0-16,-1 0 16,53 0-1,-17 0 1,17-36-16,-17 36 0</inkml:trace>
  <inkml:trace contextRef="#ctx0" brushRef="#br3" timeOffset="-159323.42">13300 423 0,'-18'0'31,"0"18"-31,18 0 16,0-1-16,0 19 16,18-19-16,-18 1 0,18 17 15,-1-17-15,19 17 16,-36-17-16,17-18 16,1 0-16,0 0 15,-1 0-15,-17-18 16,18 18-16,-18-18 0,17 18 0,-17-35 15,18 0-15,0 17 0,-18 1 16,0-19-16,0 19 0,0-1 16,0 0-16,0 36 31,0 0-15,0 17-16,0-17 15,0-1-15,53 54 16,-53-54-16,35 19 15,-35-19-15,18-17 0,-1 18 16,-17 0-16,18-18 16,-1 0-16</inkml:trace>
  <inkml:trace contextRef="#ctx0" brushRef="#br3" timeOffset="-159077.03">13776 406 0,'0'0'0,"0"35"15,-18-35-15,18 18 16,-17-18-16,17 17 0,0 1 16,0 0-16,0-1 0,0 1 15,0 35-15,0-36 16,0 19-16,17 17 0,1-18 16,-18 0-16,18 36 0,-1-36 15,-17-17-15,18 34 0,-18-34 16,0 0-16,18-18 0,-18-18 15,0-35 1,0 18-16,0 0 16</inkml:trace>
  <inkml:trace contextRef="#ctx0" brushRef="#br3" timeOffset="-158839">13688 423 0,'0'0'0,"0"-17"0,35 17 31,0 17-15,18-17-16,-35 36 0,17-36 16,18 0-16,-35 17 0,-1-17 15,1 18-15,-18 0 0,0-1 16,-18-17-16,18 18 16,-53-18-16,18 17 0,18-17 0,-19 18 15,19-18-15,-19 0 0,19 18 16,-1-18-16,-17 0 0,52 0 31</inkml:trace>
  <inkml:trace contextRef="#ctx0" brushRef="#br3" timeOffset="-158559.25">14146 406 0,'0'0'0,"-17"17"0,-19-17 16,19 18 0,17 0-16,0-1 15,0 1-15,17 0 16,-17 17-16,36-18 0,-36 19 0,17-19 16,1 89-16,0-71 15,-18 1-15,17 17 0,1-18 16,-18-17-1,0-1-15,0-52 16,-18 0 0,18 17-16,-35 0 0,17-35 15</inkml:trace>
  <inkml:trace contextRef="#ctx0" brushRef="#br3" timeOffset="-158324.48">14058 423 0,'0'-17'0,"0"34"0,35-17 47,-17 0-47,17 18 16,1 0-16,-19-18 15,1 17-15,0 19 0,-1-36 0,1 17 16,-18 1-16,0-1 16,0 1-16,-18 0 15,-17-1-15,17-17 0,-17 18 16,17-18-16,1 0 0,-19 0 15,19 0-15,-18 18 16,17-18 0,18-36-16</inkml:trace>
  <inkml:trace contextRef="#ctx0" brushRef="#br3" timeOffset="-157984.08">14517 441 0,'-18'0'16,"1"0"-16,-1 18 16,0-1-16,1 1 15,17 0-15,-18-1 16,18 18-16,0-17 16,0 0-16,0 17 0,18-17 15,17-1 1,-17-17-16,-1 0 15,1-35-15,-1 17 0,1-17 16,0-35 0,-18 52-16,0-17 15,0 17-15,-36 0 0,36 1 0,-35-1 16,18 18-16,-1 0 0,-53-18 16,54 18-16,-1 0 0,0 36 15,1-1-15,17-17 16,0-1-16,17 1 15</inkml:trace>
  <inkml:trace contextRef="#ctx0" brushRef="#br3" timeOffset="-157678.25">14605 423 0,'35'18'46,"-17"17"-46,0-35 16,34 71 0,-34-54-16,0 36 15,-1-35-15,-17 0 16,-35-36 15,35-17-31,-18 35 0,1-53 16,17 35-16,-18 1 0,18-36 15,0 17-15,0 19 0,0-36 16,0 35-16,0 0 0,35 1 16,1-1-1,-1 18-15</inkml:trace>
  <inkml:trace contextRef="#ctx0" brushRef="#br3" timeOffset="-157448.43">15028 265 0,'-35'-18'32,"17"18"-17,18 18 1,0 17-16,0 0 0,0-17 16,0-1-16,0 19 0,0 17 15,0-18-15,18-17 0,-18 34 16,18-16-16,-18-19 0,0 19 15,17-36-15,-17 17 0</inkml:trace>
  <inkml:trace contextRef="#ctx0" brushRef="#br3" timeOffset="-157276.77">14817 423 0,'-18'0'15,"36"0"-15,-1 0 32,19 0-32,-1 0 15,0-17-15,0 17 0,54-18 16,-54 0-16,18 18 0,17-17 16,-52-1-16</inkml:trace>
  <inkml:trace contextRef="#ctx0" brushRef="#br3" timeOffset="-156928.16">15311 406 0,'-18'0'0,"18"17"31,35 1-15,-17 0-16,-1-1 0,19 1 15,-19 0-15,19 17 0,-1-35 16,-17 17-16,17 19 16,-35-19-16,17-17 0,1 18 0,-18 0 15,0-54 17,0 19-32,0-19 0,0 1 15,0 18-15,0-19 0,0-17 16,0 36-16,0-19 0,0 1 15,0 17-15,0 1 0,0 34 47,35-17-47</inkml:trace>
  <inkml:trace contextRef="#ctx0" brushRef="#br3" timeOffset="-156364.83">15910 406 0,'0'0'0,"0"17"31,0 1 0,18-18-15,0 0 15,-1-18-31,1 1 16,-1-1-16,1-17 15,-18 17 1,0 0-16,0 1 0,0-1 16,-35 1-16,17 17 15,1 0 1,-19 35-16,19-35 0,-1 53 15,0-36-15,18 1 0,-17 17 16,17-17-16,0 0 0,0 17 16,0-17-16,0-1 0,35 18 15,-17-17-15,17 0 16,-17-18-16,-1 0 0,1 0 16,35 0-16,-36 0 0,19-18 15,17-17-15,-36 35 0,18-35 16,1 17-16</inkml:trace>
  <inkml:trace contextRef="#ctx0" brushRef="#br3" timeOffset="-156145.39">16387 300 0,'0'0'0,"-18"17"16,0-17-16,1 18 15,-1 0 1,18-1-16,-18-17 0,18 18 15,0 0-15,0-1 0,0 1 0,0 0 16,0-1-16,0 19 0,0 16 16,18-34-16,-18 0 15,0-1-15,35-17 0,-35 18 0,18-18 16,35 0-16,-36 0 0,19 0 16,17-35-16,-18-1 0</inkml:trace>
  <inkml:trace contextRef="#ctx0" brushRef="#br3" timeOffset="-155928.89">16739 53 0,'0'0'0,"-17"0"15,-54 53 17,53-36-32,18 1 0,0 35 15,0-35-15,53 70 16,-53-71-16,36 19 0,-1 17 15,-17-36-15,-18 1 0,35 35 16,-35-35-16,0-1 0,17 1 16,-17-1-16,-35-17 15</inkml:trace>
  <inkml:trace contextRef="#ctx0" brushRef="#br3" timeOffset="-155525.86">16581 388 0,'0'0'16,"17"0"15,36 0-31,-35 0 0,17 0 16,0 0-16,1 0 0,34 0 16,-52-18-16,17 18 0,0-17 15,-17 17-15,0 0 16,-18 17-1,0 19-15,-18-19 16,18 19-16,0-19 0,0 1 16,-18 0-16,18-1 0,0 1 0,0 17 15,0-17 1,0-1-16,18 1 16,17-18-16,-17 0 15,0 0-15,-18-35 0,17 35 16,18-53-16,-35 35 0,18 1 15,-18-1-15,0 0 0,0-17 0,0 17 16,0 1-16,-35-19 0,17 19 16,-17-1-16,17 18 0,-17 0 15,17 35 1,1-35-16,17 18 16,0 0-16</inkml:trace>
  <inkml:trace contextRef="#ctx0" brushRef="#br3" timeOffset="-154864.49">17233 388 0,'-17'0'0,"34"0"0,-34 35 47,34-35-47,-17 18 15,18-18-15,-1 35 0,-17 1 16,36-1-16,-36-18 16,0 1-16,17-18 0,-17 18 15,0-54 17,-17 19-32,17-18 15,0 17-15,0-17 0,0-1 16,0 19-16,0-19 0,17 1 15,1 17-15,0 18 16,17 0-16,-17 0 16,-18 18-16,17-18 0,1 18 15,-1 17-15,1-35 0,0 0 16,-1 0-16,1 0 0,0 0 16,17 0-16,-17 0 0,-1-18 15,19-17-15,-19 17 0,1 1 16,-1 17-16,1-18 0,-18 1 0,18-1 15,-18 0-15,0 1 16,-36 17 0,36 35-16,-17-35 0,17 18 15,-35-18-15,17 52 0,18-34 16,-18 0-16,18 35 16,0-36-16,0 1 0,36 17 15,-36-17-15,17 0 16,18-18-16,-17 0 0,0 0 15,-18 17-15,17-17 0,1 0 16,-18 18 0,-35-1-1,-1 1-15,1 0 16,18-18-16,-19 17 0,1 1 16,17-18-16,1 18 15,-1-18-15,0 0 0,1 0 16,-1-18-16</inkml:trace>
  <inkml:trace contextRef="#ctx0" brushRef="#br3" timeOffset="-153297.14">12947 970 0,'-18'0'15,"1"0"-15,-1 0 16,36 0 78,17 0-79,0 0-15,36 18 16,-18-18-16,0 0 0,70 0 16,-52 0-16,-1 0 0,89 0 15,-89 0-15,1 0 0,70-18 16,-70 18-16,-1 0 0,-17 0 0,0-18 15,18 18-15,-18 0 0,-1 0 0,1 0 16,0 0-16,-17-17 0,122 17 16,-122-18-16,17 18 0,35-17 15,-35 17-15,-18-18 0,71 18 16,-71-18-16,18 18 0,35 0 16,-53-17-16,1 17 0,52 0 15,-53 0-15,0 0 0,36 0 16,-36 0-16,1 0 0,16 0 15,-16 0-15,-1 0 16,0 0-16,18 0 0,-17 0 16,-1 0-16,35 0 0,-17 0 15,-17-18-15,34 18 0,-35 0 16,1-18-16,-1 18 0,0 0 16,0 0-16,1-17 0,34 17 0,-34 0 15,-1 0-15,35-18 16,-52 18-16,17 0 0,36 0 15,-36-18-15,0 18 0,1 0 0,34 0 16,-34 0-16,-1 0 0,18-17 16,-18 17-16,-17 0 0,70 0 15,-70 0-15,34 0 16,-16 0-16,-19 0 0,19 0 16,-19 0-16,19 0 0,-19 0 0,18 0 15,-17 0-15,17 0 0,1 0 0,-19 0 16,54-18-16,-36 18 0,0 0 15,1 0-15,-19 0 0,19 0 0,-1 0 16,0 0-16,-17-17 0,-1 17 16,1 0-16,0 0 15,-1 0 48,1-18-48,0 18 32,-1 0-15,1 0-32,0 0 15,-1 0-15,-34 0 47,-1 0-31,0 0-1,1 0-15,-19 0 0,1 0 16</inkml:trace>
  <inkml:trace contextRef="#ctx0" brushRef="#br3" timeOffset="-150197.3">1570 529 0,'-18'0'0,"1"0"32,17-17-32,-18-1 15,18 0 1,-18 18-1,18 18 1,-35 17 0,35-17-16,-18-1 0,-17 19 15,35-1-15,-18-17 0,1 35 16,17-18-16,0-18 0,0 36 16,0-35-16,0 0 0,17 17 15,1-17-15,-18-1 0,35-17 0,1 0 16,-19 0-16,54-35 15,-36 35-15,-17-35 0,35-1 16,-36 19-16,1-19 16,17-16-16,-17 34 0,-18-17 15,0-18-15,0 17 0,0 19 16,-35-18-16,-1 17 0,19 0 16,-36 1-16,35 17 0,-17 0 15,17 0-15,-17 0 0,17 35 0,-17-35 16,-18 53-16,35-36 15,18 19-15,0-19 16,18-17-16,17 0 16</inkml:trace>
  <inkml:trace contextRef="#ctx0" brushRef="#br3" timeOffset="-149841.5">1870 617 0,'35'18'31,"-17"-18"-31,-1 0 0,1 18 16,0-18-16,-1 0 16,18 35-16,-17-17 15,0-1-15,-18 1 0,17-1 0,-17 1 16,0 0-16,0-1 15,-17-17 1,-19 0 0,19-17-16,-1-19 15,1 1-15,-1 0 16,18 17-16,0 1 0,-18-36 16,18 35-16,0 0 0,0 1 15,36 17-15,-36-18 0,35 18 16,0-17-16,-17 17 0,-1 0 0,1 0 15,0 0-15,-1 0 0,19 0 16</inkml:trace>
  <inkml:trace contextRef="#ctx0" brushRef="#br3" timeOffset="-149444.79">2452 512 0,'-35'0'31,"17"0"-31,0 0 15,18 35-15,-35 0 16,35-17-16,-18-1 0,-17 19 16,35-19-16,-18 36 15,18-35-15,0-1 0,0 1 16,18-18-16,0 0 16,17 0-16,-17-18 15,-1 18-15,1-35 0,0 35 0,17-35 16,-18 17-16,1 1 0,0-19 15,-18 19-15,17-1 0,-17-17 16,0 17-16,0 1 16,-35 17-16,17 0 15,18 35 1,-17-18-16,17 19 16,0-19-16,0 1 15,35 0-15,-17-1 0,-18 1 0,17 0 16,19-1-16,-19-17 15,1 0-15,17 0 0,-17 0 16,-1 0-16,36-17 0,-35-19 16,0 36-16,-1-35 0</inkml:trace>
  <inkml:trace contextRef="#ctx0" brushRef="#br3" timeOffset="-149089.52">2787 476 0,'18'36'0,"-36"-72"0,0 36 15,1 0-15,-19 18 0,36 17 16,0-17-1,0-1-15,0 1 0,0 0 16,18 17-16,17-17 16,1 17-16,-19-17 15,18-1-15,-35 1 0,18-18 16,-18 17-16,18-17 16,-54 0-1,36-35 1,-17 35-16,17-17 0,-18 17 0,18-18 15,-17 0-15,17-17 0,-18 17 16,18 1-16,0-19 0,35 19 16,-35-1-1,35 18-15,-17 0 0,17 0 16,-17 0-16,0 0 0,52 35 16,-52-17-16,0 0 0,17 17 15,-18-17-15,19 35 16,-36-36-16,0 1 0,17-1 15,-17 1-15</inkml:trace>
  <inkml:trace contextRef="#ctx0" brushRef="#br3" timeOffset="-148073.09">3475 494 0,'0'-18'0,"-71"18"15,36 0 1,17 36-16,-17-19 16,17-17-16,1 35 0,-36 18 15,35-35-15,1 0 0,-1-1 16,18 1-16,0 0 0,-18-1 0,18 18 16,0-17-16,0 0 15,36-18-15,-19 0 16,19 0-16,-19 0 0,1-36 0,-1 36 15,1-17-15,0 17 0,-1-18 16,1 18-16,0-35 0,-18 17 0,17-17 16,-17 17-16,0 1 15,0-1 1,0 53 0,0-17-16,0 0 15,0 52-15,0-52 16,0 17-16,36 36 15,-36-36-15,17 0 0,-17 0 0,18 18 0,-18-17 16,17 70-16,-17-71 16,0-18-16,0 1 15,0 0-15,-17-18 0,-18-36 16,17 1-16,18 18 16,-18-19-16,18 19 0,-35-1 0,35 0 15,0 1-15,-18-1 0,18-53 16,0 54-16,36-1 15,-36 1-15,35-1 0,0 0 16,0 1-16,-17-1 0,35-17 16,-18 17-16,1 0 0,17-34 15,-36 34-15,1 0 0,-1 1 16,1-1-16,-18 0 0,0 1 16,0-1-16,0 0 0,0 1 15,-18 17-15,-17 0 16,18 0-16,-1 0 15,18 17-15,-18-17 0,1 18 16,17 17-16,0-17 0,0 0 16,0-1-16,0 1 0,0 0 15,0-1-15,17 1 16,1-1-16,0 1 0,17 0 16,-18-18-16,1 0 0,0 0 15,17 0-15,-17 0 0,17-18 16,0 18-16,-17-35 0,35 0 15,-36 17-15,1 0 0,35-35 16,-35 18-16,-18-18 16,0 36-16,0-1 15,0 0-15,-18 18 0,0 0 16,-17 0-16,17 18 16,-17 17-16,35-17 15,0-1-15,0 1 16,18 0-16,-18-1 15,35-17-15,0 18 0,-17-18 16,17 18 0,-17-18-16,-1 17 0,1-17 0,0 18 15,-18 0 1,0-1 0,-36-17-16,36 18 0,-35-18 15,35 17-15,-35 1 0,0 0 16,17-18-16,0 17 0,-35 1 15,36 0-15,-1-18 16</inkml:trace>
  <inkml:trace contextRef="#ctx0" brushRef="#br3" timeOffset="-147133.22">4621 582 0,'0'0'0,"-35"0"16,17 0-16,1 0 15,17 18 1,0 17-1,0-17-15,0 17 0,17-17 16,-17 17-16,18 0 0,-18-17 16,0-1-16,18 19 15,-1-19-15,1 1 0,0-18 16,-18-18 0,17 18-16,-17-35 15,18 17-15,-18 1 0,0-19 16,18 36-16,-18-17 0,0-1 15,17 36 32,1-1-47,17 1 16,-17 0-16,17-18 0,-17 0 16,35 0-16,-36 0 0,1 0 15,35-36-15,-36 36 0,19-17 16,-19-1-16,1 18 0,-18-17 15,0-1-15,0 0 0,0 1 16,-18-1-16,18 0 0,-35 1 16,17 17-16,-34-36 0,34 36 15,0-17-15,-17 17 16,17 0-16,1 0 0,52 0 31</inkml:trace>
  <inkml:trace contextRef="#ctx0" brushRef="#br3" timeOffset="-146586.24">5256 335 0,'0'0'0,"-17"0"16,-19 0-16,36 35 16,-17-35-16,17 18 15,0 0-15,0-1 0,0 1 16,0 53-16,17-54 15,-17 18-15,18 18 0,17-17 16,-35-19-16,36 36 0,-19-35 16,-17 17-16,18 0 0,0-35 15,-18 18-15,17 0 16,1-18 0,-18-36-16,0 19 15,17-36 1,-17 35-16,0 1 0,0-19 15,18 19-15,-18-1 0,18 18 32,-18 35-32,17-35 15,1 18-15,0 17 0,-1-17 16,1-1-16,0 1 0,-1 0 16,1-18-16,0 17 0,-1-17 15,1 0-15,-1 0 0,1 0 16,0 0-16,-18-17 0,17 17 15,1-18-15,-18-17 0,18 17 16,-18 1-16,0-1 0,0 0 0,0 1 16,17-1-16,-17 0 0,0 1 15,0-1-15,0 36 32,0 17-17,0-17-15,0-1 16,0 1-16,0 0 15</inkml:trace>
  <inkml:trace contextRef="#ctx0" brushRef="#br3" timeOffset="-146448.33">5768 459 0,'-53'17'31,"53"1"-16,35 0 1,18-18-16,-35 0 0,17 0 16,-17 0-16</inkml:trace>
  <inkml:trace contextRef="#ctx0" brushRef="#br3" timeOffset="-146223.59">6138 459 0,'0'17'0,"-35"-17"0,-18 71 31,18-54-31,0 19 16,35-19-16,0 1 0,-18 17 16,18-17-16,0 0 0,0 17 15,0-18-15,35 1 16,-17 0-16,17-18 16,0 0-16,-17 0 0,0 0 15,17-18-15,-17-17 0,17 17 16,0-35-16,-17 18 0,17 17 15</inkml:trace>
  <inkml:trace contextRef="#ctx0" brushRef="#br3" timeOffset="-145843.15">6244 247 0,'-17'-35'16,"34"70"-16,-52-70 0,17 35 16,1 0-16,17 17 15,0 19 1,0-19-16,0 1 0,17 52 15,1-34-15,-18-19 0,35 54 16,0-53-16,-35 17 16,36 35-16,-36-52 0,17 17 15,-17 1-15,0-19 0,0 1 0,18-1 16,-18 1-16,-35-18 31,35-18-31,-18-17 16,18 0-16,-18 17 15,18 1-15,-17-19 0,17 19 16,0-1-16,35 18 16,-35-18-16,35 18 15,-17 0-15,0 0 16,-1 0-16,1 36 0,0-36 0,17 17 16,-18 1-16,1 17 15,0-17-15,-1-18 0,-17 18 0,0 17 16,0-18-16,-35 19 15,17-36 1</inkml:trace>
  <inkml:trace contextRef="#ctx0" brushRef="#br3" timeOffset="-145360.34">7003 247 0,'-18'-18'16,"36"36"-16,-54-36 0,36 1 0,-17 17 15,17-18 1,0 53-1,0 18-15,0-35 16,17 17-16,-17 0 0,0 1 0,0-1 16,18 18-16,-18 17 0,0-34 15,18-1-15,-18 36 0,0-54 16,0 1-16,0 17 16,0-17-16,0-1 0,17-17 15,1-35 1,0 35-16,-1-35 0,1 17 0,-1-17 15</inkml:trace>
  <inkml:trace contextRef="#ctx0" brushRef="#br3" timeOffset="-145023.98">7302 441 0,'0'18'16,"-52"17"0,52-17-16,-18 17 15,0-35-15,18 17 0,0 1 16,0 0-16,0-1 15,0 1-15,18 0 16,-18-1-16,35 1 0,-17-18 16,-18 18-16,35-18 0,-17 0 15,-1 0-15,1 0 16,0 0-16,-1-36 0,1 36 16,-18-17-16,18-1 0,-1-17 15,-17 17-15,0 0 0,0-17 16,-35 18-16,35-1 0,-18 0 15,-17 18-15,0 0 0,-1 0 16,1 0-16,18 18 0,-19 17 16,19-17-16,17-1 15,0 1-15,35-18 16,0 18-16,0-18 0,18 0 16</inkml:trace>
  <inkml:trace contextRef="#ctx0" brushRef="#br3" timeOffset="-144688.25">7814 423 0,'-53'18'15,"18"0"1,17 17-16,-17-17 16,35-1-16,0 1 0,0-1 15,-18 1-15,18 0 0,0-1 0,0 1 16,0 0-16,36-1 15,-36 1-15,17 0 16,1-18-16,17 0 16,-17 0-16,-1 0 0,19-36 15,-36 19-15,17-1 0,1-17 16,0-1-16,-18 19 0,0-18 16,0 17-16,0 0 0,-71-17 15,18 35 1,35 0-16,1 0 0,-1 0 15,18 35-15,-17-35 0,17 18 16,-18-18-16,18 18 0,35-18 16,0 0-16</inkml:trace>
  <inkml:trace contextRef="#ctx0" brushRef="#br3" timeOffset="-144450.6">8114 194 0,'0'0'0,"0"-18"0,-18 18 16,-17 0 0,35 36-16,-18-19 15,18 1-15,0 17 0,0 0 16,0 1-16,0-1 0,0-17 16,0 17-16,36 0 0,-19 53 15,-17-70-15,0 0 0,18 17 16,-18-17-1,18-18 1,-1-36-16,1 36 0,-1-35 16</inkml:trace>
  <inkml:trace contextRef="#ctx0" brushRef="#br3" timeOffset="-144185.72">8308 370 0,'-18'36'15,"1"-36"-15,17 17 0,-36-17 16,36 36-16,-35-19 15,17 1-15,1 0 0,-18-1 16,35 1-16,-18-1 0,0 1 16,1-18-16,34 0 47,19 0-32,-19 0-15,1 0 16,-1 0-16,1 35 0,0-17 15,-1-18-15,19 18 16,-19-1-16,1-17 0,0 18 16,17-18-16,-18 0 15</inkml:trace>
  <inkml:trace contextRef="#ctx0" brushRef="#br3" timeOffset="-143720.89">8802 247 0,'-18'0'16,"36"0"-16,-71 0 0,35 0 0,-17 0 15,17 0-15,1 0 0,17-18 16,17 18 15,-17 18-31,18-18 16,0 53-16,-18-18 0,17-17 15,1 35-15,-18-18 0,18-17 16,-18 52-16,17-52 0,-17 17 16,18 18-16,-18-35 15,17-18-15,1 17 0,0-17 16,-1 0-16,1 0 16,0-17-16,17-19 15,-17 36-15,-1-35 0,18 17 16,-17 1-16,17-36 15,-35 35-15,0 1 0,0-1 16,0 0-16,0 36 31,0 0-15,0 17-16,0-17 0,0 17 16,0-18-16,0 1 0,18 0 15,-18-1-15,18-17 0,-18 18 16,17-18-16,1 0 15,0-35-15,-18 17 0</inkml:trace>
  <inkml:trace contextRef="#ctx0" brushRef="#br3" timeOffset="-143577.14">9119 265 0,'-17'0'0,"34"0"0,-34 17 0,-1-17 0,18 18 16,-18-18-16,18 17 0,-17-17 15,17 18-15,35-18 16,0 0-16</inkml:trace>
  <inkml:trace contextRef="#ctx0" brushRef="#br3" timeOffset="-143343.73">9349 123 0,'0'0'15,"-36"36"17,36-1-32,0-17 0,0-1 0,0 1 15,0 17-15,0 18 0,0-18 16,53 107 0,-35-125-16,-18 18 0,18 1 15,-1-1-15,1-35 16,-1 0-1,1-18-15,17-17 16</inkml:trace>
  <inkml:trace contextRef="#ctx0" brushRef="#br3" timeOffset="-142853.92">9684 353 0,'0'-18'16,"0"36"-16,-36-36 0,19 18 0,-18 0 15,17 0-15,0 35 0,1-35 16,-1 18-16,-17-18 0,17 35 0,-17-17 15,17 0-15,1-1 0,-1 1 16,18 0-16,-18-18 0,18 17 0,-17-17 16,17 18-16,35-18 47,-17-18-47,-1 18 15,1-17-15,-1 17 0,19-18 16,-19 18-16,1 0 15,0 0-15,-1 0 0,1 0 0,0 18 16,-1 17-16,1-35 0,-18 17 16,17 1-16,-17 0 0,18-1 0,0 1 15,-1 0-15,1-18 16,0 0-16,-1-36 16,1 36-16,0-17 0,17-54 15,-18 54-15,19-54 16,-36 53-16,0 1 15,0-1-15,0 0 0,0 1 16,-18 17 0,0 17-16,1 1 15,-1 17-15,18-17 16,0 0-16,-17-1 0,17 1 0,0 0 16,0-1-16,0 18 0,35-17 15,-35 0 1,17-1-16,19-17 15,-19 0-15,1-35 0</inkml:trace>
  <inkml:trace contextRef="#ctx0" brushRef="#br3" timeOffset="-142016.39">10901 494 0,'0'-18'0,"0"36"0,0-53 0,0 17 16,-18-17-16,18 17 15,-17 0-15,-19 1 0,1 17 16,17 0-16,1 0 16,-1 0-16,-17 17 0,17-17 0,1 36 15,-1-19-15,-17 36 0,17-35 16,18 0-16,-18 34 15,18-16-15,0-1 16,0-17-16,36-18 16,-36 17-16,17-17 0,19 0 15,-19 0-15,1-35 0,-1 35 16,1-18-16,0 18 0,17-70 16,-17 70-16,-18-18 0,17-17 15,-17 17-15,0 1 16,-17 34 15,17 1-31,0 17 16,0-17-16,0-1 0,0 19 0,0-19 15,17 19-15,-17-19 0,36 19 16,-36-1-16,17 35 0,1-52 16,-18 17-16,17 18 0,-17-35 15,0-1-15,0 1 0,-17-18 16,-18 0-1,17 0-15,0 0 0,-52-18 16,52 1-16,-17 17 0,-18-18 16,18 1-16,17 17 0,-17-18 15,17 18-15,0 0 16,54 0 0</inkml:trace>
  <inkml:trace contextRef="#ctx0" brushRef="#br3" timeOffset="-140828.66">11060 476 0,'0'18'31,"0"0"-15,0-1-1,35 1-15,-18-1 0,-17 1 16,36 0-16,-36-1 0,35 19 16,-35-19-16,0 1 15,0 0-15,-18-18 32,18-36-32,-17 36 0,-1-35 15,18 0-15,-18 17 0,18-35 16,0 18-16,0 17 0,0-35 15,0 36-15,36-1 0,-19-17 16,19 35-16,-19 0 16,19 0-16,-19 35 15,1-35-15,0 53 0,-1-35 16,18 35-16,-17-36 16,-18 1-16,18-1 0,-1-17 15,-17 18-15,18-18 16,-18-18-1,18 18-15,-18-17 16,0-18-16,17 17 16,-17 0-16,0 1 0,0-1 15,0 0-15,0 1 16,-17 17 0,17 35-1,-18 0-15,18-17 0,-18 17 16,18-17-16,0-1 0,0 1 15,0 0-15,0-1 0,0 1 0,18 0 16,-18-1-16,35-17 0,-17 18 16,17-18-16,-17 0 15,17-35-15,18-1 16,18-17-16,-54 36 16,18-36-16,-17 35 0,0 1 15,-1-19-15,-17 19 16,0-1-16,-35 18 15,17 0 1,-17 35-16,0-17 16,17-18-16,18 18 0,-17 17 15,-1-35-15,18 18 0,-18-1 16,18 1-16,0-1 0,0 19 16,0-19-16,36 1 15,-19 0-15,1-1 16,17-17-16,-17 0 0,17 0 15,0 0-15,-17 0 0,35-17 16,-18-19-16,-17 36 0,35-53 16,-18 36-16,-35-18 0,35-1 15,-35 1-15,0 17 16,0-17-16,0 17 0,0 1 16,-17-1-16,-19 18 15,36 35 1,0-17-16,-17-18 15,17 18-15,0 17 16,0-17-16,0-1 0,0 19 16,0-19-16,17 1 0,-17-1 0,18 1 15,-18 0-15,18-18 16,-18 17-16,0-52 31,-18 17-15,18 1-16,0-1 0,-18 1 0,18-19 15,-17 19-15,17-1 0,0 0 16,0-17-16,0 17 16,17 18-16,1 0 31,0 0-31,-1 18 0,1 0 16,17-18-16,1 35 0,34 18 15,-52-35-15,-1-1 16,19 18-16,-36-17 15,0 0-15,0-1 0,0 1 16,0 0-16,0-1 0,-36 1 16</inkml:trace>
  <inkml:trace contextRef="#ctx0" brushRef="#br3" timeOffset="-138256.83">10195 952 0,'0'0'0,"0"-17"16,-17 17-16,17-18 15,-36 1-15,19 17 0,-1-36 16,0 36-1,1 0-15,-1 0 16,1 0-16,-1 0 0,0 0 16,1 18-16,-19 17 0,19-35 15,-1 18-15,-17 17 16,17-17-16,0-1 0,18 36 16,0-35-16,0 0 0,0-1 0,0 1 15,18 0-15,-18-1 0,35-17 16,-35 18-16,36-18 0,34 0 15,-52 0-15,52-71 16,-52 71-16,17-35 0,-17 17 16,0 1-16,-18-1 15,17-17-15,-17 17 0,0 0 16,0 1-16,0-1 0,-17 18 47,17 18-47,0 17 0,0-17 15,0-1-15,0 36 16,0-35-16,0 17 0,0-17 16,0 0-16,17 34 15,-17-34-15,18 0 16,0-18-16,-1 0 16,1-36-16,-1 36 15,-17-35-15,18 18 0</inkml:trace>
  <inkml:trace contextRef="#ctx0" brushRef="#br3" timeOffset="-138014.11">10407 952 0,'-18'18'47,"18"0"-47,0 17 15,0-17-15,0-1 0,0 1 16,0 70-16,0-53 15,0 36-15,0-53 0,0 17 16,18 35 0,-18-52-16,0 0 0,0-54 31,0 1-31,0 18 16,0-19-16,-18 1 0,18 0 0</inkml:trace>
  <inkml:trace contextRef="#ctx0" brushRef="#br3" timeOffset="-137795.99">10319 900 0,'0'0'16,"0"-18"-16,17 18 16,1 0-1,17 0-15,-17 0 16,17 18-16,-17 17 0,35-18 16,-36-17-16,-17 18 15,18-18-15,-18 18 0,18-1 0,-18 1 16,0 0-16,-36-18 15,19 17-15,-19-17 16,1 0-16,0 18 0,17-18 16,-17 0-1</inkml:trace>
  <inkml:trace contextRef="#ctx0" brushRef="#br3" timeOffset="-137517.89">10830 864 0,'-17'0'0,"-19"0"31,19 0-31,-1 36 0,18-19 16,0 18-1,0 1-15,0-19 0,0 19 16,18 17-16,-18-18 0,0 0 15,0 0-15,17 18 0,-17-17 0,0-1 16,0-17-16,0-1 0,0 18 0,0-17 16,0 0-16,0-54 31,0 1-31,0 18 16,-17-19-16,17 1 0,0 0 0</inkml:trace>
  <inkml:trace contextRef="#ctx0" brushRef="#br3" timeOffset="-137281.73">10689 917 0,'0'0'16,"0"-17"-16,18 17 16,17 0-1,-17 0-15,-1 0 0,54 17 16,-53-17-16,17 35 16,0-17-16,-17 17 15,-1 1-15,-17-19 16,0 36-16,-35-35 0,-18 17 15,36-17-15,-1-1 16,-53-17 0,54 0-16,-19 0 0,19-17 15,17-18 1,0 17-16,35 18 0</inkml:trace>
  <inkml:trace contextRef="#ctx0" brushRef="#br3" timeOffset="-136500.1">11218 776 0,'0'-18'0,"0"36"0,-17-36 0,-1 18 16,0-17-16,1 17 15,17 17 16,0 19-31,0-1 16,0-17-16,17 52 16,-17-35-16,18 18 15,17-17-15,-35-1 0,18 36 0,0-36 16,-1-18-16,-17 19 0,18-19 16,-18 1-16,18 0 0,17-18 15,-18 0-15,19-18 16,-19-17-16,54-53 15,-53 52-15,-1 1 0,1-18 16,-18 18-16,0-36 16,0 54-16,0-1 15,-18 18 1,1 35-16,-19-17 16,36 17-1,0 18 1,0 0-1,36-18 1,-36-17-16,35-18 16,-18 0-16,36 0 15,-35-35-15,35 17 16,-18 0-16,0-17 0,-17 17 0,53-35 16,-54 18-16,54-35 15,-53 34-15,-1 1 16,-52 35-1,0 0-15,-1 18 16,36-1-16,-17 19 16,-1-36-16,18 17 0,-18 1 15,18 0-15,18-1 16,17 1 0,-17-18-16,0 0 15,-1 17-15,1-17 0,0 0 16,-18 18-16,35-18 15,-35 18-15,17-18 0,-17 17 16,0 1 0,0 0-1,-17-18-15,-18 17 16,-1-17-16,19 18 16,-1-18-16,-17 18 0,-36 17 15,36-17-15,-18-1 0,-35 18 16</inkml:trace>
  <inkml:trace contextRef="#ctx0" brushRef="#br3" timeOffset="-132254.33">15381 15822 0,'0'0'0,"-18"0"15,18 18 532,36-18-531,-36 17-16,0 1 172,17-18-79</inkml:trace>
  <inkml:trace contextRef="#ctx0" brushRef="#br3" timeOffset="-131013.39">13600 12577 0,'-18'0'0,"18"-18"47,0 0-32,18 18 32,-1 18-31,18 0-16,-17-18 16,0 17-16,-1 1 0,1-1 0,17 19 15,-17-19-15,17-17 0,18 36 16,-35-19-16,-1 1 0,36 0 15,-17-1-15,-19-17 0,19 18 16,-1-1-16,-18-17 0,19 0 16,-1 0-16,-17 0 0,-1 0 15,1 0-15,0 0 0,-1-17 16,-17-1 0,0 1-1</inkml:trace>
  <inkml:trace contextRef="#ctx0" brushRef="#br3" timeOffset="-130711.96">14340 12524 0,'0'-18'0,"-35"18"16,35-18-1,0 1 1,-18 17 0,18 35-16,-17-35 15,-1 18-15,18 17 0,-17-17 16,-19 17-16,19-18 0,-1 1 16,-35 35-16,35-35 0,1-1 15,-36 36 1,18 18-16,17-54 15,18 19 1,0-19-16</inkml:trace>
  <inkml:trace contextRef="#ctx0" brushRef="#br3" timeOffset="-128157.08">11818 13582 0,'0'0'0,"0"-18"16,-18 18-16,18-17 0,-17 17 16,17-36-16,0 19 15,-18-19-15,0 19 0,18-1 16,-17 1-16,-1-1 15,1 18-15,-1-18 0,0 18 0,1 0 16,-19 0-16,-17 36 0,36-36 16,-36 52-16,18-34 0,17 0 15,0-1-15,-17 36 0,17-35 16,18 17-16,-17-17 0,17-1 16,0 1-16,0 0 0,35 17 15,-35-17-15,18-18 0,35 17 16,-18-17-16,-17 0 0,17 0 0,35-35 15,-52 35-15,17-18 0,53-52 16,-52 52-16,17-70 16,-36 70-16,-17-17 15,18-18-15,-18 36 0,0-19 16,0 19-16,-18 17 16,-17 0-1,17 35-15,18 0 0,0-17 16,0 35-16,0-36 0,0 19 15,0 17-15,18-36 16,-18 1-16,53 35 16,-53-36-16,71 19 0,-71-19 15,17-17-15,1 0 0,-1 0 16,1 0-16,0 0 0</inkml:trace>
  <inkml:trace contextRef="#ctx0" brushRef="#br3" timeOffset="-127825.33">12171 13423 0,'0'0'15,"-18"-17"1,1 17-16,17 17 47,0 18-32,0 1-15,0-19 16,0 1-16,0 35 0,0-18 16,-18 53-1,18-52-15,-18-1 0,18 88 16,-17-87-16,-1 34 16,18-34-16,-18-1 0,18 0 15,0-17-15,0-1 0,0 19 16,0-19-1,18-17-15,0 0 16,-18-35-16,35 35 0,-17-35 16</inkml:trace>
  <inkml:trace contextRef="#ctx0" brushRef="#br3" timeOffset="-127550.02">12171 13476 0,'-18'-18'15,"36"36"-15,-53-53 0,35 17 16,35 18 0,0 0-1,36 18 1,-36-1-16,18 19 16,-36-19-16,1-17 0,17 36 15,-35-19-15,18 1 0,-18 17 16,0-17-16,0-1 0,-35 1 15,-1 0-15,19-1 0,-36-17 16,35 18-16,-17-18 0,17 0 0,1 0 16,-1 0-16,0 0 0,1-18 15,-1 18-15,18-17 0</inkml:trace>
  <inkml:trace contextRef="#ctx0" brushRef="#br3" timeOffset="-127272.24">12735 13441 0,'0'-18'0,"-53"1"31,36 17-15,17 35-16,0 18 15,0-18-15,0-17 0,0 17 16,0 0-16,0 18 0,17 88 15,-17-88-15,0 35 16,0-52-16,0-1 0,0 0 0,0 0 16,0-17-16,-17 0 15,17-36 1,0-17 0,0 0-16</inkml:trace>
  <inkml:trace contextRef="#ctx0" brushRef="#br3" timeOffset="-127039.52">12541 13494 0,'0'-18'0,"0"36"0,0-54 16,0-16-16,36 34 15,-19 18-15,18 0 16,18 0-16,-35 18 16,0-18-16,17 35 0,18 18 15,-18 0 1,-35-36-16,0 1 0,0 17 15,-35-17-15,17-1 0,-35 19 16,18-19-16,0 1 0,-18 0 16,18-18-16,17 0 0,-17 0 15,17 0-15,0 0 0,18-18 0,0-17 16</inkml:trace>
  <inkml:trace contextRef="#ctx0" brushRef="#br3" timeOffset="-126371.7">13017 13194 0,'0'-18'0,"0"36"0,-35-36 0,35 1 0,-17-1 16,-1 18 0,0 0-16,18 35 15,0 1-15,0-1 16,0-18-16,0 19 0,0 34 15,0-17-15,18-18 0,0 107 16,-18-107-16,17 0 0,-17 0 16,18 1-16,-18-19 0,35 36 15,-35-35-15,18-18 0,17 18 16,-17-18-16,-1 0 0,54-36 16,-53 1-16,17 17 15,-18 1-15,1-1 0,0-17 0,35-53 16,-53 52-16,0 19 15,17-36-15,-17 35 0,0 0 16,-35 1-16,35-1 0,-18 18 16,1 0-16,17 35 15,-36-35-15,1 71 0,35-53 16,0-1-16,-17 36 0,17-18 16,0-17-16,0 17 0,0 1 15,35-19-15,-35 1 0,17 0 0,19-1 16,-19-17-16,54 0 15,-1-17 1,-52 17-16,17-36 0,18-17 16,-17 36-16,-19-19 0,36-16 15,-53 16-15,18 19 0,-1-19 0,-17 1 16,0 17-16,-17 18 16,-1 18-1,-17 17 1,17 1-16,18-19 0,-17 19 15,17-1-15,0-18 0,0 1 16,0 17-16,17-17 0,-17 0 16,35-1-16,-17 1 15,0 0-15,-18-1 16,0 1-16,0 0 0,0-1 16,-71 18-16,36-35 15,0 18-15,-54 17 16,37-35-16</inkml:trace>
  <inkml:trace contextRef="#ctx0" brushRef="#br3" timeOffset="-125360.22">9860 13564 0,'0'-17'16,"0"34"-16,-18-34 0,-17-36 16,18 35-16,-1 0 0,0 1 15,-17-1-15,0 1 16,17 17-16,-70 0 16,53 0-16,17 35 0,-53-18 15,36 19-15,18-19 0,-36 19 16,35-19-16,18 19 0,-18-1 15,18-18-15,0 1 0,0 0 16,0-1-16,36 1 0,-36 0 0,35-1 16,0-17-16,0 0 0,-17 18 15,53-18-15,-54 0 16,19-35-16,-1 35 0,-18-18 16,19 18-16,-19-35 0,19-1 0,-36 19 15,17-1-15,-17 1 0,0-1 0,0 0 16,0 1-16,0-1 0,0 0 15,-17 18-15,17-17 0,-36 17 16,19 0-16,-1 0 16,18 35-16,0-17 0,-18 17 15,18-17-15,-17-1 0,17 54 16,0-54-16,0 19 0,0 17 16,0 17-16,35-17 0,-35 71 15,18-89-15,-18 0 16,0 36-16,0-36 0,0 0 15,0 18-15,0-35 0,-36-1 16,19 1-16,-18-18 16,17 0-16,0 0 0,1 0 15,-1 0-15,-17-35 0,17 35 16,-17-18-16,17 18 0,1-35 0,-1 17 16,0 1-16,-17 17 15,17-18-15,1 18 0</inkml:trace>
  <inkml:trace contextRef="#ctx0" brushRef="#br3" timeOffset="-125025.17">9860 13670 0,'0'0'0,"-18"-18"32,54 18-32,-36 18 0,35-18 15,0 35-15,-17 1 0,0-19 16,17 19-16,-17-1 16,-18-17-16,17 17 15,-17-18-15,0 1 16,-35-18-1,17-18 1,18-17-16,-17 0 16,17 17-16,0-17 0,0-18 15,0 35-15,17-17 0,19-18 16,-19 53-16,18 0 16</inkml:trace>
  <inkml:trace contextRef="#ctx0" brushRef="#br3" timeOffset="-124540.64">10178 13705 0,'17'0'0,"-70"-70"0,89 140 15,-19-34-15,1-36 0,-18 17 16,0 1-16,18-18 16,-1 0-1,1-18-15,-1 1 16,1-19-16,-18 19 0,18-1 16,-18 0-16,0-17 0,0 18 15,0-1-15,0 0 0,0 1 16,-18 17-16,0 0 15,1 0-15,-18 17 16,35 19-16,-18-36 0,18 35 0,0-18 16,0 1-16,0 0 0,0 35 15,0-36-15,0 1 0,0 0 16,0-1-16,18 1 0,-1 17 16,18-35-16,-17 18 0,17-18 15,-17 0-15,0 0 0,35-35 16,-1-18-1,-34 35-15,17-17 16,-35 17-16,0 0 0,0 1 16,0-1-16,0 0 0,0 1 15,0-1-15,-17 18 16,-1 0-16,-17 18 0,17 17 16,1 0-1,17-17-15,-18 17 0,18-17 16,0 0-16,0-1 0,0 1 15,0 0-15,18-1 0,-18 1 16,35-18-16,-18 17 0,1-17 16,0 0-16,17 0 0,18-35 15,-35 35-15,17-17 0,18-19 16,-36 19-16</inkml:trace>
  <inkml:trace contextRef="#ctx0" brushRef="#br3" timeOffset="-124192.17">10795 13652 0,'0'53'16,"-35"-106"-16,70 53 0,-88 0 0,35 0 15,18 18-15,-17 0 16,17 17-16,0-17 16,0-1-16,0 1 0,0 0 15,0-1-15,0 1 0,17-18 16,-17 18-16,0-1 0,18-17 16,-18-17 15,0-1-16,-18-17 1,18 17-16,-35 0 0,35-17 16,-17 0-16,17 17 0,0-17 15,0 17-15,0 1 0,0-1 0,35 0 16,-18 18 0,1 0-16,0 0 0,17 36 15,-17-1-15,-1-18 0,1 36 16,0-35-16,-18 17 0,17 18 15,-17-17-15,0-1 16,-35 71 0,35-71-16,-35-17 0</inkml:trace>
  <inkml:trace contextRef="#ctx0" brushRef="#br3" timeOffset="-122196.77">14164 13476 0,'18'-35'0,"-18"17"16,0 1-1,17 17-15,-17 17 16,0 18 0,0 1-16,0-19 15,0 1-15,0 17 0,0-17 0,0 35 16,0-36-16,0 19 0,0-19 16,0 1-16,0 0 0,0-1 15,0-34 16,18 17-15,0-18-16,-18-17 0,35-18 16,-18 35-16,1 1 15,-18-1-15,0 53 32,18-17-17,-18 35-15,0-36 0,17 1 16,-17 0-16,36 17 15,-19-17-15,54-1 16,-53-17-16,70 0 16,-71-35-16,36 0 15,-17 17-15,16-53 16,-34 54-16,-18-18 0,0-18 16,0 35-16,0-17 0,-35-1 15,35 1-15,-18 35 0,-17-35 16,0 35-16,17-18 0,0 18 15,54 0 17</inkml:trace>
  <inkml:trace contextRef="#ctx0" brushRef="#br3" timeOffset="-121614.22">15099 13000 0,'0'0'0,"-71"17"32,54 1-32,-1 17 15,18-17-15,-18 0 0,18 17 0,0 18 16,0-18-16,0 0 0,0 36 16,18-36-16,17 89 15,-35-89-15,18 0 0,-18 36 16,0-36-16,0-17 0,18 17 15,-18-17-15,0-1 0,17 1 16,1-53 15,-18 17-31,18 0 0,-18-17 0,35-35 16,-35 52 0,17-17-16,-17-1 0,18 19 0,0 34 31,-18 19-31,17-19 15,-17 1-15,18 35 16,0-36-16,-1 19 0,1-1 16,0-17-16,-1-1 0,36 19 15,-18-19-15,1-17 16,-19 0-16,1 0 0,17-17 16,-17 17-16,-1-18 15,1-17-15,-18 17 0,0 0 0,0-35 16,0 36-16,0-1 0,0 1 15,0-1-15,0 0 0,0 36 32,-18-18-32,18 35 15,0 0-15,0-17 16,0 17-16,0-17 16,0 0-16,0-1 0,18-17 15,0-35 1</inkml:trace>
  <inkml:trace contextRef="#ctx0" brushRef="#br3" timeOffset="-121278.86">15628 13335 0,'0'0'0,"-18"0"0,1 0 0,17 35 16,-18-17-16,18 0 15,35 17-15,1-18 16,-1-17-16,-17 18 0,52 0 15,-35-18-15,1 0 0,52 17 16,-70-17 0,17 0-16,-35 18 15,-18 0 1,18-1 0,-35 1-16,35 0 0,-18-1 15,1 18-15,17-17 0,-18 0 16,18 17-16,0-17 0,0-1 0,0 1 15,0 0-15,0-1 16,35 1-16,1-18 16,-1 0-16,0 0 15,-17-18-15,17 18 0,18-53 16,-35 18-16,17 17 0,18-52 16</inkml:trace>
  <inkml:trace contextRef="#ctx0" brushRef="#br3" timeOffset="-120912.67">16245 13159 0,'0'-36'15,"36"266"-15,-72-424 0,19 141 0,17 35 0,-53 0 16,53 1-16,0 34 31,0 19-31,17-19 0,1 54 16,-18-36-16,18 0 16,17 54-16,-17-36 0,-18-1 15,17 54-15,1-70 0,-18 16 16,18 54-16,-18-70 15,0-19-15,0 1 0,0 0 16,-36-18 0,36-36-16,-17 1 15,17 0-15,0-18 16,0 17-16,0 19 0,0-36 16,0 18-16,0 17 0,35 0 15,-17 18-15,-1 0 16,19 36-16,-19-36 0,18 70 15,1-52-15,-1 17 0,18 18 16,-35-18-16,-1 1 0,18-1 16,-17 0-16,0-17 0,-18 17 15,0-17-15,-36-1 16</inkml:trace>
  <inkml:trace contextRef="#ctx0" brushRef="#br3" timeOffset="-120480.48">17480 13035 0,'-53'0'15,"106"0"-15,-123 0 0,52 0 0,0 0 0,1 0 16,17 35-1,0-17 1,0 17-16,35 18 0,-35 0 16,18-18-16,-1 71 0,-17-53 15,18-18-15,-1 71 16,-17-70-16,0 16 0,0 1 16,0-35-16,0 0 0,18 17 15,0-35 1,-1-18-16,1 18 0,17-53 15</inkml:trace>
  <inkml:trace contextRef="#ctx0" brushRef="#br3" timeOffset="-120165.4">17745 13388 0,'-36'35'32,"1"0"-17,18 1-15,17-19 0,-18 1 16,18 35-16,0-35 0,0-1 15,0 18-15,35-17 16,-35 0-16,18-18 0,-18 17 16,35-17-16,0 0 0,-17 0 15,0 0-15,17-17 16,0 17-16,-17-36 0,35-34 16,-36 52-16,1-70 15,-18 53-15,0 0 0,-35-18 16,-1 35-16,1 0 0,-18 1 15,36-1-15,-19 18 0,-17 0 16,36 35-16,-1-35 0,18 18 16,0 0-16,35-1 15,1 19-15,-1-36 0,-17 0 16</inkml:trace>
  <inkml:trace contextRef="#ctx0" brushRef="#br3" timeOffset="-119824.95">18292 13406 0,'0'-18'0,"0"36"0,0-54 16,0 19-16,0-1 16,-18 18-1,0 18 1,1 17-16,-19 18 16,36-36-16,-17 19 0,-19 34 15,36-34-15,0-19 0,0 1 16,0-1-16,0 1 0,18 35 15,17-53-15,1 0 16,-19 0-16,1 0 0,35-18 16,-18-35-16,-17 18 15,-1 18-15,1-19 0,0-17 16,-18 18-16,0 0 0,0-18 16,-36 35-16,36 1 0,-53-19 15,36 36-15,-1 0 0,-17 0 16,0 0-16,17 18 0,0-18 15,18 35-15,-17-17 0,17 0 16,35-18-16</inkml:trace>
  <inkml:trace contextRef="#ctx0" brushRef="#br3" timeOffset="-119540.53">18732 13000 0,'-17'-18'16,"34"36"-16,-52-53 0,0 17 16,17 18-1,18 35 1,0-17-16,0-1 16,0 36-16,36-35 0,-36 17 15,17 36-15,1-36 0,-18 18 16,17-18-16,-17 18 0,0 0 0,0 0 15,0-18-15,0 36 0,0-36 16,0 0-16,0-17 0,-17 0 0,17-1 16,0-34-1,35 17-15,-35-53 16,35 35-16</inkml:trace>
  <inkml:trace contextRef="#ctx0" brushRef="#br3" timeOffset="-119061.93">18997 13106 0,'0'-18'32,"0"53"-32,-18-35 0,18 18 0,-17 53 15,17-36-15,0-18 16,0 54-16,0-53 16,0 52-16,0-52 0,0 17 15,0-17-15,0-1 0,0 1 16,-35 0-16,17-1 15,0 1-15,1-18 16,-1 0-16,18 18 16,-35-18 62,17 0-78,0-18 15,1 18-15,34 0 94,1 18-94,0-18 16,17 0-16,-17 0 15,-1 0-15,1 0 0,0 0 16,-18-18 0</inkml:trace>
  <inkml:trace contextRef="#ctx0" brushRef="#br3" timeOffset="-118302.45">19138 13088 0,'-17'0'31,"17"-18"-15,0 36 31,-18-18-47,18 35 15,-35 1-15,-1-1 0,19-17 16,-36 52-16,18-35 0,17-17 15,-35 53-15,35-54 16,1 18-16,-19 18 0,36-35 16,-17 0-16,17-1 15,0-52 17,17 35-17,-17-18-15,0 1 0,18 17 16,-18-18-16,18 18 15,-1 0-15,1 0 16,0 0-16,-1 0 0,1 0 0,0 0 16,-1 0-16,18 0 0,18 18 15,-35-18-15,0 0 0,17 17 16,-17 19-16,-1-36 0,1 17 16,-1 1-16,-17 0 0,18-1 15,-18 1-15,0-1 0,18 1 16,-18 0-16,17-1 15,-17 1 1,0 0-16,0-1 16</inkml:trace>
  <inkml:trace contextRef="#ctx0" brushRef="#br3" timeOffset="-117662.02">20302 12894 0,'-17'-18'31,"-1"18"-31,18 36 0,-18-19 16,18 1-16,0 17 0,0 18 15,0-18-15,0 36 16,0-36-16,36 1 0,-36 87 16,17-70-16,-17-18 0,0 36 15,0-54-15,18 19 0,0-1 16,-18-17-16,17-1 15,1-17-15,0 18 0,-1-18 0,1 0 16,17 0-16,0-35 16,-17 35-16,35-53 0,-35 35 15,-1-17-15,18-36 16,-17 1 0,0 52-16,-18 0 0,0 1 15,0-1-15,0 53 16,0 1-1,0-19-15,0 1 0,0 17 16,0-17-16,0-1 0,0 19 16,0-19-16,17 1 0,1-18 15,0 0 1,-1-35-16</inkml:trace>
  <inkml:trace contextRef="#ctx0" brushRef="#br3" timeOffset="-117509.39">20743 13035 0,'0'0'16,"-17"0"-16,-1 0 0,0 0 15,18 18 1,18-18 0,17 0-16,18 0 15,-17 0-15,-1 0 0</inkml:trace>
  <inkml:trace contextRef="#ctx0" brushRef="#br3" timeOffset="-117282.52">21026 12823 0,'0'0'0,"0"-17"15,-36 52 1,36-17 0,-17 17-16,17-17 15,0-1-15,0 1 0,0 17 0,35 0 16,-35 1-16,0-19 0,0 19 15,18 17-15,-18-18 16,0 0-16,0 18 0,-36-18 16,36-17-16,-17 35 0,17-35 15,0-1-15,35-17 16,18-53-16</inkml:trace>
  <inkml:trace contextRef="#ctx0" brushRef="#br3" timeOffset="-116750.08">21220 13123 0,'0'-17'15,"-18"87"-15,36-123 0,-18 18 0,-36 35 16,19 0-16,-36 35 16,35-35-16,-17 36 0,-36-1 15,54-17-15,-19 17 0,-17 0 16,36 0-16,-18-17 0,17 0 16,0-1-16,18 1 15,18-18 1,17-18-1,0 18-15,-17-17 0,0 17 16,17 0-16,-17 0 16,-1 0-16,36 0 0,-35 17 0,-1-17 15,19 18-15,-19 17 0,1-35 16,17 35-16,-17-17 0,0 0 16,-1-18-16,18 17 15,18 1 1,-35-18-16,0 0 0,-1 0 15,1 0-15,17-35 0,1 17 16,-19 18-16,1-35 0,17 0 16,-35 17-16,18-17 0,-1 17 0,1-35 15,-18 35-15,0 1 0,0-18 16,0 17-16,-18 18 16,-17 0-16,0 0 15,17 18-15,1 17 0,-19 0 16,19-17-16,17-1 0,-36 36 15,36-17-15,-17-19 0,17 36 16,0-35-16,0-1 16,0 19-16,0-19 0,35 1 15,18 17-15,-18-17 16,-17-18-16,35 0 0,-18 0 16,0 0-16,36 0 0,-36 0 15,0 0-15,36-18 0</inkml:trace>
  <inkml:trace contextRef="#ctx0" brushRef="#br3" timeOffset="-114181.41">10918 14411 0,'18'0'16,"-18"-18"-16,0 1 15,0-1 1,-18 18-1,18-18-15,-17 18 0,-18 0 16,17 0 0,0 0-16,-17 0 0,17 0 0,1 0 15,-36 18-15,18 17 0,17 1 16,-35 17-16,35-18 0,1 0 16,-19 18-16,36-18 0,-17-17 15,17 0-15,0 17 0,35-18 16,0-17-16,18 0 0,-17 0 15,-1 0-15,53-35 16,-53 0-16,1 17 0,16-17 16,-34 0-16,17 17 0,-17-17 0,0 0 15,-18-1-15,0 19 0,0-1 16,0 0-16,0 1 0,0-1 16,-18 18-1,18 18-15,0 17 16,0 0-16,0 1 0,0-1 15,0 35-15,0-17 0,0 0 16,0 0-16,0 0 0,0 0 0,0 70 16,0-70-16,0 0 0,0 0 15,0 18-15,0-36 0,0 0 16,0 1-16,-35-19 0,35 1 0,-18-18 16,0 17-16,18 1 0,-35-18 15,18 0-15,-1 0 0,18-35 16,-18 35-16,1-35 0,17 17 15,-18 0-15,18-17 0,0 17 16,0-17-16,0 17 0,0-34 16,18 16-16,17 19 0,0-1 15,0 0-15,-17 1 0,35-1 16,-18 0-16,1 1 0,16-1 16,-16 0-16,-1 1 0,18-18 15,-35 17-15,17-17 0,18-54 16,-36 54-16,1 0 15,-18-36-15,0 36 0,0-53 16,0 70-16,-18 1 16,1-1-16,-18 18 0,17 35 15,0-35-15,1 36 16,-1 16-16,18-34 0,0 17 16,0 1-16,0-19 0,18 1 15,-18 0-15,35 17 0,0-18 16,0-17-16,1 18 0,-19 0 15,1-18-15,17 17 0,-17-17 16,0 0-16,-18 18 0,17-18 16,-17 18-16,0-1 15,0 1-15,0 0 16,0-1-16,0 1 16,0-1-16,0 1 0,0 0 15,0-1-15,18 1 16,-1-18-16,19 18 15,-1-18-15,36-36 16,-36 19-16,18-19 16,-18 19-16,0-1 0,-17-17 15,35 0-15,-35-1 0,-1 19 16,1-54-16,-18 54 0,17-19 16,-17 1-16,0 17 15,0 1-15,-35-1 0,18 18 16,-19 35-16,19-35 15,-1 36-15,-17-1 0,35-17 16,-18-1-16,0 54 16,18-54-16,0 1 0,0 17 15,0-17-15,18 0 0,17-1 16,-35 1-16,36-18 0,17 17 16,-36-17-16,18 0 0,36 0 15,-36 0-15,1-17 0,16 17 0,-16-35 16,-1 17-16,0 0 0,-17 1 15,52-36-15,-52 35 0,17-70 16,-17 70-16,-18-17 0,0-18 16,0 35-1,-18 1-15,-17 17 0,0 0 16,17 35-16,1-35 0,-1 35 16,-17 1-16,35-1 0,-18-17 15,18 17-15,0 18 0,0-18 16,0-17-16,18 17 0,17-17 15,-35-1-15,70 1 16,-52-18-16,17 0 0,18 0 0,-17 0 16,-1 0-16,0-18 0,-17 18 15,17-35-15,0 17 0</inkml:trace>
  <inkml:trace contextRef="#ctx0" brushRef="#br3" timeOffset="-113822.29">12788 14587 0,'0'0'16,"-17"-17"-16,-19 17 0,19 0 15,-1 0-15,18 35 16,-18-17-16,18 35 16,0-36-16,0 1 15,18 35-15,-18-18 16,18-35-16,-18 18 0,0-1 0,17 1 16,-17 0-16,18-18 0,-18 17 15,0-52 16,0 0-31,0 17 16,-18-88 0,18 89-16,0-1 0,0-35 15,0 35-15,36-17 16,-1 17-16,-18 18 16,1 0-16,0 0 0,17 36 15,0-1-15,-17-17 0,17 52 16,-17-52-16,-1 17 0,1 36 15,-18-36-15,0 0 0,0 18 16,0-35-16,-35-1 0,35 1 16,-18-18-16</inkml:trace>
  <inkml:trace contextRef="#ctx0" brushRef="#br3" timeOffset="-112824.11">14358 14587 0,'0'-17'0,"0"34"0,-35-52 0,17 17 16,0 18-1,-17-17-15,-18 17 16,53 35-16,-17-35 0,-19 35 16,1 1-16,35-19 0,-35 36 15,35-35-15,0 17 0,-18 18 16,18-35-16,0-1 0,35 36 15,1-35-15,-19-1 0,1-17 16,17 18-16,1-18 0,-19 0 16,18 0-16,-17 0 0,0-18 0,17 18 15,18-52-15,-35 34 0,-1-17 16,19-18-16,-36 17 0,0-52 16,0 53-16,-36 17 15,36-17-15,-70 0 0,34 17 16,-17 1-16,36 17 0,-18 0 15,17 0-15,-17 0 0,17 35 0,0-35 16,1 35-16,-19 0 0,36-17 16,-17 0-16,17 35 15,70-1 1,-34-34-16,-1 0 0,35-1 16,-17-17-16,-17 0 0,52 0 15,-35 0-15,-18-17 0,18 17 0,-18-36 16,18 19-16,-18-18 0,1 17 0,17-35 15,-36 35-15,-17-17 0,18-18 16,-18 36-16,0-1 0,-18 0 16,18 1-16,-35 17 0,-18 0 15,35 0-15,-17 35 0,-18 18 16,53-36-16,0 1 16,-17 0-16,17-1 0,0 1 15,70 17 1,-35-17-16,18 0 0,-35-18 15,0 0-15,35 17 0,-36-17 16,1 0-16,-1 18 0,1-18 16,-18 17-16,0 1 15,0 0-15,0 17 0,0-17 16,0-1-16,-18 19 16,18-19-16,0 1 0,-17-1 15,17 1-15,0 0 0,17-18 16,-17 17-16,36-17 15,-19 0-15,1 0 16,35-35-16,-35 17 0,35-17 16</inkml:trace>
  <inkml:trace contextRef="#ctx0" brushRef="#br3" timeOffset="-112417.96">15628 14658 0,'0'-18'0,"0"36"0,-18-36 15,18 1-15,-35-19 0,17 19 16,18-1-16,-17-17 0,-18 35 16,17 0-16,-17 0 15,17 0-15,0 0 0,-35 17 16,36 36-16,-18-35 0,-1 35 16,19-18-16,-1 0 0,0 1 15,18-1-15,0-17 0,53 17 16,-53-17-16,36-18 0,-1 0 15,0 0-15,-17 0 0,35-18 16,-36 18-16,1-35 0,17 17 16,-17 0-16,-18 1 0,17-36 15,1 35-15,-18 1 0,0-1 16,0 0-16,0 1 16,0 52 15,0-17-31,0-1 0,0 1 15,0-1-15,0 36 0,0-17 16,18-1 0,-1-17-16,1-1 0,0-17 15,-1 0-15,54-35 16,-53 35-16</inkml:trace>
  <inkml:trace contextRef="#ctx0" brushRef="#br3" timeOffset="-112056.87">15910 14552 0,'0'0'0,"-17"0"0,-36 71 32,53-54-32,0 19 15,0-1-15,0-18 0,35 54 16,-35-36-16,0-17 16,0 17-16,0-17 0,0-1 15,0 1-15,0-53 31,0 0-31,0 17 0,0-17 16,0 17-16,0-70 16,0 53-16,18-18 15,-18 35-15,17 0 0,1 1 16,17-1-16,-17 18 16,-1 0-16,1 35 0,0-35 15,-1 36-15,1-19 0,-18 1 0,18 17 16,-1-17-16,-17 17 0,0 0 0,18-17 15,-18 17-15,0-17 0,18 0 0,-18-1 16,0 1-16,17-1 0,71-17 16,-52 0-16,17-17 0,0 17 15</inkml:trace>
  <inkml:trace contextRef="#ctx0" brushRef="#br3" timeOffset="-111369">16810 14570 0,'-159'0'31,"124"0"-31,0 0 0,-1 0 16,1 17-16,-36 1 0,54-18 16,-1 35-16,-17 1 15,35-19-15,0 36 16,0-35-16,0-1 0,35 1 16,-35 0-16,18-18 0,-18 17 0,53 1 15,-36-18-15,19 0 16,-19 0-16,19 0 0,-1-35 15,0 17-15,-17-17 0,17-1 16,-17 19-16,-1-1 0,1 1 16,0-19-16,-18 19 0,17-1 0,-17 0 15,0 54 1,0-1 0,-17-17-16,17 17 0,0-18 15,0 72-15,0-54 0,0 0 16,-18 71-16,18-53 0,-18 0 15,1 35-15,-1-53 0,18 1 16,-18-1-16,18-17 0,-17-1 0,-1-17 16,0-17-1,1-19-15,17-17 16,-18 36-16,18-54 16,0 54-16,0-19 15,35 19-15,-17-1 16,0 18-16,17 0 0,18-18 15,-18 1-15,0-1 0,-17 18 0,53-35 16,-36 17-16,0 0 0,36-34 16,-36 16-16,-17 19 0,35-54 15,-36 36-15,1 0 0,-18-36 16,0 53-16,0-17 0,0 17 16,0 1-16,0-1 0,-35 1 15,17 17-15,-17 0 0,17 0 16,0 17-16,1 18 15,-1 1-15,1-19 0,17 19 0,0-19 16,0 19-16,0 16 0,0-16 16,0-19-16,0 19 0,0-19 0,17 1 15,-17 0-15,35-1 16,-35 1-16,18-18 0,70 0 16,-70 0-16,52-18 15,-34 1-15,-1 17 0,53-18 16,-35 0-16</inkml:trace>
  <inkml:trace contextRef="#ctx0" brushRef="#br3" timeOffset="-110490.05">14570 15557 0,'-18'0'0,"18"18"31,18-18-31,-1 0 16,-17-18-16,36 18 15,-19-35-15,1 35 0,0-35 0,-1 0 16,1 17-16,-1 0 0,-17-17 16,18 17-16,-18 1 0,-53 17 15,18 17 1,0-17-16,17 36 0,-17-1 15,-18 18-15,35-18 0,1 0 16,17 18-16,0-17 0,0-1 0,0 0 16,17 18-16,36 0 0,-35-35 15,17-1-15,0 1 0,1 0 16,-1-18-16,-18 17 0,36-17 16,-35 0-16,0 0 0,-1 0 0,-17 18 15,-53 0 1,36-18-16,-71 17 15,70 1-15,-53-18 16,54 0-16,-19 0 16,19 0-16,52 0 31,0 0-31,18-18 16,-35 18-16,17-17 15,36-1-15,-36 0 0,0 1 16,53-1-16</inkml:trace>
  <inkml:trace contextRef="#ctx0" brushRef="#br3" timeOffset="-110042.54">15240 15575 0,'0'-18'15,"0"36"-15,0-53 0,18 0 0,-18 17 16,0 0-16,0 1 16,-18 17-1,18 35-15,-18-17 16,-17-1-16,35 1 0,0 35 15,-18-36-15,18 1 0,0 70 16,0-70-16,0 35 16,18-36-16,17 19 15,-35-19-15,36-17 0,-19 18 16,19-18-16,-19 0 0,18 0 16,-17 0-16,0-18 0,17 18 15,0-17-15,-17-19 0,0 1 16,-1-18-16,1 36 0,-18-19 15,17-17-15,-17 36 0,0-1 16,0-17-16,-35 17 16,18 18-1,-1 0-15,18 35 16,0-17-16,-18 17 16,18-17-16,0 17 0,0 18 15,0-35-15,18 17 0,-18 0 16,18-17-16,-18 0 0,35 17 15,-18-35-15,-17 18 0,36-18 16,-19 0-16,1 0 0,35-18 16,-35-17-16,17-18 15,0 18-15,0-36 16</inkml:trace>
  <inkml:trace contextRef="#ctx0" brushRef="#br3" timeOffset="-109800.93">15857 15487 0,'0'-18'0,"-17"71"0,34-88 0,-17 0 16,0 52 15,0 19-15,0-1-16,0 0 15,0 0-15,0 36 0,0-18 16,0 0-16,0 88 16,0-88-16,0 17 0,-17 71 15,17-88-15,0 0 0,0-17 0,0 52 16,17-71-16,-17 1 0,0 0 15,18-1-15,0-52 16,-18 0-16,0 0 16,17-1-16,-17 1 0,18-18 0,-18-53 15</inkml:trace>
  <inkml:trace contextRef="#ctx0" brushRef="#br3" timeOffset="-109576.14">15875 15716 0,'18'71'0,"-36"-142"0,0 54 0,18-1 16,-17 0-16,17 1 15,0-1 1,35 18-16,0 0 0,-17 0 16,35 0-16,-36 0 15,1 0-15,0 35 0,17-17 0,-17 17 16,-18 1-16,17-1 16,-17-18-16,0 36 15,-35-35-15,35 0 0,-53-1 16,35 1-16,-17-18 0,0 18 15,17-18-15,-17 0 0,0 0 16,17 0-16,0-36 0</inkml:trace>
  <inkml:trace contextRef="#ctx0" brushRef="#br3" timeOffset="-109258.28">16563 15646 0,'-35'-18'16,"70"36"-16,-70-54 0,17 36 0,0-17 15,1-1-15,-1 18 16,18 18 0,0 17-16,0-17 15,0 17-15,0 0 0,0 36 16,0-18-16,0 0 0,0 52 15,0-52-15,0 0 0,0 88 16,-18-105-16,18-19 0,0 19 16,0-72-1,36 19-15,-36-19 16,0 1-16,17 0 0,-17-18 0,0 18 16,18-124-16,-18 88 15</inkml:trace>
  <inkml:trace contextRef="#ctx0" brushRef="#br3" timeOffset="-109073.02">16492 15663 0,'-53'-123'15,"53"88"1,53 193-16,-106-334 0,89 176 16,-1 0-16,-17 35 0,-1-35 15,19 18-15,-19-18 0,18 35 16,-17-17-16,35 52 0,-35-52 16,-18 17-16,17 36 0,-17-54 15,0 19-15,-17 17 16,17-36-16,-53 1 0,17-18 15,1 0-15,18 0 0,-36 0 16,17 0-16,19-18 0,-19-17 16</inkml:trace>
  <inkml:trace contextRef="#ctx0" brushRef="#br3" timeOffset="-108372.08">17286 15699 0,'0'-18'0,"0"0"0,-106-35 31,89 53-31,-36 0 0,35 0 16,-17 0-16,-18 18 16,35 17-16,-35 36 0,53-53 15,0-1-15,0 18 0,-17-17 16,17 17-16,0-17 0,0 17 15,0-17-15,0 0 0,35-1 16,18 1-16,-35-18 0,34 0 16,-16 0-16,-19-35 0,19 35 0,17-53 15,-18 35-15,-18-17 0,19-18 16,-19 18-16,-17 17 0,0-53 16,0 54-16,0-1 0,-17-17 15,-19 17-15,1 0 16,0 18-16,17 0 15,1 36-15,-19-19 0,19-17 0,-1 89 16,18-72-16,0 1 16,35 17-16,1-17 0,-1-18 15,18 35-15,-18-35 0,0 0 16,54 0-16,-54 0 16,18-35-16,-18 35 0,53-53 15,-52 35-15,-1 1 0,0-19 0,-17 19 16,-18-1-16,17-17 0,-17-1 15,-35 19-15,0-1 16,17 18-16,1 0 0,-36 0 16,35 0-16,0 0 0,1 18 15,-1-18-15,18 17 0,0 19 16,0-19-16,35 1 16,1 0-16,-19-1 0,54 19 15,-54-36-15,1 17 16,0-17-16,-1 0 15,-17 18-15,0 0 16,0-1-16,0 1 16,0-1-16,-17 1 0,17 0 15,0 17-15,0-17 0,-18-1 16,36-17 0,35-17-16,-36 17 15,19-36-15,34-34 0,-35 52 16</inkml:trace>
  <inkml:trace contextRef="#ctx0" brushRef="#br3" timeOffset="-108168.48">18221 15222 0,'0'0'0,"-18"0"16,1 18 0,17 17-1,0-17-15,0 0 0,0-1 16,0 36-16,17-18 0,-17 1 15,0 34-15,0-17 0,0-18 16,0 54-16,-17-19 16,-19-17-16,36-35 0,0-54 31</inkml:trace>
  <inkml:trace contextRef="#ctx0" brushRef="#br3" timeOffset="-108025.34">17868 15381 0,'0'35'0,"0"-70"0,-17 70 16,52-35-1,18 0 1,-18 0-16,18 0 0,-18-17 0,18 17 16,18-18-16</inkml:trace>
  <inkml:trace contextRef="#ctx0" brushRef="#br3" timeOffset="-107212.84">19262 15452 0,'0'-18'16,"0"36"-16,0-54 16,17 36-16,1 0 15,17 36-15,18 17 16,0 17 0,-35-35-16,-1 1 0,-17-1 0,18-17 15,-18 17-15,18 0 0,-18-17 16,17-18-16,-17 17 0,18-17 15,-18-35-15,18 0 16,-1 17-16,1-17 0,-18 0 16,17-1-16,1 1 0,-18 0 0,18-53 15,-1 52-15,-17 1 0,18-18 16,-18 36-16,0-1 0,0-17 16,0 70-1,0 0 1,35-17-16,-35-1 0,18 19 15,-18-19-15,35 1 0,-17 0 0,-1-1 16,19 19-16,-19-19 0,1 1 16,0-1-16,-1-17 0,1 0 15,0 0 1,-18-17 0,17 17-16,1-35 15,-1 17-15,19-35 16,-19 35-16,-17 1 0,18-19 15,-18 19-15,18-1 0,-18 1 16,-36 17-16,19 0 16,-19 0-16,36 17 0,-35-17 15,18 18-15,-1-1 0,18 19 0,-35-1 16,35 0-16,0-17 0,0 35 16,0-18-16,0-17 0,17 35 15,19-36-15,-36 1 0,52 17 16,-16-35-16,-19 0 0,54 0 15,-36 0-15,-17-17 0,70-36 16</inkml:trace>
  <inkml:trace contextRef="#ctx0" brushRef="#br3" timeOffset="-106973.45">20655 15416 0,'-18'0'15,"-70"0"1,53 36-16,17-36 15,1 0-15,-1 17 0,-17 1 16,17 0-16,1-18 0,17 17 16,-18 1-16,0-1 0,18 1 0,-17 17 15,17-17-15,0 0 0,0 35 16,0-36-16,0 1 0,35 17 0,-17-17 16,17-1-16,-18 1 0,1-18 15,0 0-15,17 0 0,0 0 16,36-18-16,-36 18 0,0-35 15,54-35-15,-36 34 0</inkml:trace>
  <inkml:trace contextRef="#ctx0" brushRef="#br3" timeOffset="-106760.16">21078 15152 0,'0'-35'0,"0"70"0,0-106 0,-35 54 16,35-19-16,-17 36 0,-1 0 15,0 0 1,18 36-16,-17-36 0,-1 53 15,18-36-15,0 18 0,0 54 16,0-54-16,0 35 16,0-17-16,0-17 0,0 69 15,0-69-15,0-1 0,0 18 0,0-35 16,0 17-16,0-17 0,0-1 0,-18-17 16,18-17-1,0-19-15</inkml:trace>
  <inkml:trace contextRef="#ctx0" brushRef="#br3" timeOffset="-105688.27">20761 15399 0,'0'0'0,"0"17"0,18-17 32,17 18-32,0-18 15,-17 0-15,52 0 0,-34 0 16,17 0-16,88 0 15,-88 0-15,88-18 16,-88 1-16,-18 17 0,18-18 16,-36 18-16,-34 0 15,-18 0 1,-1 0-16,1 0 16,0 18-16,17-18 0,-17 17 15,17 19-15,0-36 0,18 17 0,-17 1 16,17 0-16,-18-1 0,18 36 15,0-35-15,0 17 0,0-17 16,0 35-16,0-36 0,18 19 16,17-1-16,-17-18 15,-1-17-15,1 0 0,17 0 16,-17 0-16,35-17 0,-35-18 16,17-1-16,-18 19 0,1-1 0,0-17 15,-1-18-15,1 17 16,-18 19-16,-35-54 15,35 54-15,-36-1 0,1-17 16,-18 35 0,18 0-16,35 35 15,-18-35-15,18 18 0,0 17 16,0-17-16,0-1 0,0 18 16,0-17-16,18 0 0,17-1 15,-35 1-15,36-18 0,-1 18 0,18-18 16,-18 0-16,0-36 0,71 1 15,-53 17-15,0 1 0,53-36 16,-53 18-16,0-1 0,35-17 16,-71 36-16,19-18 15,-19 17-15,-17 0 0,-35 18 16,17 0-16,-17 0 16,0 18-16,-18 17 0,18-35 15,17 18-15,0 17 0,1-17 16,17-1-16,0 19 0,35-19 15,0 1-15,-17 0 16,17-18-16,18 35 16,-18-35-16,1 17 15,-19-17-15,1 0 0,0 0 16,-18 18-16,0 0 16,-36-1-1,36 1-15,-17 0 0,17 17 16,0-17-16,0-1 0,0 19 15,0-19-15,17 1 16,-17-1-16,36-17 0,-36 18 0,35-18 16,0 0-16,-17 0 0,17 0 15,18-18-15,-18 18 0,1-35 16,34 0-16,-35 17 0,1-17 16,17-18-16,-36 35 0,1-17 15,0 17-15,-1 1 0,-17-1 0,0 1 16,0-19-16,-35 36 15,35-17-15,-35 17 16,17 0-16,0 0 0,-17 0 16,35 35-16,-18-35 0,18 18 15,0-1-15,0 54 16,0-54-16,36 54 16,-36-36-16,35-17 0,-35 17 15,18-17-15,-18-1 0,17 1 0,-17 17 16,0-17-16,0 0 15,-17-1-15,-36-17 16,0 0-16,17 18 0,-16-18 16,-1 0-16,0 0 0,-18-35 0</inkml:trace>
  <inkml:trace contextRef="#ctx0" brushRef="#br3" timeOffset="-104714.05">18115 15363 0,'0'-17'0,"0"-1"16,18 18 15,-1 0-15,1 0 0,0-17-16,-1 17 15,1 0-15,0 0 31,-1 0-31,-17 17 16,18-17-16,0 18 16,-1-1-16,1-17 0,35 18 15,-36-18-15,19 0 0,34 0 16,-35 0-16,1 0 0,34 0 16,-52-18-16,0 18 0,-1 0 0,1-17 15,-1 17-15,-52 0 31,0 0-15</inkml:trace>
  <inkml:trace contextRef="#ctx0" brushRef="#br3" timeOffset="-103324.08">15399 16334 0,'-18'0'0,"36"0"0,-54 0 16,19 0-16,17-18 16,0 0-1,0 1 17,-18 17-17,1 0 1,-1 0 15,18 17 32,18-17-63,-1 0 15,-17 18-15,35-18 0,18 0 16,-35 18-16,17-18 0,53 0 15,-35 0-15,0 0 0,53 0 16,-35 0-16,-1 0 0,142-18 16,-124 18-1,141-18-15,-158 18 16,0 0-16,70-17 0,-71 17 16,-17 0-16,71 0 0,-71 0 15,-18 0-15,71 0 0,-53 0 0,-1 0 16,54 0-16,-35 0 0,-18 0 15,70 0-15,-52 0 0,-1 0 16,-17 0-16,88 0 16,-70 0-16,-18 0 0,17 0 0,-17 0 15,18-18-15,-18 18 0,70 0 16,-52 0-16,-18 0 0,88-18 16,-88 18-16,17 0 0,54 0 15,-54 0-15,1 0 0,52 0 16,-52 0-16,-1 0 0,142 0 15,-159 0-15,18 0 0,-18 0 16,17 0-16,-17 0 0,18 0 0,52 0 16,-52 0-16,-1 0 15,-17 0-15,0 0 0,70 18 16,36 0-16,-88-18 16,35 0-16,-53 17 0,17-17 15,-17 0-15,0 0 0,17 18 0,1-18 16,52 0-16,-52 18 0,-18-18 15,18 0-15,70 0 0,-88 0 16,17 0-16,54 17 0,-72-17 16,1 0-16,53 0 15,-53 0-15,0 0 0,35 0 16,-52 0-16,16 0 0,-16 0 0,34 0 16,-17 0-16,-18 0 0,1 0 15,-1 0-15,0 0 0,1 0 0,17 0 16,-18 0-16,-18 0 0,19 0 15,-19 18-15,1-18 0,0 0 16,-36 0 93,0 0-93,1 0-16,-1 18 16,0-18-16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05:16:32.7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23089 7955 0,'0'-18'62,"-17"18"173,-1 0-220,0 0 1,1 0 0,-1 0-1,0 0-15,1 0 16,-1 0-1,1 0-15,-1 0 16,0 0-16,1 0 16,-1 0-16,0 0 15,1 0-15,-1 0 16,0 0-16,1 0 16,-1 0-16,1 0 0,-1 0 15,0 0-15,1 0 16,-1 0-16,0 18 15,1-18 1,-1 0-16,0 0 16,1 0-1,-1 0-15,18 18 16,-18-18-16,1 0 16,-1 0-1,1 0-15,17 17 16,-18-17-16,0 0 15,1 18-15,-1-18 16,0 0 0,1 18-1,-1-18-15,0 0 16,1 17 0,-1-17-16,1 0 15,17 18-15,-18-18 16,0 0-16,1 0 0,-1 18 15,0-18-15,1 0 16,-1 0-16,18 17 16,-18-17-16,1 0 15,17 18-15,-18-18 0,1 0 16,-1 0-16,18 18 16,-18-18-16,1 0 0,-1 17 15,0-17-15,1 18 16,-1-18-16,0 0 0,18 17 15,-17-17-15,17 18 16,-18-18-16,0 18 16,18-1-1,-17-17-15,-1 18 16,1 0 0,-1-18-16,18 17 0,-18-17 15,1 18-15,-1-18 16,0 0-16,1 0 15,17 18 1,-18-18-16,18 17 16,-18 1-1,18-1-15,-17-17 16,17 18-16,-18 0 0,1-1 16,-1 1-1,18 0 1,-18-18-16,18 17 15,-17-17-15,17 18 16,-18-18-16,18 18 16,-18-18-16,18 17 15,-17-17-15,17 18 0,-18-18 16,18 17-16,0 1 16,-18-18-16,18 18 15,0-1 1,-17-17-16,17 18 15,-18 0 1,18-1-16,-17 1 16,17 0-1,0-1 1,-18-17-16,18 18 16,0 0-16,-18-18 15,18 17-15,-17-17 0,17 18 16,-18-18-16,18 17 15,-18 1 1,18 0 0,-17-18-1,17 17-15,-18 1 16,18 0 0,-18-18-16,1 17 15,17 1 1,-18-18-16,18 18 15,-18-18 1,18 17-16,0 1 16,0-1-1,-17-17 1,17 18-16,0 0 16,-18-18-16,18 17 15,-17-17-15,17 18 0,0 0 16,-18-1-1,18 1 1,0 0 0,0-1-1,-18-17 1,18 18-16,0-1 0,0 1 16,-17-18-1,17 18-15,0-1 16,-18-17-16,18 18 15,0 0 1,0-1 0,-18-17-16,18 18 15,-17 0 1,17-1 0,0 1-1,-18-18-15,18 18 0,-18-1 16,18 1-16,-17-1 15,17 1-15,-18 0 0,1-1 16,17 1 0,-18-18-16,18 18 0,0-1 15,0 1-15,-18-18 0,18 18 16,0-1-16,0 1 16,-17-18-16,17 17 0,0 1 15,0 0-15,0-1 16,-18 1-16,18 0 15,0-1-15,0 1 0,0 0 16,0-1 0,0 1-16,0-1 15,0 1-15,0 0 16,0-1-16,0 1 16,0 0-1,0-1 1,0 1-1,0 0-15,0-1 16,0 1 0,0 0-1,0-1-15,0 1 16,0-1-16,0 1 16,0 0-16,0-1 15,0 1 1,0 0-16,0-1 15,0 1-15,0 0 16,-18-1 0,18 1-16,-17-18 0,17 17 15,-18 1-15,18 0 16,0-1 0,0 1-1,0 0 1,-18-18-16,18 17 15,0 1-15,0 0 16,0-1 0,0 1-16,0-1 15,0 1 1,0 0-16,0-1 16,0 1-16,-17 0 15,17-1-15,0 1 16,0 0-1,0-1-15,0 1 16,0 0 0,0-1-16,0 1 15,0-1 1,0 1-16,0 0 16,0-1-1,0 1-15,0 0 16,0-1-16,0 1 15,0 0-15,0-1 16,0 1-16,0-1 16,0 1-16,0 0 15,0-1-15,0 1 16,0 0-16,0-1 16,0 1-16,0 0 15,17-18-15,-17 17 16,0 1-1,0-1-15,18-17 16,-18 18-16,0 0 16,18-18-16,-18 17 15,0 1 1,17 0-16,-17-1 16,0 1-16,0 0 15,18-1 1,-18 1-1,0 0-15,0-1 16,0 1 0,0-1-16,0 1 15,0 0 1,0-1-16,0 1 16,0 0-1,0-1 1,0 1-1,18-18-15,-18 18 16,0-1 0,0 1-1,0-1 1,0 1 0,17 0-1,-17-1 1,18-17-16,-18 18 15,18-18 1,-18 18-16,0-1 16,0 1-16,17-18 15,-17 18 1,18-1 0,-18 1-1,17-18-15,-17 17 16,0 1-1,18-18 1,-18 18 0,18-1-1,-1 1 1,-17 0 0,18-18-1,-18 17-15,0 1 0,0 0 16,18-18-16,-18 17 0,0 1 15,17-18-15,-17 18 16,18-18-16,-18 17 16,18-17-16,-18 18 15,0-1-15,17-17 16,-17 18-16,0 0 16,0-1-1,18-17-15,-18 18 31,0 0 1,17-18-17,-17 17-15,0 1 16,0 0 0,0-1-16,18-17 15,-18 18-15,0-1 16,18-17-16,-18 18 15,17 0-15,1-1 16,-18 1-16,18-18 16,-18 18-16,17-1 0,-17 1 15,18-18 1,-18 18-16,18-18 47,-18 17-47,0 1 62,17-18-46,-17 17 15,18-17-15,-18 18-16,18-18 31,-18 18-15,17-18-16,1 0 47,-18 17-32,17-17 16,-17 18-15,18-18 0,-18 18-1,0-1 17,18-17-17,-18 18-15,17-18 31,1 0-15,0 0 0,-18 18 31,0-1-32,0 1 16,17-18-31,1 0 32,-18 18-32,18-18 47,-18 17-32,0 1 1,17-18-1,-17 17-15,18-17 16,-1 18 0,1-18-16,-18 18 0,18-18 15,-18 17 1,17-17-16,1 0 62,0 0-46,-1 0 0,-17 18-16,18-18 15,0 0 17,-1 18-32,1-18 15,-1 0 1,1 0-16,0 0 0,-18 17 15,35-17-15,-17 0 16,-1 0-16,-17 18 16,18-18-16,0 0 15,-1 0 17,1 0-17,0 0 1,-1 0-16,1 0 0,-1 0 15,1 0-15,0 0 0,17 0 16,-17 18-16,17-18 16,-17 0-16,-1 0 15,1 0 1,-1 0 0,1 0-16,0 0 15,-1 0 1,1 0-1,0 0-15,-1 0 16,1 0-16,0-18 16,-1 18-16,1-18 0,-1 18 15,1 0 1,0-17-16,-1 17 16,1 0-1,0 0-15,-1-18 16,1 18-16,0 0 15,-1 0-15,1 0 16,0 0-16,-1 0 16,1 0-16,-1 0 15,-17-18-15,18 18 16,0 0 0,-1 0-16,1 0 15,0 0-15,-1-17 16,1 17-1,0 0-15,-18-18 16,17 18 0,1 0-1,-18-18 1,17 18-16,1 0 16,0 0-1,-1 0-15,-17-17 0,18 17 16,0 0-16,-1 0 15,1 0 17,-18-18-17,18 18-15,-1 0 16,1 0-16,-1 0 16,-17-17-16,18 17 15,0 0-15,-1 0 16,1 0-1,0-18 1,-1 18 0,1 0-1,0 0-15,-18-18 16,17 18-16,1 0 16,0 0-16,-1 0 15,1-17 1,-1 17-16,1 0 15,0 0 1,-1-18 0,1 18-16,0 0 15,-1-18 1,1 18-16,0 0 16,-18-17-1,17 17-15,1 0 0,-18-18 16,17 18-16,1 0 15,-18-18 1,18 18 0,-18-17-16,17 17 15,1 0 1,-18-18-16,18 18 16,-1 0-16,1-18 15,0 18 1,-18-17-1,17 17-15,1 0 0,-1-18 16,1 18 0,0-17-16,-1 17 15,1-18 1,0 18 0,-18-18-16,17 1 15,-17-1 1,18 18-16,-18-18 15,18 18-15,-18-17 16,17 17-16,-17-18 16,18 18-16,-18-18 15,18 18-15,-1 0 16,-17-17-16,18 17 16,-1-18-1,1 18-15,-18-17 16,18 17-1,-1 0-15,-17-18 16,18 18-16,0-18 16,-1 18-16,-17-17 0,18 17 15,0-18-15,-1 18 16,-17-18-16,18 18 16,-1-17-16,1 17 15,-18-18-15,18 18 16,-18-18-16,17 1 15,1 17-15,-18-18 16,18 1-16,-1 17 16,1 0-16,0-18 15,-1 18 1,1-18 0,-1 18-1,-17-17-15,18 17 16,0 0-16,-1-18 15,1 0-15,0 18 16,-18-17-16,17 17 16,-17-18-16,18 18 15,-18-18 1,18 18-16,-18-17 16,17 17-16,1-18 15,0 18 1,-18-18-16,17 18 15,-17-17-15,18 17 16,-18-18-16,17 18 16,-17-17-16,18 17 0,-18-18 15,18 0-15,-1 1 16,1-1 0,0 0-1,-18 1-15,17 17 16,1-18-16,0 0 15,-1 1-15,1-1 16,-18 1-16,17-1 16,1 18-1,-18-18-15,0 1 0,18-1 16,-18 0-16,17 1 16,-17-1-16,18 0 15,0 1-15,-18-1 16,17 1-1,-17-1-15,0 0 16,0 1-16,0-1 16,0 0-16,18 18 15,-18-17-15,0-1 0,18 18 16,-18-18-16,0 1 0,0-1 16,17 0-16,-17 1 15,0-1 1,0 1-16,0-1 15,0 0-15,0 1 16,0-1-16,0 0 16,0 1-16,0-1 15,0 0-15,0 1 16,0-1-16,0 1 16,0-1-16,0 0 0,0 1 15,0-1-15,0 0 16,0 1-16,0-1 15,0 0 1,0 1 0,0-1-1,0 1 1,0-1 0,0 0-16,0 1 15,0-1 1,0 0-1,-17 18-15,17-17 16,-18-1-16,18 0 16,0 1-1,0-1 1,0 0 0,-18 18-16,18-17 15,0-1 1,0 1-16,0-1 15,0 0 1,0 1 0,0-1-1,0 0 1,0 1 0,0-1-1,0 0 1,-17 18-16,17-17 15,0-1-15,-18 18 16,18-17 0,0-1-16,-18 0 15,18 1-15,0-1 16,-17 18-16,17-18 16,0 1-16,0-1 15,-18 18-15,18-18 16,0 1-1,-18 17-15,18-18 16,0 1 0,-17 17-16,17-18 0,0 0 15,0 1 1,0-1 0,0 0-1,-18 18-15,18-17 0,0-1 16,0 0-1,0 1-15,0-1 16,0 0-16,0 1 16,0-1-1,0 1-15,0-1 16,0 0 0,0 1-1,0-1-15,0 0 16,0 1-16,0-1 15,0 0 1,0 1-16,0-1 16,0 1-16,0-1 15,0 0-15,0 1 16,-17 17-16,17-18 0,0 0 16,0 1-1,-18-1 1,18 0-1,0 1 1,0-1-16,-18 18 16,18-17-16,0-1 15,-17 18 1,17-18-16,0 1 16,-18 17-16,18-18 15,0 0-15,-18 18 16,18-17-1,-17-1-15,-1 18 0,0-18 16,18 1 0,-17 17-16,17-18 15,-18 18-15,1-18 16,17 1 0,-18 17-16,18-18 15,-18 18-15,18-17 16,-17 17-1,-1-18 1,0 0 0,18 1-1,-17 17 1,17-18 0,-18 18-16,18-18 15,-18 18-15,18-17 16,-17 17-16,17-18 15,-18 18 1,18-18-16,0 1 16,-18 17-1,18-18-15,-17 18 16,17-17-16,-18-1 16,18 0-1,-17 18-15,17-17 0,-18-1 16,18 0-1,-18 1-15,18-1 16,-17 0-16,17 1 16,-18-18-1,0 35-15,1-36 16,17 19 0,-18-1-16,18 0 15,-18 1-15,18-1 16,0 0-16,-17 18 0,17-17 15,-18 17-15,18-18 16,-17 18 0,17-18-16,-18 1 15,18-1 17,-18 18-1,18-17-16,-17 17 1,-1-18 0,0 18-1,18-18 1,-17 1-16,-1-1 16,18 0-1,-18 18-15,18-17 16,-17 17-16,17-18 0,-18 18 15,18-18-15,-17 1 16,-1-1-16,18 1 16,-18 17-16,18-18 15,-17 18 1,-1 0 0,18-18 15,-18 18-16,18-17 17,-17 17-32,-1 0 15,18-18 1,-18 18-16,18-18 16,-17 18-1,17-17-15,-18 17 0,18-18 16,-18 18-16,18-18 15,-17 18 1,17-17-16,-18 17 31,18-18-15,-17 18-16,17-17 16,-18 17-1,0-18 1,1 0-1,-1 18-15,0-17 16,1 17 0,17-18-1,-18 18 1,18-18 0,-18 18-16,1 0 15,17-17 1,-18 17-16,1 0 15,17-18 1,-18 18-16,0 0 16,1 0-16,-1 0 15,0 0 1,18-18-16,-17 18 16,-1 0-1,0 0-15,1 0 16,-1-17-1,1 17 1,-1 0 0,0 0-1,1 0-15,-1 0 16,0 0 0,18-18-1,-17 18-15,-1 0 16,0 0-1,1 0-15,-1 0 16,0 0 0,18-18-1,-17 18-15,-1 0 16,1 0 0,-1 0-1,0 0 1,1 0-1,-1 0 1,0 0 0,1 0-1,-1 0-15,0 0 32,1 0-32,-1 0 15,1 0 16,-1 0 1,0 0-17,1 0 17,-1 0-17,0 0 16,1 0-15,-1 0 15,0 0-15,1 0-16,-1 0 0,1 0 16,-1 18-16,-35-18 15,18 0-15</inkml:trace>
  <inkml:trace contextRef="#ctx0" brushRef="#br0" timeOffset="5015.62">24059 8273 0,'0'-18'156,"18"18"-156,0 0 16,-18-18-16,17 1 0,1 17 16,0-18-16,-1 18 0,1-18 15,0 1-15,-1 17 0,36-18 16,-35 1-16,35-19 16,-18 36-16,-17-17 0,17-1 15,0 0-15,-17 18 16,-1-17-16,36-1 0,-35 0 0,0 1 15,-1 17-15,1-18 0,0 0 16,-1 18-16,18-17 0,-17-1 16,0 1-16,17-1 15,-17 0-15,17 1 16,-17-1-16,-1 18 0,18-35 16,1 17-16,-19 18 0,36-53 15,-35 53-15,0-17 0,17-1 16,-18 0-16,1 1 0,17-1 15,1 0-15,-19 18 0,19-35 16,-19 35-16,1-18 0,35-17 16,-36 35-16,19-17 0,-19-1 15,19 0-15,-19 1 0,19-1 0,16 0 16,-34 1-16,0-1 0,35 0 16,-36 1-16,1-1 0,0 18 15,17-35-15,-18 35 0,36-35 16,-35 17-16,0 0 15,17 1-15,-17-1 0,17 0 16,0 1-16,0-1 0,-17 18 16,0-18-16,35 1 15,-36 17-15,36-18 0,-35 1 16,-1 17-16,19-18 16,-19 18-16,1 0 0,0-18 15,-1 18-15,1 0 0,17-17 16,-17 17-16,-1 0 0,36-18 15,-17 18-15,-1-18 0,36 18 16,-54-17-16,18 17 0,-17 0 0,35-18 16,-35 18-16,-1 0 0,19 0 15,-19 0-15,1 0 16,-18-18-16,17 18 0,1 0 16,0 0-16,-1 0 15,1 0 1,0 0-16,-1 0 0,1 0 15,0 0-15,-1 0 16,1 0-16,-1 0 16,-34 0 46,-1 0-46</inkml:trace>
  <inkml:trace contextRef="#ctx0" brushRef="#br0" timeOffset="5445.41">26811 6756 0,'-18'-18'16,"1"18"-1,17-18 1,17 18 15,-17 18-15,18-18-16,0 35 16,-1-17-1,1-18-15,0 0 0,-1 18 16,1-18-16,-18 17 0,18 1 15,-1-18-15,1 18 0,-1-1 16,1 1-16,0-1 16,-1-17-16,-17 36 15,0-19-15,0 1 16,-35-18 0,35 18-16,-18-18 0,18 17 0,-35-17 15,18 18-15,-1-18 0,0 18 16,1-18-16,17 17 15,-18-17-15,0 18 16,18-1 0,-17-17-16,17 18 0</inkml:trace>
  <inkml:trace contextRef="#ctx0" brushRef="#br0" timeOffset="7110.55">27428 6703 0,'0'0'16,"0"-18"-16,0 0 15,0 1-15,0-1 16,0 1-1,0-1 17,0 53-1,0-17-31,0-1 16,0 19-16,-17-1 15,17-17-15,0 52 0,-18-52 16,18 0-16,-17 17 15,17-18-15,0 1 0,0 0 16,-18-1-16,18 1 0,-18 0 16,1-1-16,-1-17 15,0 0 1,1-35-16,17 0 0,-18-1 16</inkml:trace>
  <inkml:trace contextRef="#ctx0" brushRef="#br0" timeOffset="7615.41">27270 6720 0,'0'-17'0,"0"34"0,0-52 16,17 17-16,-17 1 0,0-1 16,18 18-16,-18-17 15,18 17-15,-18-18 0,17 18 16,1 0-16,0 0 16,-1 0-16,18 0 0,-17 0 15,0 18-15,-1-18 0,19 35 16,-19-18-16,19 54 15,-36-53-15,0-1 0,17 19 16,-17-19-16,0 36 16,0-35-16,0-1 0,0 1 15,0-53 17,0 0-32,0 17 15,0 0-15,0 1 0,18-19 0,-1-17 16,-17 18-16,18 0 0,17-18 15,-35 18-15,18 17 16,17-35-16,-35 35 0,18 1 16,17-1-16,-35 1 0,18 17 15,0-18-15,-1 18 16,1 35 0,-1-17-16,1-1 15,0 1-15,17 17 0,-35 1 16,18-19-16,-18 36 15,17-35-15,-17-1 0,0 19 0,0-19 16,0 1-16,0 0 0,0 17 0,0 0 16,-35-17-16,35 0 0,0-1 15,-18-17-15,18 18 0,0-1 0,-17-17 16,17 18-16,35-18 16</inkml:trace>
  <inkml:trace contextRef="#ctx0" brushRef="#br0" timeOffset="8404.89">28346 6738 0,'17'-18'0,"1"-17"16,-18 17 0,0 1-16,-18 17 15,-17 0 1,17 0-16,1 0 0,-36 35 15,35-35-15,1 18 0,-36 17 16,53-17-16,-18-1 0,0 19 16,1-36-16,17 17 0,0 19 15,0-19-15,35 1 0,-17-18 16,-18 17-16,35-17 0,18 0 16,-36 0-16,36-35 15,-35 35-15,0-17 0,52-19 16,-52 19-16,0-1 15,17-35-15,-35 35 16,17-17-16,-17 17 16,-35 18-1,18 18 1,17 0 0,0 17-16,0-17 15,0-1-15,0 19 0,17-19 16,-17 1-16,18 17 15,-18-17-15,35-1 0,-17 1 16,-1 0-16,19-18 16,-19 0-16,1 0 0,35-18 15,-18 18-15,-17-18 0,52-34 16,-52 34-16,17-17 0,18-18 16,-35 35-16,-1 0 0,19-17 15,-36 17-15,0 1 0,0-1 16,-18 18-1,-17 0-15,17 0 16,0 35-16,1-35 16,17 18-16,0 0 31,0-1-31,17-17 0,-17 18 16,36-18-16,-19 18 15,1-18-15,-18 17 16,18-17-16,-18 18 15,0 0 1,17-18-16,-17 17 16,0 1-16,0 0 0,0-1 15,0 1-15,-35-1 16,35 1-16,35-18 16,-17 0-1,0 0 1,35 0-16,-36 0 0,18-18 15,-17 18-15</inkml:trace>
  <inkml:trace contextRef="#ctx0" brushRef="#br0" timeOffset="9178.26">29475 6703 0,'0'-18'16,"-18"0"-16,0 1 15,1-1-15,-1 1 16,-35 17 0,35 0-16,1 0 0,-1 0 15,1 17-15,-1-17 0,0 35 16,1-17-16,17 0 0,-18 17 16,18-17-16,0-1 15,0 1-15,35 0 0,-17-1 16,17 1-16,0-18 15,-17 0-15,0 0 0,-1 0 16,1 0-16,0-18 0,-1 18 0,1-17 16,17-19-16,-17 36 15,-1-17-15,-17-19 0,18 36 16,-18-17-16,0-1 0,0 0 16,-18 18-1,18 18 1,0 17-1,0-17-15,0 0 16,0 17-16,18-17 0,-18 17 16,0 0-16,18 0 0,-18 107 15,0-72-15,0-17 0,-18 88 16,-17-88-16,35 0 0,-18 35 16,1-70-16,17-1 0,-18 1 0,18 0 15,-18-18-15,1 0 16,17-36-16,0 19 15,-18-18-15,18-1 0,-18 1 0,18-18 16,-17-35-16,17 35 0,-18 18 16,18-36-16,0 36 0,0 17 15,0-35-15,0 36 0,0-1 16,71-17-16,-54 17 16,89-17-16,-71 17 15,18 1-15,36-1 0,-54 0 16,0 1-16,36-19 0,-54 36 15,19-17-15,-19-19 0,1 36 16,-18-17-16,-35 17 31,17 17-31,0 1 16,1 17-16,17-17 16,0 0-16,0-1 0,0 1 0,0 0 15,0-1-15,0 1 0,17-1 16,-17 1-16,36-18 15,-19 0-15,1-18 16</inkml:trace>
  <inkml:trace contextRef="#ctx0" brushRef="#br0" timeOffset="9672.42">30004 6562 0,'0'0'0,"-18"-18"31,36 18 1,17 18-32,-17-18 15,-1 0-15,19 17 0,-1-17 16,-18 18-16,1-18 0,0 18 16,-1-18-16,1 17 0,0 1 15,-18-1 1,0 1-16,0 0 0,0-1 0,-18 1 15,18 0-15,0-1 16,-35 1-16,35 0 0,-18-1 16,18 1-16,-18-18 15,18-18 32,0 1-47,0-1 0,0 0 16,0 1-16,0-19 0,36 19 15,-19-1-15,-17 0 16,36 1-16,17-1 16,-36 18-16,1 0 0,0 0 15,-1 0-15,1 18 16,-1 17-16,1-17 16,-18-1-16,0 1 0,0 0 15,0-1-15,0 1 0,0 0 16,0-1-16,-18-17 0,18 18 0,-17-18 15,17 18-15,-18-18 16</inkml:trace>
  <inkml:trace contextRef="#ctx0" brushRef="#br0" timeOffset="10180.6">31044 6103 0,'0'0'16,"0"-18"-16,0 1 0,0-1 0,0-35 16,0 36-16,0-19 15,0 19-15,0-1 16,0 53 31,0-17-47,0 0 15,0 52-15,0-35 0,0 1 16,0 70-16,0-54 0,-17 1 16,-18 124-16,17-107 15,-17 1-15,17-18 0,-17 17 0,17-17 16,-70 124-16,53-124 15,17-18-15,-17 53 16,17-53-16,18-17 0,-18 35 16,18-36-16,-17 1 0,17 0 15,0-1-15,0 1 16,0-53 46,17-1-46</inkml:trace>
  <inkml:trace contextRef="#ctx0" brushRef="#br0" timeOffset="11100.9">27993 7726 0,'-18'-18'16,"18"1"-16,-17-36 15,17 35-15,0 0 16,0 36 15,0 17-15,17 18-16,-17-18 15,18 1-15,-18 34 0,0-34 16,0-1-16,0 35 0,0-34 16,0-1-16,0 36 15,0-54-15,0 18 0,0 18 16,0-35-16,0 0 0,0-1 16,18-17-16,-18-35 15,0 0 1,0 17-16,0 0 0,0-34 15,0 34-15,0-17 0,0-18 16,17 35-16,-17-17 0,0 17 16,0 0-16,18 1 0,-18-1 15,17 18-15,1 0 16,0 0-16,-1 0 0,1 35 16,17-17-16,1-18 0,-19 35 15,36 1-15,-35-36 0,17 17 16,-17 1-16,-1 17 0,1-17 15,-18 0-15,0-1 0,0 1 16,0-1-16,0 1 0,-18-18 16,18 18-16,-35-18 0,17 17 15,18 1-15,-17-18 0,-1 0 16,18-35-16</inkml:trace>
  <inkml:trace contextRef="#ctx0" brushRef="#br0" timeOffset="11508.67">28575 7990 0,'0'-17'16,"0"34"-16,0-52 15,-35 35 1,35 35-16,-18-35 0,18 18 16,-18 0-16,18 17 15,0-17-15,0-1 0,0 1 16,18 0-16,-18-1 15,35 1-15,-17-18 0,-18 17 16,18-17-16,17 0 0,-17 0 16,-1 0-16,1 0 0,-1-17 15,1 17-15,17-18 0,18-35 16,-35 36-16,-18-1 0,35-17 16,-35 17-16,0 0 0,18-17 15,-18 17-15,0 54 31,-18-19-15,18 19-16,0-19 0,0 1 16,0 17-16,35-35 0,-35 18 15,18 0-15,0-1 0,17 1 16,-17-18-16,-1 0 16,1 0-16,0 0 0,-1 0 15,1 0-15,0 0 0</inkml:trace>
  <inkml:trace contextRef="#ctx0" brushRef="#br0" timeOffset="12340.69">28963 7990 0,'35'0'15,"-35"-17"1,0-1 0,0 36 46,0 17-62,-17-35 16,17 18-16,0 17 15,0-17-15,0-1 0,0 19 16,0-1-16,0-18 0,0 36 16,0-17-16,17-1 0,-17 18 15,0 0-15,0-18 0,18 53 16,-18-53-16,0 1 0,0 52 15,0-70-15,0 17 0,0 35 16,0-52-16,-18 0 16,18-1-16,-17-17 0,-19 0 15,19 0-15,-1 0 0,-17-17 16,17 17-16,-17-18 16,0-17-16,17 35 0,0-18 0,1 18 15,-1-17-15,0 17 0,1 0 16,-1 0-16,1 0 0,-1 0 15,0 0-15,36 0 47,0 0-47,17 0 16</inkml:trace>
  <inkml:trace contextRef="#ctx0" brushRef="#br0" timeOffset="12689.64">29263 8061 0,'0'0'0,"0"-18"15,-18 18-15,18-17 16,-17 17-16,17 17 31,35-17-31,-35 18 16,18-18-16,-1 53 15,-17-18-15,18 0 0,-18 36 16,0-36-16,0 18 0,0 53 16,0-35-16,-18-19 0,-17 37 15,35-54-15,-18 0 0,1 18 16,17-35-16,0-53 31,0-1-31,0 1 0,0-36 16</inkml:trace>
  <inkml:trace contextRef="#ctx0" brushRef="#br0" timeOffset="12944.43">29263 8061 0,'0'-18'0,"18"-17"31,-1 35-31,1 0 0,-1 0 16,19 0-16,-19 0 0,1 18 16,17-18-16,18 35 15,-35-35-15,17 18 0,0 17 16,-17-17-16,0-1 0,-1 18 16,-17-17-16,0 17 15,-35-17-15,-18 0 16,35-1-16,-17-17 0,-53 18 15,70-18-15,-17 0 0,0-35 16,17 35-16,1-18 0,-1 0 16,18-17-16</inkml:trace>
  <inkml:trace contextRef="#ctx0" brushRef="#br0" timeOffset="13585.01">28963 8008 0,'18'0'16,"-36"0"-16,53 0 0,-17 0 16,-18-18-16,0 1 46,-18 17-30,18 17 47,0 1-63,0 0 15,0-1-15,18 1 0,-18 0 16,0-1-16,0 1 0,0 0 15,0 34-15,0-34 16,0 0-16,0-1 0,0 1 0,18 0 16,-18-1-16,0 1 15</inkml:trace>
  <inkml:trace contextRef="#ctx0" brushRef="#br0" timeOffset="14616.45">29810 8096 0,'0'0'0,"-18"18"0,36-18 47,17 0-31,-17 0-16,17-18 16,-17 18-16,-1-17 15,-17-1-15,0 0 0,18 1 16,-18-1-16,0 0 15,0 1-15,-35 17 16,17 0-16,0 0 16,1 17-16,-1-17 0,0 36 15,1-36-15,17 17 0,-18 1 0,0 35 16,1-35-16,17-1 16,0 18-16,0-17 0,35 0 15,0 17-15,-17-17 0,0-18 16,35 17-16,-18-17 0,0 0 15,18 0-15,-18 0 0,1-17 16,52-19-16,-53 1 16,36-18-16,-54 18 15,1 17-15,0-17 0,-18 17 0,17 1 16,-17-1-16,0-17 16,0 17-16,0 0 0,-35 18 0,17 0 15,-17 0 1,17 0-16,-17 36 0,17-36 15,18 17-15,0 1 16,0 0-16,0-1 0,36 1 16,-19 0-16,19-18 15,-19 17-15,1 1 0,0-18 16,-1 0-16,-17 18 0,18-18 16,-18 17-16,17-17 15,1 18 1,-18-1-16,18-17 15,-18 18-15,0 0 0,0-1 16,17-17-16,-17 36 16,0-19-16,18 1 15,0-18 1,-1 0-16,1 0 16,0-18-16,17 18 0</inkml:trace>
  <inkml:trace contextRef="#ctx0" brushRef="#br0" timeOffset="14900.37">30815 7937 0,'0'0'31,"-70"0"-31,52 18 0,18 0 16,-18-18-16,18 17 0,0 36 15,0-17-15,0-19 16,0 54-16,18-36 0,-18 0 15,0 54-15,0-37 0,0 1 16,0 53-16,0-53 0,0 0 16,0 0-16,0-18 0,0-17 15,-18 52 1,18-52-16,0-53 16,0 0-1,18-1-15,-18-34 0,18 17 16,-18 0-16,0 0 0</inkml:trace>
  <inkml:trace contextRef="#ctx0" brushRef="#br0" timeOffset="15128.85">30727 8043 0,'-18'-53'0,"36"106"0,-36-123 0,18 34 15,-17 19-15,17-1 16,35 18 0,0 0-16,-17 0 15,-1 18-15,19-18 0,-1 17 0,18 19 16,-35-19-16,17 1 0,-17 0 15,-18-1-15,17 1 0,-17 0 0,0-1 16,0 1-16,0 0 0,-35-1 0,-18 1 16,35-1-16,-17-17 0,0 18 15,-18-18-15,35 0 16,-17 0-16,17 0 16,1-18-16,17 1 15,0-18-15</inkml:trace>
  <inkml:trace contextRef="#ctx0" brushRef="#br0" timeOffset="15423.14">31238 7567 0,'0'0'0,"-35"0"15,35-18-15,-17 1 0,-1 17 16,18 17-1,0 19 1,0-19-16,18 19 0,-18-1 16,52 71-16,-52-71 15,18 0-15,-18 18 0,0-18 0,18 1 16,-18 17-16,0 17 0,0-17 16,0-18-16,-36 18 15,36-17-15,0-19 0,0 1 16,36-18-1,-1 0-15,-17-35 0,17 35 16,0-36-16</inkml:trace>
  <inkml:trace contextRef="#ctx0" brushRef="#br0" timeOffset="16367.36">31715 7937 0,'0'0'16,"-36"-17"-16,19 17 15,-36 0-15,35 0 16,1 0-16,-1 0 0,0 35 0,1-35 15,-19 18-15,19-1 0,-1 1 16,18 0-16,-18-1 0,18 1 16,0 0-16,-17 17 0,17-17 0,0-1 15,0 1-15,35-18 16,-17 17-16,17-17 16,-17 0-16,-1 0 0,1 0 15,35-17-15,-18-18 16,-17 17-16,-1-17 15,1-1-15,-18 19 0,0-19 16,18 19-16,-18-1 16,-36 53-1,36-17 1,0 0-16,0-1 0,0 19 16,0-19-1,0 1-15,36 0 0,-19-18 16,1 0-16,0 0 15,17 0-15,-35-18 0,18 18 16,17-35-16,-35-1 0,17 19 16,1-19-16,-18 19 0,0-1 15,18-17-15,-18 17 16,0 53 15,-18-35-31,18 18 0,0 0 16,-18-1-16,18 1 0,0 35 15,0-35-15,0 35 16,0-36-16,0 1 16,0-1-16,0-52 31,18 35-31,-18-17 16,18-1-16,-18 0 0,0-17 0,35-36 15,-35 54-15,18-19 16,-1 19-16,-17-1 15,18 1-15,0 17 16,-18 35 0,17-18-16,1 19 15,-18-1-15,17-17 16,-17-1-16,18-17 0,0 36 16,-1-19-16,1 1 15,17-18 1,-17 0-16,0 0 15,-1-18-15,1 18 0,17-35 0,0-18 16,1 18 0,-19-1-16,1 19 0,-18-36 15,0 35 1,-35 18 0,17 18-16,0 17 15,1-35-15,-1 18 0,1-1 16,-1 19-16,18-1 0,0-17 15,-18 17-15,18-17 0,0 35 16,36-36-16,-19 1 16,1-18-16,17 17 0,-17-17 15,52 0-15,-34 0 0,-1 0 16,35 0-16,-17-17 0,-17 17 16,-1-35-16</inkml:trace>
  <inkml:trace contextRef="#ctx0" brushRef="#br0" timeOffset="31375.68">8449 5045 0,'0'0'0,"0"17"0,35-17 328,-17 0-328,0 0 16,-1 0-16,1 0 0,35-17 15,-36 17-15,54 0 16,-53 0-16,17 0 0,0 0 15,-17 0-15,17 0 0,-17 0 16,-1 0-16,1 0 0,17 17 16,-17-17-16,0 0 15,-1 0-15,1 0 0,-1 0 16,-17 18-16,18-18 0,0 0 16,-1 0-16,1 18 15,0-18-15,-1 0 0,1 0 16,0 0-16,-1 17 0,1-17 15,-1 0-15,1 0 0,0 0 16,17 0-16,-17 18 16,-1-18-16,19 0 15,-19 0-15,1 0 0,0 0 16,-1 18-16,1-18 0,-1 0 16,1 0-16,0 0 15,-1 0-15,1 0 0,0 0 16,-1 0-16,1 0 15,0 0-15,-1 0 0,1 0 0,17 0 16,-17 0-16,-1 0 0,19 0 16,-1 0-16,0 0 15,-17 0-15,-1 0 0,1 0 16,0 0-16,-1 0 0,1 0 16,0 0-16,-1 0 0,19 0 15,-19 0-15,1 0 16,17 0-16,0 0 0,-17 0 15,35 0-15,-35 0 0,-1 0 16,1 0-16,0 0 0,-1 0 16,1 0-16,17 0 0,0 0 15,18 0 1,-35 0-16,35 0 16,-36 0-16,19 0 0,-19 0 0,54 0 15,-53 0-15,17 0 0,0 0 16,-17 0-16,17 0 0,-17 0 0,35 0 15,-18 0-15,-17 0 0,34 0 16,-34 0-16,17 0 0,18 0 16,-17 0-16,-1 0 0,35 0 15,-34 0-15,52 0 16,-18 0-16,-17 0 0,18 0 16,-36 0-16,0 0 0,1 0 15,-1 0-15,0 0 0,1 0 0,-19 0 16,54 0-16,-36 0 0,-17 0 15,35 0-15,-18 0 0,0 0 16,18 0-16,-18 0 0,1 0 16,34 0-16,-35 0 15,1 0-15,52 0 0,-35 0 16,123 0 0,-123 0-16,-18 17 0,36-17 15,-36 0-15,36 18 16,-36-18-16,-17 0 0,-1 0 15,1 0-15,-53 0 204</inkml:trace>
  <inkml:trace contextRef="#ctx0" brushRef="#br0" timeOffset="36640.96">20620 5239 0,'0'-18'47,"0"0"-16,-18 18-31,1 0 203,34 0-62,1 0-141,-1 0 15,1 0-15,0 0 0,17 0 16,-17 0-16,-1 0 0,19 0 16,17 0-16,-36 0 0,1 18 15,17-18-15,-17 0 0,-1 0 16,36 18-16,-35-18 16,0 0-16,-1 0 0,1 0 15,-1 17-15,19-17 0,-19 0 16,36 0-1,-35 0-15,17 18 16,-17-18-16,-1 0 0,19 0 16,-19 0-16,1 0 0,0 18 0,-1-18 15,1 0-15,0 0 0,17 0 16,-17 0-16,-1 0 0,1 0 0,17 17 16,-17-17-16,17 0 15,-17 0-15,17 0 16,-17 0-16,-1 0 15,18 0-15,-17 0 0,53 0 16,-54 0-16,1 0 16,17 0-16,-17 0 0,-1 0 15,19 0-15,-19 0 0,1 0 16,17 0-16,-17 0 0,0 0 16,17 0-16,-17 0 0,-1 0 15,1 0-15,-1 0 16,1 0-16,0 0 0,35 0 15,-36 0-15,36 0 16,-35 0-16,-1 0 0,36 0 16,-35 0-16,0 0 0,35 0 15,-36 0-15,1 0 0,17 0 16,-17 0-16,-1 0 0,1 0 16,0 0-16,-1 0 0,54 0 15,-36 0-15,-17 0 0,17 0 16,0 0-16,-17 0 0,17 0 0,36 0 15,-36 0-15,0 0 16,36 0-16,-36 0 0,71 18 16,-71-18-16,-17 0 0,53 0 15,-36 0-15,-18 18 16,19-18-16,17 0 0,-18 0 16,-17 0-16,-1 0 0,18 0 0,-17 17 15,0-17-15,35 0 0,-36 0 16,1 0-16,35 0 0,-18 0 15,0 18-15,18-18 16,-17 0-16,-1 0 0,35 0 16,-52 17-16,70-17 15,-70 0-15,35 0 16,-36 0-16,19 0 0,-19 0 0,36 0 16,-17 0-16,-1 0 0,35 0 15,-34 0-15,17 0 0,17 18 16,-17-18-16,-18 0 0,36 0 15,-36 0-15,-17 0 0,17 18 16,0-18-16,18 0 16,-35 0-16,0 0 0,34 0 15,-16 17-15,-19-17 16,36 0-16,-35 0 0,0 0 16,35 0-16,-36 0 0,18 18 15,1-18-15,-19 0 0,1 0 16,0 0-16,-1 0 15,1 0 1,0 0 0,-1 0-1,1 0-15,-1 0 0,19 0 16,-19 0-16,19 0 16,-19 0-16,1 0 0,17 0 15,-17 0-15,-1 0 16,1 0 109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05:18:12.7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9842 5891 0,'0'0'0,"-17"0"0,-1 0 15,1 0 17,-1 0 30,18-17-15,-18 17-47,18-18 47,-17 18-47,34 0 94,1 0-79,0 0-15,-1 0 16,1 0-16,-1 0 15,19 0-15,17 0 16,-18 0-16,0 0 0,36 18 16,-36-18-16,-17 0 15,35 0-15,-36 0 0,1 17 16,17-17-16,-17 0 0,-1 18 16,36-18-16,-35 18 0,17-18 15,1 17-15,-1-17 0,-18 0 16,1 18-16,53-18 0,-54 0 15,19 0-15,34 18 16,-17-1-16,18-17 16,-36 0-16,53 18 15,-53-1-15,1-17 0,17 0 16,-36 18-16,18-18 0,18 0 16,-35 0-16,0 18 0,35-18 15,-36 0-15,19 0 0,-1 17 0,18-17 16,-36 0-16,19 0 0,17 18 15,-18-18-15,-18 0 0,54 0 16,-53 0-16,17 18 0,53-18 16,-70 0-16,35 17 15,-36-17-15,19 0 0,-19 0 16,1 18-16,0-18 0,-1 0 16,1 0-16,-1 0 0,1 0 15,0 0-15,-1 0 16,1 0-1,0 0-15,-18-18 0,17 18 16,1 0-16,0 0 16,-1 0-16,1 0 15,-1 0-15,1 0 0,0 0 16,-1 0-16,1 0 16,0 0 15,-36 0 94,-17 36-110,17-36-15,0 0 0</inkml:trace>
  <inkml:trace contextRef="#ctx0" brushRef="#br0" timeOffset="6945.24">688 794 0,'0'17'62,"0"1"-46,0 0-16,18-18 15,-18 17 1,17-17-16,1 0 31,-1 0-31,-17-35 0,18 35 16,-18-18-16,18 18 0,-18-17 15,0-1-15,0 0 0,0 1 16,-36 17 15,19 17-31,-36 1 16,35-18-16,1 18 0,-19 17 16,36-17-16,-17-18 0,17 35 15,0-17-15,0-1 0,35 1 16,-35-1-16,35 1 0,-17-18 15,17 18-15,-17-1 0,-1 1 0,1-18 16,0 18-16,17-18 0,-17 17 0,-1 1 16,19 17-16,-19-35 15,1 36-15,-18-19 16,0 1-16,-35-1 16,35 1-16,-36-18 0,1 0 0,17 18 15,-35-18-15,36 0 0,-1 0 16,1 0-16,-19 0 0,19 0 0,-1 0 15,0 0-15,1 0 16,-1 0-16,0 0 0,36 0 47,-18 17-47,35-17 16,-17 0-16,0 0 0</inkml:trace>
  <inkml:trace contextRef="#ctx0" brushRef="#br0" timeOffset="7355.59">1005 900 0,'-17'0'16,"34"0"-16,-34-18 0,-1 18 0,18 18 46,35-18-46,-35 35 0,18-35 16,-18 35-16,35-17 0,-17 17 16,0-17-16,17 52 15,-17-34-15,-1-1 16,1-18-16,-1 1 0,19 17 16,-19-35-16,1 0 15,0-35-15,-1 35 0,1-35 16,-18 17-16,18 1 0,-1-36 15,1 17-15,-1 1 0,-17 17 16,18-17-16,-18 0 0,0 17 0,18 1 16,-18-36-16,0 35 0,0 0 15,0 36 17,-18-18-32,18 35 15,0-17-15,0 0 16</inkml:trace>
  <inkml:trace contextRef="#ctx0" brushRef="#br0" timeOffset="8003.58">1623 882 0,'-18'18'31,"18"17"-31,0-18 15,0 1-15,0 0 0,0 52 16,0-34-16,0-1 0,0 18 16,0-18-16,18-17 0,-18 35 15,0-36-15,17-17 16,-17 36-16,0-72 31,0 1-31,0 0 16,0-1-16,0-16 0,0 16 15,0 1-15,0-18 0,0 18 16,18 17-16,-18-35 16,0 36-16,0-1 0,18 18 15,-18-18-15,17 18 0,1 0 16,0 0-16,-1 36 16,1-1-16,0-35 0,34 70 15,-34-52-15,0 0 16,17 35-16,-17-36 0,17 54 15,-35-54-15,0 1 16,0 0-16,0-1 0,0 1 16,0-53-1,-18-1 1,18 19-16,0-18 0,0 17 16,0-53-16,0 36 0,0 17 15,36-17-15,-36 17 0,17 1 16,-17-1-16,18-17 0,-1 35 15,-17-18-15,18 18 0,17 0 16,-17 0-16,0 0 16,-1 18-16,1-18 0,0 53 15,-1-36-15,1 1 0,17 17 16,-35-17-16,18 17 0,-1 18 16,-17-35-16,0 17 0,0 18 15,0-18-15,0-17 0,-35 53 16,17-36-1,18-70 1</inkml:trace>
  <inkml:trace contextRef="#ctx0" brushRef="#br0" timeOffset="8577.54">2999 758 0,'0'-17'0,"0"34"63,35-17-63,-35 18 0,18-18 16,-18 35-16,0-17 0,0 0 0,17 17 15,-17-17-15,0 17 0,0 35 16,0-34-16,0 17 0,0-18 15,-17 53-15,17-35 0,0-18 0,0 53 16,0-70 0,0 0-16,0-1 0,17 1 15,18-18-15,-17 0 16,0-35 0,-1 35-16,1-18 0,0 0 0,-1-17 15</inkml:trace>
  <inkml:trace contextRef="#ctx0" brushRef="#br0" timeOffset="9055.99">2928 1041 0,'-18'0'15,"36"0"-15,-53 0 0,17 0 0,18-18 16,18 0-1,35 18-15,-18-17 0,106-1 16,-88 18-16,123 0 16,-140 0-1,-1 0-15,-17 0 0,-1 0 16,-17 18-16,18-18 16,-18 17-16,0 1 15,0 0-15,17-1 16,-17 1-16,18 17 15,0 1-15,-1-1 16,-17-18-16,18 36 0,-18-17 16,0-19-16,0 36 0,0-35 15,0-1-15,0 1 0,0 0 16,-18-18 0,18-18-16,-17 18 15,17-35-15,0 17 0,-18-35 16,18 18-16,0 0 0,0-36 15,0 36-15,35 17 0,-35-17 16,0 17-16,18 1 0,-18-1 0,18 18 0,-1-18 16,1 18-16,0-17 0,17 17 15,-17 0-15,-1 0 16,18 35-16</inkml:trace>
  <inkml:trace contextRef="#ctx0" brushRef="#br0" timeOffset="9470.37">4233 1041 0,'-35'0'16,"17"0"-16,-35 0 15,36 0-15,-18 0 0,17 0 16,0 0-16,-17 0 0,-36 53 16,36-18-16,0 0 15,17 0-15,1-17 0,-1 53 16,18-36-16,0-17 0,0 17 15,0-18-15,0 1 0,35 0 16,-17-1-16,17-17 16,-17 0-16,-1 0 0,1 0 0,17-17 15,1-19-15,-19 36 0,19-70 16,-19 52-16,18-70 16,-35 70-16,0-52 15,0 52 1,0 1-16,-17 34 15,17 19 1,0-19-16,0 1 16,0-1-16,0 1 0,0 17 15,0-17-15,0 0 0,53 17 16,-53-17-16,35-18 0,-17 17 16,-1-17-16,1 0 0,35 0 15,-35-35-15,-1 35 0,18-35 0</inkml:trace>
  <inkml:trace contextRef="#ctx0" brushRef="#br0" timeOffset="10137.2">4445 1094 0,'0'-18'0,"0"36"0,0-54 16,-18 72-1,18-19 1,0 1-16,0 17 0,0-17 16,0-1-16,0 19 0,0-1 15,0 0-15,0-17 0,0 0 16,0-1-16,0 1 15,0-53 17,0 17-32,-17-17 15,17 17-15,0-35 16,0 18-16,35 17 0,-17-35 16,17 36-16,-17-1 0,-1 0 0,18 1 15,-17 17-15,0-18 0,-1 18 16,1 0-16,0 0 15,-1 0-15,1 35 0,0 1 16,-1-19-16,1 1 0,-1 0 0,1 17 16,-18 0-16,18-35 0,-18 35 15,17-17-15,-17 0 16,18-18 0,-18-36-16,18 36 15,35-70 1,-36 52-16,19-35 0,-19 18 15,1 17-15,-1-17 0,1 17 16,-18 1-16,-35 17 31,17 17-31,1 19 16,-19-19-16,36 1 16,-17 0-16,17-1 0,0 19 15,-18-19-15,18 1 0,0 35 16,0-36-16,0 1 0,18 0 0,-18-1 15,0 1-15,35-18 0,-35 18 0,18-18 16,-1 0-16,1 17 16,-1-17-16,-52 0 31,35 18-15,-53-1-16,36-17 0,-1 18 15,-17 0-15,17-18 0,0 17 16,1 1-1,-1-18-15,18-35 16</inkml:trace>
  <inkml:trace contextRef="#ctx0" brushRef="#br0" timeOffset="11924.93">5186 794 0,'17'-18'16,"-17"0"-16,0-17 16,0 70 31,18-35-47,-18 18 0,0 0 15,18 35-15,-18-36 16,17 89-16,-17-71 15,0 1-15,0 122 16,0-105-16,-53 124 0,53-124 16,-35 88-1,35-106-15,0-17 0,-17 17 0,17-17 16,0-1-16,0 1 0,0 17 16,0-17-16,35-18 15,-18 0 1,19-35-16,-1 17 15,-17 18-15,-1-35 0,36-18 16,-35 35-16,-18-17 0,17-1 16,-17 1-16,0 18 15,0-36-15,0 17 0,-17 19 16,17-1-16,-35 0 0,35 1 0,-71-36 16,53 53-16,-17 0 15,0-18-15,17 18 0,1 0 16,-1 0-16,0 0 0,18-17 31,18 17-31,-18-18 16,35 18-16,18-18 15,-18 1-15,1-1 0,17 0 16,-18 1-16,71-36 16,-71 53-16,0-18 0,18-17 15,-18 35-15,-17-18 0,0 18 16,-1 0-16,-17-17 0,-35 17 31,17 0-31,1 0 16,-18 0-16,17 35 0,-17-17 15,35-1-15,-18 19 0,0-1 16,1-18-16,17 19 16,0-19-16,0 1 0,0 0 0,0-1 0,0 1 15,17 17-15,19-17 16,-19-1-16,19-17 0,-19 0 15,1 0-15,-1 0 0,1 0 16,17-17-16,-17-18 0,0 17 16,17-35-16,-17 0 15,-1-35 1,-17 53-16,0-36 16,-35 53-16,0 1 0,35-1 15,-36 18-15,19 0 0,-19 0 16,19 0-16,-1 0 0,1 18 15,-1-1-15,0 19 0,18-19 16,0 1-16,0 0 0,36-1 16,-36 1-16,35-18 0,-18 18 0,1-1 15,17-17-15,1 18 0,-1-18 16,0 17-16,0-17 0,1 0 0,17 0 16,17 0-16,-35 0 0,-17-35 15,35 0-15,-35 17 0,-1 1 16,1-19-16,-18 19 0,18-1 15,-18 0-15,0 1 16,-36 17 0,19 17-1,-1 1 1,18 0 0,0-1-16,18 1 15,-18 0-15,35-18 16,-35 17-16,18-17 0,-1 18 15,-17 0-15,18-18 0,-18 17 16,0 1-16,0-1 16,0 1-16,0 0 0,0-1 15,0 1-15,0 0 0,-18-1 16,18 1-16,-17-18 16,17 18-16,17-18 15,19 0 1,-36-36-16,35 36 0,-18-35 15,19 0-15,-19 17 16,1-17-16,17-18 0,-17 18 16,-18-1-16,18 1 0,-18 17 15,17 18-15,-17-17 0,0 34 32,-35 19-17,35-19-15,0 1 16,-18 0-16,18-1 0,0 19 15,0-1-15,0-18 0,0 1 16,0 0-16,0-1 0,18 1 16,0-18-1,-18-18 1,17-17-16,-17 17 16,18-34-16,-18-1 15,17 17-15,1 19 0,0-19 16,-18 19-16,17 17 15,1 0 1,-18 17 0,18-17-16,-18 36 0,17-36 15,-17 35-15,18-17 0,-18-1 0,0 1 0,18 0 16,-18 34-16,0-34 16,17 0-16,-17-1 0,0 19 15,0-19-15,0 1 16,0-53-1,0-1 1,0 19-16,0-1 0,0-17 16,0 17-16,0-17 0,18 0 15,-18-1-15,35 19 0,-17-1 16,-18 0-16,17 18 0,1 0 0,0-17 16,-1 17-16,1 0 15,0 0-15,-18 35 0,35-17 16,-17 17-16,-1-17 15,1-1-15,-1 19 0,-17-1 16,18 0-16,-18 0 0,18-17 16,-18 35-16,0-35 15,0-1-15,-36 18 0,1-17 16</inkml:trace>
  <inkml:trace contextRef="#ctx0" brushRef="#br0" timeOffset="19260.27">2593 1676 0,'0'0'0,"0"17"31,-18-17-16,18 18-15,-17 0 0,-1 17 16,0-17-16,18-1 16,-17 1-1,17-36 17,17 18-17,-17-17-15,18-19 0,0 19 16,-18-1-16,17 0 0,1 1 15,0-1-15,-1 18 16,-17 18 15,18-18-31,-18 35 16,0-17-16,0-1 0,17 19 16,-17-19-16,18 1 15,0-18 32,-18-18-47</inkml:trace>
  <inkml:trace contextRef="#ctx0" brushRef="#br0" timeOffset="20308.96">2099 388 0,'0'-18'16,"0"1"0,18 17 15,-18 17-15,0 1-16,17-18 0,-17 35 15,0-17-15,0 0 0,0-1 16,0 1-16,0 0 0,0-1 15,0 1-15,18-18 16,-18 17-16,18-17 16,-1 0-16,1 0 15,-1-35-15,1 18 16,0 17-16,-1-36 16,-17 19-16,0-1 0,18 18 15,-18-18-15,0 1 16,0 52 15,0-17-31,0-1 16,0 1-16,18 0 15,17-18-15,-17 17 16,-1-17-16,1 0 16,0 0-16,-18-35 0,17 17 15,1 18-15,-18-17 16,17-19-16,-17 19 0,0-1 15,0 0-15,0 1 0,-35-1 16,18 18 0,17 35-1,0-17 1</inkml:trace>
  <inkml:trace contextRef="#ctx0" brushRef="#br0" timeOffset="20494.41">2593 353 0,'-18'0'31,"18"17"-31,0 1 16,-17 0-16,17-1 16,0 1-16,0 0 0,0-1 15,17-17 1,-17-17-1</inkml:trace>
  <inkml:trace contextRef="#ctx0" brushRef="#br0" timeOffset="20878.06">2611 229 0,'-18'0'15,"18"18"1,0 0-16,18-18 15,17 0 1,-18 0-16,1 0 16,17 0-16,-17-18 15,0 18-15,-18-18 16,17 18-16,-17 36 47,0-19-47,0 1 15,0-1-15,0 1 0,0 0 16,0 17-16,0-17 0,0-1 16,0 1-16,0 35 0,0-35 15,18-18-15,-18 35 0,18-18 16,-18 1-16,17-18 16,-17 18-16,18-18 15,-1-36-15,1 1 16,-18 18-16,18-1 15,-18 0-15,17 1 0,-17-19 0,18-34 16</inkml:trace>
  <inkml:trace contextRef="#ctx0" brushRef="#br0" timeOffset="21076.66">2963 247 0,'0'0'0,"0"-18"0,0 1 0,18-19 15,-18 19 1,-35 52 0,35-17-1,-18 17-15,18-17 0,0-1 16,0 18-16,0-17 0,0 0 15,0-1-15,35 1 0,-35 0 0,0-1 16,0 1-16,18 0 0,-18-1 16,0 1-16,18 17 0,-18-17 15,0-1-15,0 1 0,0 0 0,0-1 16,0 1-16,-36-18 16</inkml:trace>
  <inkml:trace contextRef="#ctx0" brushRef="#br0" timeOffset="22530.1">7761 723 0,'0'0'0,"0"-17"16,0-1 15,0 53 16,0-17-32,-18-1-15,18 54 16,0-53-16,-17 52 16,-1-35-16,18 18 0,-17 53 15,-1-70-15,18-1 0,0 35 16,-18-52-16,18 17 0,0 1 16,0-19-16,0 1 0,0-1 15,0 1 1,36-18-16,-19 0 15,1 0 1,17-53 0,-17 36-16,-1-1 0,1 0 15</inkml:trace>
  <inkml:trace contextRef="#ctx0" brushRef="#br0" timeOffset="23408.62">7585 1023 0,'-18'0'0,"36"0"0,-54 0 15,19 0-15,34 0 32,19 0-17,34-18-15,-52 18 0,17-17 16,53 17-16,-70-18 0,17 18 0,36-18 15,-36 1-15,-17-1 16,35 1-16,-36-1 0,1 0 16,-18 1-16,35-36 15,-35 35-15,18 0 0,-18 1 16,-18 34 15,18 19-15,-17-1-1,-1-17-15,18-1 0,-18 36 16,18-35-16,0 17 0,0 18 16,0-18-16,0-17 0,0 17 0,0 18 15,0-18-15,0-17 0,0 35 16,0-35-16,0-1 0,0 1 16,0 0-1,18-18 1,-18-36-16,0 19 15,18-1-15,-1-17 0,-17 17 16,18-17-16,0 17 0,-1-17 0,1 17 16,-1-17-16,1 17 0,0 18 15,17-17 1,-17 17 0,-18 17-16,0 19 15,0-19-15,17 1 0,-17 17 16,0-17-16,0 35 0,0-36 15,0 1-15,18 17 0,-18-17 16,0 0-16,0-1 0,18-17 16,-18 18-16,17-18 0,1 0 0,-18 17 15,17-17-15,1 0 0,53-35 16,-54 0-16,36 0 16,-35 17-16,52-70 15,-70 70-15,18-17 16,0-18-16,-18 35 0,17 1 15,-17-1-15,0 0 16,-35 18 0,35 36-16,-18-36 15,18 17-15,-17 1 0,17 0 0,-36-1 16,19 36-16,17 0 16,0-35-16,0 35 15,0-36-15,0 1 0,0 17 0,17-35 16,-17 18-1,18-18-15,17 0 0,-17 0 16,17-35-16,-17 35 0,53-36 16,-36 1-16,0 17 0,0 1 0</inkml:trace>
  <inkml:trace contextRef="#ctx0" brushRef="#br0" timeOffset="24855.55">9807 952 0,'-17'0'62,"-1"0"-30,0 0-32,18-17 0,-17 17 0,-1 0 15,18-18-15,-18 18 0,18-17 0,-17-1 16,-1 18-16,18-18 0,0 1 15,0-1 1,18 18-16,17 0 16,0 0-16,-17 0 15,0 0-15,-1 0 0,1 35 0,-1-35 16,19 18-16,-19-18 0,1 35 0,-18-17 16,18-1-16,-1 19 0,-17-19 15,0 1-15,-35 35 0,35-18 16,-35-17-16,-36 35 0,36-18 15,0-17-15,-54 35 0,54-36 16,0-17-16,-53 18 16,52-18-16,19 0 0,-18 0 15,35-18-15,-18-17 16,18 17-16,0-17 16,35 17-16,0 1 0,-17 17 15,0 0-15,-1 0 0,19 0 16,-19 0-16,19 0 0,-1 17 15,-18-17-15,-17 18 0,18-18 16,0 18-16,-18-1 0,17 1 0,-17 0 16,18 17-16,0 0 15,-18-17-15,17-1 0,-17 1 16,18 0-16,0-18 16,-1 17-16,1-17 15,-1 0-15,1 0 0,0 0 16,-1 0-16,1-35 0,0 35 0</inkml:trace>
  <inkml:trace contextRef="#ctx0" brushRef="#br0" timeOffset="25117.95">10231 1023 0,'0'-18'31,"-18"18"-31,18 36 31,0-19-31,0 1 16,0 35-16,0-35 15,18 87-15,-18-87 16,17 17-16,-17 1 0,0 16 16,0 1-16,0-35 15,0 0-15,0-54 31,0 1-31</inkml:trace>
  <inkml:trace contextRef="#ctx0" brushRef="#br0" timeOffset="25438.31">10213 935 0,'0'-18'16,"0"36"-16,0-53 0,18 35 46,17 0-46,0 17 16,18 18-16,-18-35 0,-17 18 16,17 0-16,0-1 0,-17 1 0,17 0 15,1 17-15,-19 0 0,1-17 16,0 35-16,-18-36 16,0 19-16,-36 34 0,36-52 15,-53 35-15,36-36 0,-19 1 16,1 0-16,18-1 0,-19-17 0,19 18 15,-36 0-15,17-18 16,19 0-16,-1 0 16,1 0-16,17 17 15,35-17 1,-18 18 0</inkml:trace>
  <inkml:trace contextRef="#ctx0" brushRef="#br0" timeOffset="26005.62">11359 1217 0,'-17'0'15,"34"0"-15,-52 18 0,53-18 32,-18-18-17,35 18-15,-35-18 0,18 18 0,17-52 16,-17 34-16,-18-17 15,0 17-15,0 0 16,-36 18-16,36-17 16,-17 17-16,-19 0 0,1 0 15,0 35-15,0-35 0,17 18 16,0 17-16,1-17 0,-1 17 16,18 0-16,0-17 0,0-1 15,35 19-15,1 17 16,34-18-1,-52-18-15,-1 19 0,1-19 16,0 1-16,-18 0 0,0-1 16,-36-17-1,-16 18-15,34-18 16,-17 0-16,17 0 0,-35 0 16,18 0-16,17 0 0,0-18 15,1 18-15,17-17 16,17 17-1,-17-18-15,36 18 0,-36-18 16</inkml:trace>
  <inkml:trace contextRef="#ctx0" brushRef="#br0" timeOffset="26286.67">11730 1076 0,'-35'0'15,"17"0"1,18 35 0,0 1-1,0-19-15,0 18 16,0 1-16,0-1 0,0 18 0,18-18 16,-18 18-16,0 0 0,0 106 15,0-124-15,0 0 0,0 36 16,0-53-16,0-1 0,0 18 15,0-17-15,0-53 32,0-18-32,0 35 15,0-17-15</inkml:trace>
  <inkml:trace contextRef="#ctx0" brushRef="#br0" timeOffset="26554.42">11642 1076 0,'-18'0'0,"18"-18"0,35 1 32,1 17-32,-19 0 15,1 0-15,-1 35 0,54-17 16,-53-18-16,17 35 0,0-17 16,-17-1-16,0 1 0,-1 17 15,-17-17-15,18-1 0,-18 19 16,0-19-16,-35-17 0,-18 36 15,35-36-15,-17 17 0,17-17 0,-53 0 16,19 0 0,-1 0-16,53-17 15,-18 17-15,18-18 16</inkml:trace>
  <inkml:trace contextRef="#ctx0" brushRef="#br0" timeOffset="26970.42">12206 1058 0,'0'-17'0,"-53"17"32,18 0-32,17 0 0,-17 17 15,17 19-15,1-19 0,-1 36 16,18-18-16,0-17 0,-18 35 15,18-35-15,0 17 0,0 0 16,36-17-16,-19-1 16,19-17-1,-19 0-15,1-17 0,0 17 16,-1-35-16,1-1 0,-1 19 16,1-19-16,-18 1 0,0 17 15,18-17-15,-18 18 0,0-1 16,0 0-16,0 36 31,-18 17-15,18-17-16,0-1 0,0 36 15,0-17-15,0 17 16,0-36-16,18 1 16,-18-1-16,17-17 0,19 0 15,-19 0-15,1-17 0,17 17 16</inkml:trace>
  <inkml:trace contextRef="#ctx0" brushRef="#br0" timeOffset="27404.52">12594 988 0,'0'0'16,"-17"0"15,17 17-31,-18-17 16,18 18-16,-18 17 0,18-17 15,0 17-15,-17-17 0,17 0 0,0 17 16,0 0-16,0 18 0,0-35 16,0-1-16,0 19 0,17-19 15,-17 1-15,18-18 0,-18 17 16,18-17-16,52 18 16,-35-18-16,36-35 15,-53 0-15,17 17 0,-18 0 16,1 1-16,0-1 0,17-70 15,-35 70-15,0-17 0,0 0 16,0 17-16,0 0 0,0 1 16,-18 52 15,1-17-31,-19 35 16,19-1-16,17-34 0,0 0 15,-18 35-15,18-18 16,0-17-16,-17 17 0,17-18 0,0 1 15,0 0-15,35-18 16,-35 17-16,70-17 16,-52 0-16,17 0 0,1 0 0</inkml:trace>
  <inkml:trace contextRef="#ctx0" brushRef="#br0" timeOffset="28441.44">13917 1323 0,'0'0'16,"0"-18"-16,0 1 0,0-19 15,-35 19-15,35-1 16,0 0-16,-18 1 0,18-1 16,0 1-16,-17 17 15,-1 0-15,0 0 16,-35 52-16,0 19 15,18-53-15,35-1 16,-18 19-16,1 16 16,-1-34-16,18 17 0,0-17 0,0 0 15,0-1-15,35 1 0,1-18 16,-1 0 0,-17 0-16,17-35 0,18-1 15,-18 19-15,0-1 0,18-52 16,-35 34-16,17-17 0,-17 18 0,17-53 15,-17 0-15,-18 17 16,0 36-16,0-53 16,-18 70-16,18 0 0,0 1 15,-17-1-15,-1 18 16,0 35 0,18 1-16,0-19 0,0 19 15,0 16-15,0-16 0,0-1 16,0 18-16,0-18 0,18 1 0,-18 16 15,35 19-15,-17-36 16,17 71-16,-17-88 16,-18-1-16,35 36 15,-17-35-15,-1-18 16,1 0-16,0 0 0,34-35 16,-16-18-16</inkml:trace>
  <inkml:trace contextRef="#ctx0" brushRef="#br0" timeOffset="29056.14">14605 1111 0,'-18'-17'16,"-17"17"-1,0 35 1,17 0-16,1-17 0,-1-1 16,-17 36-16,35-35 0,-18 0 15,18 35-15,-18-36 0,18 1 16,0 17-16,0-17 0,36-1 15,-19 1-15,19-18 16,-1 0-16,-18 0 0,1 0 16,53-53-1,-54 35-15,19-52 16,-19 52-16,-17-17 0,0-18 16,0 35-16,0 1 0,0-1 15,0 1-15,-17 17 16,17 35-16,-18-18 15,18 19-15,0 17 16,0-36-16,0 1 0,0 17 16,35-17-16,0 17 15,-17-17-15,0-18 0,17 0 16,-17 0-16,-1 0 0,19-18 16,-1 18-16,-18-53 0,19 18 15,-19 0-15,1-1 0,-18-17 16,18-17-16,-18 17 15,0 18-15,0-18 0,0 17 0,0 1 16,-18 0-16,18-36 0,-35 54 16,35-1-16,-18 0 0,18 1 15,0 52 1,0-17 0,0 17-16,0 0 15,0 1-15,18-1 0,-18-18 16,17 19-16,-17-1 0,18 0 0,0 36 15,-18-36-15,0 0 0,0 36 16,0-36-16,0-17 0,0 35 16,0-36-16,0 1 0,0 0 15,35-18 1,0-36-16</inkml:trace>
  <inkml:trace contextRef="#ctx0" brushRef="#br0" timeOffset="29430.65">15434 1058 0,'0'-17'0,"-35"17"32,17 0-32,0 0 15,1 17-15,17 19 16,-18-19-16,1 54 16,-1-36-16,18 36 15,0-54-15,0 19 16,0-19-16,0 1 0,18-1 15,17-17-15,-18 0 16,-17-17-16,36 17 0,-19-53 16,1 35-16,-18 1 0,18-36 15,-1 35-15,-17-17 0,0 0 16,0 17-16,0 0 0,0-17 16,-17 53 15,17 17-31,0-17 0,0-1 15,0 36-15,0-35 0,0 17 16,0 0-16,0-17 16,17 0-16,-17 17 0,18-18 15,0-17 1,-1-35-16</inkml:trace>
  <inkml:trace contextRef="#ctx0" brushRef="#br0" timeOffset="29658.84">14922 811 0,'-35'0'16,"70"0"-16,-87 0 0,34 0 0,0 0 0,1 0 16,17-17-16,17 17 31,19 0-31,-1 0 15,-18 17-15,1-17 0,17 0 16,1 0-16,-1 0 0,0 0 0,1 0 16,69 0-16,-52 0 0,-17 0 15</inkml:trace>
  <inkml:trace contextRef="#ctx0" brushRef="#br0" timeOffset="30751.23">16422 1005 0,'0'-17'0,"0"-1"16,0 0-1,0 36 32,0 17-31,0 1-1,0-19-15,0 54 0,0-53 16,0 17-16,0 0 0,0-17 16,0-1-16,0 1 0,0 0 15,0-1-15,17 1 0,1-18 16,17 0-16,-17 0 15,0-35-15,-1 35 0,1-36 0</inkml:trace>
  <inkml:trace contextRef="#ctx0" brushRef="#br0" timeOffset="31157.07">16722 988 0,'0'-18'0,"-18"18"0,0 0 15,18 35 1,-17-35-16,17 18 0,0 17 15,0-17-15,0 0 0,0-1 16,0 19-16,35-19 0,-35 18 16,0-17-16,18 35 0,-18-35 15,17-1-15,-17 1 0,18 0 16,0-1-16,-18-52 31,0 17-31,0 1 16,0-19-16,0 19 0,0-19 0,-36 1 15,36 0-15,0 17 0,0-17 0,0 0 16,0 17-16,0 0 0,0 1 16,36 17-16,-36-18 0,17 18 15,1 0-15,17 35 16,-17-35-16,17 18 0,36 35 16,-54-18-16,36 1 15,-35-1-15,-1-18 0,36 54 16,-53-36-16,0-17 15,0 0-15,0-1 0,0 1 0,-35-18 16,0 35-16,0-35 0,17 0 16,-53 0-16,36 0 0,17-18 15</inkml:trace>
  <inkml:trace contextRef="#ctx0" brushRef="#br0" timeOffset="31351.42">16439 688 0,'-17'0'0,"34"0"0,-52 0 0,18 0 15,-1 0-15,0 0 0,18-18 16,36 18 0,-1 0-1,-18 0-15,1 0 0,53 0 16</inkml:trace>
  <inkml:trace contextRef="#ctx0" brushRef="#br0" timeOffset="31701.48">17321 706 0,'0'0'16,"-35"17"-16,35 1 47,18-18-47,-18 35 0,17-17 0,1 35 16,-18-18-16,18 0 0,-18 0 15,0 54-15,0-1 16,0-53-16,0 0 0,0 18 0,-18 36 15,18-54-15,0-18 16,0 19-16,0-19 0,0 1 16,0 0-1,18-18-15,-1 0 0,19 0 16,-19-36-16,1 36 0,-1-17 16,1-36-16,0 35 15</inkml:trace>
  <inkml:trace contextRef="#ctx0" brushRef="#br0" timeOffset="32172.94">17180 1005 0,'-17'0'16,"34"0"-16,-70 0 0,36 0 0,-1 0 15,53 0 1,18 0-16,-17 0 15,34 0-15,-17 0 0,35 18 16,-53-18-16,1 0 0,17 0 16,-18 0-16,0 0 0,-17 0 15,17 0-15,-17 0 0,-1 0 0,1 0 16,-53 18 15,17-1-31,1 1 16,17 0-16,-18 35 15,0-18-15,1 18 16,-1-36-16,18 1 0,0 35 16,0-35-16,0-1 0,35 18 15,1-17-15,-1-18 16,-18 0-16,1 0 0,35 0 16,-35-18-16,17 18 0,18-35 15,-36 0-15,1 17 0,17-35 16,-35 18-16,0 0 0,0 17 15,0-52-15,-35 52 16,17 0-16,-17 1 0,0-1 0,0 18 0,-71-18 16,71 18-16,-1 0 15,-17 0-15,36 0 0,-1 36 16</inkml:trace>
  <inkml:trace contextRef="#ctx0" brushRef="#br0" timeOffset="33465.62">18803 882 0,'0'0'0,"-18"0"16,1 0-1,-1-18-15,18 1 16,0-1 0,0 0-16,18 18 15,-1-17-15,1-1 16,17 18-16,1 0 16,-19 0-16,36 35 15,-35-17-15,-1 17 16,1-17-16,-18 0 0,18 17 15,-18-18-15,0 1 16,-36 0-16,36-1 0,-17-17 0,-18 18 16,17 0-16,0-18 0,1 0 15,-1 0-15,0 0 0,1 0 16,17-18 0,0 0-1,17 18 16,19 0-31,-1 0 16,-17 36-16,70-1 16,-71-17-16,1 17 0,35 18 15,-53-36-15,18 19 16,-18-19-16,0 1 0,-36 0 16,36-1-16,-35-17 0,-18 18 15,18-18-15,-53 0 16,52 0-16,19-35 0,-36 17 15,35 18-15,0-18 0,1 1 16,-1 17-16,36 17 47,-1-17-31,-17 18-16,53-18 0,-35 0 15,17 0-15</inkml:trace>
  <inkml:trace contextRef="#ctx0" brushRef="#br0" timeOffset="33752.93">19491 864 0,'0'0'16,"-35"0"-16,-1-17 15,36 52 17,0 0-32,0-17 15,18 52-15,-18-34 0,0-19 16,0 54-16,0-36 16,0 0-16,0 18 0,0-17 15,0-19-15,-18 36 16,18-35-16,0-53 31</inkml:trace>
  <inkml:trace contextRef="#ctx0" brushRef="#br0" timeOffset="34080.41">19403 758 0,'-36'0'0,"72"0"0,-72-17 15,19 17-15,52 0 32,0 0-32,1 35 15,-1-35-15,0 18 0,1-18 0,-1 17 16,53 36-16,-70-35 16,35 35-16,-36-36 0,-17 1 15,18 17-15,-18 1 0,0-1 16,0-17-16,0 35 0,-35-18 15,-18 18 1,35-18-16,0-35 0,-52 35 16,52-17-16,-52 0 15,34-18-15,19 0 0,-1 0 16,0 0-16,18 17 0,-17-17 0,-1 0 16</inkml:trace>
  <inkml:trace contextRef="#ctx0" brushRef="#br0" timeOffset="34604.46">20355 1111 0,'-17'0'0,"34"0"0,-17-17 31,36 17-31,16-36 16,-34 19-16,17 17 0,1 0 16,-19-18-16,1-17 15,-18 17-15,-35 0 16,-1 1-16,19 17 0,-19-18 15,19 18-15,-18 0 0,-1 0 0,19 0 16,-36 35-16,35-35 0,0 18 16,1 35-16,17-35 15,17 35-15,36 17 16,-17-35-16,-19-17 16,36 35-16,-35-35 0,-1-1 15,1 1-15,0 17 0,-1-35 0,-17 18 16,0-1-16,18 1 0,-18 0 15,0-1-15,-35-17 16,-1 0 0,1 0-16,0 0 15,0 0-15,-36-17 16,53 17-16,-17 0 0,0 0 16,17 0-16,1 0 15,34 0 1</inkml:trace>
  <inkml:trace contextRef="#ctx0" brushRef="#br0" timeOffset="34913.41">20920 988 0,'0'0'15,"-36"-18"1,36 36 0,36 17-1,-19 36 1,-17-36-16,0 18 0,18 35 16,-18-35-16,0 0 0,0 53 15,0-53-15,0-1 0,0 37 16,-35-54-16,35 0 0,-18 18 15,18-35-15,0-1 0,0 1 16,0-53 15,18 35-31,-18-35 0</inkml:trace>
  <inkml:trace contextRef="#ctx0" brushRef="#br0" timeOffset="35226.51">20849 1005 0,'-17'-17'0,"34"34"0,-52-52 16,35 17-16,0 1 15,35 17 1,0 0-16,71 17 16,-70-17-16,34 36 15,-35-1-15,1-17 0,17 17 16,-36 0-16,1-17 0,-18 0 15,17 17-15,-17-18 0,0 1 0,-35 17 16,35-17-16,-35 0 0,-18-1 16,35-17-16,-17 18 0,-18-18 15,18 0-15,17 0 0,1 0 16,-1 0-16,0-18 0,1 18 16,-1-35-1,18 17 1</inkml:trace>
  <inkml:trace contextRef="#ctx0" brushRef="#br0" timeOffset="35662.01">21590 1041 0,'0'0'15,"0"-18"-15,0 0 0,-71 1 16,36 17-1,18 0-15,-1 0 0,0 0 0,-35 17 16,36 1-16,-1-18 16,-17 53-16,35-18 0,-18-17 15,18 35-15,-18-36 0,18 19 16,0-1-16,0-17 0,0-1 16,36 1-16,-19 0 0,1-18 15,17 0-15,-17 0 16,53-36-1,-54 36-15,36-53 0,-53 36 16,18-19-16,-1 1 16,1 18-16,-18-1 0,18-17 15,-18 17-15,0 0 0,0 36 32,0 17-32,0-17 15,0 17-15,0-17 0,0 17 0,0 18 16,0-18-16,17 18 15,-17-35-15,0-1 0,0 1 16,0 0-16,18-18 16,0 0-16,-1-36 15,1 19-15</inkml:trace>
  <inkml:trace contextRef="#ctx0" brushRef="#br0" timeOffset="36114.92">22013 988 0,'-35'0'16,"17"0"0,18 17-16,-17-17 15,17 18-15,-36 17 16,36-17-16,0 0 0,0 17 16,0-17-16,0 17 0,0 18 15,0-36-15,0 19 0,0-1 16,18 0-16,-18-17 0,35 17 15,-17-17-15,35-1 16,-18-17-16,1 0 16,16 0-16,-16-35 0,-1 35 15,-17-18-15,17-17 0,-17 18 0,-1-1 16,18-53-16,-35 36 0,18 0 16,0-18-16,-18 18 0,0 17 15,0 0-15,0 1 0,0-1 0,0 0 16,-18 18-16,0 0 15,1 18 1,-1 17-16,1 1 16,17-19-16,-18 36 15,18-18-15,0 1 0,-18 17 16,18-36-16,0 19 0,0-1 16,0-18-16,0 1 0,18 17 15,0-35-15,34 0 0,-34 18 16,17-18-16,1 0 0,-1 0 0,0-35 15,18 35-15</inkml:trace>
  <inkml:trace contextRef="#ctx0" brushRef="#br0" timeOffset="36983.17">23671 1323 0,'18'0'0,"-36"0"0,36-35 0,-18 17 16,0 0-16,0 1 0,0-36 16,0 35-16,0 1 0,0-19 15,0 19-15,0-1 0,-18 0 16,-17 1-16,17-1 0,-34 18 15,16-18-15,1 18 0,-18 0 0,18 0 16,-18 0-16,18 0 0,-71 71 16,88-53-16,0-1 0,-17 36 15,35 0-15,0 35 16,35-70-16,-35 17 16,53 0-16,-17-17 15,-1-18-15,36 18 0,-36-18 0,0 0 16,0 0-16,18 0 0,-17-36 15,-1 19-15,35-36 0,-52 18 16,17-1-16,1-34 0,-19 17 16,1 18-16,-1-54 0,1 54 15,-18 0-15,0 0 0,18-1 16,-18 1-16,0 17 0,0-35 16,0 36-16,-36 17 15,36 35 1,0 0-16,0 1 15,-17-19-15,17 19 0,0 16 16,0-16-16,0-19 0,35 54 16,-35-18-16,0-18 0,18 0 15,-18 18-15,0-17 0,0-1 0,17 0 16,-17 18-16,0-18 16,0-17-16,18 17 0,0-35 15,-1 0-15,1 0 0,0 0 16,52-17-16,-35-19 0</inkml:trace>
  <inkml:trace contextRef="#ctx0" brushRef="#br0" timeOffset="37630.85">24430 1199 0,'0'-17'0,"0"34"0,-35-34 16,35-1 0,-18 18-16,-53 0 15,54 0-15,-1 35 16,0-17-16,1-18 0,-18 53 15,17-35-15,0-1 0,1 19 16,-1-1-16,18-18 0,-18 36 16,18-35-16,0 17 15,0-17-15,18-18 0,17 18 16,-17-18-16,0 0 16,34 0-16,-34-18 0,17 18 15,18-71-15,-35 54 16,17-36-16,-35 18 15,18-1-15,-18 19 0,0-1 16,0 0-16,0 1 0,0-1 16,-18 53-1,18 1 1,0-1-16,0-17 16,0-1-16,0 1 0,0-1 15,18 1-15,-18 0 0,35-1 16,18-17-1,-35 0-15,-1 0 0,19-17 16,-19 17-16,1-36 0,17-16 16,-17 34-16,-18-17 0,35-36 15,-35 36-15,0 0 0,0-54 16,0 54-16,0 0 0,0-36 16,0 36-16,0 17 0,0-17 15,0 17 1,0 54-1,0-19 1,0 1-16,0 17 0,0-17 16,0 35-16,0-36 15,0 19-15,0-1 0,0 36 16,0-36-16,35 0 0,-35-17 0,0 17 16,0 0-16,0 36 15,0-54-15,0 1 0,0 0 16,0-1-16,71-17 15,-36 0-15,0 0 0,1 0 16,-1-35-16</inkml:trace>
  <inkml:trace contextRef="#ctx0" brushRef="#br0" timeOffset="38013.81">25241 1235 0,'0'0'0,"-35"-36"31,0 19-31,17 17 16,0 0-16,-17 0 15,17 35-15,1-17 16,-1 35-16,1-36 0,-1 1 16,18 0-16,-18 34 0,18-34 15,0 0-15,0 17 16,0-17-16,0-1 0,18-17 16,17 0-16,-17 0 0,35 0 15,-36 0-15,1-17 0,0 17 16,17-36-16,-17 19 0,17-89 15,-35 35 1,0 54-16,0-19 16,-18 36-1,18 18-15,-17 0 16,17 17-16,-18 0 16,18-17-16,0 0 0,0-1 0,0 1 15,0 35-15,0-36 0,18 1 16,-18 0-16,17-1 15,1-17-15,0 0 16,17 0 0</inkml:trace>
  <inkml:trace contextRef="#ctx0" brushRef="#br0" timeOffset="38352.46">24642 1023 0,'-53'-18'0,"106"36"0,-124-36 0,53 1 0,-17-1 16,35 0 0,-18 18-16,54 0 31,-19 0-31,1 0 15,35 0-15,-35 0 16,17 0-16,35 0 0,-34 0 16,105 18-16,-106-18 15,0 0-15,53 0 16,-52 0-16,-19 18 0,36-18 0,-35 0 16,0 17-16,-1-17 15,-17 18 1</inkml:trace>
  <inkml:trace contextRef="#ctx0" brushRef="#br0" timeOffset="38633.37">25665 1640 0,'-18'0'0,"36"0"0,-54 0 0,36-17 31,18 17 0,0 0-15</inkml:trace>
  <inkml:trace contextRef="#ctx0" brushRef="#br0" timeOffset="50200.16">16457 11765 0,'0'-18'16,"-18"18"47,1 0-48,17 18-15,-35-18 0,17 0 16,0 0-16,1 18 15,-1-18-15,0 0 0,18 17 16,-17-17-16,-1 0 16,0 0-16,1 0 15,-1 0 1,53 0 125,-17 0-141,0 0 15,17 0-15,0 0 0,1 0 16,52 0-16,-53 0 0,18 0 15,70 18-15,-70-18 0,0 0 16,53 18-16,-53-18 0,-18 0 16,106 17-1,-105-17-15,17 0 16,-36 0-16,18 0 0,18 18 16,-17-18-16,34 0 15,-35 0-15,1 0 0,17 0 0,35 18 16,-53-18-16,18 0 0,35 17 15,-35-17-15,0 18 0,35-18 16,-52 18-16,16-18 0,-16 0 0,-1 0 16,0 0-16,1 0 0,-19 17 0,54-17 15,-36 0 1,-17 0-16,17 0 0,-17 0 0,70 0 16,-53 0-16,0-17 15,36 17-15,-36 0 0,0 0 16,36 0-16,-36 0 0,1 0 15,-1 0-15,0 0 0,0 0 0,1 0 16,-19 0-16,36 0 0,-35 0 16,0 0-16,-1 0 0,1 0 15,-1 0-15,72 0 16,-72 0-16,36 0 16,-18 0-16,1-18 0,34 18 15,-34 0-15,-19-18 0,19 18 0,-1 0 16,-18-17-16,19 17 0,-19 0 0,1 0 15,0 0-15,-1 0 0,1 0 0,0 0 16,-1 0-16,1 0 0,-1 0 16,1 0-16,0 0 0,-1-18 15,1 18-15,0 0 16,17 0-16,-17 0 0,-1 0 16,18-18-16,-17 18 0,17 0 15,-17 0-15,0 0 16,-1 0-16,1 0 0,0 0 15,-1 0-15,1 0 16,0 0-16,-1 0 16,1 0-1,-1 0 1,1 0 0,0 0-16,-1 0 15,1 0-15,0 0 0,-1 0 16,1 0-16,0 0 31,-54 0 94,19 0-109,-19 0-1,19 0-15,-1 0 16,0 0-16,1 0 0,-18 0 16,17 0-16,-17 0 0,17 0 15,0 0-15,1 0 16,-1 0-16,-17 0 15,17 0-15,0 0 16,1 0-16,-1 0 16,1 0-16,-1-17 15,0 17-15,1 0 16,-1 0-16,18-18 0,-18 18 0,-17 0 16,17 0-16,1 0 15,-36 0 1,35 0-16,-17 0 15,17 0-15,1 0 0,-1 0 16,0 0-16,-17 0 0,18 0 16,-19 0-16,1-18 15,17 18-15,-17 0 0,17 0 16,1 0-16,-54 0 16,54 0-16,-19 0 15,19 0-15,-1 0 0,-17 0 16,17 0-16,0 0 0,-17 0 15,18 0-15,-1 0 0,0 0 16,1 0-16,-1 0 0,0 0 16,1 0-16,-1 0 0,0 0 15,1 0-15,-1 0 0,1 0 16,-1 0-16,0 0 0,1 0 16,-1 0-16,0 0 0,1 0 15,-1 0-15,0 0 0,1 0 16,-19 0-16,19 0 15,-18 0-15,17 0 16,-17 0-16,17 0 16,0 0-16,1 0 0,-1 0 15,0 0-15,1 0 0,-1 0 16,-17 0-16,17 0 16,1 0-16,-19-17 0,19 17 15,-1 0-15,-17-18 16,17 18-16,1 0 0,-1 0 15,0-18-15,1 18 0,-36 0 16,35 0-16,0 0 0,-17 0 16,17 0-16,-17 0 0,18 0 0,-36 0 15,17 0-15,1 0 0,-18 0 16,18 0-16,17 0 0,-17 0 16,17 0-16,1 0 0,-19 0 15,19 0-15,-1 0 16,1 0-16,-1 0 15,0 0-15,-52 0 16,34 0-16,19 0 16,-54 0-16,54 0 15,-1 0-15,-17 0 0,17 0 16,0 0-16,-17 0 0,17 0 16,1 0-16,-1 0 15,1 0-15,-1 0 0,0 0 16,1 0-16,-1 0 0,-17 0 15,17 0-15,0 0 0,-17 0 16,18 0-16,-1 0 0,-17 0 16,17 0-16,0 0 15,1 0-15,-1 0 16,0 0 0,1 0-16,-1 0 15,0 0-15,1 18 16,-1-18-16,1 0 0,-1 0 15,0 0-15,1 0 16,-19 0-16,19 0 16,-1 0-1,0 0 1,1 0 0,-1 0-16,1 0 15,-1 0-15,0 0 16,1 0-16,-1 0 15,0 0-15,1 0 32,-1 0 15,0 0-32,1 0 1,-1 0-1,1 0 1,-1 0 0,0 0-16,1 0 15,-1 0-15,0 0 16,1 0-16,-1 0 16,0 0-16,36 0 46,17 18-46,1-18 16,-19 0-16,36 17 16,-35-17-16,17 0 0,0 18 15,1 0-15,-19-18 0,19 17 16,-1-17-16,-18 0 0,36 18 16,-35-18-16,0 18 0,35-18 15,-18 0-15,-18 17 0,19-17 16,-19 0-16,19 0 0,-19 0 0,1 18 15,53-18-15,-54 0 0,18 0 16,36 18-16,-53-18 0,17 0 16,35 0-16,-52 0 0,17 0 15,71 0 1,-71 0-16,1 17 16,-19-17-16,19 0 0,-19 0 0,1 18 15,0-18-15,-1 0 0,19 0 16,-19 17-16,1-17 0,17 0 15,0 0-15,-17 0 0,35 0 16,-35 18-16,-1-18 0,54 0 16,-54 0-16,1 0 0,17 0 0,18 0 15,-35 0-15,17 0 16,-17 0-16,-1 0 0,19 0 0,-1 0 16,-17 0-16,17 0 15,-17 0-15,17 0 16,-35-18-16,17 18 15,19 0-15,-19 0 0,1 0 16,17-17-16,-17 17 0,0 0 16,-1 0-16,1 0 0,-1 0 15,1 0-15,0 0 0,-1 0 16,1 0-16,17 0 16,-17 0-16,17 0 15,-17 0-15,17 0 16,-17 0-16,-1 0 0,1 0 15,0 0-15,-1 0 0,1-18 16,0 18-16,-1 0 0,1 0 0,0 0 16,-1 0-16,1 0 0,17-17 15,-17 17-15,-1 0 0,19 0 16,-19 0-16,1 0 0,17 0 16,-17 0-16,-1 0 15,1 0-15,0 0 0,-1 0 16,1 0-16,0 0 0,-1 0 15,1 0-15,0 0 0,-1 0 16,1-18-16,-1 18 0,1 0 16,17 0-16,1 0 0,-19 0 15,19 0-15,-19 0 0,1 0 16,17-18-16,-17 18 16,-1 0-16,1 0 46,0 0-46,-1 0 16,1 0-16,17 0 16,-17 0-16,0 0 15,-1 0-15,1 0 0,-1 0 16,1 0-16,0 0 16,-54 0 77,19 0-77,-18 0 0,-1 0-16,19 0 0,-36 0 0,35 0 15,-17 0-15,-106 0 16,35 0-1,53 0-15,18 0 0,-36-17 16,36 17-16,0 0 0,-18 0 16,17 0-16,1 0 0,-18 0 15,18 0-15,0-18 0,-36 18 16,53 0-16,-17 0 0,-35 0 16,34 0-16,1 0 0,0 0 15,-1-18-15,1 18 0,0 0 0,-18 0 16,18 0-16,-1 0 0,19-17 15,-18 17-15,17 0 0,0 0 0,-17-18 16,0 18-16,-1 0 0,19-18 16,-36 18-16,35 0 0,1 0 15,-36-17-15,35 17 0,0 0 16,1 0-16,-19 0 0,19 0 0,-18 0 16,17 0-16,0 0 0,-17 0 15,17 0-15,1 0 0,-19 0 0,19 0 16,-1 17-16,1-17 0,-1 0 0,-17 0 15,17 0-15,-17 0 16,17 0-16,0 0 0,-17 0 16,17 0-16,-17 0 15,18 0-15,-1 0 0,0 0 16,1 0-16,-1 0 0,0-17 16,1 17-16,-1 0 15,0 0-15,1 0 0,-1 0 16,1 0-16,-1 0 0,0 0 0,-17-18 15,17 18-15,1 0 0,-36 0 16,35 0-16,1 0 0,-1 0 16,0 0-16,1 0 0,-1 0 15,0 0-15,1 0 16,-1 0 15,0 0-15,1 0-1,-1 0-15,0 0 0,1 0 16,17 18 0,-18-18-16,1 0 93</inkml:trace>
  <inkml:trace contextRef="#ctx0" brushRef="#br0" timeOffset="101224.78">29210 13000 0,'-18'0'0,"18"-18"47,0 1 0,36 17 31,-1 0-78,18 0 16,-18 0-16,0 0 0,54 0 15,-37 0-15,1 0 0,36 0 16,-19 0-16,-17 0 0,53 0 16,-53 0-16,0 0 0,53-18 15,-54 18-15,-16 0 0,34 0 16,-34 0-16,-1 0 0,18 0 16,-36 0-16,1 0 15,17 0-15,-17 0 16,0 0-16,-1 0 0,1 0 15,0 0-15,-1 0 16,1 0 0,-18 18-16,17-18 15,-34 0 32,-18 0-31,17 0-16,0-18 0</inkml:trace>
  <inkml:trace contextRef="#ctx0" brushRef="#br0" timeOffset="101790.27">29404 12735 0,'-18'0'31,"1"0"-16,-1 0 1,-17 18-16,0 0 16,-1-18-16,19 35 0,-72 0 15,54-17-15,-18 35 16,36-53-16,17 17 16,-18 1-16,18 0 15,0-36 32,0 0-31,18 54 31,-1-19-47,19 1 15,-19-1-15,1 1 0,35 0 16,-36-1-16,19 1 15,-19 0-15,1-18 0,0 17 16,-1 1-16,1-18 0,-1 18 16,1-1-16,0-17 0,17 18 15,-17 0-15,-1-18 0</inkml:trace>
  <inkml:trace contextRef="#ctx0" brushRef="#br0" timeOffset="102902.43">30903 12682 0,'0'0'0,"0"-17"16,0-1-1,18 18 1,17 0-16,-17 0 16,17 0-16,-17 0 0,35 0 15,-18 18-15,-17-18 0,17 17 16,-17 19-16,-1-36 0,1 53 15,-18-36-15,0 54 16,0-54-16,0 1 0,-18 17 16,-17-17-16,35 0 0,-18 17 15,1-35-15,17 17 0,-18-17 16,18-35 0,35 0-1,-35 17-15,36-17 0,-36 17 0,52-52 16,-34 52-16,0 1 15,35-36-15,-36 35 0,1 18 16,17-18-16,-17 1 0,-1 17 16,36 0-16</inkml:trace>
  <inkml:trace contextRef="#ctx0" brushRef="#br0" timeOffset="103233.32">31591 12859 0,'0'0'15,"0"17"-15,-17-17 0,52 0 32,-17 0-17,-18-17-15,35 17 0,0-53 16,-17 53-16,-18-35 16,17 17-16,-17 0 0,0-17 15,0 17-15,0 1 16,-17 17-16,-1 0 15,-17 17 1,17 19-16,1-19 0,-1 1 16,-17 17-16,35-17 0,0-1 15,0 19-15,0-19 0,35 1 16,-35 0-16,35-1 0,-17-17 16,-1 18-16,36 0 0,-17-18 0,-1 0 15,0 0-15,71 0 16,-53-36-16,-18 36 0</inkml:trace>
  <inkml:trace contextRef="#ctx0" brushRef="#br0" timeOffset="103665.43">32332 12788 0,'0'-17'0,"0"34"0,0-52 15,-35 35-15,0-18 16,17 18-16,0 0 0,-17 0 16,17 0-16,-17 0 0,17 0 0,-35 36 15,18-36-15,18 17 0,-19 1 16,19-1-16,-1 1 15,0 17-15,18-17 0,0 17 16,18-17 0,17-18-16,-35 18 0,36-18 15,34 0-15,-35-36 16,54-17-16,-54 36 16,0-19-16,18-16 0,-35 16 15,-1-17-15,19-17 0,-36 17 16,17 0-16,-17 0 0,0-88 15,-35 17 1,35 107-16,-18-1 0,18-17 16,-17 35-16,-1 0 15,0 18-15,1 34 16,17-34-16,-18 17 0,18 1 0,0 34 16,0-17-16,0-18 0,0 18 15,0-17-15,0-1 0,18 18 0,-18 17 16,0-52-16,0 17 0,0 1 15,0 16-15,0-34 0,0 0 16,0-1-16,0 1 0,0 0 16,35-18-1</inkml:trace>
  <inkml:trace contextRef="#ctx0" brushRef="#br0" timeOffset="104384.13">33108 12753 0,'0'-18'0,"0"36"0,0-53 16,-17 17-16,17 0 15,-18 18-15,18-17 16,-18 17-16,1 0 0,-1 0 16,-53 17-1,54-17-15,-18 18 0,-1 17 16,1-17-16,17 0 0,-17-1 16,17 1-16,1-1 0,-1 1 15,0 0-15,18-1 0,0 1 16,36-18-1,-36 18-15,35-18 0,0 0 0,-17 0 16,53-36-16,-36 36 0,-18-35 16,54-18-16,-53 18 0,-1 0 15,19-54-15,-19 54 0,-17-18 16,18-53-16,-18 53 0,17 1 16,-17-54-16,0 70 0,0 1 15,0 0-15,0 17 16,0 54-1,-35-36-15,35 70 16,0-52-16,0 17 0,-17 53 16,-1-53-16,18 1 0,0 140 15,-18-70 1,18-88-16,0 17 0,0 18 16,0-36-16,0 1 0,0 0 15,0-1-15,0 1 0,18-18 31,17 0-31,-35-18 0,35 18 0,18-53 16</inkml:trace>
  <inkml:trace contextRef="#ctx0" brushRef="#br0" timeOffset="104677.27">33249 12718 0,'18'-18'0,"-18"0"0,-18 18 32,1 0-32,17 18 15,-36-18-15,19 18 0,17 17 16,-18-35-16,18 35 0,-18-17 15,18-1-15,0 1 0,0 0 16,0-1-16,0 1 16,36-18-16,-19 18 15,19-18-15,-19 0 16,19 0-16,-36-18 0,35-17 16,-35-1-16,17-16 15,-17 16-15,-35 1 16,35 17-16,-17 1 0,-19-1 15,19 18-15,-19 0 16,19 0-16,17 18 16,0-1-1,17 1-15,19-18 16</inkml:trace>
  <inkml:trace contextRef="#ctx0" brushRef="#br0" timeOffset="105401.89">33285 12700 0,'0'18'93,"0"-1"-77,0 1-16,0 0 16,0-1-16,0 1 15,0-1-15,0 1 16,17 17-16,1-17 15,-1-18-15,1 18 16,0-18-16,-1 0 16,1-36-16</inkml:trace>
  <inkml:trace contextRef="#ctx0" brushRef="#br0" timeOffset="105700.17">33532 12294 0,'-18'-17'0,"36"34"0,-36-52 0,18 17 15,0 1-15,0-1 16,0 53 0,18-17-1,-18 0-15,17 17 0,-17 0 16,18 0-16,-18-17 0,0 106 15,0-36 1,0-71-16,-18 36 16,18-35-16,0 17 0,-17 1 15,17-19-15,-18 1 0,0-1 16,18 1-16</inkml:trace>
  <inkml:trace contextRef="#ctx0" brushRef="#br0" timeOffset="106217.15">33426 12488 0,'-18'0'0,"36"0"0,-54 0 16,36 18 0,0 0-1,36-18-15,-36 17 0,35 1 0,18 0 16,-35-18-16,17 0 0,-18 17 15,19-17-15,-19 0 0,19 0 16,17 0-16,-36 0 16,1 0-16,-1 0 0,-52 0 47,18 0-32,-1 18-15,0-1 16,1-17-16,17 18 0,-18-18 15,18 18-15,-18-1 0,1 1 16,17 0-16,0-1 16,0 1-16,17-18 15,19 0-15,-1 0 16,-17 0-16,-1 0 16,1 0-16,-1-18 0,1 1 15,0-1-15,-18 0 16,0 1-16,0-1 15,-18 18 1,0 35 0,18-17-16,-17-18 15,-1 53-15,18-35 0,0 17 16,0-18-16,0 1 16,0 0-16,0-1 0,0 1 15</inkml:trace>
  <inkml:trace contextRef="#ctx0" brushRef="#br0" timeOffset="108266.77">29810 13458 0,'0'0'0,"0"-17"0,0-1 0,0 1 0,35-1 16,-35 0-16,18 1 0,17-1 16,-35 0-16,0 1 15,0 52 16,-18-35-31,18 35 0,-35 36 16,17-36-16,1 0 0,-36 71 16,35-35-16,1-18 0,-1 0 15,-17 17-15,17-17 0,0 0 0,-17 53 16,17-53-16,1-18 0,17 0 16,-18 36-16,18-36 0,0-17 15,0 17-15,0-17 16,88-18-1,-17-18 1,-36 18-16,53-88 16,-70 70-16,0-17 0,-1 0 0,-17-1 15,0 19-15,0-19 0,0-16 16,0 16-16,-17 19 0,17-1 16,-36 0-16,36 1 0,-53-19 15,36 36-15,-1 0 0,-17 0 16,17-17-16,1 17 0,-1 0 15,0 0-15,54 0 47,-36-18-47,17 18 0,1 0 0,17-17 16,18-1-16,-18 18 0,71-18 16,-71 1-16,1 17 15,34-18-15,-52 18 0,17 0 16,18-18-16,-35 18 0,-1 0 15,1-17 1,-18-1-16,-18 18 31,1 0-31,17 35 0,-36-35 16,19 18-16,-18-18 0,17 18 16,0-1-16,1 1 0,-19 17 15,19-17-15,17-1 0,0 1 16,0 0-16,35-1 15,-17-17-15,17 0 0,0 0 16,0 0-16,-17 0 0,17-17 16,-17 17-16,0-36 0,17 1 15,-17 18-15,-1-1 0,-17-17 16,0 17-16,18 0 0,-18-17 16,0 17-16,-35 18 15,17 0 1,0 18-16,1 0 15,17 17-15,0-17 16,0 35 0,0-36-16,35-17 0,-35 18 0,18-18 15,17 17-15,-17-17 16,-1 0-16,1 0 0,-1 0 16,1 0-16,0-35 0,17 0 15,0 17-15,-17 1 0,17-36 16,-35 17-16,18 1 0,17-53 15,-35 35-15,18 0 0,-18-17 16,0 34-16,0 1 0,0 17 16,0 1-16,0-1 0,-18 18 15,0 0 1,1 0-16,17 18 16,-18-18-16,18 17 0,0 1 15,-17 35-15,17-35 0,-18 17 16,18 18-16,0-18 0,0 0 15,0 1-15,-18 34 0,18-35 16,0 18-16,0-17 16,0-19-16,36 54 15,-36-54-15,52 1 16,-34-18-16,17 0 16,1-35-16,-19 35 0,19-53 15,-19 18-15,1-1 0,-1-34 16,1 17-16,-18 18 0,0-54 15,18 36-15,-18 1 0,0-37 16,0 54-16,0 17 16,0 54-1,-36-36-15,36 35 0,0 0 0,0 36 16,0-36-16,-17 0 0,17 1 16,0 17-16,0-18 0,0 0 0,0 0 15,0 1-15,0-19 0,0 19 0,0-19 16,17 19-16,-17-19 15,18-17-15,0 0 16,-1 0-16,1 0 0,0 0 16</inkml:trace>
  <inkml:trace contextRef="#ctx0" brushRef="#br0" timeOffset="108533.82">31380 13688 0,'-18'-18'0,"36"36"0,-54-54 15,36 72 17,0-1-32,0-17 15,18-1-15,-18 1 0,0 0 16,0 17-16,0-17 15,18-1-15,-1-17 16,1 0-16,-1 0 16,1 0-16,0 0 0,-1-17 15</inkml:trace>
  <inkml:trace contextRef="#ctx0" brushRef="#br0" timeOffset="108916.93">31697 13652 0,'0'-17'0,"-35"17"31,17 17-31,18 19 16,-17-1-16,-1 0 15,18-17-15,0 0 0,0 17 16,0-17-16,0-1 16,0 1-16,0-1 15,18-17 1,-18-35-1,0 18-15,0-1 0,17 0 16,-17 1-16,18-36 0,-1 17 16,-17 19-16,18-19 0,-18 19 15,0-1-15,18 1 16,-1 17 0,-17 17-16,18-17 15,-18 18-15,18-18 0,-1 53 16,1-36-16,-18 1 0,18 17 15,-18-17-15,0 0 0,0 17 16,0-17-16,0-1 16,-18 1-16,0-18 0,-17 0 15,17 0-15</inkml:trace>
  <inkml:trace contextRef="#ctx0" brushRef="#br0" timeOffset="109080.18">31327 13335 0,'-36'-18'0,"72"36"0,-107-36 16,53 1-16,1-1 0,-1 0 15,1 18-15,17-17 0,35 17 16,18 0 0,-18 0-16,18 35 15</inkml:trace>
  <inkml:trace contextRef="#ctx0" brushRef="#br0" timeOffset="109380.11">32191 13423 0,'0'0'0,"0"-17"16,-18 17-16,18 17 47,0 18-32,0-17-15,0 53 16,0-54-16,0 54 16,0-54-16,0 19 0,0-1 0,-35 18 15,35-35-15,0 52 16,0-52-16,-18-1 15,18 1-15,-17-18 16</inkml:trace>
  <inkml:trace contextRef="#ctx0" brushRef="#br0" timeOffset="109844.45">31962 13582 0,'-36'0'0,"72"0"0,-89 0 16,70 0 15,-17 18-31,36-18 0,-1 17 16,0-17-16,-17 0 0,17 18 15,-17-18-15,17 0 0,0 0 0,1 0 16,-19 0-16,19 0 0,16 0 16,-16 0-16,-19 0 0,19-18 15,-19 18-15,-17-17 16,-17 17-1,17 17-15,-36 18 16,19-17-16,-19 17 16,36-17-16,-17 0 0,17-1 15,-18 1-15,18 0 0,0-1 0,0 1 16,0 0-16,0-1 16,0 1-16,35-18 0,-17 0 15,17 0-15,-17 0 0,35 0 16,-35-18-16,17 18 15,-18-35-15,1 17 0,17 1 0,-17-1 16,17-35-16,-35 35 0,18-17 16,-18 17-16,0-34 0,0 34 15,-35 18-15,-18-18 0,35 18 16,0 0-16,-34 0 0,16 18 16,19-18-16,-36 18 0,35 17 15,0-18-15,-17 19 16</inkml:trace>
  <inkml:trace contextRef="#ctx0" brushRef="#br0" timeOffset="111511.57">29863 14517 0,'0'-18'15,"0"1"1,-18 17-1,-17 0 1,-1 0 0,19 0-16,-1 35 0,-17-18 15,17 1-15,-17 0 0,-18 35 16,35-18-16,1-17 16,-19 34-16,36-34 0,-17 53 15,17-54-15,0 1 0,0 17 16,35-17-16,0-1 15,-17-17-15,17 18 0,-17-18 16,35 0-16,-35 0 0,-1 0 16,1-35-16,17 17 0,-17 18 15,-18-35-15,0 17 0,0 1 0,17-19 16,-17 19-16,0-54 0,0 36 16,0 0-16,-35-18 0,35 17 15,0 19-15,-18-18 0,18 17 16,36 18 15,-19 18-31,19-18 0,-1 17 16,-17 1-16,-1-18 0,36 17 15,-35 19-15,-1-36 0,19 35 16,-19-35-16,-17 18 0,18-1 16,0 1-16,-1 0 15,1-1-15,-1-17 0,-17 35 16,0-17-1,0 0-15,0-1 16,-17-17-16,17 18 0,-35-18 16,17 0-1,18-18 1,0-17-16,0 17 16,0 1-1,18-1-15,-18-17 0,35 17 0,-35 1 16,17-1-16,1 0 0,0 18 0,35-35 15,-36 35-15,1-18 0,17 18 16,-17-17-16,0 17 0,17 0 16,-18 0-16,1 35 15,-18 0-15,18-17 0,-18 35 16,0-18-16,0-17 0,-36-1 16,36 1-16,-17 0 0,17 17 0,-18-17 15,18 17 1,0-17-16,35-54 31,1 19-31,-19 17 16,1-18-16,17 0 0,-17 18 15,0-17-15,-1 17 0,1-18 0,-1 18 16,1-18-16,0 18 0,-1-17 16,1 17-16,0-18 0,-1 18 15,1-17-15,0 17 16,-18-18-16,17 0 0,1 1 0,-18-1 15,17 0-15,-17 1 0,0-36 16,0 35-16,0 1 16,0-1-16,-17 0 0,-18 1 15,17 17-15,-17 35 16,17-35-16,0 18 0,-17 52 16,35-52-16,-18 35 15,18-36-15,0 19 16,0 16-16,71-16 15,-36-19-15,53 1 16</inkml:trace>
  <inkml:trace contextRef="#ctx0" brushRef="#br0" timeOffset="112442.64">31432 14517 0,'0'-18'15,"0"36"-15,0-53 0,-17 35 0,17-18 16,-18 18 0,1 0-16,17 18 0,-18 17 15,0-18-15,-35 36 16,53-17-16,-17-19 15,-1 54-15,18-18 16,0-36 0,18 1-16,17-18 15,18 0-15,-18 0 16,18-18-16,-35-17 16,-1 17-16,1-34 0,-18 34 15,18-17-15,-18-18 0,0 17 16,-36 19-16,19-36 15,-19 35-15,36 1 0,-35 17 16,18 0-16,-1 0 0,0 0 16,1 0-16,17 35 0,-18-35 0,18 18 15,-18-1-15,18 1 0,0 17 16,0-17-16,36-1 16,-1 1-16,-17-18 0,52 0 15,-52 0-15,17 0 0,36-18 16,-36-17-16,0 17 0,18-34 15,-35 16-15,-1 19 0,19-72 16,-36 72 0,17-19-16,-17 19 0,0-1 15,0 1-15,0 34 32,-17-17-32,17 18 15,-18 17-15,18-17 0,0-1 16,0 19-16,0-1 0,-18 36 15,18-36-15,-17 18 0,17-18 16,-18 18-16,18 0 0,-18 0 0,1 35 16,17-53-16,-18 0 0,1 36 15,17-36-15,0-17 0,0 0 0,0-1 16,0 1-16,0 0 16,17-18-16,1 0 15,-1 0 1,1 0-16,-18-18 15,18 18-15,-18-35 0,17 35 16,-17-36-16,18 36 0,-18-17 16,18-1-16,-18-17 0,0 17 15,0-35-15,0 36 16,-53-19-16,53 19 16,-53-1-16,35 18 15,1 0-15,-1 0 0,-17 0 0,17 0 16,36 0 15,17 0-31,0 0 16,-17 0-16,-1 0 0,19 0 0,17-35 15,-18 35-15,-17-18 0,34 0 16,-16 1-16,17-18 16</inkml:trace>
  <inkml:trace contextRef="#ctx0" brushRef="#br0" timeOffset="113242.08">29598 15540 0,'0'0'0,"-18"0"0,54 0 31,-1 0-31,0 0 0,36-18 16,-36 18-16,0-17 0,18-1 15,-17 0-15,-19 18 0,36-35 16,-53 17-16,18 18 0,-18-35 15,0 17-15,-53 18 16,18-17-16,17 17 0,0 0 16,-35 0-16,36 35 0,-19-35 15,19 18-15,-1-18 0,1 35 0,-1-17 16,18 17-16,0 0 0,0-17 16,0 17-16,35 0 15,-17 36 1,17-53-16,18 35 15,-53-36-15,0 1 0,18-1 16,-1 1-16,-17 0 16,-35-18-1,0 0-15,-18-36 16,35 36-16,-17-17 0,0-1 16,-1 18-16,19 0 15,-1 0-15,0 0 0,71 0 31</inkml:trace>
  <inkml:trace contextRef="#ctx0" brushRef="#br0" timeOffset="113505.04">30357 15557 0,'-18'0'31,"18"36"-15,0-19-16,0 72 15,0-54-15,0 106 16,0-106-16,-53 106 16,53-105-16,-35-1 0,17 0 15,18-17-15,0-1 0,0 1 16,18-53-1,-1 0 1</inkml:trace>
  <inkml:trace contextRef="#ctx0" brushRef="#br0" timeOffset="113823.29">30374 15575 0,'0'-18'16,"0"36"-16,0-53 15,18 35 17,17 0-32,0 0 15,-17 0-15,0 0 0,17 0 0,0 0 16,-17 17-16,-1-17 0,1 36 16,-18-19-16,0 1 15,0 0-15,0-1 0,-35 1 16,0 17-16,17-17 0,-35 0 15,35-18-15,-17 0 0,17 0 16,-17 0-16,18 0 16,-1 0-16,18-18 0,0 0 15,18 18 1,-1 0 0</inkml:trace>
  <inkml:trace contextRef="#ctx0" brushRef="#br0" timeOffset="114225.38">31027 15557 0,'0'-17'0,"0"34"0,0-52 16,-35 35-16,35-17 0,-53-1 16,35 18-16,0 0 0,-17 0 15,17 0-15,1 35 0,-1-35 16,0 18-16,1-18 0,-1 35 0,-17 0 15,17-17-15,1 0 0,17 17 16,-18-17-16,18-1 0,0 1 16,0 0-16,35-18 15,1 0-15,-19 0 0,1 0 16,35 0-16,-36-18 16,19 18-16,17-53 0,-36 35 15,1 1-15,35-19 0,-53 19 16,17-1-16,1-17 0,-18 17 15,-18 18 1,18 35 0,-35-35-16,35 18 0,-17 17 15,-1-17-15,18 17 0,-18 1 16,18-1-16,0 18 16,18-36-16,17-17 15,-17 0-15,17-17 16,-17 17-16</inkml:trace>
  <inkml:trace contextRef="#ctx0" brushRef="#br0" timeOffset="114926.29">31450 15452 0,'-53'0'31,"18"0"-15,17 0-16,1 17 15,-1-17-15,-17 53 0,17-35 16,18 17-16,-18-17 16,18-1-16,0 1 15,0 0-15,0-1 0,18 36 16,17-35-16,18 0 16,-35-18-16,35 0 15,-36 0-15,19 0 0,52-36 16,-70 36-16,17-35 0,0 0 15,0 17-15,-35-17 0,18-1 16,0 19-16,-18-1 0,0-17 16,0 17-16,0 1 15,-36-1-15,19 18 16,-18 0-16,17 0 0,0 18 0,1-18 16,-1 35-16,0-17 15,18-1-15,0 18 0,0-17 16,0 0-16,36 35 0,-36-36 15,35 1-15,0 0 0,-17-1 16,-1-17-16,19 18 0,17-18 16,-18 0-16,-17 0 0,17 0 15,0-35-15,0 35 0,1-53 0,17 17 16,-36 1-16,1 17 0,17-52 16,-17 52-16,-18-17 15,-18 17 1,18 1-16,-35 17 0,17 0 15,-17 0-15,17 35 16,1-17-16,17-1 16,0 1-16,0 0 15,0-1-15,35 1 0,-35-1 16,18-17-16,-18 18 0,17-18 16,1 18-16,-18-1 0,17-17 15,-17 18-15,0 0 0,0-1 16,0 1-16,-35 0 15,0-1-15,17 1 16,1-18-16,-1 18 0,-17-18 0,17 17 16,0-17-16,-52 35 15,52-35-15,1 0 0,-19 0 16,19 0-16</inkml:trace>
  <inkml:trace contextRef="#ctx0" brushRef="#br0" timeOffset="117174.43">26741 6579 0,'-18'0'0,"18"-17"0,-18 17 16,18-18-16,-17 18 15,17-18-15,-18 1 16,0 17-1,18-18-15,-17 18 0,17-18 16,-18 18-16,0 0 16,18-17-16,-17 17 0,-1 0 15,18-18 1,-17 18-16,-1 0 31,53 0 0,-17 18-15,-1-18-16,1 0 16,0 17-16,35-17 0,-18 0 15,18 0-15,35 18 16,-35-18-16,0 0 0,0 0 0,17 0 16,-17 0-16,0 0 0,106 0 15,-106 0-15,-18 0 0,36 0 16,-54 0-16,1 0 0,0 0 0,-1 0 15,1 0-15,-1 0 16,1 0 31,0 0-31,-1 0-1</inkml:trace>
  <inkml:trace contextRef="#ctx0" brushRef="#br0" timeOffset="117809.12">26864 6156 0,'-18'0'31,"1"0"-16,-1 18 1,-17 17-16,17-17 0,1-1 0,-36 18 16,17-17-16,19 0 15,-54 17-15,54-17 0,-19-1 16,19 1-16,-1-18 0,0 18 0,1-1 16,-1-17-16,0 0 15,18-17 32,0-1-31,18 18 15,17 0-31,-17 35 16,0-35-16,17 18 15,-17-1-15,17 1 16,-18 0-16,1-1 0,35 19 15,-35-19-15,-1 1 0,1 0 16,0-1-16,-1 1 16,1-1-16,-1-17 15,1 0-15,0 0 16,-1 0-16,1 0 0</inkml:trace>
  <inkml:trace contextRef="#ctx0" brushRef="#br0" timeOffset="119473.04">28346 6121 0,'17'0'16,"-34"0"-16,34-18 0,1 0 16,0 1-16,-18-1 0,17-17 15,1 17-15,-18 1 16,0-1-16,0 0 0,0 1 16,-35 17-16,17 0 15,-17 0-15,-1 0 0,19 17 16,-36 1-16,18 17 0,17-17 15,-17 35-15,17-36 0,18 1 16,-18 35-16,18-18 0,0-17 16,0 0-16,0-1 0,36 1 0,-36-1 15,70 1-15,-35-18 16,1 0-16,-1 0 16,-17 0-16,35-18 0,-36 1 15,1 17-15,0-35 0,-1-1 16,1 19-16,-18-1 0,0-53 15,0 54-15,0-1 16,0 0-16,-18 18 16,1 0-16,17 18 15,-18-18-15,18 35 0,-18-35 0,18 53 16,0-35-16,-17 17 0,17 1 16,0-1-16,0-18 0,0 54 15,0-53-15,35 17 0,-35 18 16,0-18-16,18 0 0,-18-17 15,0 0-15,0 17 0,0-17 0,0-1 16,-36 18-16,36-17 16,-17 17-16,-1-17 15,-17-18-15,17 0 16,0 0-16,-17 0 0,17 0 16,1 0-1,-1 0-15,18-18 0,0 1 16</inkml:trace>
  <inkml:trace contextRef="#ctx0" brushRef="#br0" timeOffset="119850.12">28663 6174 0,'0'-18'0,"0"36"0,0-54 16,0 19-16,0-19 16,0 19-16,18 17 15,-1 0-15,36 35 16,-35-35-16,0 35 0,17 18 16,-35-35-16,35 70 15,-35-53-15,0 18 16,0-35-16,0 0 0,0-1 15,0-34 17,0-19-32,0 1 0,0 17 15,0-17-15,0 0 0,0-53 16,0 52-16,18 1 0,17-18 16,-17 35-16,-1 1 0,19-1 15,-19 18-15,1 0 0,0 0 16</inkml:trace>
  <inkml:trace contextRef="#ctx0" brushRef="#br0" timeOffset="120357.93">29175 6262 0,'0'17'0,"0"-34"0,0 52 16,0-17 0,0-54-1,17 36 1,-17-17-16,36-1 15,-19 1-15,-17-1 0,0-35 16,0 35-16,0 1 0,0-1 16,-17 0-16,-36 18 15,35 0 1,0 36-16,1-36 0,-1 35 16,18-17-16,-17-1 0,17 1 15,0 0-15,0 17 0,0-18 0,0 1 16,35 17-16,-18-17 15,-17 0-15,36-18 0,-19 17 0,1-17 16,17 0-16,1 0 0,-19 0 16,36 0-16,-35-17 0,17 17 15,18-18-15,-18-17 0,-17 17 16,35-17-16,-36 17 0,1-17 16,0 17-16,-1-17 0,-17 0 15,0 17-15,0 0 0,0 1 16,0-1-16,-17 18 15,-19 0-15,19 0 16,17 35-16,-36-35 0,36 18 0,-17 0 16,-1-1-16,18 19 0,-17-1 15,17 0-15,0-17 0,0 52 16,0-52-16,17 0 0,18 17 16,-17-17-16,0-18 0,35 17 15,-36-17-15,19 0 0,17 0 16,-18-17-16,0 17 15</inkml:trace>
  <inkml:trace contextRef="#ctx0" brushRef="#br0" timeOffset="120772.48">30004 5962 0,'-18'0'0,"36"0"0,-71 18 0,35-18 15,18 35-15,0-18 16,-17-17-16,17 18 0,0 0 15,0-1-15,0 1 0,0 35 16,0-35-16,0-1 0,0 19 16,17-1-16,-17 18 15,0-36-15,0 1 16,0 0-16,0-1 16,0-52 15,0 0-31,0 17 0,0 0 15,0-17-15,0 18 0,0-19 0,0 19 16,0-36-16,0 17 0,0 19 16,0-1-16,0 0 0,18 1 15,-1 17-15,19 0 16,-19 0-16,1 0 0,17 35 0,-17-35 16,0 18-16,17-1 0,-18 1 15,19 17-15,-1 1 0,-17-1 16,-1-17-16,-17-1 0,0 36 15,0-35-15,0-1 0,-17 19 16,17-19-16,-18 1 0,-17 0 16</inkml:trace>
  <inkml:trace contextRef="#ctx0" brushRef="#br0" timeOffset="121316.27">31238 6156 0,'-35'-18'16,"70"36"-16,-105-53 0,35 17 0,-18-17 16,-18-1-16,54 36 15,-1-17-15,0 17 16,1 0-16,-1 0 0,-17 35 15,17-35-15,0 18 0,-17-1 0,-18 36 16,36-35-16,-1 17 0,0-17 16,1 0-16,-1 17 0,-17 18 15,35-36-15,0 1 0,0 0 16,17-18-16,-17 17 0,53-17 16,-17 0-16,-19 0 0,36-35 15,-18 0-15,-17-1 0,53-52 16,-54 35-16,-17 18 15,36-71-15,-36 53 0,17 18 16,-17-71-16,0 53 0,0 18 16,0-36-16,0 36 0,0 18 15,0-19-15,0 54 32,-17-18-32,17 35 0,0-17 0,0 17 15,0-17-15,0 52 16,0-34-16,0-19 0,0 36 15,0-18-15,17 1 0,-17 87 16,18-88-16,-18 18 0,17 0 16,-17-17-16,18-19 0,0 18 15,-18-17-15,17-18 0,36 18 16,-35-18-16,17 0 0,0 0 0,1-36 16</inkml:trace>
  <inkml:trace contextRef="#ctx0" brushRef="#br0" timeOffset="122265.19">31591 5980 0,'0'0'0,"-88"-18"32,53 18-32,17 0 15,-17 35-15,17-35 0,1 35 16,-1-17-16,0 17 0,1-17 16,-1 53-16,18-54 15,0 1-15,0 0 0,0-1 16,0 1-16,35-1 0,-17-17 15,0 0-15,-1 0 0,36 0 16,-35 0-16,-1 0 0,19-17 16,-19 17-16,1-35 0,0 35 0,17-53 15,-17 35-15,-18 0 0,17-35 16,-17 18-16,0 17 0,0-17 16,0 18-16,-35 17 15,17 35 1,1 0-16,17-17 15,0-1-15,0 1 0,0 17 16,0 18-16,0-35 0,35 17 16,0-17-1,0-18-15,-17 0 16,17 0-16,-17-35 0,0-1 16,17 1-16,-17 0 0,-18-1 15,17 1-15,1 0 0,-1-18 0,-17 18 16,18-18-16,-18-71 15,0 89-15,0-18 0,0 35 16,0-17-16,0 0 0,0 17 0,-18 1 16,18-1-16,-17 18 15,-1 18-15,18 17 16,0 0-16,0-17 0,0 17 16,0 0-16,0 1 0,0 69 15,18-69-15,-18-1 0,0 36 16,17-36-16,-17 0 15,0 36-15,18-54 0,-18 19 16,0-1-16,18-17 0,17-1 16,-17-17-1,-1 0-15,19 0 0,-19-35 0,18 35 16,1-35-16,17-18 0,-36 17 16,19 19-16,-19-19 0,1 1 0,-18 18 15,18-1-15,-18-35 0,0 35 16,-36 18-16,19 0 15,-19 0 1,36 36-16,-35-36 0,35 17 0,-35 1 16,35 0-16,-18 17 0,18 0 15,0 0-15,0-17 0,0 0 0,0 17 16,0-17-16,0-1 0,18 1 16,-18 0-16,35-18 15,-17 0-15,-1 0 0,1-36 16,0 36-16,-1-17 0,1-1 15,0-17-15,-1 17 0,1-17 0,-18-1 16,17 19-16,1-18 0,0-1 0,-1 1 16,-17 17-16,-17 36 31,17 17-15,-36 1-16,36-1 0,0-18 15,-17 19-15,17 17 0,0-18 16,0 0-16,0 18 15,0-35-15,17-1 0,1-17 32</inkml:trace>
  <inkml:trace contextRef="#ctx0" brushRef="#br0" timeOffset="122499.39">31785 5715 0,'-53'-18'0,"106"36"0,-141-53 0,35 17 16,-17-17-16,52 35 15,0 0-15,248 17 47,-177-17-47,-1 18 0,54-18 0,-35 0 16,-18 0-16,0 0 0,-18 0 15,18 0-15,0 0 0</inkml:trace>
  <inkml:trace contextRef="#ctx0" brushRef="#br0" timeOffset="124022.66">28310 7108 0,'0'-17'0,"0"34"0,0-52 31,0 18-15,18 17 0,-18 35-1,0-18 1,0 19-16,0-19 0,0 1 16,18 17-16,-18-17 0,0 0 15,0-1-15,17-17 0,1 0 16,0 0-1,-1 0-15,1-17 16,0 17-16,-18-18 0,35-17 16,-18 17-16,1 0 0,0 1 15,-1-1-15,1 18 16,-18-18-16,0 54 31,18-19-31,-18 1 16,17-18-16,-17 18 0,36-1 15,-19 1-15,36 0 16,-35-18-16,-1 0 16,1 0-16,0-36 0,-1 36 15,1-17-15,-18-19 0,18 19 16,-18-19-16,0 19 0,0-1 16,0-17-16,0 17 0,0 1 15,0-1-15,-18 0 0,0 18 16,1 0-16,-1 0 15,18 18 1,0 0-16,0-1 0,18-17 16,-18 18-16</inkml:trace>
  <inkml:trace contextRef="#ctx0" brushRef="#br0" timeOffset="124190.52">29069 7003 0,'-18'35'31,"18"-17"-31,0 17 16,0-18-16,0 1 16,0 0-16,0-1 0,0 1 0,18 17 15,-18-17-15</inkml:trace>
  <inkml:trace contextRef="#ctx0" brushRef="#br0" timeOffset="124346.16">29016 6791 0,'-35'0'31,"35"18"-15,35-18-1,-17 0-15,17 0 16</inkml:trace>
  <inkml:trace contextRef="#ctx0" brushRef="#br0" timeOffset="124752.97">29316 6791 0,'0'18'32,"0"-1"-32,0 1 0,-18 0 15,18-1-15,0 18 0,0-17 16,0 17-16,0-17 0,0 0 0,0 17 15,0-17-15,0 34 16,0-34-16,0 0 0,18 17 0,-18-17 16,17-18-16,1 0 15,0 0-15,-1 0 16,1-36-16,0 36 0,35-53 16,-36 18-16,1 18 0,-1-36 15,1 17-15,-18-52 16,0 71-16,0-54 15,0 53-15,-18 1 0,18-1 16,-17 18 0,17 18-1,-18-18-15,18 35 0,0-17 16,0-1-16,0 19 0,0-19 0,0 54 16,35-54-1,-35 19-15,0-1 0,18-17 16,-18-1-16,0 18 0,0-17 15,18-18-15,-1 18 0,1-18 16</inkml:trace>
  <inkml:trace contextRef="#ctx0" brushRef="#br0" timeOffset="125269.39">30409 6826 0,'-35'-17'0,"35"-1"0,-17 0 16,-1 1-16,18-1 15,-18 18-15,18-18 32,0 36-17,0 17-15,0-17 16,-17 17-16,17 18 0,0-18 15,-36 89-15,36-71 16,-17 17-16,-1 1 0,18-1 16,-18 1-16,1 17 0,-19 53 15,36-88-15,-17 0 0,17 18 16,0-36-16,0-17 0,35-18 16,0 0-16,1-36 15,-1 1-15,-17 0 0,17-18 16,-17 18-16,-18-54 15,0 54-15,0 0 0,0 0 0,0-54 16,-36 54-16,-17-53 16,18 70-16,17 1 0,-35-1 15,36 0-15,-18 18 16,17-17-16,0 17 0,1 0 0,-1 0 16,36 0-1,17 0 1,-17 0-16,17 0 15,0-18-15,36 18 16,-36-18-16,0 18 0,53-17 16,-52-1-16,17 18 0</inkml:trace>
  <inkml:trace contextRef="#ctx0" brushRef="#br0" timeOffset="126096.63">30797 6985 0,'0'0'0,"-70"-18"31,52 18-16,1 36-15,-1-36 0,0 17 16,-17 1-16,35 0 0,-18-1 16,1 1-16,-1-1 0,18 1 15,0 0-15,0-1 0,0 1 16,0 17-16,35-35 0,-17 18 16,17-18-16,1 0 15,-1 0-15,-17-35 0,-1 35 16,1-36-16,-1 36 0,1-17 0,0-1 15,-1 0-15,-17 1 0,18-1 16,-18 1-16,0-1 0,0-17 16,0 17-16,0 0 0,0 1 0,-18 17 15,1 0 1,-1 0-16,18 17 16,-18-17-16,18 36 0,0-1 15,0-17-15,0-1 0,0 18 16,0-17-16,0 0 0,53 17 15,-53-17-15,18-18 16,17 0-16,-17 0 0,17 0 0,1-18 16,-1-17-16,-18 17 0,36-35 15,-35 36-15,0-19 0,-1-34 16,1 34-16,-18 1 0,18 0 16,-18 0-16,0-1 0,0 19 0,0-19 15,0 1-15,-36 35 16,36-18-16,-17 18 0,-1 0 15,0 0-15,18 18 16,-17-18-16,17 53 0,0-35 16,0 17-16,0-17 0,0-1 0,0 19 15,0-1-15,35-18 0,-35 19 0,0-19 16,18 19-16,-1-1 16,-17 0-16,18-17 0,0-1 15,-18 1-15,17 0 0,1-18 16,17 0-1,-17 0-15,-1-36 0,1 36 16,0-17-16,-1 17 0,36-88 16,-53 70-16,18-17 15,-1-18-15,-17 18 0,0-36 16,0 36-16,0 17 0,0-35 16,0 35-16,-17 1 15,-1 17 1,18 35-16,0-17 15,0-1-15,-17 1 0,17 0 16,0 17-16,0 18 0,0-35 16,0 17-16,0-18 0,35 19 0,-35-19 15,0 19-15,17-1 16,-17-17-16,0-1 0,0 18 16,0-17-16,0 0 0,18-18 15,0 0-15,-1 0 16</inkml:trace>
  <inkml:trace contextRef="#ctx0" brushRef="#br0" timeOffset="126429.52">32050 6897 0,'-18'0'32,"1"0"-32,17 35 15,0-17-15,0 17 0,0-17 16,0-1-16,0 19 15,0-19-15,17 1 0,-17 17 16,18-17-16,-18-1 16,17-17-1,1 0-15,0 0 16,-1-17-16,19-1 0</inkml:trace>
  <inkml:trace contextRef="#ctx0" brushRef="#br0" timeOffset="126800.68">32367 6879 0,'0'-17'16,"-17"52"0,17-18-16,-18 19 15,18-1 1,0-17-16,-18-1 0,18 19 16,0-19-16,0 1 0,0-1 15,0 1-15,0 0 16,0-54-1,0 1 1,0 18-16,0-1 0,0-35 16,0 35-16,0-17 0,18-18 15,-18 36-15,0-1 0,18 0 16,-1 18 0,1 0-1,-18 18-15,18-18 0,-18 18 16,17-18-16,1 35 0,0-18 0,-1 19 15,18 34-15,-35-52 16,0 0-16,18 17 0,-18-18 0,0 1 16,0 0-16,0 17 0,-35-17 15,17-18-15,-17 0 16,17 0-16</inkml:trace>
  <inkml:trace contextRef="#ctx0" brushRef="#br0" timeOffset="126964.47">32067 6667 0,'0'0'0,"-17"0"15,52-35 17,18 35-32,-35 0 0,17 0 0,0 0 15,1 0-15,-19 0 0</inkml:trace>
  <inkml:trace contextRef="#ctx0" brushRef="#br0" timeOffset="127243.59">32967 6615 0,'-18'0'31,"18"35"-15,0-18 0,0 1-16,0 17 0,0 36 15,0-53-15,0 17 0,0 35 16,0-34-16,0-1 0,-17 36 16,17-54-16,-18 18 0,1 1 15,17-19-15,-18 19 16</inkml:trace>
  <inkml:trace contextRef="#ctx0" brushRef="#br0" timeOffset="127660.32">32755 6826 0,'0'0'0,"-17"0"0,-1-17 15,0 17 1,54 0-1,-1 0-15,-17 17 0,52-17 16,-34 0-16,-1 18 0,35-18 16,-52 0-16,17 0 0,36 0 15,-54 0-15,1 0 16,0 0-16,-1 0 0,-17 18 16,0-1-1,0 18 1,-17-17-16,17 0 0,-18 35 15,18-36 1,0 1-16,0 17 0,0-17 0,0-1 16,35 1-1,-17-18 1,0 0-16,-1 0 0,19 0 0,-19-35 16,1 35-16,35-53 15,-36 53-15,1-35 0,0-1 16,-18 19-16,0-19 0,0 1 15,-36 18-15,-34-1 16,52 0-16,-17 18 0,-53 0 16,52 36-16,-34-19 15</inkml:trace>
  <inkml:trace contextRef="#ctx0" brushRef="#br0" timeOffset="128585.69">28593 8061 0,'-18'-71'31,"18"54"-31,-18-1 16,18 0-16,-17 18 0,17-17 16,-18 17-16,18-18 0,-18 18 15,-17 0 1,0 18-16,-18 17 16,35-35-16,-17 35 0,-18 1 15,35-19-15,1 19 0,-1-1 16,18-17-16,0-1 0,0 1 0,0-1 15,35 1-15,18 0 16,-35-18-16,17 0 0,1 0 0,34 0 16,-35-36-16,1 36 0,17-17 15,-36-18-15,1 17 0,0-53 16,-18 36 0,0 17-16,-18 1 15,0 17-15,1 0 16,17 17-1,-18-17-15,18 36 0,0-19 16,0 19-16,0-19 0,35 1 16,-35 0-16,18-1 0,-18 1 15,35-18-15,0 17 0,-17 1 0,0-18 16,17 0 0,-17 0-16,35-18 15,-18-17-15,-18 35 0</inkml:trace>
  <inkml:trace contextRef="#ctx0" brushRef="#br0" timeOffset="128932.56">28963 7990 0,'0'-17'0,"-18"17"16,-17 0-1,35 35-15,-18-17 16,18 17-16,0 18 16,0-35-16,0-1 0,0 36 15,0-35-15,0-1 16,0 1-16,0 0 0,0-1 15,0-52 1,36 35-16,-36-35 0,0 17 16,17-17-16,1-18 0,-18 35 15,18 1-15,-18-19 0,17 19 0,-17-1 16,0 0-16,18 1 0,-18-1 16,18 18-1,-1 35 1,1-17-16,0-18 15,-1 35-15,-17-17 0,18 0 0,-1 17 16,1-17-16,-18-1 0,0 1 16,0-1-16,0 1 0,0 0 15,-18-1-15,-17-17 16</inkml:trace>
  <inkml:trace contextRef="#ctx0" brushRef="#br0" timeOffset="129245.62">29351 8043 0,'0'0'0,"-35"0"31,35 18-31,-18 0 16,1 17 0,17-17-16,-18-1 0,18 1 15,0-1-15,0 1 0,0 17 0,0 1 16,35-19-16,-17 1 15,17-18-15,0 0 16,1 0-16,-19 0 0,19-35 16,-1 17-16,-18 0 0,19-52 15,-36 35-15,0-1 16,0 19-16,-18-1 0,-17-17 16,17 17-16,-17 18 0,0 0 15,17 0-15,-17 0 0,-1 18 16,19-18-1,17 17-15</inkml:trace>
  <inkml:trace contextRef="#ctx0" brushRef="#br0" timeOffset="129496.8">29686 7726 0,'0'0'15,"0"-18"-15,-17 18 16,-1 0 15,18 18-31,0 17 0,0 18 16,0-35-16,0-1 0,0 54 16,0-36-16,35-17 0,-35 52 15,0-34-15,0-19 0,0 19 16,0-19-16,0 1 0,0-1 0,0 19 15</inkml:trace>
  <inkml:trace contextRef="#ctx0" brushRef="#br0" timeOffset="130545.09">29563 7902 0,'0'-17'0,"0"34"0,-18-34 16,53 17-1,18 0 1,-35 0-16,53 0 16,-36 0-16,0 0 0,18 0 15,-18 0-15,-17-18 0,17 0 16,-17 18-16,-18-17 0,17-1 16,1 0-16,-18 1 15,0 34 16,-18 19-15,1 17-16,17-18 16,0-18-16,0 1 0,0 17 0,0 1 15,0-1-15,0 0 0,0-17 16,0 0-16,17 17 0,-17-18 16,18 1-16,0-18 15,-1-18 1,1 18-16,0-35 15,-1 0-15,1 17 0,0-17 16,-1 17-16,1 1 0,-1-1 16,-17 0-16,18 54 31,-18-19-15,0 19-16,0-19 0,18 19 15,-1-19-15,-17 1 16,18-1-16,0-17 0,-1 18 0,1-18 15,0 0-15,-1 0 0,19 0 16,-1 0-16,-18 0 0,1-18 16,53-34-1,-18-19-15,-53 36 16,17 17-16,1-17 0,-18 17 16,0 0-16,0 1 0,-35 17 15,17 0-15,0 0 16,1 17-16,-1-17 0,0 36 15,1-19-15,-1 1 0,0 17 16,18-17-16,0 17 0,-17 1 16,17-19-16,0 1 0,35 17 15,18-17 1,-18-18-16,1 0 16,-1 0-16,0 0 0,18-36 15,-18 19-15,1 17 0,-19-35 16,18 17-16,-17 0 0,0 1 0,-1-1 15,1 0-15,-18 1 0,0-1 16,-18 18 0,1 0-16,-19 0 15,19 0-15,-1 35 16,1-17-16,17 0 31,0-1-31,17-17 16,-17 18-16,0 0 15,18-18-15,-18 17 16,0 1-16,0-1 16,17 1-16,-17 0 15,0-1 1,0 1-16,0 0 16,-17-1-1,17 1-15,17-18 31,19 0-15,-19 0-16,1 0 0,0 0 16,-1 0-16,1-35 0,0 35 15,17-18-15,-17 18 0,17-18 0</inkml:trace>
  <inkml:trace contextRef="#ctx0" brushRef="#br0" timeOffset="131276.88">31803 8079 0,'0'0'16,"0"-18"-1,35 0 1,0-17-16,-17 35 0,0-18 15,17 1-15,-17-1 0,-1 0 0,19 1 16,-19-1-16,-17 1 0,18-36 16,-18 35-16,-53 0 15,18 1-15,-1 17 0,1 0 16,-18 0 0,18 0-16,17 17 0,-35 19 0,36-36 15,17 35-15,0-17 0,0 17 16,0-18-16,0 19 0,70 34 15,-34-34-15,52 34 16,-71-52-16,19-1 0,-36 1 16,17 0-16,1-1 0,-18 1 15,0 0-15,-35-18 16,-1 0-16,1 0 16,0 0-16,17-36 0,-35 36 15,36-17-15,-1 17 0,0 0 16,1 0-16,17 17 31,17-17-15,1 0-16</inkml:trace>
  <inkml:trace contextRef="#ctx0" brushRef="#br0" timeOffset="131574.2">32385 7973 0,'0'0'0,"0"-18"16,-35 18-16,35-18 15,-18 18-15,18 18 32,-18-18-32,18 35 0,0-17 0,-17 35 15,-1-18-15,18 1 0,-35 87 16,35-70-16,-53 106 15,53-106-15,-35 52 16,35-69 0,0-1-16,0-70 15,0 17 1,17-17-16,-17-1 0,36 1 16,-36-18-16,17-35 0</inkml:trace>
  <inkml:trace contextRef="#ctx0" brushRef="#br0" timeOffset="131838.45">32262 7902 0,'0'-17'0,"0"34"0,-18-52 16,53 53 15,0-1-31,-17-17 16,17 35-16,-17-17 0,35 17 15,-35-17-15,17 0 0,-18 17 16,1-35-16,-18 18 0,0 17 15,-35-17-15,-36-1 16,54 1-16,-89-18 16,71 0-16,17 0 15,-35 0-15,35 0 0,1 0 16,-1-18-16,18 1 16,35 17-16,1-18 15</inkml:trace>
  <inkml:trace contextRef="#ctx0" brushRef="#br0" timeOffset="132242.23">32879 7902 0,'0'0'16,"-35"0"-16,-36 0 15,53 0-15,-35 18 16,36-18-16,-1 35 0,1-35 0,-1 53 15,18-35-15,-18 35 16,18-36-16,0 1 0,0 17 16,36-17-1,-19-1-15,1-17 16,17 0-16,-17 0 0,-1 0 16,1 0-16,0-17 0,-1 17 15,1-35-15,0 17 0,-18 0 16,0 1-16,17-19 0,-17 19 15,0-1-15,0-17 16,-35 35 0,17 0-16,18 35 15,0-17-15,-17 17 16,17-17-16,0 35 16,0-36-16,0 1 0,17 17 15,-17-17-15,36-18 16,-19 0-16,1 0 0,0 0 15,-1 0-15,1-18 0</inkml:trace>
  <inkml:trace contextRef="#ctx0" brushRef="#br0" timeOffset="132672.82">33161 7867 0,'-53'0'31,"36"0"-31,-1 18 0,0-1 15,18 1 1,0-1-16,0 1 0,0 17 16,0-17-16,-17 0 0,17 17 15,0-17-15,0-1 0,0 54 16,0-54-16,0 19 16,17-36-16,1 17 15,17-17-15,-17 0 0,35 0 16,-36-35-16,1 35 0,17-18 15,-17 1-15,0-1 0,-1-17 0,1 0 16,-18 17-16,0 0 16,17-35-16,-17 36 0,0-1 0,-35 0 15,18 18 1,-1 0-16,0 0 16,1 18-16,17 17 15,-18-35-15,18 36 0,0-19 16,0 1-16,0 17 0,0-17 15,0 0-15,0 17 0,18-35 16,-18 17-16,0 1 16,17 0-16,1-1 0,0-17 15</inkml:trace>
  <inkml:trace contextRef="#ctx0" brushRef="#br0" timeOffset="132821.78">33567 8220 0,'-18'0'16,"36"0"-16,-71 0 0,35 0 15,18-18-15,36 18 32</inkml:trace>
  <inkml:trace contextRef="#ctx0" brushRef="#br0" timeOffset="141621.97">27693 10089 0,'0'-17'172,"18"17"-172,17-18 0,0 1 16,-17 17-16,17-18 15,53-17-15,-52 17 16,87-17-16,-88 17 16,71 0-16,-53 1 15,-18-1-15,124-17 0,-124 35 16,107-35-16,-107 35 15,18-18-15,17 0 16,-34 18-16,52-17 16,-53 17-16,-17-18 0,-1 18 15,1 0-15,-36 0 47,1 0-31,-19 0-16,1 0 15,0 0-15,0 0 0</inkml:trace>
  <inkml:trace contextRef="#ctx0" brushRef="#br0" timeOffset="142230.26">27887 9754 0,'-18'0'16,"1"18"15,-1 0-15,1-18-16,-1 17 0,0 1 15,-17 17-15,17-17 0,1-1 16,-19 19-16,19-1 0,17-17 16,-36 17-16,36-17 0,0-1 15,-17 1-15,17-1 0,0 1 16,0 0-16,0-36 62,0 0-46,35 18 31,-17 18-32,-1-18-15,1 0 0,-18 18 0,35-1 16,-17 1-16,17 17 16,-17-35-16,-18 18 0,35 0 15,-35-1-15,18 1 0,-1-18 16,1 17-16,-18 1 0,18-18 16,-1 18-16,1-18 0,0 0 15,-1 0-15,1 0 16,17-18-16</inkml:trace>
  <inkml:trace contextRef="#ctx0" brushRef="#br0" timeOffset="143381.63">29510 9384 0,'-18'0'16,"1"0"-1,52 0 17,-18-35-32,1 17 15,0 18-15,-1-35 16,1 35-16,0-18 0,-1-17 16,1 17-16,-18-17 15,0 17-15,0 1 0,-18 17 16,18-18-16,-17 18 0,-19 0 15,19 0-15,-36 35 16,18-35-16,17 18 0,-17-1 16,35 1-16,-18 0 0,0 17 15,18-17-15,0-1 0,0 1 16,0 0-16,0-1 0,36 1 0,-36 0 16,35 17-16,0-18 0,-17 1 15,35 17-15,-36-17 0,19 0 16,-19-18-16,1 35 0,0-17 15,-18-1-15,-36-17 32,1 0-32,17 0 0,-17 0 15,17-17-15,-17 17 0,-18-18 16,18 18-16,17 0 0,-35-18 16,36 18-16,-1 0 0,1 0 15,17 18 1,17 0-1,18-18-15,-17 0 16,0 0-16</inkml:trace>
  <inkml:trace contextRef="#ctx0" brushRef="#br0" timeOffset="143796.18">29916 9296 0,'-36'-18'0,"19"18"16,17-18-1,0 54 1,35-36 0,-35 17-16,35-17 0,-17 53 15,-18-35-15,17 0 0,19 34 16,-36-34-16,17 0 0,-17-1 15,0 1-15,18-18 0,0 18 16,-18-1-16,17-17 16,1 0-1,-18-35-15,18 35 0,-1-18 0,18-17 16,-35 17-16,18-17 0,17-35 16,-35 52-16,18-17 15,-18 17-15,0 0 0,0 1 16,0-1-16,0 0 0,0 1 15,-18 17-15,1 0 16,17 17 0,0 1-1,17-18-15,-17 18 0</inkml:trace>
  <inkml:trace contextRef="#ctx0" brushRef="#br0" timeOffset="144429.17">30427 9225 0,'0'0'0,"0"-18"32,0 54-17,0-19 1,0 1-16,0 0 0,18 52 16,-18-52-16,0 17 15,0 0-15,0-17 0,0 0 16,17-1-16,-17 1 0,0 0 15,0-54 17,0 1-17,0 0-15,0-18 16,0 35-16,0-17 0,0 0 16,0-1-16,0 19 0,0-19 15,0 19-15,0-1 16,0 53-1,36-35 1,-36 18-16,17-18 0,-17 35 0,36 1 16,-19-19-16,1 1 0,-1 17 15,-17-17-15,18 17 16,-18-17 0,0-36 15,0-17-16,0 0-15,0 17 16,0 0-16,0-17 0,0 0 16,0 17-16,0-17 0,0 17 15,18 1-15,-18-1 0,17 18 16,19 0 0,-19 0-16,1 18 15,0 17-15,-1-35 0,1 53 16,-1-36-16,1 1 0,-18 0 15,18-1-15,-18 1 0,0 0 0,17 17 16,-17-17-16,0-1 16,0 1-16,0-1 15,-17-17-15</inkml:trace>
  <inkml:trace contextRef="#ctx0" brushRef="#br0" timeOffset="145081.79">31256 9207 0,'-18'0'15,"18"36"1,0-19-16,0 1 16,0 0-16,0 17 0,0-17 15,0-1-15,0 19 0,0-19 16,0 1-16,18-1 16,-18 1-16,35 0 0,-17-18 15,0 0-15,17 0 16,-17 0-16,-1-18 0,1-17 15,-1 35-15,1-35 0,0-1 16,-18 19-16,0-1 0,17-17 16,-17 17-16,0 0 15,0 36 17,0 17-32,0-17 15,0 17-15,18-35 16,17 18-16,-17-18 0,0 18 15,35-1-15,-36-17 0,1 0 16,17 0-16,-17 0 0,-1-17 16,1-19-16,-18 19 15,18 17-15,-18-18 16,0 0-16,0 1 0,0-1 0,0 0 16,0 1-16,0-19 15</inkml:trace>
  <inkml:trace contextRef="#ctx0" brushRef="#br0" timeOffset="145264.99">31838 9207 0,'0'18'0,"0"-36"0,0 54 31,0-19 1,0 1-17,0 0-15,0-1 0,0 1 16,0 0-16,0-1 0,0 1 15</inkml:trace>
  <inkml:trace contextRef="#ctx0" brushRef="#br0" timeOffset="145865.38">31926 9031 0,'0'0'16,"-17"-18"-16,-1 1 15,0 17-15,36 17 32,17 1-17,1-18-15,-19 18 16,1-18-16,0 0 0,17 0 16,-18 0-16,-17 17 46,0 1-46,0 17 16,0 1-16,0-19 0,0 1 16,0-1-16,0 19 0,0-19 0,0 1 15,0 17-15,0-17 16,0 0-16,0 35 16,18-53-16,-18 17 0,18-17 15,-1 0 1,1 0-16,0-17 15,-1 17-15,1-36 0,17 1 16,1-18-16,-1-35 16,-35 53-16,17-1 0,-17-17 15,0 18-15,0-18 16,0 36-16,0-1 0,0 0 16,-35 1-16,35-1 0,-17 53 31,17-17-16,0 0-15,0 17 0,0-18 16,0 54-16,0-18 16,0-18-1,0 0-15,17 36 16,1-36-16,-1 36 0,-17-53 16,0-1-16,18 18 15,0-35-15,-18 18 0,0 0 0,17-18 16,-17 17-16,18-17 15,0 0-15,-1 0 0</inkml:trace>
  <inkml:trace contextRef="#ctx0" brushRef="#br0" timeOffset="148011.94">29439 10125 0,'0'0'0,"0"-18"0,0 0 15,-17 18-15,17-17 0,0-1 16,-18 18-16,18-17 0,-18-1 16,1 18-16,-1-18 15,0 18-15,1 0 16,-1 0-16,1 0 0,-19 36 16,-17 34-1,36-52-15,-19 35 16,36-36-16,0 1 0,0 0 15,0-1-15,0 1 0,36-18 16,-19 17-16,19-17 0,-19 0 16,1 0-16,17 0 0,0-35 15,1 18-15,-19-1 0,1 0 0,17-35 16,-17 36-16,17-71 16,-17 52-16,-18 19 15,17-89-15,-17 70 16,0-16-16,0 16 0,0 19 15,0-19-15,-17 19 16,17 52 15,0 0-31,0-17 0,0 0 16,0 17-16,0 18 0,0-18 16,0 0-16,0 1 0,17-19 15,-17 54-15,36 17 16,-36-53-16,17 18 15,1-35-15,0-1 0,-1 19 16,-17-19-16,18-17 0,0 18 16,-1-18-16,1 0 0,17 0 0,0-35 15,-17 35-15,17-18 0,1-35 16,-19 36-16,1-1 0,17-35 16,-35 18-16,18-1 0,-18 19 15,0-18-15,0 17 0,0 0 0,0-17 16,-18 35-1,1 18 1,-1-1-16,0 19 16,18-19-16,0 1 0,0-1 15,0 1-15,36 0 16,-19-18-16,-17 17 0,35-17 0,-17 0 16,0 0-16,-1 0 15,1 18-15,0-18 0,-1 0 16,1 0-16,-18 18 31,0-1-31,0 1 16,0 0-1,18-18-15,-18 17 0,17-17 16,1 0-16,-1 0 0,19 0 16,-19 0-16,19 0 0,34 0 15,-52-17-15,0 17 16,-1-18-16,1 18 0,-1-53 15,19 0-15,-19 35 16,1-34-16,-18 34 16,0 0-16,0 1 15,-35 17-15,17 0 16,18 35-16,-18-17 0,-17-18 16,35 35-16,-17-18 0,17 1 0,-18 0 15,0 17-15,18-17 16,0-1-16,0 1 0,0 0 15,36-18-15,-19 0 16,1 0 0,-1 0-16,1-18 0,17 0 15,-17 1-15,0-19 16,-18 19-16,17-1 0,-17 0 16,0 1-16,0-1 0,0 1 15,0 52 16,0-18-31,0 19 16,0-19-16,0 1 16,0 17-16,18-35 0,-18 18 15,18 0-15,-1-18 16,-17 17-16,35-17 0,-17 0 16,0 0-16,-1 0 0,1 0 15,0-35-15,-1 17 0,1 1 16,-18-1-16,18-17 15,-18 17-15,0 0 0,0 1 16,0 34 15,0 19-31,0-19 16,0 19 0,0-19-16,35 1 0,-18 0 15,1-18-15,-18 17 16,18-17-16,-1 0 0,1 0 0,0 0 15,-1 0-15,1 0 0,0-17 16,-1-1-16,1 18 0,-18-35 16,18-1-16,-18 19 15,0-1-15,0 0 16,0 54 15,0-19-31,0 1 16,35 17-1,-18-35-15,-17 18 0,36-18 16,-19 18-16,1-18 0,35 0 16,-35 0-16,70-18 15,-71-17-15,1 35 0,-18-18 16,18 0-16,-18 1 0,0-19 0,0 1 16,0 18-16,-18-1 0,-17-17 15,35 17-15,-18 18 0,-17-18 16,17 18-16,1 0 15,-1 0-15,0 0 0,18 36 16</inkml:trace>
  <inkml:trace contextRef="#ctx0" brushRef="#br0" timeOffset="148336.79">31785 9648 0,'0'0'15,"0"-17"1,0 52-1,0-17 1,0 17-16,0-17 0,0 17 0,0 0 16,18 36-16,-18-36 0,18 0 15,-18 36-15,0-36 0,17 18 16,-17-18 0,0-17-16,0 17 0</inkml:trace>
  <inkml:trace contextRef="#ctx0" brushRef="#br0" timeOffset="149288.76">31697 9895 0,'0'0'0,"-18"0"32,36 0-17,17 0-15,18 0 16,-17 0-16,-19 0 0,54 0 15,-36-17-15,0 17 0,-17-18 16,17 0-16,-17 18 0,-1-17 16,1-1-16,-18 1 0,0-1 15,0 0-15,0 54 32,-18-36-17,18 35-15,-17 0 16,17-17-16,0 17 0,0 18 15,0-35-15,0 17 0,0 0 16,0-17-16,0-1 0,17 36 16,19-53-16,-19 18 15,1-18-15,17 0 16,-17-18-16,0 18 0,17-35 16,-17-18-16,34 0 15,-52 36-15,18-36 16,-18 70 15,0 1-31,-18-18 16,18 71-16,0-54 0,0 1 15,0 17-15,0-17 0,0-1 16,0 1-16,18-18 0,17 18 16,-17-18-16,0 0 0,-1 0 15,19 0-15,34 0 16,-35-18-16,18-17 15,-35 35-15,0-36 0,17 1 16,-18 18-16,-17-1 0,18-17 16,-18 17-16,-35 18 15,17 0 1,1 0-16,17 18 16,0-1-16,-18 1 15,18 17-15,0-17 16,0-1-16,18 1 15,-1-18-15,18 0 16,-17 0-16,0 0 0,-1 0 0,1 0 16,0 0-16,-1-18 0,1 18 0,35-17 15,-35-18-15,-1 17 16,18 0-16,1-35 0,-19 36 16,19-19-16,-36 19 0,0-1 15,17 0-15,-17 1 0,-35 17 16,17 0-1,-17 0-15,17 35 16,18-17-16,-17-18 0,17 53 16,-18-36-16,18 1 0,0 17 15,0-17-15,35 0 0,-17-1 16,-18 1-16,18-18 0,17 17 16,-35 1-16,18-18 0,-18 18 15,17-18-15,-52 0 47,0 0-47,17 0 16,-35 0-16,36 0 0,-1-18 15,0 18-15</inkml:trace>
  <inkml:trace contextRef="#ctx0" brushRef="#br0" timeOffset="149472.79">32685 9719 0,'-35'0'15,"70"0"-15,-88 0 0,35 0 0,18-18 0,-17 18 16,17-17 0,35 17-1,0 0-15,0 0 16</inkml:trace>
  <inkml:trace contextRef="#ctx0" brushRef="#br0" timeOffset="150240.84">29245 10513 0,'0'-18'0,"0"36"47,0-1-31,0 1-16,0 35 15,0-35-15,-35 87 16,17-69-16,18-1 0,-17 36 16,17-36-16,0-18 0,0 36 15,0-35-15,0 0 0,17-18 16,1-36-1,-18 1-15</inkml:trace>
  <inkml:trace contextRef="#ctx0" brushRef="#br0" timeOffset="150445.19">29422 10495 0,'0'0'0,"-18"0"15,0 0 1,18 35-16,0-17 15,0 0-15,0-1 16,0 19-16,0-19 0,0 1 0,0 0 16,0-1-16,0 1 0,0 17 15,0-17-15,0-1 0,0 1 16,0 0-16,0-1 0,-35-17 16</inkml:trace>
  <inkml:trace contextRef="#ctx0" brushRef="#br0" timeOffset="151009.65">28910 10707 0,'-35'0'0,"70"0"0,-88 0 0,18 0 15,17 0-15,1 0 0,17-18 16,35 18 0,71 0-1,-71 18-15,0-18 0,18 0 0,0 0 16,-18 0-16,36 0 0,-36 0 15,1 0-15,16 0 0,-16 0 16,-19 0-16,1 0 16,0-18-16,-1 18 0,1-17 15,-18 34 17,0 1-17,0-1-15,0 19 16,0-1-16,18 0 15,-18-17-15,35 0 0,-18-1 16,1 1-16,17-18 0,1 0 16,-1 0-16,-17 0 0,17 0 15,18-35-15,-36-1 0,19 19 16,-1-19-16,-17 19 0,-18-1 16,17-17-16,-17 17 0,0 1 15,0-19 1,0 19-16,-17 17 0,-1 0 15,0 35 1,1-17-16,-1 17 16,18-18-16,-18 19 0,18-19 15,0 19-15,-17 69 16,17-69-16,0-1 0,0 36 16,-18-54-16,18 1 0,0 35 15,0-36-15,0 1 0,-17-18 16,17 18-16,-18-18 15,18-36 1,-18 36-16</inkml:trace>
  <inkml:trace contextRef="#ctx0" brushRef="#br0" timeOffset="151520.75">30233 10724 0,'-35'-17'0,"70"34"0,-88-34 15,35-1 1,18 36 0,0 17-1,0 0-15,0-17 0,0 53 16,0-36-16,0 0 0,-17 53 15,17-52-15,-35-1 0,35 35 16,0-34-16,-18-19 0,18 19 16,0-54-1,0-35 1,0 35-16,0 1 0,0-19 16,0-52-16,0 53 0,0-18 15,0-35-15,0 35 0,0 18 16,-18-53-16,18 52 0,0 1 15,0 0-15,0 17 16,18 0 0,17 18-16,-17 0 15,-1 36-15,36 17 16,-35-36-16,0 1 0,17 17 16,-35 0-16,0-17 0,18 17 15,-18-17-15,0 0 0,-36 17 16,1-17-16,17-18 0,1 0 15,-19 0-15,19 0 0,-1 0 0,-17 0 16,17-18-16,1 18 16,17-35-16</inkml:trace>
  <inkml:trace contextRef="#ctx0" brushRef="#br0" timeOffset="152174.28">30498 10795 0,'-36'0'0,"36"-18"31,0 1-31,36 17 16,-36-18-16,17 18 0,-17-18 0,18 18 15,0-17-15,-1-1 16,-17 1-16,0-1 0,0 0 15,0 1-15,-35 17 16,35-18-16,-18 18 0,1 0 16,-1 0-16,18 35 15,-18-35-15,18 18 0,-17-18 0,17 35 16,0 0-16,-18-17 0,18 17 16,0 1-16,0-19 0,0 19 15,35-1-15,-17-18 0,17 1 16,-17-18-16,0 0 0,-1 0 15,1 0-15,17 0 0,-17-18 16,-1 18-16,19-52 0,-1 16 16,-17 19-16,-1-19 0,18-17 15,-17 1-15,0 16 16,-18 19-16,0-1 16,-18 18-16,-17 0 0,17 0 15,18 18-15,-35-18 0,35 17 16,-18-17-16,18 36 0,0-19 15,0 1-15,0-1 0,0 1 16,18 0-16,17-1 16,-17 1-16,-1-18 15,-17 18-15,18-18 16,-18 17 15,0 1-15,0 0-16,0-1 15,0 1-15,0-1 0,0 1 16,0 0 0,35-18-16,-17 0 15</inkml:trace>
  <inkml:trace contextRef="#ctx0" brushRef="#br0" timeOffset="152423.63">31221 10636 0,'-18'0'0,"36"0"0,-53 0 16,17 0-16,0 0 15,18 18-15,-17 0 16,17 17-16,0-18 16,-18 36-16,18-17 0,0-19 15,0 71-15,0-52 0,0-1 16,-18 36-16,18-36 0,0 0 15,-17 53 1,17-70-16,0 0 0,0-1 16,0-52-1,17 35-15,-17-53 16</inkml:trace>
  <inkml:trace contextRef="#ctx0" brushRef="#br0" timeOffset="152672.07">31133 10636 0,'0'-17'15,"0"34"-15,0-52 0,-18 17 16,36 36 15,17 0-15,-17-18-16,-1 35 0,1-35 16,17 35-16,-17-35 0,-1 18 15,1 17-15,-18-17 0,0-1 16,0 1-16,0 0 0,-18-1 15,18 1-15,-35-18 0,0 18 0,17-1 16,1-17-16,-19 18 0,19-18 16,-1 0-16,-17 0 15,35-18-15,0-17 0</inkml:trace>
  <inkml:trace contextRef="#ctx0" brushRef="#br0" timeOffset="152938.42">31538 10425 0,'0'0'15,"0"-18"-15,-17 18 16,-1 0 0,18 35-16,-18-35 0,18 35 0,-35 1 15,35-1 1,0-17-16,0 17 0,0 0 0,0-17 15,0 35-15,0-36 0,0 19 16,0 17-16,0-36 16,0 1-16,0 35 15,18-53-15,-18 17 0,17-17 16,1 0-16,17-17 16</inkml:trace>
  <inkml:trace contextRef="#ctx0" brushRef="#br0" timeOffset="153787.79">31750 10636 0,'-71'0'16,"36"0"-1,18 36-15,-1-19 16,0-17-16,1 35 0,17-17 0,-18 17 16,18-17-16,-18 0 15,18 17-15,0-17 0,0-1 16,0 1-16,36-1 15,-19-17-15,19 0 16,-19 0-16,1-35 0,-1 35 16,-17-17-16,18-19 15,-18 19-15,0-1 0,18-17 0,-18 17 16,0 0-16,0 1 16,0-1-16,0 36 31,0 17-31,0-17 15,0 17-15,0-17 16,0-1-16,0 1 0,0 0 16,17-18-1,1 0-15,17-18 16,-17 0-16,0 18 0,-18-35 16,17 0-16,-17 17 0,0 0 15,18 1-15,-18-1 0,0 1 16,0 34 15,-18-17-31,18 18 0,0 17 16,-17 0-1,17-17-15,-18 35 16,18-35-16,0-1 0,0 18 16,0-17-16,18-53 31,-18 17-31,17 18 15,-17-35-15,18 17 0,-1-35 16,1 36-16,0-19 16,-1 36 15,-17 36-31,0-19 16,0 19-16,0-19 15,0 1-15,18 0 0,0-18 16,-18 17-16,17-17 15,1 0-15,0-35 16,-1 17-16,1 18 0,-1-35 16,-17-18-1,18 18-15,-18 17 16,0 1-16,-35 17 16,17 0-16,1 35 15,-1-18 1,0 1-16,18 17 15,0-17-15,0 0 0,0-1 16,0 1-16,18-18 16,17 0-16,-17-18 15</inkml:trace>
  <inkml:trace contextRef="#ctx0" brushRef="#br0" timeOffset="154124.37">32403 10407 0,'-36'0'0,"19"-18"15,17 1 17,0 52-17,0 0-15,0-17 16,0-1-16,0 1 0,0 35 15,-18-35-15,18 17 0,-35 36 16,35-36-16,-18 18 0,-35 53 16,36-54-16,-1 19 0,-35 35 15,18-53-15,17 0 0,-52 53 16,70-71-16,-18-18 16,18 1-16,-18 0 0,54-36 31,-1-17-31,-35 17 15,53-35-15,-53 36 0,17-19 16</inkml:trace>
  <inkml:trace contextRef="#ctx0" brushRef="#br0" timeOffset="154836.29">32579 10619 0,'0'0'0,"0"-18"0,-18 18 0,18-18 16,0 54 15,0-19-31,0 1 0,0 52 16,0-34-16,0-19 15,-17 36-15,17-17 0,0-1 16,-18 0-16,18 0 0,-18-17 16,18 0-16,0-36 31,0-17-15,0 17-16,0-35 0,36 18 15,-36 17-15,0-17 0,0 0 16,0 17-16,0-17 0,0-18 15,0 35-15,0 1 0,0-1 0,0 0 16,0 1-16,17 34 31,-17 19-31,36-1 0,-36-17 16,0-1-16,0 1 0,17-1 16,1 36-16,0 0 15,-18-35-15,17 0 0,-17-1 16,0 1-16,18-1 15,-18-34 1,17 17 0,-17-35-16,0 17 0,18 0 0,-18-17 15,18 0-15,-1-1 0,1 1 16,0-18-16,-1 36 16,-17-19-16,18 19 0,0-19 15,-1 19-15,-17-1 16,0 53-1,0-17-15,0 17 16,0-17-16,-17 0 0,17 52 16,0-52-16,0 17 0,0-17 15,0 17-15,0-17 0,-18 35 16,0-36-16,18 1 0,0-1 16,36-17-1</inkml:trace>
  <inkml:trace contextRef="#ctx0" brushRef="#br0" timeOffset="155548.82">33073 10672 0,'-18'-18'32,"1"18"-32,-1 0 15,0 35-15,1-17 0,-1-18 16,0 35-16,1-17 0,17-1 15,-18 1-15,18 0 0,-17 17 0,17 0 16,0-17-16,0-1 0,0 1 16,0 0-16,17-18 15,18 0 1,-17-36-16,0 36 0,-1-17 16,1-18-16,0 17 0,-18-17 15,17 17-15,-17 0 0,0 1 0,0-36 16,0 35-1,0 1-15,0 52 32,-35-35-32,35 17 0,-18 1 15,18 17-15,0-17 16,0 0-16,0-1 0,0 1 0,0 0 16,0-1-1,18-17-15,17 0 0,-17 0 16,0-17-1,-1-19-15,1 19 0,-1-1 16,-17 0-16,18 1 0,0-19 16,-18 19-16,0-1 0,0 1 15,0-1-15,0 0 0,-18 18 16,0 0 0,18 36-1,-17-36-15,17 17 0,0 1 16,0-1-1,0 1 1,0 0-16,17-18 16,-17 17-16,0 1 0,0 0 15,18-18-15,-18 17 16,0 1-16,0 0 16,0-1-16,0 1 15,0-1-15,0 1 16,-18 0-16,18-1 15,36-17 1,-19 0 0,19-17-16,-1-1 15,0 18-15,-17-35 0,17 0 16</inkml:trace>
  <inkml:trace contextRef="#ctx0" brushRef="#br0" timeOffset="156142.14">33426 10760 0,'0'-18'15,"-36"89"-15,72-124 0,-36 17 0,-18 36 16,-17 0-1,-1 0-15,19 36 0,-1-36 16,-17 53-16,0 0 16,35-36-16,-18-17 15,18 18-15,0 17 16,0-17-16,18-18 16,-1 0-1,19 0-15,-19 0 16,1-36-16,-1 36 0,1-35 15,0 18-15,-18-1 16,0 0-16,0 36 47,-18-18-47,18 18 0,0 17 16,-18-35-16,18 17 0,0 19 15,0-19-15,0 1 0,-17 35 16,-1-35-1,18-1-15,-17 18 0,17-17 16,-18 0-16,18-1 0,0 1 16,0-53 15,18 35-31,17-18 0,-35 0 16,17 18-16,-17-17 0,36 17 0,-36-18 15,17 18-15,-17-17 0,18-1 0,0 0 16,-18 1-16,17-1 15,-17 0-15,0 1 16,0-1-16,0 0 16,18 1-1,-18 52 17,0-17-32,-35 17 15,35 0-15,-18-17 16,18 0-1,35-36 1,-35-17 0</inkml:trace>
  <inkml:trace contextRef="#ctx0" brushRef="#br0" timeOffset="156302.81">33532 10601 0,'0'0'15,"-18"0"-15,0 0 16,54 0 15,-19 0-15</inkml:trace>
  <inkml:trace contextRef="#ctx0" brushRef="#br0" timeOffset="156820.5">33620 10795 0,'0'18'0,"-36"17"16,36 0 0,-17-35-16,17 18 0,0 17 15,-18-17-15,18-1 16,0 1-16,0 0 15,18-18 17,-18-18-17,17 18-15,-17-35 0,18 35 16,-18-18-16,0 0 0,18 1 16,-18-1-16,0 1 0,0-1 15,17 18-15,-17-18 16,0 1-16,18 17 15,-18 35 1,18-35-16,-18 18 0,0 17 16,17-18-16,-17 1 0,0 17 15,18-17-15,-18 17 16,0-17-16,0 0 0,0-1 16</inkml:trace>
  <inkml:trace contextRef="#ctx0" brushRef="#br0" timeOffset="157869.18">29281 11765 0,'0'0'0,"-36"0"16,19 0-16,-1 0 0,-35 0 15,35 0 1,-17-18-16,18 18 16,-1 0-16,0-17 0,1 17 15,-1 0-15,36 0 63,-18-18-63,17 18 15,1 0-15,0 0 0,34 0 16,-16 0-16,-1 0 0,53 0 16,-35 0-16,0 0 0,70 0 15,-70 0-15,18 0 0,0 0 16,17 0-16,-18 0 0,18 0 0,1 0 15,-19 0-15,18 0 0,-17 0 0,17 0 16,53 0-16,0-17 16,-70 17-16,70-18 0,106 0 15,-176 18-15,17 0 16,88-17-16,-88 17 0,1 0 16,-1 0-16,0 0 0,0 0 15,-17 0-15,17 0 0,-18 0 0,19 0 16,-1 0-16,71 0 0,-71 0 15,-18 0-15,18 0 0,54 0 16,-72 0-16,1 0 0,35 0 16,-54 0-16,-16-18 0,52 18 15,-53 0-15,0-18 0,54 1 16,-54 17-16,18 0 16,-35 0-16,17 0 0,18-18 15,-36 18-15,19 0 0,-1 0 0,18 0 16,-36 0-16,19 0 15,-19 0-15,1 0 0</inkml:trace>
  <inkml:trace contextRef="#ctx0" brushRef="#br0" timeOffset="159880.06">26952 8767 0,'35'0'63,"-17"0"-63,0 0 15,52 17 1,-34-17-16,17 0 0,-18 0 15,0 0-15,89 0 16,-72 0-16,37-35 16,-54 35-16,0 0 0,0 0 0,54 0 15,-54 0-15,0 0 0,53 0 16,-35 0-16,0 0 0,53 0 16,-53 0-16,0 0 0,70 0 15,-52 0-15,-18 0 0,17 0 0,1 0 16,-18 0-16,17 0 0,1 0 0,-18 0 15,17 0-15,-17 0 0,18 18 16,52-18-16,-70 0 0,0 0 16,53 17-16,-53-17 0,18 0 15,34 0-15,-52 0 0,0 0 16,106 0-16,-106 0 16,53 0-16,-36 0 0,-17 0 15,0 0-15,0 0 0,0 0 0,-18 0 16,18 0-16,53 0 0,-71 0 15,18 0-15,53 0 16,-18 0-16,53 18 16,-88-18-16,53 17 15,-53-17-15,0 0 0,70 0 16,-52 18-16,-1-18 0,-17 0 0,18 0 16,-18 0-16,17 0 0,72 18 15,-90-18-15,-16 0 0,52 0 16,-53 0-16,0 0 0,18 0 15,-17 0-15,-1 0 0,18 0 16,-18 0-16,18-18 0,18 18 16,-18 0-16,-1-18 0,37 18 15,-36 0-15,-1 0 0,-16 0 16,52 0-16,-53 0 0,1 0 16,-1-17-16,-18 17 0,19 0 15,-19 0-15,19 0 0,-19 0 16,1 0-16,17 0 0,-17 0 15,-1 0-15,54 0 0,-36 0 16,18 0-16,35 0 0,-52 0 16,17 0-16,0 0 0,35 17 15,-53-17-15,53 18 16,-53-18-16,-17 0 0,17 18 16,-17-18-16</inkml:trace>
  <inkml:trace contextRef="#ctx0" brushRef="#br0" timeOffset="161328.07">29016 11695 0,'0'-18'32,"18"18"155,-18 18-171,17-18-16,1 0 0,-18 17 15,18-17-15,-1 0 32</inkml:trace>
  <inkml:trace contextRef="#ctx0" brushRef="#br0" timeOffset="199928.71">423 2575 0,'0'-17'62,"-17"17"-46,-1 0-1,0 0-15,1 0 16,-1 0-16,0 0 16,36 0 46,0 0-46,-1 0-16,1 0 15,17 0-15,18 0 16,-35 0-16,35 0 0,-18 0 16,0-18-16,1 18 0,52-18 15,-53 18-15,18-17 0,35-19 16,-53 36-16,18-17 0,36-1 15,-54 1-15,18 17 0,70-36 16,-87 36-16,52-17 16,-53 17-16,0-18 0,36 0 15,-36 18-15,18 0 0,-18-17 16,54-1-16,-54 18 0,53-18 16,-35 18-16,-18-17 0,0 17 0,54 0 15,-54 0-15,0 0 0,53 0 16,-52 0-16,-1 0 0,0-18 15,36 18-15,17 0 16,-53 0-16,1 0 16,52 0-16,-53 0 15,0-18-15,36 18 0,-36-17 16,0 17-16,36 0 0,-36-18 16,1 18-16,34-17 0,-35 17 15,1 0-15,17 0 16,-36 0-16,18 0 0,18-18 15,-35 18-15,0 0 0,-1 0 0,36 0 16,-35 0-16,35 0 16,-18 0-16,-17 0 0,88 0 15,-71 0-15,35 0 16,-34 0-16,-1 0 0,35 0 16,-34 0-16,-1 0 0,53 0 15,-53 0-15,-17 0 16,53 18-16,-54-18 0,72 0 15,-54 0-15,0 0 16,36 0-16,-54 0 0,89 17 16,-88-17-1,17 0-15,53 0 0,-53 0 16,1 0-16,-19 0 16,1 0-16,53 0 15,-54 0-15,19 0 0,16 0 16,-16 0-16,-19 0 0,54 0 15,-36 0-15,0 0 0,18 0 16,-17 0-16,-1 0 0,71 0 16,17 0-1,-87 0-15,-19 0 0,36 0 16,-35 0-16,-1 0 16,1 0-16,0 0 0,17 0 0,-17 0 0,34 0 15,-34 0-15,17 0 0,36 0 16,-36 0-16,-17 0 0,52 0 15,-52 0-15,17 0 16,-17-17-16,0 17 0,-1 0 0,1 0 16,0 0-16,-1 0 0,1 0 15,-53 0 126</inkml:trace>
  <inkml:trace contextRef="#ctx0" brushRef="#br0" timeOffset="201659.75">476 3157 0,'18'0'16,"-18"-17"-1,35 17-15,-17-18 16,-18-17-16,17 35 0,19-35 15,-19 17-15,-17 0 16,0 1-16,-17-1 16,-19 18-16,-16 0 15,16 0-15,19 0 0,-54 18 16,53-18-16,-17 35 0,0-17 16,17-1-16,18 1 0,-17 17 15,17-17-15,0-1 0,70 36 16,-35-35-16,1 0 15,17-1-15,-18 1 16,35-1-16,-52 1 0,17-18 0,1 18 16,-19-1-16,-17 1 15,0 0-15,-35-1 16,0 1-16,-1-18 0,19 0 16,-36 18-16,18-18 15,-1 17-15,19-17 0,-36 0 16,35 0-16,0 0 0,36-17 31,17-1-15,-17 18-16</inkml:trace>
  <inkml:trace contextRef="#ctx0" brushRef="#br0" timeOffset="202029.2">794 3069 0,'0'0'16,"0"18"15,0 17-15,0-17-16,0-1 16,35 1-16,0 35 0,-17-35 0,0 17 15,17 18-15,-18-36 16,1 1-16,0 17 0,-18-17 15,17-18-15,1 0 16,0-35 0,-1-1-16,-17 19 15,18-19-15,17-87 16,-35 105-16,0-17 0,0-35 16,0 52-16,0 0 0,0-17 15,0 17-15,0 54 31,0-19-31,0 19 16,0-19-16,36-17 16,-36 18-16,35-18 0,0 0 0</inkml:trace>
  <inkml:trace contextRef="#ctx0" brushRef="#br0" timeOffset="202605.92">1429 3016 0,'-18'0'15,"18"18"1,-18-18-16,18 18 0,-17 17 16,17-18-16,0 36 15,0-35-15,0 0 0,0 17 16,0-17-16,17-1 0,19 18 16,-19-35-1,1 0 1,-18-17-16,0-18 15,0 17-15,18 0 0,-18-17 16,0 0-16,0-1 0,0 19 16,0-36-16,0 35 0,0 1 15,0-1-15,0 0 0,17 18 16,1 0 0,-18 18-16,18-18 0,-1 35 0,1-35 15,-18 18-15,35 17 0,-17-17 16,-18-1-16,17 1 0,1 0 0,-18-1 15,18 1-15,-18 17 16,17-17-16,-17 0 16,0-54-1,0 19 1,0-1-16,0-17 0,0-18 16,0 35-16,18-17 0,0-53 15,17 70-15,-17-17 16,17 17-16,-18 18 15,1 0-15,0 0 16,-1 35-16,1 1 0,0-19 16,-1 1-16,-17 0 0,18-1 0,0 1 15,-18 17-15,17-17 0,-17-1 16,0 1-16,0 17 0,0-17 0,0 0 16,0-1-16,0 1 15,0 0 1</inkml:trace>
  <inkml:trace contextRef="#ctx0" brushRef="#br0" timeOffset="203116.29">2699 3052 0,'-36'0'0,"72"0"0,-107 17 16,54-17-16,-1 18 16,18-1-16,0 1 15,0 0-15,0-1 0,0 1 16,18 0-16,-18-1 0,35 1 16,-18 0-16,19-1 15,-19-17-15,1 18 0,0-18 16,-1 0-16,1 0 15,0-35-15,-1 35 0,1-18 16,-1 18-16,1-18 0,17-35 16,-35 36-16,18-1 0,-18-17 15,18 17-15,-18 1 0,0-1 16,0 53 0,17-17-1,-17 17-15,18-35 16,-18 18-16,18-1 0,-18 1 0,53 0 15,-36-1 1,36-17-16,-35 0 16,52 0-16,-52-35 15,17 35-15,0-18 0,-35-17 16,18 0-16,-18 17 0,0 1 16,0-19-16,0 19 0,-18 17 15,18-18-15,-17 0 0</inkml:trace>
  <inkml:trace contextRef="#ctx0" brushRef="#br0" timeOffset="203293.3">3492 2963 0,'0'0'16,"18"18"-1,-18 0 1,0-1-1,0 1-15,0 0 0,0 17 16,0-18 0,0 1-16</inkml:trace>
  <inkml:trace contextRef="#ctx0" brushRef="#br0" timeOffset="203441.92">3510 2734 0,'-18'-18'16,"36"36"-16,-36-53 0,1 35 0,34 0 47,19 0-47,-19 0 16,19 0-16</inkml:trace>
  <inkml:trace contextRef="#ctx0" brushRef="#br0" timeOffset="203837.12">3828 2628 0,'17'0'0,"-34"0"0,34 35 16,-52 1 0,17-19-1,1 54-15,17-36 0,0-17 16,-18 52-16,18-34 0,0-19 16,0 19-16,0-1 0,0-17 15,0-1-15,0 36 0,35-35 16,-17-1-16,0-17 15,-1 0-15,1 0 0,0 0 0,-1 0 16,1-17-16,17-19 16,-17 1-16,-1 18 0,36-89 15,-35 70-15,0-87 16,-18 70-16,17 18 0,-17-53 16,0 35-16,0 35 0,0-35 15,0 35-15,0 1 0,-17 17 31,17 17-31,0 36 0,0-35 16,0 35-16,0-18 0,0 0 16,0 1-16,0 17 0,17-18 0,-17 0 15,18 106 1,-18-52-16,0-72 16,17 54-16,1-54 15,-18 1-15</inkml:trace>
  <inkml:trace contextRef="#ctx0" brushRef="#br0" timeOffset="204903.94">794 4357 0,'0'0'0,"-18"0"0,0-35 16,-17-18-1,0 35-15,35 0 16,-18 18-16,-17-17 15,17 17-15,-17 0 0,17 35 16,1-35-16,-36 71 0,53-54 16,-18 1-16,18-1 15,0 19-15,0-19 0,0 19 16,18-19-16,17 1 0,0-18 16,-17 0-16,0 0 0,17 0 15,-17-35-15,17 35 0,0-18 16,-17-17-16,-1 17 0,1 0 0,0-34 15,-18 34-15,0 0 0,0-17 16,0 17-16,0 1 0,0-19 16,0 19-16,0-1 15,0 53 1,0-17 0,0 0-16,0-1 0,0 19 0,0-19 0,0 1 15,0 35 1,35-18-16,-35-17 15,18-18-15,-1 17 0,1-17 16,0 0-16,-1 0 0,1-17 16,-1 17-16,1-36 15,0 19-15,-1-18 0,1 17 0,-18-17 16,18-1-16,-18-17 0,17 18 0,-17 0 16,0-18-16,0 0 0,0-35 15,0 35-15,0 18 0,-17-71 16,17 88-16,-18 1 0,0 17 31,18 35-31,0-18 0,0 19 0,0 17 16,0-18-16,0 18 0,0-18 15,36 36-15,-36-36 0,17 0 16,1 36-16,-18-36 0,18 0 16,-18 18-16,0-17 0,0-1 15,0-18-15,17 19 0,-17-19 0,0 1 16,0 0-16,0 17 15,36-35 1,-19-18-16,36-17 16,-35 0-16,-1 17 0,19-17 0</inkml:trace>
  <inkml:trace contextRef="#ctx0" brushRef="#br0" timeOffset="205406.37">1411 4127 0,'0'0'0,"0"18"31,0 17-16,0-17-15,0 17 16,0-17-16,0 0 16,35-1-16,-35 1 0,18 0 0,0-1 15,-18 1-15,0-1 16,17-17-16,-17 18 0,18-18 16,0 0-16,-1 0 15,1-18-15,-1 18 0,1-35 16,0 0-16,-1 17 0,-17 1 15,18-1-15,0-53 16,-18 54-16,0-1 16,0 0-16,0 36 15,0 17 1,0 1-16,0-19 16,0 1-16,17 0 0,19-1 15,-36 1-15,17-18 0,19 18 16,-19-1-16,18-17 0,1 0 15,-1 0-15,-17 0 0,35-35 16,-18 35-16,-18-18 0,1 18 16,0-35-16,-1 17 0,-17 1 0,18-19 15,-18 19-15,0-1 0,0 0 0,0-17 16,-35 18-16,-1-1 0,-16 0 16,34 18-16,0 0 0,1 0 15,-1 0-15,0 36 0,18-19 16,-17-17-16,17 18 15,35-18-15,0 17 16,1-17-16,-1 0 16,0 0-16,36 0 0</inkml:trace>
  <inkml:trace contextRef="#ctx0" brushRef="#br0" timeOffset="206519.5">2364 4057 0,'35'-18'16,"-17"18"-16,-124 36 0,159-54 0,-18 0 15,-70 18 1,-18 36-16,35-36 0,-17 17 15,17 18-15,0-17 0,1 0 16,17-1-16,-18 1 0,18 35 16,0-35-16,0 17 15,0-17-15,35-1 0,-17 1 16,0-18 0,17 0-16,-17 0 0,-1 0 15,1 0-15,0-18 0,-1 18 0,1-35 16,17 17-16,-17 1 0,-1-1 0,1 0 15,0-17-15,-1 0 0,-17-1 16,0 19-16,0-18 0,0 17 16,0 0-16,-17 18 15,-1 36 1,18-19-16,-18 18 16,18-17-16,0 0 0,0 17 15,0-17-15,36-1 0,-19 1 16,-17 0-16,36-18 0,-19 17 15,1-17-15,17 0 0,-17 0 0,52 0 16,-52 0-16,17 0 0,36-35 16,-36 17-16,-17 18 0,-1-35 15,1 17-15,0 1 0,-18-1 0,0-17 16,0 17-16,0 1 0,0-1 0,-36 0 16,36 1-16,-17-1 0,17 0 0,-18 18 15,18-17-15,-18 17 0,1 35 16,17 0-1,0-17-15,0 0 0,0-1 16,0 18-16,17-17 16,-17 0-16,36 17 0,-36-17 15,17-18-15,19 17 16,-19-17-16,1 0 0,35 0 16,-18 0-16,0-17 0,18-19 15,-17 19-15,-19-1 0,36-35 16,-35 36-16,-18-19 0,17 1 15,1 0-15,-18 17 0,0-17 16,0 17-16,0 1 0,-35 17 16,17 0-1,18 17 1,-17-17-16,17 35 0,0-17 16,0 35-16,0-35 0,0 17 15,0 35-15,0-34 0,0-1 16,0 53-16,0-52 0,0 16 15,0 1-15,0 53 0,0-53 16,0 0-16,0 0 0,0 0 0,0-18 16,0 0-16,0 18 15,0-35-15,0 0 0,-18-18 0,0-36 16,1-17-16,-1 36 16,0-54-16,18-17 15,0 53-15,0-1 0,0-34 16,36 35-16,-36-1 0,17 19 0,-17-19 15,36 19-15,-19-1 0,1 1 0,52-19 16,-52 19-16,17-1 0,18-17 16,-18 17-16,1 0 0,34-35 15,-34 36-15,-1-1 0,35-35 16,-34 18-16,-19 17 0,19 1 16,-19-19-16,-17 19 0,18-1 0,-18-17 15,0 17-15,-35 1 16,-1 17-16,19 0 0,-1 0 15,-17 35-15,17-35 0,1 35 0,-1-35 16,18 35-16,-18-17 0,18 0 16,0-1-16,0 19 0,0-19 15,0 1-15,0 0 0,18-1 16,-18 1-16,35-1 0,-17 1 16,-18 0-16,35 17 15,-35-17-15,18-1 0,-18 1 16,0 0-16,-36 35 15,1-36-15,18 1 0,-1-1 0,-17 1 16,-1 0-16,1-1 0,0 1 16</inkml:trace>
  <inkml:trace contextRef="#ctx0" brushRef="#br0" timeOffset="207101.19">670 5203 0,'0'-17'0,"0"34"0,0-52 15,0 18 1,-17 17-16,17 17 31,0 18-15,0-17-16,0 106 15,17-54 1,-17-35-16,0 1 0,0 70 16,18-89-16,-18 18 15,18-17-15,-18 0 0,0-1 0,17 1 16,1 0-16,-1-18 16,1 0-16,0 0 0,-1-36 15,1 36-15,0-35 0,-1 17 16,1 1-16</inkml:trace>
  <inkml:trace contextRef="#ctx0" brushRef="#br0" timeOffset="208553.24">600 5415 0,'-71'18'0,"54"-1"15,-1-17-15,18 0 31,53 0-31,-18-17 0,71-1 16,-53-17-16,17 17 16,-34 1-16,34-1 15,-52 18-15,-1-18 0,1 18 16,-18 18 15,18 0-31,-1 17 16,1-18-16,-18 1 0,18 0 15,-1 17-15,-17 0 0,18-17 16,-18 17-16,0-17 16,0 0-16,0-1 0,0 1 15,0-1-15,-18-52 32,18 0-32,0 0 15,0 17-15,0-17 0,0-18 16,0 35-16,0-17 0,18-18 15,-18 35-15,0 1 0,35-1 16,-17 0-16,0 18 0,17 0 16,-18 0-16,54 18 15,-36 17-15,-17-35 16,52 18-16,-52-18 0,17 18 16,1-18-16,-19 0 0,19 0 0,-19 0 15,1 0-15,-1 0 16,-17-18-1,-35 18-15,0-18 16,0 18-16,17 0 16,0 0-16,-35 53 0,36-53 15,-1 18-15,1 17 0,-1-17 0,18-1 16,0 1-16,-18 35 0,18-35 16,0-1-16,0 19 0,36-36 15,-36 17-15,70 1 16,-52-18-16,-1 0 0,1 0 15,17-35-15,-17 35 0,0-36 0,17 19 16,-18-19-16,1 19 0,0-1 16,-18 0-16,0 1 0,0-36 15,0 35-15,-18 18 16,0 18 0,18-1-1,0 1-15,0 0 16,0-1-16,0 1 0,36 0 15,-19-18-15,-17 17 16,53-17-16,-35 0 0,17 0 16,18-35-16,-18 35 15,-17-18-15,35-17 0,-18 17 16,-17 1-16,0-1 0,-1 1 0,-17-1 16,18 0-16,-18 1 15,0-1-15,-35 18 0,-1 0 16,36 18-1,-17-18-15,17 35 0,0-17 16,0-1-16,0 1 0,0-1 0,0 19 16,17-19-16,-17 1 0,0 0 15,0-1-15,18 1 0,-18 17 16,0-17-16,0-36 31,35 18-31,-35-35 0,0 17 16,0-17-16,0 0 0,0 17 15,18-35-15,-18 18 0,0 17 16,0-35-16,17 36 0,-17-1 16,18 18-1,-18 18-15,0 17 16,18 0-16,-18-17 16,0 0-16,17 34 0,-17-34 15,0 0-15,18 17 16,-18-17-16,18-18 0,-18 17 15,17-17-15,1 0 0,35-35 16,-36 35-16,1-35 0,53-18 16,-54 35-16,19-17 0,-1-18 15,-17 18-15,-1 17 0,1-35 16,-18 36-16,0-1 0,0 0 16,-18 18-16,-17 0 15,17 18-15,1-18 16,-19 35-16,36 0 0,-17-17 15,17 0-15,-18-1 0,18 1 16,0 35-16,0-35 16,35-1-16,-35 1 0,36-1 15,-19 1-15,-17 0 16,18-18-16,-18 17 0,18-17 0,-1 18 16,1 0-16,-18-1 15,0 1-15,0 0 16,-18-18-1,18 17-15,-35-17 0,17 18 0,1-18 16,-1 0-16,0 0 0,-17 0 16,17 0-16,1 0 0,-1 0 0,0 0 15,18-18 1</inkml:trace>
  <inkml:trace contextRef="#ctx0" brushRef="#br0" timeOffset="209069.18">2787 4957 0,'-18'-18'16,"36"36"-16,-53-54 0,-1 19 0,19-19 16,-1 19-16,18-19 15,0 19-15,0 34 16,18 36-1,-18-35-15,35 105 16,-35-87-16,18 17 0,-1 52 16,-17-52-16,18 124 15,-18-124-15,0 0 0,0 70 16,-35-52-16,35-18 0,-18 52 16,18-69-16,0-1 0,0 18 15,0-36-15,0 1 0,18-18 16,-18-35-16,35 17 15,0-17-15,-17 0 0,-1 17 0,19-35 16,-1-17-16,-17 34 0,-1 1 16,-17 0-16,18-18 0,-18 35 15,0-17-15,0-18 0,-35 18 16,35 17-16,-53 0 0,35 1 16,-17 17-16,17 0 0,-17 0 0,17 0 15,-17-18-15,0 18 0,-1 0 16,19 0-16,-1 0 15,18-18 1,35 1-16,1-1 16,-19 18-16,36-35 15,-35 35-15,17-18 0,18-17 16,-35 35-16,17-18 0,0 1 16,-17 17-16,17-18 0</inkml:trace>
  <inkml:trace contextRef="#ctx0" brushRef="#br0" timeOffset="209749.6">3369 5133 0,'35'0'0,"-70"0"0,88 0 16,-71 0 0,18 35-16,-35-35 0,0 18 15,17-18-15,0 17 0,-17 1 0,18 0 16,-36 35-16,35-36 16,18 1-16,-18 17 15,18-17-15,0-1 0,0 19 16,36-19-16,-36 19 15,17-36-15,-17 17 0,36-17 0,-19 0 16,1 0-16,-1 0 0,1 0 16,0-17-16,-1 17 0,1-36 0,17 19 15,-35-19-15,18 19 0,-18-1 16,18-17-16,-18 17 0,0-35 16,-36 36-16,36-1 0,-53-17 15,18 17-15,17 1 0,-34 17 16,34 0-16,0 0 0,-17 0 15,17 0-15,1 17 0,-1 1 16,18 17-16,0-17 16,0-1-16,35 1 15,1 0-15,-19-18 0,19 17 16,52-17-16,-53 0 16,0 0-16,53 0 0,-52-35 15,-1 35-15,0-18 0,1 18 0,-1-17 16,0-1-16,18-17 15,-35 17-15,-1 1 0,-17-19 16,0 19-16,0-1 0,0 0 0,-35 18 16,0 0-16,-18 0 15,35 18-15,1-18 0,-19 53 16,19-53-16,17 18 16,0 17-16,0-18 15,17-17-15,-17 18 0,36-18 0,-36 18 16,17-18-16,19 17 0,-19-17 15,-17 18-15,18-18 0,-18 18 16,17-18-16,-17 17 0,0 1 16,0 0-16,0-1 15,0 1-15,0-1 0,0 1 0,0 0 16,0-1-16,0 1 0,0 0 16,36-18 15,-36-18-31,53-17 15,-18 17-15,-17 0 0,-1 1 0</inkml:trace>
  <inkml:trace contextRef="#ctx0" brushRef="#br0" timeOffset="210305.18">4039 5151 0,'0'0'16,"-35"0"0,35 17-16,-18-17 0,18 35 15,-17-17-15,17 0 0,0 17 16,0-17-16,0-1 0,0 1 15,0 0-15,0-1 0,17 1 16,-17-1-16,0 1 16,18-18-16,-18-18 31,0-17-15,0 18-16,0-19 15,0 19-15,0-19 0,35 1 16,-35 17-16,0 1 0,36-18 15,-19 17 1,1 18-16,-1 35 16,-17-17-16,18-18 0,0 53 15,-18-36-15,17 1 0,-17 17 16,18-17-16,-18 0 0,0 17 16,0-18-16,0 1 15,-18-18 16,18-35-31,0 17 16,-17-35-16,17 36 0,0-1 16,0-53-16,0 54 0,17-1 15,-17-35-15,18 36 16,-18-1-16,35 0 0,-17 18 16,0 0-16,-1 0 15,1 36-15,0-36 16,-1 17-16,1 1 0,-1 0 15,19 34-15,-19-34 0,1 17 16,0 1-16,-1-19 0,1 19 16,-18-19-16,0 1 0,18-1 0,-18 1 15,0 0-15,0-1 0,0 1 16,-36 0-16</inkml:trace>
  <inkml:trace contextRef="#ctx0" brushRef="#br0" timeOffset="211457.59">512 6879 0,'0'-17'0,"0"-1"31,-18 18-31,18-18 16,0 54-1,0-19 1,0 1-16,0 17 0,0-17 0,0 35 15,0-18-15,0-17 0,0 52 16,-18-35-16,18 1 16,0 17-16,-17-18 0,17-18 15,-18 19-15,18-19 0,-18 1 16,18 0-16,-17-36 16,17-35-1</inkml:trace>
  <inkml:trace contextRef="#ctx0" brushRef="#br0" timeOffset="211699.22">406 6950 0,'-18'-18'0,"18"0"15,0 1 17,35 17-32,-17 0 0,35 35 15,-35-35-15,17 18 0,18 17 16,-18-17-16,-17-1 0,52 54 15,-52-54-15,17 36 16,-35-35-16,18 0 0,-1 35 16,-17-18-1,18-35-15,0-18 16,-18-35 0,17 18-16</inkml:trace>
  <inkml:trace contextRef="#ctx0" brushRef="#br0" timeOffset="211937.61">811 6809 0,'-17'0'0,"34"0"0,-34-18 16,17 0-1,0 54 1,0-19 0,0 1-16,0 0 0,0 17 0,0 18 15,0-36-15,0 72 16,0-54-16,0 0 0,0 36 15,0-54-15,0 19 0,0-1 16,0-18-16,0 1 0,0 0 16,0-1-1,17-17 1,-17-35-16,18 35 16</inkml:trace>
  <inkml:trace contextRef="#ctx0" brushRef="#br0" timeOffset="212239.73">1288 6791 0,'-36'-18'31,"19"18"-31,-1 18 16,18 17-16,0 1 15,0-19-15,0 1 0,0-1 0,18 19 16,-1-1-16,-17-17 0,18 17 16,-18-17-16,18 17 0,-18-18 15,17 72-15,1-54 0,-18 0 16,0 18-16,0-35 0,0 35 16,0-36-1,0 1-15,0-53 31</inkml:trace>
  <inkml:trace contextRef="#ctx0" brushRef="#br0" timeOffset="212650.16">1199 6914 0,'-17'-17'15,"34"34"-15,-52-34 0,18 17 0,-1-18 16,18 1-16,0-1 16,0 0-1,18 18 1,-1 0-16,18 0 16,-17 0-16,17 18 0,1-18 15,-19 18-15,19-18 0,-19 35 0,18-18 16,1 1-16,17 17 0,-36-17 15,19 17-15,-1 1 16,-18-1-16,-17-18 0,36 36 16,-36-35-16,0 17 0,17 18 15,-17-35-15,0-1 0,0 19 0,-35-19 16,35 1-16,-18 0 0,-17-1 0,-18 19 16,36-36-16,-19 17 0,-34 1 15,35-18-15,-1 18 0,-17-18 16,36 17-16,-1-17 0,-17 0 15,17 0-15,53 0 32</inkml:trace>
  <inkml:trace contextRef="#ctx0" brushRef="#br0" timeOffset="213546.09">2787 6967 0,'0'-17'16,"0"-1"0,0 0-16,-18 1 15,1-1-15,-19 1 16,19 17-16,-1 0 0,0 0 16,-17 0-16,18 0 0,-19 0 0,1 17 15,0-17-15,-1 35 0,1 1 0,0-19 16,-36 54-16,54-53 0,-19 17 15,36 0-15,-17 0 0,17 1 16,0-19-16,0 19 0,0-19 0,17 1 16,-17-1-16,53 1 0,0-18 15,-17 0-15,-1 0 0,18-35 16,-18 35-16,0-53 0,53-35 16,-52 52-16,-19 1 0,36-35 15,-35 17-15,0 17 0,-1-52 16,-17 53-16,0-18 0,0-18 15,-35 36-15,35 0 0,-35 0 16,35-1-16,-18 19 0,18-1 0,-53-35 16,53 88 15,0 18-31,0-35 16,18 53-16,17-36 0,-35 0 15,18 36-15,-1-36 0,-17 18 16,18-18-16,0 0 0,-18 1 0,17-1 15,1 36-15,-18-36 0,0-18 16,17 1-16,1 17 0,-18-17 16,18-18-16,-1 0 0,1 0 15,0-18-15,-1 18 0</inkml:trace>
  <inkml:trace contextRef="#ctx0" brushRef="#br0" timeOffset="214189.37">3387 6897 0,'-89'-18'31,"54"18"-31,18 0 0,-36 18 16,35-1-16,0-17 16,-17 53-16,17-17 15,18-19-15,-17 19 0,17-19 0,0 1 16,0 17-16,0-17 15,35-1-15,0 1 0,1-18 16,-1 0-16,-17 0 16,17-35-16,-18 35 0,19-18 15,-19-17-15,1 17 0,0 1 16,-1-1-16,-17 0 0,18-35 16,-18 36-16,0-1 0,0 0 15,-35 18-15,17 0 16,18 18-1,0 17-15,0 1 16,0-19-16,0 1 0,0 0 16,35-1-16,-35 1 0,18-18 15,0 17-15,-1-17 0,1 0 16,-1 0-16,19 0 16,-19-17-16,54-36 0,-53 35 15,17-35-15,-17 18 0,-1 0 16,1-36-16,-1 36 0,-17 0 15,0-54-15,0 54 0,0 0 16,-35 0-16,35-36 0,-17 53 16,17 1-16,-18-1 0,18 1 15,-18 17-15,1 0 16,17 35-16,0 0 16,0-17-16,0-1 0,0 54 15,0-36-15,17 0 0,-17 1 0,0-1 16,36 0-16,-36 1 0,17-1 0,-17 18 15,0-18-15,18 0 0,-18-17 16,17 17-16,-17-17 0,0 0 0,18-1 16,0 1-16,-1-18 0,19 0 15,-1 0-15,0-35 0,0 35 16,1-36-16,17 19 0,-18-19 0,0 19 16</inkml:trace>
  <inkml:trace contextRef="#ctx0" brushRef="#br0" timeOffset="214543.96">4251 6844 0,'0'-18'16,"0"1"-16,0 52 0,0-88 15,-18 53-15,-17 0 16,0 0-16,17 0 0,0 18 16,1-18-16,-18 53 15,17-36-15,18 1 0,-18-1 16,18 1-16,0 0 0,0 35 16,0-36-16,0 1 0,0 0 15,18-18-15,0 0 0,17 0 16,-18 0-16,19-18 15,-19 18-15,1-35 0,17-1 16,-35 19-16,18-1 0,0-17 16,-18 17-16,0 1 0,0-1 15,0 0-15,0 1 0,-18 17 32,18 17-32,0 19 15,-18 16-15,18-34 16,0 35-16,0-35 15,0 17-15,0-17 0,36-18 0,-36 17 16,17 1-16,-17-1 16,18-17-16,0 0 15,-1-35-15</inkml:trace>
  <inkml:trace contextRef="#ctx0" brushRef="#br0" timeOffset="-214731.07">3739 6562 0,'-35'0'0,"70"0"0,-105 0 0,52 0 0,-35 0 16,36 0 0,52 0-1,0 0-15,1 0 16,140 0-1,-123 0-15,35 0 0,-35 0 16,-18 0-16,36 0 0,-54 0 16</inkml:trace>
  <inkml:trace contextRef="#ctx0" brushRef="#br0" timeOffset="-213286.98">476 7126 0,'0'0'0,"0"-18"31,-17 1-15,-1 17 15,18-18-15,-18 18-1,18 18 48,0 17-63,0-17 0,-17 17 15,17 0-15,0 53 16,0-52-16,0-1 0,0 18 16,0-35-16,0-1 0,17 36 15,-17-35-15,18 17 16,-18-17 0,0-36 15,0-17-31,0 0 15,0-1-15,0 1 16,0 17-16,0-35 0,0 18 16,18 17-16,-18-34 0,0 34 15,17 0-15,-17-17 16,18 17-16,-18 1 0,18-19 16,-18 19-16,17-1 0,1 1 15,-1-1-15,1 0 0,0 1 16,-1-1-16,1 18 0,0-18 15,-1 18-15,-17-17 0,18 17 16,0 35 0,-18-17-1,17-18-15,-17 17 0,18-17 16,-18 18-16,17-18 0,-17 18 0,18-18 16,0 17-16,-18 1 0,0-1 15,17-17-15,-17 18 0,18 0 16,-18-1-16,0 1 0,0 0 15,0 17-15,0-17 0,0-1 16,0 36-16,0-35 0,0-1 16,0 1-16,0 0 0,-18-1 0,18 1 15,0 0-15,0 17 16,0-17-16,-17-1 16,17 1-16,0-1 0,0 1 15,0 0-15,0-1 16,0 1-16,0 0 15,0-36 48,0 0-63,0 1 16,-18 17-16,18-18 0</inkml:trace>
  <inkml:trace contextRef="#ctx0" brushRef="#br0" timeOffset="-212426.85">423 7161 0,'0'-35'31,"0"17"-15,0 1-1,0 52 48,0-17-63,0-1 15,0 19-15,0-19 0,0 36 16,0-35-16,18-1 0,-18 19 0,0-19 16,18 1-16,-18 17 0,0 1 15,17-19-15,-17 1 16,0 0-16,0-36 31,-17-17-15,17 17-16,0-17 0,-18-18 15,0 17-15,18 1 0,-17-35 16,17 52-16,0-17 0,0-18 16,0 35-16,0 1 0,17-19 15,-17 19-15,36-1 16,-19 0-16,1 18 0,0-17 15,-1 17-15,1 0 16,-1-18-16,19 18 0,-19 0 16,1 0-16,0 0 0,-1 0 15,1 0-15,0 18 16,-1-1-16,-17 1 16,18-18-16,-18 35 15,17-17-15,-17 0 0,18-1 0,-18 1 16,0-1-16,18 19 15,-18-19-15,0 1 0,0 17 16,0-17-16,0 0 0,17-1 16,-17 1-16,0-1 0,0 19 15,0-19-15,0 1 0,0 17 16,0-17-16,0 0 0,0-1 16,0 1-16,0 0 0,-17-1 0,17 18 15,0-17-15,0 0 16,0-1-16,0 1 15,0 0 1,-18-18 0,0 0 15,1-18-31,-1 18 16,18-35-16,-17 17 0</inkml:trace>
  <inkml:trace contextRef="#ctx0" brushRef="#br0" timeOffset="-211268.17">300 6950 0,'0'-18'0,"35"0"31,-35 1-15,0 34 62,18-17-63,-1 36-15,-17-19 0,0 1 16,18 17-16,0 1 0,-18-19 16,17 36-16,1-18 0,-18 1 15,0-1-15,18-17 0,-18 17 16,0 0-16,0 18 16,17-35-16,-17 17 0,0-17 0,0-1 0,0 1 15,0 0-15,0-1 0,0 1 16,0-1-16,0 1 0,0 0 15,0-36 32,0 0-31,0-17-16,0 18 16,0-1-16,0-17 0,0 17 0,0-35 15,0 35-15,0-17 0,18-18 16,-18 18-16,0 17 15,18-35-15,-18 36 0,0-1 16,17 0-16,-17-17 0,0 18 16,0-1-16,18 0 0,-18 1 15,0-1-15,17-17 0,1 17 16,-18 0-16,18 1 0,-1-1 16,-17 1-1,18 17-15,0 0 16,-1 35-1,1-18-15,0-17 16,-1 18-16,1 0 0,17 17 16,-17-35-16,-1 18 0,1-1 15,0 1-15,-1 0 0,1-1 16,0 1-16,-1-1 16,-17 1-16,18 0 0,-18 17 15,0-17-15,0 35 16,0-36-16,-35 1 15,17 35-15,0-36 0,18 19 16,-17-19-16,17 1 0,-18 0 0,0-1 16,18 1-16,0 0 15,0-1-15,0 1 16,0-1 0,0 1-16,18 0 15,-18-1 1,0 1-1,0 0 1,0-54 47,-18 36-48,18-17 1,0-1-16</inkml:trace>
  <inkml:trace contextRef="#ctx0" brushRef="#br0" timeOffset="-211094.35">829 7373 0,'0'0'0,"-18"53"32,54-53-32</inkml:trace>
  <inkml:trace contextRef="#ctx0" brushRef="#br0" timeOffset="-208494.07">900 8167 0,'-18'0'0,"36"0"0,-36-18 0,0 1 16,18-1-16,-17 18 15,17-18-15,17 18 32,-17 36-17,18-19 1,-18 1-16,18-1 0,-18 36 0,0-17 15,17-19-15,-17 124 16,0-17 0,0-71-16,0-18 0,0 36 15,0-36-15,0 0 0,0 0 16,0-17-16,0 0 0,0-1 0,18-17 16,-18 18-16,17-18 0,1 0 15,0 0-15,-1 0 0,1 0 16,0-18-16,-1 1 15,1 17-15,0-36 0,-1-16 16</inkml:trace>
  <inkml:trace contextRef="#ctx0" brushRef="#br0" timeOffset="-208004.69">723 8537 0,'-17'0'0,"34"0"0,-52 0 0,17 0 0,1 0 15,-1 0-15,53-17 16,18-1 0,-35 18-16,17-18 0,53-17 15,-52 35-15,16-18 0,-16 1 16,-1 17-16,0-18 0,71 0 16,-71 18-16,-17-17 0,17 17 15,-17 0-15,-18 17 31,0 19-31,0-1 16,-18-17-16,18-1 16,0 36-16,0-35 0,0 52 15,0-52-15,36 0 16,-19 17-16,19-17 16,-1-1-16,-18 1 0,1-18 15,35 0-15,-35 0 0,17 0 16,-17 0-16,34-35 0,-34 17 15,0 18-15,-1-35 0,1-1 16,-18 19-16,18-1 0,-18-52 16,0 52-16,0-17 0,-71-36 15,36 36-15,-53 0 16,52 17-16,1 18 0,-35 0 16,34 35-16,-17-17 15,18-18-15,17 35 0,1-17 16,17-1-16,0 1 0,0 0 15,35-1-15</inkml:trace>
  <inkml:trace contextRef="#ctx0" brushRef="#br0" timeOffset="-207078.85">2628 8343 0,'0'-17'16,"0"34"-1,0-52-15,0 70 31,0 0-31,0-17 16,18 17-16,-18 36 16,17-36-16,-17 0 0,0 36 15,0-36-15,0 1 0,0 52 16,0-71-16,0 1 16,0 0-16,0-36 31,0-17-31,0 17 0,-17 1 15,17-19-15,0 1 0,-18 17 0,18-52 16,0 34-16,0 1 0,0-53 16,0 53-16,18 17 15,-18 0-15,35 1 0,-17 17 0,-1-18 16,19 18-16,-19 0 0,19 0 16,-1 0-16,0 18 0,-17-18 15,17 53-15,18-18 16,-35 0-16,-1-17 0,1 17 0,-18-17 15,18-1-15,-1 36 0,-17-35 16,0 0-16,0-1 0,0 1 16,0 0-16,-35-1 15</inkml:trace>
  <inkml:trace contextRef="#ctx0" brushRef="#br0" timeOffset="-206852.23">3210 8590 0,'36'0'32,"-19"0"-32,36 0 15,-35 0-15,17 0 0,0 0 16,-17 0-16,17 0 0,-17 0 15,-1 0-15,1 0 16,-18-18-16,18 18 0,-1-17 16</inkml:trace>
  <inkml:trace contextRef="#ctx0" brushRef="#br0" timeOffset="-206584.3">3404 8308 0,'-17'0'15,"34"0"-15,-52 0 0,17 0 16,1 0-16,-1 0 16,18 18-16,0 17 15,0-18-15,0 1 0,0 0 16,0-1-16,35 19 0,-35-19 0,0 19 16,18 16-16,0-16 0,-18-19 15,17 54-15,-17-53 0,0 17 16,18 0-16,-18-17 0,0-1 15,0 1-15,0 0 0,0-54 47,18 36-47</inkml:trace>
  <inkml:trace contextRef="#ctx0" brushRef="#br0" timeOffset="-206323.26">3704 8467 0,'0'0'0,"-17"0"31,-1 0-31,18 17 16,0 1-1,0 17-15,18 0 16,-18-17-16,0 35 0,17-35 15,-17-1-15,0 19 0,18-19 0,-18 1 16,0 35-16,0-36 16,0-34 15</inkml:trace>
  <inkml:trace contextRef="#ctx0" brushRef="#br0" timeOffset="-206010.24">3792 8184 0,'-17'0'15,"34"0"-15,-34-17 0,-1 17 0,18-35 16,0 17 0,35 18-16,18 0 0,-35 0 15,35 0-15,-18 0 0,-17 0 16,35 18-16,-18 17 15,-17-18-15,34 19 0,-34-1 16,0-17-16,17 52 0,-35-35 16,18 18-16,-1 0 0,-17 53 15,0-35-15,0-18 0,0 17 0,0-17 16,0 0-16,-53 88 16,18-106-16,17 1 0,-34 34 15,16-52-15,1-1 0,-36 19 16,36-36-16,0 17 0,-36-17 15</inkml:trace>
  <inkml:trace contextRef="#ctx0" brushRef="#br0" timeOffset="-205421.79">2646 8026 0,'0'-18'16,"17"18"15,-17 18-15,0 17-16,0-17 15,0-1-15,-17 1 0,-1 35 16,18-36-16,-17 19 0,-1 17 16,0-18-16,18 0 0,-17 36 15,-1-18-15,0-18 0,1 71 16,17-53-16,0-18 0,-18 71 15,18-71-15,0 18 0,0-18 0,35 36 16,1-54-16,-19 19 0,1-19 16,17 1-16,0 0 0,71 17 15,-70-17-15,-1-18 16,53 0-16,-53 0 0,18 0 16,-17-18-16</inkml:trace>
  <inkml:trace contextRef="#ctx0" brushRef="#br0" timeOffset="-204705.02">4639 8114 0,'0'-18'0,"0"36"63,0 17-48,18-17-15,-18 17 16,17 0-16,-17-17 0,0 53 16,18-19-16,-18 1 0,18 53 15,-18-53-15,0 18 0,0 35 16,0-71-16,0 0 0,0 0 0,0 1 15,0-19-15,0 1 0,0-36 32,0-35-17,0 36-15,17-19 0,-17 1 0</inkml:trace>
  <inkml:trace contextRef="#ctx0" brushRef="#br0" timeOffset="-204323.94">4639 8184 0,'0'0'16,"-18"-17"-16,1-1 15,17-17 1,35 17 0,-17 18-16,17 0 15,-17 0-15,17 0 0,18 36 16,-36-19-16,19-17 0,17 53 15,-36-35-15,1 17 0,35 18 16,-36-18-16,19 0 0,-19 1 0,1-1 16,0 18-16,-18-18 0,35 53 15,-35-52-15,18-1 0,-18 0 0,0 1 16,0-1-16,0 0 0,0-17 16,0 35-16,-36-36 0,36 1 15,-53 17-15,18-17 0,17-18 16,-52 17-16,52-17 0,-17 0 15,-36 0-15,36 0 0,17 0 16,-17 0-16,-18 0 0,36 0 16,-1 0-16,-17 0 0,17 0 15,18 36 1</inkml:trace>
  <inkml:trace contextRef="#ctx0" brushRef="#br0" timeOffset="-203276">1676 10195 0,'0'-17'0,"0"34"0,-36-52 16,36 17-16,-35 1 0,17-19 15,1 19-15,-1-1 0,-35-17 16,36 17-16,-1 18 16,-17-35-16,-1 17 0,19 18 0,-36 0 15,35 0-15,-17 0 0,-18 18 16,18-18-16,17 35 15,-52 36-15,52-54 16,0 19-16,-17 17 0,35-36 16,0 19-16,0-1 0,0 0 15,35-35-15,1 35 0,-19-35 16,1 18-16,105-18 16,-52-53-1,-36 18-15,0 17 0,18-35 16,-17 0-16,-1 18 0,0-18 15,-17 18-15,17-18 0,-17 0 0,17-70 16,-17 52-16,-18 18 0,17-35 16,-17 53-16,0-1 0,0 1 15,-35 17-15,17 18 0,-17 0 16,35 18-16,-18-18 16,-17 71-16,35-36 0,0-17 15,-17 17-15,17 0 0,0 18 0,0-18 16,0 36-16,0-18 0,35-18 15,-18 36-15,-17-36 0,18 0 16,17 36-16,-35-54 0,18 19 16,-18-1-16,0-17 0,0-1 0,18 1 15,-18-1-15,17 1 0,1-18 16,0 0-16,-1 0 0,1 0 16,0-18-16,52-17 15,-35 18-15,1-1 0,17-35 16</inkml:trace>
  <inkml:trace contextRef="#ctx0" brushRef="#br0" timeOffset="-202705.32">2081 10037 0,'18'-53'16,"-18"35"-16,-18 89 0,36-160 16,-36 89-16,-17 0 15,17 36-15,-17-19 16,18 1-16,-1 0 0,0 34 16,1-34-16,17 0 0,-18 35 15,18-36-15,0 1 0,0 17 16,0-17-16,35-18 15,1 0-15,-19 0 16,18 0-16,-17 0 0,0-35 16,-1 35-16,19-18 0,-19-17 15,1-18-15,0 35 16,-18 0-16,0 1 0,0-18 16,0 17-16,0 0 15,-18 18-15,0 18 16,18 17-1,-17-17-15,17-1 0,0 36 16,0-35-16,0 0 0,0 17 16,0-17-16,35-1 0,-17 1 15,17-18-15,-18 0 16,1 0-16,0-35 0,-1 35 0,54-71 16,-53 36-16,-1 17 15,1-52-15,0 34 0,-18 1 16,0-53-16,0 52 0,0-16 15,-18-19-15,18 36 0,-18-1 16,-17-34-16,17 52 16,18 1-16,-17 17 0,-1 0 15,18 17-15,-18 36 16,18-35-16,0 17 16,0 0-16,0 1 0,0 34 15,36-35-15,-36 18 0,17 18 16,19-36-16,-36 18 0,35 53 15,0-53 1,-17-35-16,52-18 16,-34-18-16,34-17 15,-35-1-15</inkml:trace>
  <inkml:trace contextRef="#ctx0" brushRef="#br0" timeOffset="-202367.9">2840 9931 0,'0'0'15,"-35"0"1,-1 0-16,19 17 0,-1-17 15,-35 36-15,35-1 0,1-17 16,-1 17-16,18-18 16,0 19-16,0-19 0,0 1 15,0 17-15,0-17 16,18-18-16,-18 18 0,35-18 16,-17 0-16,17 0 15,-17 0-15,35-53 16,-36 35-16,-17 0 0,35-17 15,-35 17-15,18-52 16,-18 52-16,0-17 16,-35 35-16,17 0 15,18 71 1,0-54-16,0 36 16,0-18-16,0-17 15,35 17-15,-17-17 16,-18 0-16,35-1 0,-35 1 15,18-18-15,-18-35 16</inkml:trace>
  <inkml:trace contextRef="#ctx0" brushRef="#br0" timeOffset="-202158.81">2240 9701 0,'-53'18'0,"106"-36"0,-141 36 0,17-18 16,54 0-16,-1 0 0,-35 0 16,88 0-1,18 0-15,18 0 16,-36 0-16,18 0 0,35 0 16,-35-18-16,106 1 15,-124-1-15</inkml:trace>
  <inkml:trace contextRef="#ctx0" brushRef="#br0" timeOffset="-201460.73">4004 9631 0,'0'0'15,"-18"-18"-15,1 1 0,-1-1 16,0 0-16,1 18 15,17-17-15,-18 17 0,18 35 32,0 0-17,0 18-15,0-18 16,0 18-16,18-17 0,-18-1 0,0 18 16,0 0-16,17 35 0,-17-53 15,18 0-15,-18 36 0,0-36 16,18-17-16,-18 17 15,17-17-15,-17-1 0,0 1 0,18-18 16,0 0-16,-1-18 16,1 18-16,-18-35 15,18 0-15</inkml:trace>
  <inkml:trace contextRef="#ctx0" brushRef="#br0" timeOffset="-201022.86">3863 9895 0,'0'0'15,"-18"36"-15,-17-36 0,-18 17 16,88-17 0,1 0-1,-1 0-15,0 0 0,0 0 16,54 0-16,-36-17 0,-18 17 16,0 0-16,36-18 0,-36 18 15,0 0-15,-17-18 0,0 18 16,-1 0-16,-17 36 31,0-19-15,0 1-16,0 0 0,0-1 0,0 1 15,0 0-15,0-1 0,0 18 16,35 1-16,-17-19 0,0 19 16,-1-36-16,-17 17 0,36-17 15,-19 0-15,19 0 0,-1 0 16,0-17-16,-17 17 0,35-36 15,-36 1-15,1 17 0,17-17 16,-35 0-16,0 17 16,0-35-16,0 36 0,-35-19 0,35 19 15,-71-1-15,36 0 16,0 18-16,-18 0 0,18 0 16,-1 18-16,1-18 0,0 35 15,17-17-15,-17 0 0,0 35 0,17-18 16,0-17-16</inkml:trace>
  <inkml:trace contextRef="#ctx0" brushRef="#br0" timeOffset="-199777.18">864 11130 0,'0'0'0,"-17"0"15,17 18-15,35-54 16,0 19 0,18-18-16,-18 17 15,-17 0-15,53-17 0,-54 17 16,19 1-16,-19-1 15,1 0-15,-18 1 0,0-18 0,-35 17 16,-18 0-16,17 18 16,19 0-16,-19 0 0,1 0 15,17 0-15,-17 18 0,-35 35 16,52-36-16,0 1 0,18 35 16,0-35-16,0 17 0,36 18 15,-36-36-15,35 19 0,18-1 16,-36 0-16,1-17 0,17 17 15,-17-17-15,0 0 0,-1 17 16,-17-18 0,0 1-16,-35-18 15,0 18-15,-1-18 0,19 0 16,-36 0-16,35 0 0,1 0 16,-19 0-16,19 0 0,17-18 15,35 18 1,-35-18-1,35 18-15,36 0 16,-36-17-16,0 17 0,1-18 0,-1 18 16,0-17-16,18 17 0,18-36 15,-36 36-15,0-17 0,36-19 16,-54 19-16,1-1 0,17-17 16,-17-1-16,-18 19 0,0-18 15,0 17-15,-35 0 0,35 1 16,-18 17-16,18-18 0,-53 18 15,36 0-15,-1 0 0,0 0 0,1 35 16,-1-17-16,18 0 0,-18 34 16,18-16-1,36 34-15,-19-52 16,-17 0-16,53 17 0,-18-17 16,18-1-16,-35-17 15,17 0-15,1 0 0,-1 0 16,-18-17-16,36-19 0,-35 19 15,0-19-15,35-17 0,-53 36 16,17-19-16,-17 1 0,18 18 16,-18-19-16,0 1 0,0-18 15,0 35-15,0 1 0,0-1 16,-18 18-16,18 18 16,-17 17-1,17-17-15,0-1 0,0 54 16,0-53-16,0 17 0,0 35 15,17-34-15,-17 17 0,0-18 16,0 18-16,0 0 0,0 0 0,0 0 16,0 35-16,0-35 0,0 0 15,-17 17-15,-1-35 16,0 1-16,18-72 16,0 19-16,0-19 15,0-34-15,0 35 16</inkml:trace>
  <inkml:trace contextRef="#ctx0" brushRef="#br0" timeOffset="-199527.02">1711 11095 0,'0'-18'0,"0"36"0,0-53 16,18 17-16,-1 0 16,1 18-16,0-17 0,70 17 15,-71 0-15,36 0 16,-35 35-16,0-35 0,34 70 15,-52-52-15,0 53 16,0-36-16,-35-17 0,-18 17 16,36 0-16,-19-35 15,19 18-15,-19-1 0,1 1 0,18-18 16,-54 0-16,53 0 16,-17-18-16,35-17 15,0 18-15,35 17 16</inkml:trace>
  <inkml:trace contextRef="#ctx0" brushRef="#br0" timeOffset="-198842.2">2311 10989 0,'17'-35'0,"-34"70"0,34-88 16,-52 53-1,17 0-15,-17 0 0,0 35 16,17 1-16,-52 52 15,70-71-15,-18 19 0,18-1 16,-18 0-16,18-17 0,0 17 0,0-17 16,0 17-16,0-17 0,36-18 15,-36 17-15,17-17 0,1 0 16,35 0-16,-36 0 0,1-35 16,35 18-16,0-19 15,0-34 1,-35 34-16,-1-17 0,1 36 0,-18-1 15,0 1 1,0-1-16,0 36 16,-18 17-1,18-18-15,0 36 16,0-35-16,0 0 0,0 35 16,0-36-16,35 1 0,-17 17 15,17-17-15,-17-18 0,0 0 16,-1 0-16,1 0 0,0 0 0,17-18 15,-18 18-15,19-35 0,-19 17 0,54-35 16,-53 18-16,-1 0 16,36-36-16,-35 36 0,-1 0 15,-17-36-15,0 53 0,0 1 16,0-1-16,0 1 0,-17 17 0,-19 0 16,1 35-16,0 0 15,35-17-15,-18-1 0,1 19 16,17-1-1,0-17-15,35-1 0,0 1 16,-17-18-16,17 17 16,-17-17-16,-1 18 15,-17 0 1,0-1-16,0 1 16,0 0-16,0-1 0,0 1 15,-17 0-15,17-1 0,0 1 16,0 0-16,0-1 15,17-17-15,36 0 16,-35 0-16,17 0 0,1 0 0,52-17 16,-53-19-16,0 19 0</inkml:trace>
  <inkml:trace contextRef="#ctx0" brushRef="#br0" timeOffset="-198101.47">3404 11060 0,'0'0'0,"18"-53"0,-18 35 15,0 0-15,-35 18 16,17 0-16,18 36 15,-35-36-15,-18 70 16,35-35-16,1-17 0,-1 17 0,18-17 16,0 17-16,-18-17 0,18 17 15,0-17-15,0 0 0,0-1 16,36-17-16,-19 0 0,18 0 16,-17 0-16,17-17 15,-17-19-15,17 19 0,-17-1 0,-18-17 16,18 17-16,-1-17 0,-17-1 15,0 19-15,18-1 0,-18 1 16,0-1-16,0 0 0,-35 18 16,35 36-1,-18-36-15,18 17 0,0 18 16,0-17-16,0 0 0,0 17 16,0-17-16,0 17 0,35-17 15,-35-1-15,0 1 0,18-18 0,-18 18 16,35-18-16,-17 0 0,-1 0 15,1 0-15,17-36 0,-17 36 16,35-53-16,0-53 16,0-35-1,-53 106-15,0-18 0,0 0 0,0-17 16,0 34-16,0 1 0,-18 18 16,18-1-16,0 0 0,-35 18 15,17-17-15,1 52 16,-1-17-1,18 17-15,0-18 0,-18 1 0,18 53 16,0-36-16,0 18 0,0 17 16,0-17-16,36-17 0,-36 52 15,17-53-15,-17 0 0,18 18 16,-1-17-16,-17-19 16,36 1-16,-36-1 0,17-17 0,1 0 15,35 0-15,-18-35 0,0 35 16,36-53-16,-53 36 0,17-19 15,18-17-15,-36 18 16,1 0-16,0-18 0,-18 35 16,0 1-16,0-1 0,-36 18 15,19 0 1,17 18-16,-18-18 0,1 17 16,17 19-16,0-19 0,-18 36 15,18-35-15,0-1 0,0 19 16,35-1-16,-35-17 0,35-1 15,-35 1-15,18 0 0,0-18 16,-1 0-16,1 0 0,0-18 16</inkml:trace>
  <inkml:trace contextRef="#ctx0" brushRef="#br0" timeOffset="-197898.42">3528 10795 0,'-53'0'0,"106"0"0,-141 0 0,52 0 0,-34 0 15,17 0 1,35 0-16,53 0 16,1-18-16,-1 18 0,36-17 15,-19 17-15,1-18 0,53 0 16</inkml:trace>
  <inkml:trace contextRef="#ctx0" brushRef="#br0" timeOffset="-197534.46">4886 10548 0,'0'0'0,"0"18"46,0 17-30,18 0-16,-18-17 0,0 17 16,17 0-16,-17 1 0,18-1 0,0 71 15,-18-71-15,0 18 0,0 88 16,0-106-16,-36 36 16,36-53-16</inkml:trace>
  <inkml:trace contextRef="#ctx0" brushRef="#br0" timeOffset="-196818.34">4798 10760 0,'-36'0'0,"72"0"0,-89 0 16,88 0-1,18 0 1,-18 0-16,1 0 0,52 0 15,-35 0-15,0-18 0,35-17 16,-53 35-16,0-18 0,36-17 16,-53 17-16,-1 1 0,1-19 15,-18 19-15,0-1 16,0 0-16,-18 18 16,-17 0-16,17 0 15,1 18-15,17 17 16,-36-17-16,36 17 0,-17 1 0,17-1 15,-18 35-15,18-34 16,0 17-16,0 35 0,0-53 16,0 0-16,35 53 15,-35-52-15,18-36 0,-18 17 0,18-17 16,-18 18-16,17-18 0,19 0 16,-19-35-16,1 35 15,-1-53-15,-17 35 0,18 1 0,0-36 16,-1 17-16,-17 1 0,18 0 15,-18 0-15,0 17 0,0 36 32,0 17-17,0-18-15,0 19 0,0-19 0,0 19 16,0 17-16,0-18 0,0-18 16,0 36-16,0-35 0,35-18 15,-17 18-15,0-18 0,17 17 16,18-17-16,-18-35 15,53-36-15,-52 36 16,-1 18-16,18-54 0,-36 36 16,19-1-16,-36 1 0,17 18 15,-17-19-15,0 1 0,-17 35 16,-19 0 0,1 35-16,0 1 15,17-19-15,1 1 0,-1 35 16,0-18-16,18 0 0,0-17 0,-17 17 15,17-17-15,0 17 0,0-17 0,35 35 16,-35-36-16,18 1 0,17 0 16,-18-1-16,19-17 0,17 0 15,-18 0-15,0 0 0,0-17 16</inkml:trace>
  <inkml:trace contextRef="#ctx0" brushRef="#br0" timeOffset="-196052.46">1058 12365 0,'0'-18'0,"0"36"0,-17-53 16,17-1-16,0 19 0,0-1 15,35 0-15,-35 1 16,35-1-16,1 18 15,-19 0-15,-17 35 0,18-35 16,-1 36-16,1 17 0,0-18 16,17 71-16,-35-89 15,18 19-15,-1 34 16,-17-35-16,18-35 0,-18 18 0,0 0 16,0-1-1,18-17-15,-18-35 16,0 0-16,0 17 15,0 1-15,0-19 0,0-17 16,0 18-16,0 0 0,17-36 16,1 54-16,-18-19 0,35 19 15,18-19-15,-35 19 0,35-1 16,-18 18-16,0 0 0,18 0 16</inkml:trace>
  <inkml:trace contextRef="#ctx0" brushRef="#br0" timeOffset="-195696.21">1764 12471 0,'0'17'0,"0"-34"0,-18 52 0,18-53 47,36 18-47,-36-17 0,35 17 16,-18-36-16,19 19 0,17-36 15,-36 35-15,1 1 0,17-54 16,-35 36-16,0 17 0,0 0 16,0 1-16,-35-1 0,0 1 15,-1 17-15,19 0 0,-19 35 16,19-35-16,-1 53 0,-17 0 16,17-36-16,18 19 15,-17 16-15,17-16 0,0-1 16,35 36-16,0-54 15,0 1-15,1 0 0,-1-18 16,-17 0-16,52 0 0,-35 0 16,1 0-16,34-18 0,-34-17 15,-1 17-15,35-35 0,-17 18 16</inkml:trace>
  <inkml:trace contextRef="#ctx0" brushRef="#br0" timeOffset="-195041.75">2487 12224 0,'18'-18'15,"-18"-17"-15,-18 88 0,18-124 16,-35 71-16,-18 0 15,18 35-15,-1-35 0,-17 53 16,18-35-16,17 0 0,-17 17 16,18-17-16,-1-1 0,0 18 15,18-17-15,0 0 0,0-1 16,0 1-16,0 0 0,18-1 16,17-17-1,0 0-15,1 0 0,-19-35 16,36 17-16,-17 18 0,-19-35 15,36-18-15,-35 36 0,-18-1 16,17-17-16,1 17 0,-18 0 16,0 1-16,0 34 31,-18-17-15,18 18-16,0 0 0,-17 35 15,17-18-15,0 0 0,0 89 16,0-71-16,0 52 15,0-34-15,0-18 0,0 141 16,-35-141-16,35 53 16,-18-71-16,18 0 0,0-17 0,0 17 15,-18-35 1,18-18-16,-17-34 0,-1-1 16,18 17-16,-18 1 0,1-71 15,17 71-15,0-71 16,0 88-1,0-17-15,0 18 0,17-19 0,-17 19 16,89-54-16,-72 53 16,18-17-16,36 0 0,-36 0 15,1 17-15,52-35 0,-53 35 16,0 1-16,18-19 0,-35 19 16,-1-1-16,1 1 15,0 17-15,-18-18 0,0 53 31,0-17-15,0 17-16,0-17 0,0-1 16,0 1-16,0 0 0,0-1 15,0 1-15,17-18 16,1-18 0,-18-17-16,18 17 15</inkml:trace>
  <inkml:trace contextRef="#ctx0" brushRef="#br0" timeOffset="-194938.63">2963 12118 0,'0'0'0,"-35"-18"0,17 18 16,54 0 15</inkml:trace>
  <inkml:trace contextRef="#ctx0" brushRef="#br0" timeOffset="-193937.36">3475 12100 0,'-106'36'31,"88"-36"-31,-17 17 0,0 1 16,17-1-16,1 1 0,-19 17 16,19 1-16,-19 34 15,36-35-15,0-17 0,0 35 16,0-18-16,0-17 15,36 17-15,-36-17 16,70 0-16,-52-18 16,-1 0-16,19 0 0,-19-18 15,36-17-15,-35 17 16,-18 0-16,18-35 0,-18 36 16,0-1-16,0-35 15,0 18-15,0 17 0,0-35 0,0 18 16,0 17-16,-18-34 15,18 34-15,0 0 0,0 1 16,18 17-16,-1 0 16,1 17-1,-1-17-15,-17 18 0,18-18 16,-18 35-16,18-17 0,-1-18 0,1 17 16,0 1-16,-1 17 0,-17-17 0,36 35 15,-19-35-15,-17-1 16,18 18-16,-18-17 0,0 0 15,0-1-15,0 1 0,0 0 16,-35-18 0,17-36-1,18 19 1,0-1-16,0-35 16,0 36-16,0-19 0,0 19 0,18-19 15,-18 1-15,35 17 0,-17-34 16,-1 16-16,1 19 0,17-19 15,-17 36-15,-1 0 0,19-17 16,-19 17-16,1 0 0,17 35 16,-17 0-16,-1-17 0,-17 17 0,18 0 15,0-17-15,-18 17 0,17 36 16,1-53-16,-18 17 0,0 0 0,0 0 16,0 1-16,18-36 15,-18 35-15,17-35 16,1 0-16,0-18 15,17 18-15,-18-53 0,1 36 16,0-1-16,35-52 0,-36 34 16,36-105-1,-53 124-15,18-19 0,-18 19 16,0-1-16,-18 18 16,-17 35-1,17-17-15,18 0 0,-35-1 16,35 18-16,0-17 0,0 0 15,0-1-15,-18 1 0,18 17 0,0-17 16,0 0-16,0-1 0,0 1 0,18-1 16,-18 1-16,0 0 0,35-1 0,-17 1 15,-18 0-15,18-1 0,-18 1 16,17-18-16,1 18 16,-18-1-1,0 1 1,-18-18-16,1 18 15,-19-18-15,19 17 16,-1-17-16,0 0 16,1 0-1</inkml:trace>
  <inkml:trace contextRef="#ctx0" brushRef="#br0" timeOffset="-193801.69">4621 12559 0,'0'0'16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05:22:27.8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970 706 0,'0'0'0,"-18"-18"15,18 0-15,-17 1 16,17-1-16,0 0 16,0 1-16,0 34 47,0 1-47,0 0 0,-18 35 15,1-36-15,-1 71 16,0-70-16,1 17 15,-19 36-15,19-18 16,17-36 0,0 1-16,0-53 31,0-1-15,0 19-16,0-18 0,17 17 0,-17-17 15,36-1-15,-19-34 16,-17 35-16,18-1 0,17-34 15,-17 34-15,-18 19 0,17-18 0,-17 17 16,18 0-16,-18 1 0,18 17 16,-18 35-1,17 0 1,-17-17-16,18-1 0,0 36 16,-18-17-16,17-1 0,1 18 15,-18-18-15,0-17 0,18 52 16,-1-52-16,-17 17 0,18 18 15,0-35-15,-18-1 0,17 1 16,1 17-16,-18-17 16,17-18-16,1 18 0,0-18 15,-1 0-15,-17-18 16</inkml:trace>
  <inkml:trace contextRef="#ctx0" brushRef="#br0" timeOffset="186.34">670 935 0,'0'0'16,"-35"0"-16,0 0 0,17 0 0,-17 0 15,17 0 1,18-18-16,35 1 16,1-1-16,-1 0 0,36 1 15,-36-1-15,18 0 0,88-17 16,-106 35-16,18-18 15,0 1-15,0 17 0</inkml:trace>
  <inkml:trace contextRef="#ctx0" brushRef="#br0" timeOffset="683.63">1482 494 0,'0'0'0,"0"-18"0,0 1 16,-18 17-16,18 17 46,0 1-46,0 0 16,0-1-16,0 1 0,18 52 16,17-34-16,-17 34 15,-1-17-15,-17-18 0,18 18 0,-1 53 16,-17-35-16,0-18 0,18 88 16,-18-71-16,0 107 15,0-124-15,0-18 0,0 18 16,0-18-16,0-17 0,0-1 15,18-17 1,-1-35-16,1 35 0,0-35 16,17-18-16,0 18 0,-17-1 15,17-52-15,0 0 16,-17-36-16,-18 89 16,0-35-16,-35 34 15,35 19-15,-71-36 0,36 35 16,0 0-16,-18-17 0,17 35 15,1 0-15,0-17 0,17 17 16,-17 0-16,0 0 0,-18 0 16,35 0-16,18-18 15,35 0 1,1 18-16,34-35 16,-34 17-16,-1 18 0,35-35 15,-17 17-15,-17-17 0,-1 18 16,35-19-16,-34 1 0,-1 17 15</inkml:trace>
  <inkml:trace contextRef="#ctx0" brushRef="#br0" timeOffset="905.28">1976 529 0,'0'-17'0,"17"-1"0,-17 0 16,-35 1-1,17 17-15,1 0 16,17 35 0,0-17-1,0-1-15,0 18 0,0 1 16,0-19-16,35 54 15,-17-53-15,-18 17 0,35 0 0,-35 0 16,17 1-16,1-19 0,17 54 16,-35-54-16,18 1 0,0 35 15,-1-35-15,-17-1 0,0 1 16,18-18-16,-18-18 31</inkml:trace>
  <inkml:trace contextRef="#ctx0" brushRef="#br0" timeOffset="1134.5">1764 776 0,'-35'0'0,"70"0"0,-88 0 16,35 0-16,1 0 15,52 0 1,0-18-16,1 18 16,-19 0-16,18 0 0,54-17 15,-54 17-15,18-18 0,35 18 16,-53-17-16,18 17 0,-18-18 0</inkml:trace>
  <inkml:trace contextRef="#ctx0" brushRef="#br0" timeOffset="1466.51">2434 811 0,'-35'18'0,"70"-36"0,-88 54 15,71-36 17,-18-18-17,18 18-15,17-18 16,-18-35-16,19 36 15,-36-1-15,0 1 0,0-1 16,-18 18 0,-17 0-16,17 0 15,18 18-15,-17-18 0,-1 52 16,18-34-16,-18 0 0,18 17 0,0 0 16,0-17-16,0 0 0,36-1 15,-36 1-15,35-18 0,-35 17 0,53 1 16,-36-18-16,19 0 0,17 0 15,-18 0-15,-18 0 0,54-18 16,-53-17-16,17 35 0,18-53 16</inkml:trace>
  <inkml:trace contextRef="#ctx0" brushRef="#br0" timeOffset="1753.97">2875 741 0,'-18'-18'16,"36"36"-16,-71-53 0,53 17 15,0 36 16,0-1-31,35 18 16,-35-17-16,18 0 0,17 17 16,-17-17-16,0-1 0,17 36 15,-17-35-15,-18-1 0,17 1 16,-17 0-16,18 17 16,-53-35-1,35-18-15,-36-17 16,19 17-16,17 1 0,-18-71 15,18 70-15,0-35 16,0 18-16,0 17 0,53-17 16,-53 17-16,35 18 15,1 0-15,-19 0 0,18 0 16,1 0-16,-1 0 0</inkml:trace>
  <inkml:trace contextRef="#ctx0" brushRef="#br0" timeOffset="2968.06">4022 864 0,'0'-17'0,"17"-54"32,1 53-17,-18 1-15,0-1 0,0 1 16,0-1-16,0 0 0,-18 18 15,-35 0-15,36 0 16,-19 0-16,1 0 0,0 18 0,0-18 16,-1 35-16,1 0 0,-71 36 15,53 17 1,53-70-16,0 17 0,18 18 16,35-53-16,-35 0 0,17 0 15,0 0-15,18 0 0,53-53 16,-53 35-16,-18-17 0,-17 18 15,17-19-15,0 1 0,-17 0 0,35-36 16,-36 36-16,-17 0 0,18-36 16,-18 36-16,0 0 0,0-36 15,-18 36-15,18 17 0,-35-35 16,35 35-16,-18 1 16,1 34-1,17 19 1,0-1-16,0 18 0,0-18 15,35-17-15,0 52 0,-35-17 16,36-17-16,-19-1 0,1 0 16,0 0-16,-1 1 0,19 34 15,-19-52-15,1 17 0,17 18 16,-35-35-16,53 17 16,-35-35-16,17-53 15,-17 35-15,17 1 0,0-54 16,0 54-16,-17-19 0,17-34 15,-35 35-15,18 17 0,-18-17 16,0 17-16,0 0 0,-18 18 16,-17 0-1,35 36-15,-18-36 0,18 17 16,-17 19-16,-1-19 0,18 1 16,0-1-16,0 1 0,0 0 15,35-1-15,1-17 0,-19 0 16,1 0-16,0 0 0,17 0 0,-18 0 15,1 0-15,17 0 16,-17 0-16,0 0 0,-18 36 47,-18-19-31,18 1-16,0 0 15,0-1-15,0 1 0,0-1 16,0 1-16,35-18 31,-17 0-31,17 0 0,-17-18 0,70-17 16,-53 18-16</inkml:trace>
  <inkml:trace contextRef="#ctx0" brushRef="#br0" timeOffset="3648.46">5362 688 0,'18'0'0,"-36"0"0,36-18 15,-53 18-15,-1 0 16,19 0-16,-1 0 0,-17 0 0,17 36 15,0-36-15,-34 17 0,52 18 16,-18-17-16,0 17 0,18-17 16,0 0-16,0-1 15,0 1-15,0 0 0,0-1 0,18-17 16,-18 18-16,0-1 0,35-17 0,-17 0 16,17 0-16,-17 0 15,-1 0-15,1-17 0,35-36 16,-35 35-16,34-35 15,-34 36-15,-18-19 0,35-16 16,-35 34 0,0 0-16,0 54 31,0-19-31,0 18 16,0-17-16,36 0 0,-36-1 15,17 1-15,-17 0 0,18-1 16,0-17-16,-1 18 0,1 0 15,0-18-15,-1 0 0,1 0 16,-1 0-16,1 0 0,35-36 16,-35 19-16,-1 17 0,-17-36 0,18 36 15,-18-17-15,18-36 16,-18 35-16,0 1 16,0 52 15,0-18-31,0 1 15,0 0-15,17 17 16,18-17-16,-17-18 16,-18 17-16,35-17 0,-17 0 0,17 0 15,-17 0-15,0 0 0,34-17 16,-34 17-16,17-18 0,-17-17 16,0 35-16,-18-18 15,17 0-15,-17-17 0,0 18 16,-35-19-16,35 19 15,-18-1-15,18 0 16,-17 18-16,17-17 0,17 17 63</inkml:trace>
  <inkml:trace contextRef="#ctx0" brushRef="#br0" timeOffset="3873.22">6385 653 0,'0'-18'47</inkml:trace>
  <inkml:trace contextRef="#ctx0" brushRef="#br0" timeOffset="4389.08">6121 653 0,'-18'0'0,"36"0"0,-36-18 31,36 18-15,-1 0 31,1 18-47,-18-1 15,18 19-15,-18-19 16,0 1-16,0-1 0,0 19 15,17-36-15,-17 17 0,18 1 16,0-18-16,-1 18 16,1-18-16,-1 0 0,36 0 15,-53-36-15,18 36 16,17-17-16,-17-1 0,0-17 16,-1 17-16,-17 1 0,18-36 15,-18 35-15,0 0 16,0 1-16,-18-1 0,18 0 15,-35 18-15,35-17 0,-18 17 32,1 35-17,17-17-15,0-1 16,35-17 0</inkml:trace>
  <inkml:trace contextRef="#ctx0" brushRef="#br0" timeOffset="4669">6720 653 0,'0'0'0,"0"-18"15,-17 18 1,17-18-16,0 54 31,0-19-15,17-17-16,-17 53 15,0-35-15,0-1 0,0 19 16,0-19-16,0 1 0,0 0 16,0-1-16,0 1 0,0-53 31</inkml:trace>
  <inkml:trace contextRef="#ctx0" brushRef="#br0" timeOffset="4831.64">6738 406 0,'0'0'0,"-18"0"0,1 0 0,34 0 46,19 0-46,-1 0 16,-17 0-16</inkml:trace>
  <inkml:trace contextRef="#ctx0" brushRef="#br0" timeOffset="5181.97">7056 600 0,'0'35'0,"0"-70"0,0 88 0,0-36 15,0 1-15,0 0 0,0 17 16,0-18-16,0 1 0,0 17 16,0-17-16,0 0 0,0 17 15,0-17 1,0-54 15,0 19-31,0-19 16,0 19-16,35-36 0,-35 35 15,17 1-15,-17-19 0,18 19 0,-18-1 16,18 0-16,-1 1 0,1 17 16,0 0-16,-1 0 15,1 17-15,0 19 16,-1-1-16,-17-17 0,18-1 16,-18 1-16,35 17 15,-17-17-15,-1-1 0,19 1 16,-1-18-16,-17 0 0,87 0 15</inkml:trace>
  <inkml:trace contextRef="#ctx0" brushRef="#br0" timeOffset="5632.82">7902 617 0,'0'0'0,"-70"-17"32,52 17-32,0 0 0,-17 0 0,0 0 0,-53 53 15,70-53-15,0 35 16,-35 18-1,53-36-15,0 19 16,0-1-16,0-17 16,18-18-16,0 17 0,17-17 15,-17 0-15,-1 0 16,1 0-16,35-35 16,-36 0-16,19 17 15,-36 0-15,17 1 0,-17-1 16,18 1-16,-18 34 47,0 1-47,0-1 0,0 36 15,0-17-15,0 34 16,0-35-16,0 18 0,0-17 16,0 52-16,0-35 0,0-18 15,0 36-15,0-36 0,0-17 16,0 17-16,0-18 0,-18 1 15,-17-18 1,0 0-16,-18 0 0,18 0 16,17 0-16,-17 0 0,-1 0 0,1-18 15,18 18-15,-36-17 0,35 17 16,0-18-16,-17 1 0</inkml:trace>
  <inkml:trace contextRef="#ctx0" brushRef="#br0" timeOffset="6145.02">8696 370 0,'0'0'0,"0"-35"15,0 17-15,0 1 16,0-18-16,0 17 16,18 18-1,-18 35 1,17 0-16,-17 1 0,0-1 15,18 0-15,-18 1 0,18 17 0,-18-18 16,17 53-16,-17-53 0,0 18 16,0-18-16,18 54 15,-1-36-15,-17-36 16,0-52 0</inkml:trace>
  <inkml:trace contextRef="#ctx0" brushRef="#br0" timeOffset="6848.93">8625 547 0,'-17'0'0,"34"0"0,-52 17 16,70-17 15,-17 0-31,17 0 0,1-17 0,52-1 16,-35 18-16,-18-17 15,88-36-15,-87 35 16,-19 0-16,36-17 0,-35 17 16,-18 1-16,18-1 0,-18 0 15,0 1-15,0 34 32,-18-17-17,18 36-15,0-1 0,0-17 0,0 52 16,0-34-16,0-1 0,18 35 15,-18-34-15,0-1 0,17 18 16,-17-36-16,0 19 0,18-1 16,-18-17-16,0-1 0,0 1 31,0-53-15,0-1-1,0 1-15,0 17 16,35-17-16,-35 18 0,18-1 15,-1 18-15,1 0 16,0 0-16,-1 0 16,1 0-16,-18 18 0,18-18 0,-1 35 15,1-35-15,-18 17 0,18 1 0,-1 0 16,1-1-16,-1 19 16,1-36-16,0 17 0,17 1 15,-17 0 1,-1-18-16,1 0 0,0 0 0,-18-36 15,17 36-15,1-35 0,-1 17 0,1 1 16,0-1-16,-1 0 0,1-34 16,0 16-16,-18 19 0,0-19 15,0 19-15,0-1 0,0 0 0,-18 18 16,-17 0-16,17 0 16,0 18-16,-17 17 15,18 18-15,17-35 0,-18 35 16,18-36-16,0 1 0,0 0 15,0 17-15,35-17 0,-35-1 16,35-17-16,1 18 0,-19-18 16,72 0-16,-37-35 15</inkml:trace>
  <inkml:trace contextRef="#ctx0" brushRef="#br0" timeOffset="7483.96">10654 370 0,'0'-17'16,"0"34"-16,-18-34 0,1-1 0,17 0 15,0 54 16,0 17-31,0-36 16,0 19-16,0-1 0,17 53 16,-17-35-16,0-18 0,0 18 0,0 53 15,0-71-15,0 1 0,0 34 16,0-52-16,0-1 0,0 19 16,0-54-1,0-35 1,0 35-16,0-17 0,18 18 15,-18-54-15,0 53 16,0-17-16,18 17 0,-18-17 0,0 18 16,17-1-16,1-17 0,-1 35 15,1 0-15,0 0 16,17 17-16,-17 19 16,-1-36-16,19 35 0,-1 0 15,-18-17-15,1-1 0,0 1 16,-1 0-16,-17-1 0,18 19 15,0-19-15,-18 1 0,0-1 16,0 1-16,0-36 31,35-17-31</inkml:trace>
  <inkml:trace contextRef="#ctx0" brushRef="#br0" timeOffset="7947.4">11236 723 0,'0'0'0,"0"-17"0,18-1 16,-36 18 15,18 35-31,-18-17 16,18 17-16,0-17 15,0-1-15,0 36 0,18-53 16,-18 18-16,35 0 0,-35-1 0,36-17 16,34 18-16,-35-18 15,-17 0-15,53-18 16,-54 18-16,54-70 15,-54 52-15,1 0 0,17-35 16,-17 18-16,-18 0 16,0 17-16,-18 18 31,1 0-31,-1 36 16,18-19-16,-18 1 0,1 35 15,17-18-15,-18 0 16,0 36-16,18-18 0,0 0 0,0 123 15,0-123-15,0 0 16,0 0-16,0 0 0,0-18 0,0 0 16,0 18-16,0-18 15,0-17-15,0 0 0,0-1 16,-17-17-16,-1 0 16,1 0-16,-1-17 15,-17 17-15,-1-18 16,19 18-16,-1 0 0,0-18 15,1 18-15,17-17 0,0-1 16</inkml:trace>
  <inkml:trace contextRef="#ctx0" brushRef="#br0" timeOffset="8228.75">12083 741 0,'-36'0'0,"72"0"0,-72-18 0,19 18 0,17-17 16,-53-1-16,53 36 31,0 34-15,0-34-16,17 35 0,-17-18 16,18 1-16,0 52 15,-18-53-15,0 18 0,17 0 16,-17-18-16,0 0 0,0 1 0,0 17 15,0-36-15,0 1 0,-35-18 16,35-35-16,0-1 0,0 1 16,0 0-16,0-18 0,0 0 0</inkml:trace>
  <inkml:trace contextRef="#ctx0" brushRef="#br0" timeOffset="8417.29">11994 635 0,'0'0'15,"0"-18"-15,0 1 0,0 34 31,36-17-31,-36 36 16,35-36-16,0 17 0,-17 19 0,0-19 16,17 18-16,-18-17 15,19 35-15,-36-35 16,0-1-16,-36 1 0,1 0 16,-35-18-16,52 0 15,-17 0-15,-18-18 0,35 18 16</inkml:trace>
  <inkml:trace contextRef="#ctx0" brushRef="#br0" timeOffset="8958.2">12259 811 0,'18'0'0,"-36"0"0,53 0 0,1 0 16,-19 0-16,18-35 15,-17 17-15,0 18 0,-1-17 16,19-18-16,-19 17 0,-17 0 15,0 1-15,0-1 16,-17 18 0,-19 0-16,36 35 0,-17-35 15,-19 36-15,36-19 0,-17 18 16,-1 1-16,18-19 16,0 1-16,0 0 0,0 17 0,18-17 15,17-1-15,0 1 16,-17-18-16,35 0 15,-35 0-15,17 0 0,35-35 16,-34-1-16,-1 19 0,36-19 16,-36 19-16,-18-19 0,19 1 15,-36 18-15,17-1 0,-17-17 16,-35 35-16,-18 0 16,18 0-16,17 0 0,-17 17 15,17-17-15,-17 36 16,35-19-16,0 1 15,35-1-15,1-17 16,-1 18-16,-17-18 16,17 0-16,-18 0 15,1 0-15,0 0 16,-18 18 0,0-1-16,0 1 15,0 17-15,0-17 16,0 0-16,-18-18 0,18 17 15,0 1-15,35-18 16,18-35-16</inkml:trace>
  <inkml:trace contextRef="#ctx0" brushRef="#br0" timeOffset="9209.5">13141 529 0,'0'0'16,"-35"35"-1,17-17-15,0 0 16,18-1-16,0 1 0,0 17 16,0 1-16,0-19 0,0 18 15,0 18-15,18-17 0,-18-1 16,0 0-16,0 0 0,18 1 16,-18 17-16,17 17 0,-17-34 0,0-1 15,0 0-15,18 18 0,-18-35 16,0-1-16,18-17 15,-18-17-15,17 17 16,-17-36-16,0 1 0,0 0 0,18 0 16</inkml:trace>
  <inkml:trace contextRef="#ctx0" brushRef="#br0" timeOffset="9453.83">13159 706 0,'0'-18'0,"0"36"0,0-54 15,0 19-15,0-1 16,35 18-1,-17 0 1,-1 0-16,18 18 0,-17-18 16,0 17-16,17-17 0,-17 36 15,17-19-15,-17 1 0,-1-1 16,-17 1-16,0 0 16,0-1-16,-35 1 0,-18 0 15,0-1-15,35-17 16,-17 0-16,-18 18 0,36-18 15,-1 0-15,0 0 16,1-35-16,17 17 0</inkml:trace>
  <inkml:trace contextRef="#ctx0" brushRef="#br0" timeOffset="9726.81">13635 282 0,'0'0'16,"0"-17"-16,0 52 31,-18-35-31,18 35 0,0-17 16,0 52-16,0-34 16,0-1-16,-17 35 0,17-34 0,0-1 15,0 0-15,0 36 0,0-54 16,0 19-16,-18-19 0,18 1 15,0 0-15,0-1 0,0 1 16,35-18-16,0 0 16,1 0-16,-19-18 0,19 18 0</inkml:trace>
  <inkml:trace contextRef="#ctx0" brushRef="#br0" timeOffset="10085.45">14093 635 0,'0'0'0,"-35"0"16,-71-18-1,71 18-15,17 0 16,-34 0-16,16 36 0,19-36 16,-19 53-16,19-36 15,-1 18-15,18-17 0,0 0 16,0 17-16,0-17 16,35-1-16,1 1 0,-1-18 15,0 0-15,0 0 16,36-18-16,-36 1 15,-17 17-15,17-36 0,-17 19 16,-1-1-16,1 0 0,0-17 16,-18 18-16,0-1 0,0 0 15,0 1-15,-18 17 16,18-18-16,0 53 16,-18-17-1,18 17-15,0-17 16,0-1-16,0 1 0,18 0 15,0-18-15,17 17 16,0-17-16,-17 0 16</inkml:trace>
  <inkml:trace contextRef="#ctx0" brushRef="#br0" timeOffset="10613.08">14340 670 0,'0'-17'16,"0"34"-16,0-52 0,0 17 15,-17 18 1,17 36-1,-18-1-15,18-17 16,0 17-16,0 0 16,0-17-16,-18-1 0,18 19 15,0-19-15,0 1 0,0-36 47,18 18-47,-18-35 0,18 35 0,17-53 16,-35 35-16,18 1 15,17-18-15,-35 17 0,35-35 16,-17 53-16,0 0 16,-18 18-1,17 17-15,-17 18 16,0-36-16,0 1 16,0 17-16,18-17 15,-1 0-15,1-18 16,158-18-1,-158-17 1,0 35-16,17-53 16,-17 35-16,-1 1 0,-17-1 0,18 0 15,-18 1-15,0-1 0,0-17 16,-35 35-16,-1 0 16,19 0-16,-19 17 15,19-17-15,-1 18 0,1-18 0,-1 53 16,0-35-16,18-1 0,-17 18 15,17-17-15,0 0 0,0 17 16,0-17-16,35-1 0,0 1 16,-17 0-16,-1-18 15,36 0-15,-17 0 0,-1 0 0</inkml:trace>
  <inkml:trace contextRef="#ctx0" brushRef="#br0" timeOffset="11842.15">811 1958 0,'0'18'0,"0"-36"0,0 18 32,18-18-32,17-17 15,-17 17-15,-18 1 0,35-19 16,-17 19-16,-1-1 0,-17-17 15,0 0-15,18 17 0,-18-17 16,0 17-16,0 0 0,-35 1 16,0-1-16,-1 18 15,19 0-15,-1 0 0,0 0 0,1 18 16,-1-18-16,0 35 0,1-17 0,-1-1 16,1 36-16,-1-35 0,18 0 15,0 17-15,0 0 16,106 36-1,-53-54-15,0 19 16,-1-19 0,-34 1-16,-18-1 0,0 1 15,0 0-15,-70 17 16,34-35-16,19 18 0,-19-18 16,19 17-16,-19-17 0,19 0 0,-18 0 15,17 0-15,0 0 0,1 0 16,-1 0-16,18-17 31,35 17-31,-17 0 16,17-18-16</inkml:trace>
  <inkml:trace contextRef="#ctx0" brushRef="#br0" timeOffset="12182">1147 1782 0,'0'17'31,"0"1"-15,35-18-16,-35 35 0,35-17 0,0 17 16,-17-17-16,0-1 0,17 1 15,-17 0-15,-1 17 0,1-35 0,17 35 16,-35-17-16,18-18 0,-1 17 15,1-17-15,0 0 16,-1-35-16,1 0 16,0 17-16,-18 1 0,17-19 15,-17 19-15,0-1 0,0-17 0,0-18 16,0 35-16,-17 1 0,17-1 16,-36-17-16,19 35 15</inkml:trace>
  <inkml:trace contextRef="#ctx0" brushRef="#br0" timeOffset="12757.58">1782 1729 0,'0'17'16,"0"1"-16,0 0 15,-18 87 16,18-87-31,18 0 0,-18-1 0,35 54 16,-18-54-16,-17 19 16,18-19-16,-18 1 0,0 0 15,18-1-15,-18-52 32,0 0-32,0 17 0,0 0 15,0-17-15,0 18 0,0-19 0,0 19 16,-36-19-16,36-17 0,-17 36 15,17-18-15,0 17 0,0 0 0,0 1 16,0-1-16,17 53 31,1 1-31,-18-19 16,35 1-16,-17-1 0,35 54 16,-35-53-16,17 35 15,-18-36-15,-17 1 0,18-1 0,0 1 16,-18-36 15,0 1-31,0-18 16,-18-1-16,18 19 0,0-36 15,-18 17-15,18 19 0,0-36 16,0 35-16,0-17 0,0 17 16,0 1-16,36-1 0,-19 18 15,19 0-15,-19 0 16,19 35-16,-19-35 0,1 36 15,35-1-15,-36 0 16,1-17-16,17 35 0,-17-18 16,0-17-16,-18 35 0,0-36 15,0 1-15,0 17 0,0-17 16,-36-18-16</inkml:trace>
  <inkml:trace contextRef="#ctx0" brushRef="#br0" timeOffset="13327.97">3104 1799 0,'-35'0'16,"70"0"-16,-70-17 0,18 17 0,-1-18 16,18 53 15,35-17-31,-35 17 16,18-17-16,-18-1 15,17 19-15,-17-19 0,18 36 16,0-53-16,-18 18 0,35-1 15,-17-17-15,-1 0 16,1 0-16,-18-17 0,35-18 16,-17-1-16,-18 1 15,0 17-15,0 1 0,0-1 16,0 0-16,0 1 0,0-1 16,0 1-16,0 52 31,0-18-31,35-17 0,-35 18 15,35 17-15,-17-35 16,17 18-16,1-18 0,-19 0 16,1 0-16,17 0 0,-17 0 15,-1 0-15,19-35 16,-19 17-16,-17 0 0,18 1 16,-18-1-16,0 1 0,-35-19 15,-1 19-15,36-1 0,-17 0 16,-19-17-16,72 17 31</inkml:trace>
  <inkml:trace contextRef="#ctx0" brushRef="#br0" timeOffset="13489.84">3704 1623 0,'18'0'0,"-36"0"0,36 17 0,-1 1 16,-17 0-1,0 17-15,0-17 16,0 17-16,0-17 0,0-1 15,0 18-15,0-17 0,0 0 16,0-1-16,0 1 16,0 0-16,0-54 15</inkml:trace>
  <inkml:trace contextRef="#ctx0" brushRef="#br0" timeOffset="13639.88">3722 1393 0,'0'0'0,"-18"0"32,36 0-17,-18 18-15,35-18 16,0 0-16,-17 0 0,0 0 16,17 0-16</inkml:trace>
  <inkml:trace contextRef="#ctx0" brushRef="#br0" timeOffset="14121.54">4057 1376 0,'18'0'0,"-18"53"32,0-36-32,0 1 0,0 0 15,-18-1-15,18 54 16,-18-36-16,18 18 16,0-18-16,-17 1 0,17-19 0,0 54 15,0-36-15,17 36 16,-17-54-16,0 1 0,36 17 15,-19-35-15,1 0 0,17 18 16,0-18-16,54-35 16,-54-1-16,0 1 15,18-18-15,-35 35 0,-1-17 16,1 0-16,0 0 0,-18-1 0,17 1 16,-17-36-16,0 36 0,0 0 15,-35-36-15,17 36 0,18 0 16,-17-36-16,-1 54 0,18-1 15,-18 0-15,18 1 0,0 34 47,0 1-31,18 17-16,-18 18 16,18-18-16,-18-17 0,17 17 0,-17 18 15,0-17-15,0 16 0,18 90 16,-18-107-16,0 53 15,0-53-15,0 1 0,0-1 0,0 18 16,0-36-16,0 1 0,0 0 16,35-1-16,18-52 15,-35 35-15,-1-35 16</inkml:trace>
  <inkml:trace contextRef="#ctx0" brushRef="#br0" timeOffset="14728.86">5292 1252 0,'-18'-35'0,"36"70"0,-54-70 15,36 17-15,0 1 0,0 34 32,0 19-32,0-1 0,18 36 15,-18-54-15,18 18 0,-1 54 16,-17-54-16,18 0 16,-18 0-16,18 36 0,-1-36 0,1 18 15,-1-17-15,-17-19 16,36 36-16,-19-35 0,1-1 15,-18 1-15,18-18 0,-18 18 16,17-18-16,1 17 0,0-17 16,17 0-16,-17-35 15,-1 35-15</inkml:trace>
  <inkml:trace contextRef="#ctx0" brushRef="#br0" timeOffset="15144.83">5309 1658 0,'-17'0'0,"34"0"0,-87 18 0,52-18 16,0 0-16,54-18 15,17 0 1,17 1-16,-35 17 0,18-36 16,-17 36-16,17-17 0,-18 17 15,53-18-15,-53 18 0,-17 0 16,17 0-16,-17 0 0,17 18 15,-17 17 1,-1 0-16,1-17 0,-18 0 16,18-1-16,-1 1 0,-17 0 15,18-1-15,0 19 0,-1-19 0,-17 1 16,18-1-16,-18 1 16,0 0-16,-18-18 15,1 0 1,17-18-16,-36-17 15,19 17-15,17 1 0,-18-19 16,0 1-16,18 17 0,0-35 16,0 18-16,0 17 0,36-17 15,-36 18-15,35-1 0,36 0 16,-36 18-16,0 0 0,18 0 16,-18 0-16,1 0 0</inkml:trace>
  <inkml:trace contextRef="#ctx0" brushRef="#br0" timeOffset="16101.68">6421 1535 0,'17'17'0,"1"-17"32,-53 0-32,-1 0 15,1 18-15,0 17 16,17-35-16,-35 35 16,36-17-16,-1 0 0,-17 52 15,35-52-15,0 0 16,0-1-16,0 1 0,35-1 0,0 1 15,-17-18-15,-1 0 16,19 0-16,-19 0 0,1 0 0,35-35 16,-35 35-16,17-18 0,0-17 15,-35 17-15,18 1 0,-1-19 16,-17 19-16,0-1 0,0 0 16,0 1-16,0-1 0,0 0 0,-35 1 15,35-1 1,-18 18-16,18 35 15,0-17-15,0 17 16,0-17-16,0 0 0,36-1 16,-36 1-16,17 0 0,-17-1 0,36-17 15,-1 18-15,0-18 0,-17 0 16,52 0-16,-34 0 16,-19-35-16,19 35 0,-1-18 0,-17 18 15,-1-35-15,18-18 16,-17 35-16,-18 0 0,0 1 15,0-1-15,-35 18 0,35-17 16,-18 17-16,1 17 16,17 18-1,0-17-15,0 0 0,0-1 0,0 1 16,0 0-16,0 17 0,0-17 0,0 35 16,0-36-16,0 1 0,35-1 15,-35 1-15,0-53 31,0 0-15,0 17-16,17-53 0,1 54 16,0-54-16,-18 53 0,17 1 15,1-1-15,0-17 0,-1 35 16,1 0-16,0 35 16,-1 0-1,-17-17-15,0 0 0,0 35 16,18-36-16,-18 1 0,17 17 15,1-17-15,0-18 0,17 18 16,-17-18-16,17 0 0,18 0 16,-18-36-16,-17 36 0,52-35 15,-52 17-15,0-17 0,17 0 16,-17-1-16,-18 19 0,17-18 16,-17 17-16,0 0 0,0 1 15,-35 17-15,17 0 16,-17 0-16,35 35 15,-18-17-15,-17-18 0,35 35 16,0-18-16,0 1 0,0 35 16,0-35-1,35-1-15,-17 36 16,0-35-16,-1 17 16,1-17-16,-18-1 0,0 1 15,18-18-15,-18 18 0,0-1 16,-36-17-1,19 0-15,-1 0 0,18 18 16,-35-18-16,17 0 0,18-35 16</inkml:trace>
  <inkml:trace contextRef="#ctx0" brushRef="#br0" timeOffset="16438">7973 1199 0,'-36'-17'0,"72"34"0,-72-52 0,19 18 15,-1-1 1,1 36 0,17 17-1,0 0-15,0 18 16,0-18-16,0 1 0,0 52 15,17-53-15,-17 18 0,18 53 16,-18-53-16,0 0 0,17 35 16,-17-35-16,0 0 0,0-18 0,0 53 15,0-53-15,-17-17 0,17 35 16,0-35-16,0-54 31,35 36-31,-35-35 0,35 0 16,-17 17-16,0-17 0,-1 0 0,1-71 15</inkml:trace>
  <inkml:trace contextRef="#ctx0" brushRef="#br0" timeOffset="17218.82">7902 1640 0,'-70'0'0,"140"0"0,-176 0 0,89 0 16,-36 0-16,18 18 16,17-18-16,18 18 15,0-1-15,35-17 16,0 0-16,-17 0 15,17 0-15,1 0 0,-1 0 0,35-17 16,-34 17-16,-1-18 0,36-17 16,-36 17-16,0 0 0,18 1 15,-35-1-15,17 1 0,0-19 16,-35 19-16,18 17 0,-18-18 16,-35 18-1,35 18-15,-36 17 16,1-35-16,17 35 15,1 0-15,-1-17 0,18 0 16,-35 35-16,35-36 16,0 19-16,0-19 15,70 19-15,-52-36 16,0 17-16,17-17 0,-17 0 16,35 0-16,-1-35 15,-34 17-15,35-17 0,-35 17 16,-18 1-16,17-36 15,-17 35-15,0 0 0,0 1 0,-35-1 16,35 1-16,-35-1 0,-18 0 16,35 18-16,1 0 0,-1 0 0,-35 0 15,35 18-15,1-18 0,-19 35 16,19-17-16,-1 17 16,18-17-16,0-1 0,18 1 15,17 0-15,0-18 16,-17 0-16,17 0 0,1 0 0,-1 0 15,35 0-15,-17-18 0,-17 18 16,34-53-16,-35 18 0,1 17 16,-1-17-16,-17 17 0,-1 1 15,1-19-15,-18 19 0,0-1 16,-35 18 0,17 0-16,-17 0 15,35 18-15,-18-18 0,-17 17 16,35 19-16,-18-19 15,18 1-15,0 0 0,0-1 16,35 1-16,-35-1 16,18-17-16,0 18 0,-1-18 15,-17 18-15,0-1 16,18-17-16,-18 18 0,0 0 16,18-18-16,-18 17 0,0 1 0,0 0 15,0-1-15,0 1 16,0 0-16,0-1 0,0 1 15,0-1-15,17-17 16,1 0 0,17 0-16,-17 0 0</inkml:trace>
  <inkml:trace contextRef="#ctx0" brushRef="#br0" timeOffset="17817.61">9031 1482 0,'-18'0'15,"1"17"1,-1 1-16,18 0 16,0-1-16,0 1 0,0 35 15,0-36-15,0 19 16,0-19-16,0 1 0,18 0 16,-18-1-16,17-17 15,-17 18-15,18-18 16,-18-35-1,0 17-15,18 18 0,-18-35 16,17-1-16,-17 19 0,0-1 16,36-35-16,-36 36 0,17-1 15,1-17-15,0 35 16,-1-18-16,1 18 16,-18 35-16,17-35 0,-17 18 15,18 17-15,-18 0 0,18-17 16,-18 0-16,17 17 15,-17-17-15,0-1 0,18 19 16,-18-19-16,0 1 16,0-36 15,0 1-31,-18 17 0,18-36 16,0 19-16,0-1 0,0 0 0,0 1 15,0-1-15,0 0 0,0-34 16,18 34-16,-18 0 15,18 1-15,-1-1 0,19 0 16,-19 18-16,1 0 16,17 0-16,-17 36 0,-1-36 15,36 17-15,-35 19 0,0-19 16,-1 1-16,1 17 0,0-17 0,-1-1 16,1 1-16,-1 0 0,-17-1 15,0 1-15,0 17 0,0 1 0,0-19 16,-35-17-16,0 35 0,0-17 15,17-18-15</inkml:trace>
  <inkml:trace contextRef="#ctx0" brushRef="#br0" timeOffset="18534.2">10195 1270 0,'0'0'0,"0"-18"15,0 1-15,18 17 32,-18 17-17,0 19-15,18-1 0,-1 18 16,-17-18-16,0 0 0,18 1 15,-18-1-15,17 18 0,-17-18 0,18 53 16,-18-52-16,0 17 0,0-18 16,18 18-16,-18-36 0,0 1 15,17 0-15,-17-1 0,18-34 32,0-19-17,-18 19-15,17-19 0</inkml:trace>
  <inkml:trace contextRef="#ctx0" brushRef="#br0" timeOffset="19221.63">10266 1499 0,'-35'0'0,"70"0"0,-88 0 0,18 0 16,17 0-1,53-17 1,1-1-16,-19 18 15,54-35-15,-36 35 0,0-18 16,53 0-16,-52 1 0,-1-1 16,18-17-16,-18 17 0,-17 18 15,0-35-15,-1 35 0,-17-18 16,-35 18 0,35 18-1,-18-18-15,18 35 0,-17-17 0,17 0 16,-36 70-1,36-71-15,-17 19 0,17 17 16,0-18-16,0 0 0,0 18 16,0-18-16,17-17 0,-17 17 15,18-17-15,-18 0 0,18-18 16,-1 0-16,1 0 16,-18-18-16,18 18 0,-1-35 15,1 17-15,-1-35 16,1 35-16,-18 1 0,18-1 15,-18 0-15,17 18 16,1 18 0,-18 17-1,18-17-15,-1 0 0,-17-1 16,18 1-16,0 17 0,-1-17 16,1-18-16,35 18 0,-36-1 15,1-17-15,35 0 0,-18 0 16,0 0-16,18-35 0,-17 17 15,-19 18-15,36-70 0,-53 52 16,18 0-16,0-35 0,-18 36 16,0-1-16,0 1 0,-36-19 15,19 36-15,17-17 0,-36 17 16,1 0-16,17 17 0,1 19 16,-1-1-16,18-18 15,0 1-15,0 0 0,0 52 16,0-52-16,0 0 15,18 17-15,-1-35 0,54 35 16,-53-35-16,17 0 16,0 0-16,18 0 0,-18 0 0</inkml:trace>
  <inkml:trace contextRef="#ctx0" brushRef="#br0" timeOffset="19704.36">12083 1535 0,'0'0'16,"-18"0"-16,18-18 0,-18 0 16,18 1-16,-17-1 15,-1 18-15,0 0 16,1 0-16,-18 35 16,17-35-16,0 18 0,-35 52 15,36-52-15,-1 17 0,0 18 16,1-35-16,17 0 0,0 35 15,0-36-15,35 1 16,-17-18 0,-1 0-16,19 0 0,-19 0 0,36-18 15,-35-35-15,17 36 0,-17-1 16,35-53-16,-36 36 0,1 0 16,0 0-16,-1-1 0,1 1 15,-18-18-15,17-17 0,-17 17 16,0 17-16,0-17 0,0 36 15,-35-1-15,18 1 16,-1 17-16,18 35 0,-18-35 16,18 53-16,-17-36 0,17 54 15,0-36-15,0 18 0,0 18 16,0-18-16,0-18 0,0 35 16,0-34-16,0-19 0,17 36 15,-17-35-15,0 0 0,18-1 16,0 1-16,-1-18 0,36 0 15,-18 0-15,1 0 0,105-35 16,-106-1-16</inkml:trace>
  <inkml:trace contextRef="#ctx0" brushRef="#br0" timeOffset="20299.64">12735 1623 0,'0'0'16,"0"-18"-16,18 18 0,-18-18 0,-35 18 16,-1 0-1,19 0-15,-1 0 0,0 0 0,-17 18 16,18-18-16,-54 35 15,53-17-15,-35 35 0,36-35 16,-1-1-16,0 1 0,1 17 16,17-17-16,0-1 0,0 1 15,0 0-15,17-18 16,19 0-16,-1 0 0,-17 0 16,-1 0-16,19-18 0,-19 18 0,19-35 15,-19 35-15,18-18 0,-17 1 0,0-1 16,-1 0-16,1 1 0,0-19 15,-1 19-15,-17-1 16,-35 18 0,35 35-1,-18-35-15,18 18 0,-17 17 16,17-17-16,0 0 0,0-1 16,0 1-16,0-1 15,35-17-15,-17 18 0,17-18 16,-17 0-16,-1 0 0,1 0 15,17-35-15,18 0 0,-35 17 16,17 0-16,0-35 0,-17 18 16,-1 0-16,19-36 15,-36 36-15,17 0 0,-17-54 16,0 54-16,0 0 0,0 0 0,-35-18 16,35 35-16,0 0 15,-18 18-15,1 0 16,17 36-16,-18-36 0,18 70 15,0-52-15,0 17 0,0 71 16,0-71-16,0 1 16,18-1-16,-18 0 0,0 0 0,17 36 15,1-53-15,17 35 16,-17-36-16,0-17 16,35 18-16,-18-18 0,-17 0 15,34 0-15,-16 0 0,-1 0 0,18-35 16,-18 35-16</inkml:trace>
  <inkml:trace contextRef="#ctx0" brushRef="#br0" timeOffset="20632.73">13635 1623 0,'0'-18'16,"0"36"-16,0-54 0,-18 36 15,-17 0-15,0 0 0,17 0 16,0 0-16,1 0 0,-19 18 16,36 17-16,-17-35 0,-1 36 15,1-19-15,17 1 0,0 0 0,0-1 16,-18 19-16,18-19 0,0 1 15,0-1-15,0 1 0,0 0 16,35-18-16,-17 0 16,-1 0-16,1 0 0,35-18 15,-35-17-15,-1 35 16,54-71 0,-71 54-16,17-19 0,-17 19 15,0-1-15,0 0 0,0 54 31,-17-36-15,17 17-16,0 19 0,0-19 16,0 1-16,0 0 0,0-1 15,0 1-15,17-1 0,19-17 16,-19 0 0</inkml:trace>
  <inkml:trace contextRef="#ctx0" brushRef="#br0" timeOffset="20831.34">12965 1376 0,'-36'0'0,"1"0"0,17 0 16,1 0-16,-19-18 15,36 1-15,36 17 16,-1 0-16,36-18 15,-36 18-15,53 0 0,-35 0 16,0-18-16,0 18 0,-18 0 0</inkml:trace>
  <inkml:trace contextRef="#ctx0" brushRef="#br0" timeOffset="21814.9">758 2681 0,'0'-18'0,"-17"18"0,17-17 0,-18-18 31,18 70-15,0 0-1,0 0-15,-17 71 16,17-53-16,-18 88 16,18-88-16,0 35 0,0-35 15,0-17-15,0 69 16,0-87-16,18 0 0,-18 17 16,35-35-16,-18 0 15,1 0-15,0-18 0,35-35 16,-36 36-16,19-54 15,-19 54-15,1-19 0,-18-34 16,0 52-16,0-17 16,-35 17-16,-1 1 15,-17 17-15,36 0 0,-19 0 16,-16 35-16,34 0 0,0-35 16,1 35-16,-1-17 0,0 0 0,18-1 15,0 1-15,0 0 0,18-1 16,35-17-16,-35 0 15,17 0-15,0 0 0</inkml:trace>
  <inkml:trace contextRef="#ctx0" brushRef="#br0" timeOffset="22213.63">1358 2981 0,'0'0'15,"-53"0"1,18 18-16,17-18 15,1 35-15,-1-35 0,-17 18 0,-18 34 16,35-34 0,1 17-16,-1 1 0,0 17 15,54-18 1,-36-18-16,17-17 0,36 0 16,-35 0-16,17 0 0,18-35 15,-18 18-15,-17 17 16,35-53-16,-36 35 0,1 0 15,0 1-15,-18-1 0,0 0 0,0 1 16,0-1-16,0 1 16,-18 17-16,0-18 15,-17 18-15,18 0 16,-1 35-16,0-17 16,18 17-16,0-17 0,0 17 15,36-17-15,-36-1 0,17 1 16,-17 0-16,53-18 0,-35 17 0,17-17 15,0 0-15,-17 0 0,35 0 16,-18-17-16,-17 17 0,17-36 16</inkml:trace>
  <inkml:trace contextRef="#ctx0" brushRef="#br0" timeOffset="22414.46">1799 3034 0,'0'-18'0,"0"36"0,0-53 16,-35 35-1,17 0-15,-17 0 16,17 17-16,18 1 0,-17-18 15,-1 53-15,18-36 0,0 1 16,0 17-16,0-17 16,0 17-16,35-17 0,-17 0 15,-18-1-15,71 18 16,-19-35 0,-34 0-16,70-52 15,-52 16-15,-1 19 0,-18-1 0</inkml:trace>
  <inkml:trace contextRef="#ctx0" brushRef="#br0" timeOffset="22622.5">2134 2734 0,'0'-35'0,"0"70"0,-17-106 0,-1 19 15,18 34-15,-18 18 16,1 0 0,17 18-16,-18 17 15,18 18-15,0-18 0,0 0 16,0 1-16,0 16 0,35-16 0,-35-1 15,18 53-15,-18-52 0,0-1 16,18 53-16,-18-70 16,17-1-16,-17 1 0,18-18 15,0-18 1</inkml:trace>
  <inkml:trace contextRef="#ctx0" brushRef="#br0" timeOffset="22906.49">2346 2910 0,'0'0'15,"-18"0"-15,-88 53 32,89-35-32,-1 0 0,1-1 0,-36 19 15,53-19-15,-36 18 0,19-17 16,-1 0-16,53-18 31,-35-18-31,36 18 16,-19-18-16,19 18 15,-19 0-15,1 0 0,-1 0 16,19 0-16,-19 0 0,1 0 16,0 18-16,-1 0 15,1-18-15,17 17 0,-35 19 16,18-19-16,0 1 16,-1-18-16,1 0 0,17 0 15,-17 0-15,17 0 0</inkml:trace>
  <inkml:trace contextRef="#ctx0" brushRef="#br0" timeOffset="23182.72">3263 2558 0,'-53'-18'0,"36"0"0,-36-17 16,35 35-1,18 18 1,0 17 0,0-17-16,35 17 0,-35 0 0,18-17 15,35 105-15,-35-87 16,-1 16-16,18 37 0,-35-54 16,18 18-16,-18 17 15,18-34-15,-18-19 0,17 19 16,-17-19-16,18-17 15</inkml:trace>
  <inkml:trace contextRef="#ctx0" brushRef="#br0" timeOffset="23613.85">3087 2946 0,'0'0'15,"-18"0"-15,1 0 0,-1 17 0,0-17 0,54 0 31,-1 0-31,-18-17 16,36 17-16,71-36 16,-71 36-16,35-35 0,-53 17 15,0 18-15,36-17 0,-36-1 16,1 18-16,17 0 16,-36 0-16,-17 18 15,0 17-15,-17 0 16,17-17-16,-36 17 15,19 1-15,-1 17 16,18-18-16,0 0 16,0-17-16,35-1 15,-17-17-15,17 0 16,-17 0-16,-1 0 0,1 0 16,35-17-16,-35-19 0,-1 36 0,19-52 15,-19 34-15,1 0 16,-18-35-16,0 36 0,0-19 15,0 19-15,-88-36 16,-18 35-16,71 18 16,-1 0-16,-34 18 0,34-18 15,1 35-15,0-17 0,0-1 0</inkml:trace>
  <inkml:trace contextRef="#ctx0" brushRef="#br0" timeOffset="24466.18">935 4233 0,'35'0'0,"0"-17"31,-35-1-16,-35 0 1,17 18 0,-17-17-16,18 17 15,-1-36 1,0 19-16,18-1 0,0 1 16,36-1-1,-1 18-15,-18 0 16,1 0-16,17 0 0,1 35 15,-19 0-15,1-17 0,17 17 16,-35-17-16,0 17 0,0-17 0,0 17 16,0-17-16,-35 17 0,0 0 0,-18 18 15,-18 0-15,-17 0 16,53-35-16,-1-1 0,-34 1 16,35 0-16,17-18 0,-35 0 15,35 0-15,1 0 0,-1-36 16,1 19-16,17-18 15,0 17-15,0 0 0,0 1 0,35 17 16,0-18-16,-35 0 0,35 18 16,1 0-16,-19 0 15,1 0-15,35 0 0,-18 18 16,18 0 0,-35 17-16,-1-35 0,19 35 15,-19-17-15,1-1 0,-1 36 16,1-35-16,-18 0 0,0-1 15,18-17-15,-18 18 0,17-18 16,1 0-16,0 0 16,-1-35-16</inkml:trace>
  <inkml:trace contextRef="#ctx0" brushRef="#br0" timeOffset="24744.94">1552 4180 0,'-35'0'16,"70"0"-16,-105-17 0,52 17 16,18-18-16,-18 18 0,1 0 15,17 18 1,0-1 0,0 19-16,17-1 15,1 0-15,17 1 16,-35-1-16,18 0 0,0 18 15,-18-18-15,0-17 0,0 35 16,0-36-16,0 1 0,0 0 16,0-1-16,0-52 15,-18 0 1</inkml:trace>
  <inkml:trace contextRef="#ctx0" brushRef="#br0" timeOffset="25093.08">1341 4145 0,'0'0'0,"0"-18"16,0 1-16,-18 17 0,18-18 0,35 1 31,18 17-31,-35 0 16,17 0-16,18 0 0,-18 0 0,18 35 16,0-35-16,35 17 0,-52 19 15,-1-19-15,53 54 16,-70-53-16,17 70 15,-35-71-15,18 19 0,-18 17 16,0-36-16,0 1 0,-53 35 16,17-36-16,19 1 0,-36 0 15,35-1-15,-17-17 0,0 18 0,17-18 16,-17 0-16,-1 0 0,-52 18 16,71-18-16,-19 0 15,1 0-15,0 0 0,-1 17 16,19 1-16,-1 0 15,18-1 1,53-17-16,-18 0 16,1 0-16</inkml:trace>
  <inkml:trace contextRef="#ctx0" brushRef="#br0" timeOffset="25313.25">2364 4568 0,'0'-17'31,"17"17"-31,-17-18 16,0 1-1,-17 52 16</inkml:trace>
  <inkml:trace contextRef="#ctx0" brushRef="#br0" timeOffset="28608.85">441 5256 0,'0'-17'0,"0"34"0,-18-34 0,1 17 16,-1-18-16,-17 0 0,17 18 16,0-17-16,1 17 15,17-18-15,-18 18 0,53 0 110,-17 0-110,17 0 0,71-17 15,-53 17-15,0 0 0,-18-18 16,18 18-16,18-18 0,105 1 16,-105-1-16,-1 18 0,19-18 15,-19 18-15,1 0 0,140-17 16,-140-1-16,-18 18 0,70 0 15,-70 0-15,0-18 0,35 18 16,-35-17-16,-18 17 16,107-18-16,-107 1 15,141-1-15,-105 0 16,70 1-16,-71-1 0,19 18 16,52 0-16,-71-18 0,1 18 15,-1 0-15,54 0 0,-71 0 16,70 0-16,-87 0 15,-1 0-15,18 18 0,-36-18 16,19 0-16,34 0 16,-34 0-16,-1 0 0,106-18 15,-88 18-15,0 0 0,53-17 16,-54 17-16,90-18 16,-89 18-16,-1 0 0,37 0 15,-54 0-15,0 0 0,53 0 16,-35 0-16,-17 0 0,52 0 15,-53 0-15,18 0 0,35 0 16,-35 0-16,0 0 0,0 0 16,35 0-16,-35 0 0,-18 0 15,89 18-15,-89-18 16,36 0-16,-36 0 16,-17 17-16,52-17 0,-35 0 0,1 0 15,34 0-15,-35 18 0,1-18 16,-1 0-16,0 0 0,1 0 15,-1 0-15,-18 0 0,36 0 16,-35 0-16,0 0 0,-1 0 16,1 0-16,0 0 15,-1 0 1,1-18-16,0 18 16,17 0-16,0-17 15,0 17-15,-17 0 0,17 0 0,-17 0 16,17 0-16,-17 0 0,35 0 15,-36 0-15,1 0 0,0 0 16,17 0-16,-17 0 16,-1 0-16,1 0 31,-1 0-15,19 0-16,-19 0 15,1 0-15,0 0 0,-1 0 0,1 0 16,0 0-16,-1 0 15,1 0-15,0 0 32,-18 17-32,17-17 15,1 0 1,-1 0-16,1 0 16,0 0-16,-1 0 15,1 0 1,-53 0 31,17 0-47,0 0 15,1 0-15</inkml:trace>
  <inkml:trace contextRef="#ctx0" brushRef="#br0" timeOffset="29356.4">1147 5644 0,'-18'0'16,"36"0"-16,-36-17 0,0 17 0,1-18 0,-19-17 15,19 35 1,17-18-16,-18 18 15,18 18 17,0 17-32,0-17 0,18 17 15,-18-17-15,0 17 0,0 36 16,17-54-16,-17 18 0,0 36 16,0-36-16,18 1 0,-18-1 0,0-18 15,18 19-15,-18-19 0,0 1 0,17 0 16,-17-1-16,18 1 15,0-18 1,-1-18 0,1-17-16,-1 17 0,1-17 15,0 17-15</inkml:trace>
  <inkml:trace contextRef="#ctx0" brushRef="#br0" timeOffset="30080.43">917 5768 0,'-17'0'0,"34"0"0,-52 0 0,17 0 16,18-18 15,36 18-31,-36-17 0,70 17 16,-35-18-16,1 18 0,70-35 15,-54 35-15,-16-18 0,70 0 16,-71 1-16,71-18 15,-71 35-15,-17-18 0,-1 0 16,-17 1 0,-17 17-1,-19 35-15,19 0 16,17-17-16,-18-1 0,18 1 16,-18 35-16,18-18 0,0 1 15,0 16-15,0-16 16,0-1-16,0-17 0,18 17 0,-18-17 15,0 17-15,35-18 0,-35 1 0,18 0 16,0-36 15,-18-17-31,17-18 16,1 35-16,-18 1 0,17-19 16,-17 19-16,18-1 0,0-17 0,17 17 15,-17 1-15,-18-1 0,17 18 16,1 0-16,0 0 15,-18 18-15,17 17 16,1-35-16,-18 35 0,18 0 16,17 36-16,-35-53 15,35 17-15,-35-18 0,18-17 16,-1 18-16,1 0 0,0-18 16,17 0-16,-17 0 0,-1 0 15,18-36-15,-17 19 0,0-18 16,17-1-16,-17 19 0,-18-1 15,17-17-15,-17-1 0,0 19 16,0-18-16,0-1 0,0 19 16,-17-1-1,-1 18-15,-17 35 16,17-35-16,0 36 16,18-1-16,-17-18 0,17 19 15,0-19-15,0 1 0,53 35 16,-53-35-16,35-1 0,0 1 15,-17-1-15,0-17 0,34 0 16,-34 0-16,17 0 0</inkml:trace>
  <inkml:trace contextRef="#ctx0" brushRef="#br0" timeOffset="30605.12">3016 5415 0,'0'0'0,"-17"0"0,17-18 16,0 36 15,17 17-31,-17-17 15,0 0-15,36-1 0,-19 89 16,1-71-16,-18 89 16,0-89-16,0 18 15,0 18-15,0-36 0,0 0 16,0 18 0,0-35-16,0-54 15,0 1-15,0 18 16,0-1-16,0-35 0,0 18 15,0-1-15,0 19 0,0-18 0,0 17 16,0-17-16,0-1 0,35 19 16,-35-1-16,53 0 0,-18 1 15,-17 17-15,35 0 16,-36 0-16,19 17 0,17 36 16,-36-17-16,1 34 15,-18-35-15,18 36 16,-18-53-16,0 17 15,0-17-15,0-1 0,-36-17 0,36-17 32,36 17-32,-36-36 0,35 1 0,0-18 15</inkml:trace>
  <inkml:trace contextRef="#ctx0" brushRef="#br0" timeOffset="31057.52">3669 5644 0,'0'0'0,"-18"36"31,18-19-31,-35-17 0,35 18 16,-18 0-16,18 17 0,0-17 16,0-1-16,0 18 0,0-17 15,36 0-15,-36-1 16,17-17-16,-17 18 0,36-18 0,-19 18 16,1-18-16,17 17 0,18-17 15,-18 0-15,18-35 16,-35 0-16,-1 35 0,36-53 15,-35 18-15,0 17 16,-18 0-16,0 1 0,0-1 0,0 0 16,0 1-16,0-1 0,-18 18 15,18-18-15,0 54 32,-18-36-32,18 17 0,0 19 15,0 17-15,0-18 16,0-18-16,18 72 0,-18-36 15,0 52-15,0-52 0,0 18 16,0-18-16,0 0 0,0 0 0,0 0 16,0-1-16,-18 19 0,18-36 15,-17-17-15,17 0 0,-18-1 16,0-17-16,-52 18 16,52-18-16,1 0 0,-19 0 0,19-35 15,-1 35-15,0-36 0,1 1 16,-1 17-16,18 1 0,0-36 15,0 18-15</inkml:trace>
  <inkml:trace contextRef="#ctx0" brushRef="#br0" timeOffset="31361.9">4392 5750 0,'0'-17'0,"0"34"0,-35-34 0,35-1 16,-53 0-16,53 36 31,0 17-15,18 1-16,-1 34 16,-17-17-16,35-18 0,-35 89 15,0-71-15,0 0 0,0 35 16,0-35-16,0-36 0,0 36 15,-17-35-15,17 0 0,-18-18 16,18-18-16,-17 18 16,17-35-16,0-1 0,-18-69 15,18 69-15</inkml:trace>
  <inkml:trace contextRef="#ctx0" brushRef="#br0" timeOffset="32088.56">4374 5697 0,'0'-17'0,"0"34"0,0-52 16,18 0-16,0 17 15,-1 1-15,1 17 16,0 0-16,17 0 16,-17 35-16,70-18 15,-71 19-15,19-19 0,-19 1 0,1 0 16,-18-1-16,18 54 16,-18-54-16,-36 1 0,-17 17 15,18-17-15,17-18 0,-17 18 0,-18-18 16,36 17-16,-1-17 0,0 0 15,1 0-15,17-35 0,0 17 16,35 18-16,18 0 16,-35-17-16,17 17 0,-18 0 0,36 0 15,-17 0-15,-19 0 0,36 0 16,-35 0-16,-1 0 0,36 0 16,-35-36-1,17 19-15,-17-1 0,0 1 0,-1-1 16,1-17-16,0 17 0,-1 0 15,-17-17-15,0 17 0,0 1 16,0-1-16,0 1 0,0-1 16,-17 18-1,-1 0-15,18 35 16,-18-35-16,18 18 0,-17-1 16,17 1-16,0 17 0,0 18 15,0-35-15,0 17 16,17-17-16,-17-1 0,36-17 0,-19 18 15,1-18-15,17 0 0,0 0 16,-17 0-16,17 0 0,1-18 16,-1-17-16,-18 35 0,1-17 15,0-1-15,-1 0 0,-17 1 0,18-36 16,-18 35-16,0 0 16,-18 18-1,-17 0-15,17 0 16,18 18-16,0 0 15,0-1 1,18-17-16,17 18 0,-17-18 16,17 0-1,-17 0-15,0 18 0,-1-1 16,-17 1 0,0 0-16,0 17 15,0-18-15,-17 1 0,17 0 0,0 17 16,0-17-16,0 17 15,35-17-15,35-18 16,-34 0-16,-1 0 0,18-36 16</inkml:trace>
  <inkml:trace contextRef="#ctx0" brushRef="#br0" timeOffset="32572.11">5786 5662 0,'0'-18'0,"0"36"15,-36-53-15,19 17 0,-19 18 16,19 0-1,17 18 1,0 17-16,0-17 16,0-1-16,0 36 15,0-17-15,0-1 0,17 53 16,-17-53-16,0 18 0,0 124 16,-17-124-16,17-1 0,0 1 15,0-17-15,0-1 0,0 35 16,0-52-16,17-18 15,-17-18-15,36-34 16,-19 34-16,-17-17 0,0-36 16,0 36-16,0-18 0,0 18 15,0-18-15,0 0 0,0 17 0,-17-69 16,17 52-16,-36 17 0,36-16 16,-17-19-16,17 36 0,-18-1 15,18 19-15,0-1 0,0 1 16,35 17-1,1 0-15,-19 0 16,1 0-16,0 17 0,34 1 16,-34-18-16,0 35 0,-1-17 15,19-1-15,-19-17 0,-17 18 0,18 0 0,0-1 16,-18 36 0,-18-35-16,-35 17 15,35-35-15,-70 18 16,71-1-16,-19-17 0,1 0 15,17 0-15,1 0 16,17-35-16</inkml:trace>
  <inkml:trace contextRef="#ctx0" brushRef="#br0" timeOffset="32854.57">6174 5309 0,'0'-17'0,"0"34"0,0 1 31,0 17-31,0-17 0,0-1 16,0 19-16,0-19 0,0 54 16,0-36-16,0 36 15,0-36-15,0-17 0,0 17 0,0 36 16,0-54-16,0 36 15,0-35-15,0-1 0,17-17 0,-17 18 16,18-18-16,0 0 16,-1 0-16,1-18 0,17 18 15</inkml:trace>
  <inkml:trace contextRef="#ctx0" brushRef="#br0" timeOffset="33198.41">6562 5609 0,'0'0'16,"-36"0"-16,19 0 0,-19 0 15,1 0-15,18 18 0,-1-18 16,0 35-16,1-35 0,-1 35 0,0-17 16,1 0-16,17 17 0,-18-17 15,18 17 1,0-18-16,0 1 0,35-18 16,-35 18-16,18-18 0,0 0 15,17 0-15,-17 0 16,17-36-16,0 1 15,-35 18-15,0-36 16,18 53-16,-18-36 16,0 19-16,0-1 0,0 36 47,0-1-47,0 19 15,0-19-15,0 19 0,0-19 0,0 1 16,17-1-16,-17 1 15,18 0-15,0-18 0,-1 17 16,1-17-16</inkml:trace>
  <inkml:trace contextRef="#ctx0" brushRef="#br0" timeOffset="33789.83">6773 5697 0,'0'0'0,"-17"-17"15,-1 17 1,18 17-1,0 19-15,0 17 16,0-36-16,0 36 16,0-35-16,0-1 0,0 36 15,0-35-15,0 0 16,0-1-16,0-52 31,0 0-31,0 17 16,35-17-16,-35 17 0,0 0 15,18-34-15,17 34 0,-35 0 16,53-35-16,-35 53 16,-1-17-16,1 17 15,0 35 1,-18-17-16,0-1 0,0 1 16,17 0-16,-17 17 0,0-18 15,0 1-15,0 0 0,18 17 16,-18-17-16,18-1 0,-18 1 15,17-18-15,1 18 0,17-18 16,0 0-16,1-36 16,-19 36-16,54-53 15,-53 53-15,-1-17 0,1-19 16,-1 19-16,1-36 16,-18 35-16,0 1 0,0-1 15,-18 18 1,-17 0-1,18 18-15,17-1 16,-18 1-16,-17 17 0,35-17 16,-18 52-16,18-52 15,0 0-15,0 17 0,0-17 16,35 17 0,-35-18-16,53-17 15,-35 0-15,17 0 0,53-35 16</inkml:trace>
  <inkml:trace contextRef="#ctx0" brushRef="#br0" timeOffset="36988.99">423 7091 0,'0'-18'16,"0"1"-1,-17 17 1,52 35 0,-35-18-1,18-17-15,-18 36 0,17-1 16,1-17-16,-18-1 0,18 36 16,-18-35-16,0-1 0,0 1 15,0 0-15,17-18 47,-17-18-47,0-17 16,18 17-16,-18 1 0,17-1 15,19-35-15,-36 35 0,17 1 16,1-1-16,0 0 0,-1 18 16,-17-17-16,0 52 15,18-35 1,-18 18-16,18 17 15,-1 0-15,1-17 0,-18 0 0,17-1 16,1 1-16,0-18 16,-1 0-16,1 0 15,-18-18-15,18 18 0,-1-35 16,1 0-16,-18 17 0,18-17 16,-18 17-16,0 0 0,0 1 15,0-1-15,-36 1 0,36-1 0,-35-17 16,17 17-16,1 18 15,17-18-15,0 36 32,0 0-17,17-18-15,19 17 16</inkml:trace>
  <inkml:trace contextRef="#ctx0" brushRef="#br0" timeOffset="37163.93">1147 6985 0,'-36'71'32,"19"-54"-32,17 1 15,0-1-15,0 1 0,0 0 16,0-1-16,0 1 0,0 0 16,17-1-16,-17 1 15</inkml:trace>
  <inkml:trace contextRef="#ctx0" brushRef="#br0" timeOffset="37333.42">1111 6773 0,'0'0'0,"-17"0"0,17-17 0,-18 17 15,36 0 32,17 0-47,-17 0 0</inkml:trace>
  <inkml:trace contextRef="#ctx0" brushRef="#br0" timeOffset="37786.78">1499 6756 0,'0'17'16,"0"-34"-16,0 52 15,-17-35-15,17 18 16,0-1-16,-18 1 0,18 17 16,0-17-16,0-1 0,0 19 15,0 17-15,0-18 0,0 0 16,0 0-16,18 18 0,-18-17 16,17-19-16,-17 36 0,18-53 15,-18 18-15,18-1 0,-1-17 16,1 0-16,-1-35 0,1 0 15,0 17-15,35-35 16,-36 18-16,36-71 16,-35 71-16,0 0 0,-1-71 15,-17 71-15,0-1 16,0 19-16,0-1 0,0 0 0,-17 1 16,17 52 15,0-17-16,0 17-15,0-17 0,0-1 0,0 19 16,17 16-16,-17-16 0,18 34 16,-18-34-16,17-1 0,-17-18 15,0 36-15,0-17 0,0-19 16,0 36-16,0-35 16,0-1-16,0-52 15,36 35-15</inkml:trace>
  <inkml:trace contextRef="#ctx0" brushRef="#br0" timeOffset="39032.44">2981 6985 0,'0'-18'0,"0"36"0,0-53 0,0 17 0,0 0 16,0 1-16,-18-1 0,18-17 15,-35 35-15,35-18 0,-18 1 16,1 17-16,-1 0 0,0 0 16,1 0-16,-18 0 0,17 35 0,-17-35 15,-18 53-15,17-18 0,1 18 16,18-18-16,-1-17 0,18 17 16,0 0-16,0-17 0,0 0 15,35-1-15,-35 1 0,35-18 0,1 18 16,17-18-16,-18 0 15,0-36-15,0 36 0,1-35 0,-19 35 0,19-18 16,-19 1-16,19-18 0,-19 17 16,-17 0-16,0-17 15,0 17-15,0 1 16,-17 17 0,17 35-16,0 0 15,0-17-15,0 52 16,0-34-16,0-1 0,0 141 15,0-105-15,0 0 0,0 34 16,0-52-16,0 0 0,-18 18 16,18-36-16,-35-17 0,17-1 15,0-17-15,1-35 16,-1 0-16,0 17 16,18-17-16,-17 17 0,17-17 15,0-18-15,0-18 0,0 36 16,17-35-16,-17 52 0,36-17 15,-19 17-15,36-35 0,-17 35 16,-1 1-16,35-36 0,-34 35 16,-1 1-16,53-36 15,-53 35-15,18 18 0,0-35 16,-35 17-16,17 1 0,-17-19 16,-18 19-16,0-1 0,0 0 15,0 1-15,0-1 0,-18 18 16,-17 0-16,-18 0 15,35 0-15,18 18 0,-35 17 16,17-17-16,1-1 0,-1 1 16,18 0-16,0-1 0,0 1 0,0 17 15,0 0-15,0-17 0,35 0 16,-17 17-16,-18-17 0,53-18 16,-18 17-16,-17-17 0,0 0 15,17 0-15,0-35 0,-17 35 16,17-35-16,-17 17 0,17 0 15,0-17-15,1 17 0,-19-17 0,18 0 16,1 0-16,-19 17 0,19-53 16,-19 19-16,1 16 0,-18 1 15,0 0-15,0-1 0,0-52 16,-18 71-16,18-1 0,-35-17 16,17 35-16,18-18 0,-17 18 31,17 18-31,0 17 0,0 0 15,0-17-15,0 17 0,0 0 16,0-17-16,35 17 0,-35 1 0,18 34 16,-18-35-16,0 1 0,17 34 15,-17-52-15,0 17 0,0-17 16,0-1-16,0 1 0,-17 0 16,17 17-16,-36-35 0,19 0 15,-1-35-15</inkml:trace>
  <inkml:trace contextRef="#ctx0" brushRef="#br0" timeOffset="39198.23">3545 6720 0,'-17'0'16,"34"0"-16,-52 0 0,17 0 0,1 0 16,52 0-1,18 0 1,-18 0-16,18-17 15,88-1-15,-35 0 16</inkml:trace>
  <inkml:trace contextRef="#ctx0" brushRef="#br0" timeOffset="39564.71">5027 6685 0,'-18'0'0,"36"0"0,-53-18 0,35 1 16,-18-1-16,1-17 15,17 17-15,0 1 16,0 52-1,0-17 1,0-1-16,0 1 0,0 35 16,0-18-16,0 0 15,0 36-15,0-18 0,0-18 0,0 0 16,0 1-16,0-1 0,0 0 16,0 18-16,0-35 0,0-1 15,0 1-15,0 0 0,17-18 16,1-36-1,-1 1-15</inkml:trace>
  <inkml:trace contextRef="#ctx0" brushRef="#br0" timeOffset="40011.44">4745 6879 0,'-18'0'0,"36"0"0,-53 0 0,-1 0 16,54 0-1,-18-35 1,70 35-16,19-35 16,-54 35-16,0 0 0,18 0 15,18-18-15,-36 0 0,0 18 16,18 0-16,-35 0 0,-1 0 16,19 0-16,-19 0 0,-17 18 15,18 0-15,0-18 0,-18 17 16,17 19-16,-17-19 0,18 1 15,-18-1-15,18 1 0,-18 17 16,17-17-16,-17 0 0,18-1 16,-18 1-16,17 17 0,-17-17 15,0-1-15,0 1 16,-35 0-16,18-18 16,-1 0-1,18-36-15,-18 36 0,1-52 16,17 34-16,0-17 0,0-18 15,0 35-15,0-17 0,17 17 0,-17-17 16,36 17-16,-36 1 0,52-19 16,-16 19-1,-19 17-15,1 0 0,17 0 0,36 0 16,-36 17-16,36-17 16</inkml:trace>
  <inkml:trace contextRef="#ctx0" brushRef="#br0" timeOffset="40384.06">6085 6791 0,'0'0'16,"-17"0"-16,-19 0 16,19 0-16,-36 0 0,18 0 15,-1 0-15,-17 0 16,18 35-16,18-35 0,-36 18 16,35 0-16,0-1 0,1 1 0,-1-1 15,18 1-15,-18 17 0,18 18 16,0-35-16,36 17 15,-36-17-15,35-18 0,0 0 16,1 0-16,-19 0 0,36 0 16,-35-18-16,17 18 0,36-53 15,-54 36 1,1-1-16,17-17 0,-17 17 0,-1-35 16,-17 36-16,0-1 15,0 0-15,0 1 16,-17 17-1,17 35-15,0-17 16,0 17-16,0-18 16,0 1-16,0 0 0,0-1 15,35 1-15,-17 0 16,17-18-16,0 0 16</inkml:trace>
  <inkml:trace contextRef="#ctx0" brushRef="#br0" timeOffset="41004.62">6279 6791 0,'-17'0'0,"34"0"0,-52 0 16,35 18-1,-17-18-15,17 17 0,0 19 16,0-19-16,-18 18 16,18 36-16,0-53 15,0 17-15,0-17 16,18-18-16,-18 17 0,0-52 31,17 17-31,-17 1 16,0-1-16,18-35 0,-18 35 15,0 1-15,17-18 16,1 17-16,0-17 16,-1 35-16,1 17 15,-18 19 1,18 87-1,-18-105 1,17-1-16,1 1 0,0-18 16,-1 0-16,1 0 0,-1 0 15,1-18-15,0 18 0,-1-35 0,19 0 16,-36 17-16,17 0 0,1-17 16,-18 18-16,0-1 15,0-17-15,0 17 0,-18 0 16,1 18-1,-1 0-15,18 36 16,-18-19-16,1 1 16,17 17-16,0-17 15,0-1-15,0 1 0,35 0 16,-35-1-16,18 1 16,-1 0-16,1-1 15,-18 1-15,18-18 16,-18 18-16,0-1 15,0 1-15,-18-18 16,18 17-16,-35-17 16,17 0-16,-17 18 15,17-18-15,0 0 16</inkml:trace>
  <inkml:trace contextRef="#ctx0" brushRef="#br0" timeOffset="43243.84">6897 6615 0,'-18'-18'0,"-17"0"31,17 18-31,18 18 31,0 0-31,18-1 0,-18 36 16,18-18-16,-18 1 0,17 34 16,1-34-16,-18-1 0,0 71 15,0-71-15,0 35 0,-18 36 16,18-35-16,-35-18 0,0 70 16,17-35-16,0 1 15,18-72 1,36-52-1,-1 0-15,-35 17 0,35-17 16,0-36-16,1 36 16,-19 0-16,19-54 0,-36 54 15,17 0-15,1-36 0,-18 54 16,0-1-16,0 0 0,-35-17 16,-1 18-16,19 17 15,-1-18-15,-17 18 0,17 0 0,-35 0 16,36-18-16,-1 18 0,-17 0 15,17 0-15,53 0 32,1-17-17,-19 17-15,19 0 0,-19-18 0,18 18 16,-17 0-16,17-18 0,-17 18 0,17-17 16,18-1-16,-18 0 0,-17 18 15,17-17-15,-17 17 0,17-18 0,-17 18 16,0-17-16,-1 17 0,1-18 15,-36 18 17,1 0-32,17 18 15,-36-18-15,19 35 0,-1-18 16,0 1-16,1 0 16,17-1-16,-18 19 0,18-19 15,0 1-15,0 0 16,0-1-16,0 1 0,18-18 15,-18 17-15,17-17 0,19 0 16,-1 0-16,-17 0 0,-1-35 16,1 35-16,-1-17 0,1-19 15,-18 19-15,0-1 0,0-17 16,0 17-16,-18 0 0,-17-17 16,35 18-16,-35-1 0,0 0 15,17 18-15,18-17 0,-18 17 16,1 0-16,-1 0 0,0 0 15,1 17-15,17 19 16,35-36 0,-35 17-16,35-17 15,-17 18-15,35-18 0,-18 0 16,-17 0-16,52 0 0,-52 0 16,0-35-16,17 35 0,-17-18 0,-1 18 15,1-18-15,0 1 0,-1 17 16,-17-18-16,0 0 15,0 1-15,-35 17 0,17 0 16,-17 0-16,17 0 16,18 17-1,0 1-15,18-18 16,-18 18-16,35-18 16,-17 17-16,0-17 15,-18 18-15,17-18 0,-17 18 16,0-1-16,0 1 15,0-1-15,0 1 16,0 0-16,0-1 0,0 1 16,0 0-16,0-1 0,0 1 15,0 17-15,35-35 16,-17 0 0,0 0-16,17-17 15,0-1-15,-17-17 0,0 35 16,-18-36-16,0 19 0,17-19 15,1 19-15,-18-1 0,0 1 16,0-1-16,0 0 0,0 1 16,0 52 15,0-17-31,0 17 16,0-18-16,0 1 15,0 0-15,0-1 0,0 1 0,0 0 16,0-1-16,17-17 0,-17 18 15,18-18 1,-18-18 0,0 1-16,18-19 15,-18 19-15,0-1 16,17 0-16,-17 1 0,0-1 16,18 18-16,-18-17 15,18-1-15,-1 18 0,-17 35 31,18-35-31,-18 18 16,0 17-16,0 0 16,0-17-16,0 0 15,18-18 1,-1 0 0,1-18-16,-1-17 15,1 35-15,-18-18 0,18 18 0,-1-35 16,1 17-16,0 1 0,-18-1 15,17 0-15,1 1 0,-18 34 47,0 1-47,0 17 16,0-17-16,0-1 16,0 1-16,0 0 15,35-18-15,-17 0 16,0 0-16,17 0 15,-18 0-15,1-18 0,0 18 16,-1-35-16,1 17 0,-18 1 16,0-1-16,0 0 0,0 1 15,-18 17 1,1 17 0,17 1-1,0 0-15,-18-1 16,18 1-16,0-1 0,0 1 15,0 0-15,35-18 16,1 17 0,-19-17-16,1 0 0,0 0 0,17 0 15,-18 0-15,19 0 0,-19-35 16,1 35-16,0-18 0,-18 1 16,0-1-1,-18 18-15,0-17 16,-17 17-16,17 0 15,1 35-15,-18-35 16,35 17-16,0 1 0,-18-18 16,18 18-16,0-1 0,0 1 31,35-18-31,-17 0 16,17 0-16,-17 0 0,-1-35 15,19 17-15,-36 0 0,17 1 16,1-1-16,0 1 0,-18-19 0,0 19 15,0-36-15,0 17 0,0 19 16,0-54-16,-18 54 0,18-19 16,-18-34-16,18 52 0,0-17 15,-17 17-15,17 1 0,0-1 0,0 0 16,-18 18 0,18 18-16,-18-18 15,18 53-15,-17 0 16,-1-18-16,-17 71 15,35-71-15,0 0 0,-18 71 16,1-70-16,17-1 0,-18 0 16,18 0-16,-18-17 0,1 35 15,17-35-15,-18-1 0,18 1 0,0-1 16</inkml:trace>
  <inkml:trace contextRef="#ctx0" brushRef="#br0" timeOffset="44000.14">0 8396 0,'0'0'0,"18"35"16,17-17-16,-17-18 16,-1 0-16,1 0 15,35-35-15,-36 17 0,36-35 16,-35 36-16</inkml:trace>
  <inkml:trace contextRef="#ctx0" brushRef="#br0" timeOffset="44201.62">370 8061 0,'0'-18'0,"0"36"15,-35 0 1,17-1-16,1 19 16,17-19-16,0 1 0,0-1 15,0 36-15,0-35 0,0 0 16,35 17-16,-35-17 16,18-1-16,-1-17 0,-17 18 15,18-18-15,0 0 16,-18-18-16,17-17 15,-17 17 1,0 1-16,0-1 0</inkml:trace>
  <inkml:trace contextRef="#ctx0" brushRef="#br0" timeOffset="44979.76">406 7937 0,'-18'0'16,"18"-17"0,18 17 15,-18 17-16,17-17-15,1 0 16,0-35 15,-18 18-31,0-1 16,0 0-16,0 1 0,0-1 16,-18 0-1,-17 18-15,17 0 16,18 18-16,-18 0 15,18 17-15,0-17 16,18-1-16,17 1 16,1-18-1,-19 0-15</inkml:trace>
  <inkml:trace contextRef="#ctx0" brushRef="#br0" timeOffset="45414.25">617 8079 0,'0'0'16,"-17"0"-16,17 17 0,0 1 31,0 0-31,35-18 16,-35 35-16,18-18 0,-18 19 15,17-19-15,-17 1 0,0 0 16,0-1-16,0 1 0,0 17 15,0-17-15,0-1 16,-17-17 0,17-17-1,-18 17-15,18-18 0,-35-17 16,35 17-16,-18 1 0,18-19 16,-18 19-16,18-1 0,0 0 0,0 1 15,0-1-15,0 1 16,36 17-16,-19 0 0,19 0 15,-19 0-15,1 0 16,35 17-16,-36 18 16,19-17-16,-19 0 0,-17-1 15,36 36-15,-36-35 16,0 0-16,0-1 0,0 1 16,0-1-16,-18-17 0,0 0 15,18-17 1</inkml:trace>
  <inkml:trace contextRef="#ctx0" brushRef="#br0" timeOffset="45665.56">1058 7849 0,'-35'0'15,"70"0"-15,-88 0 0,53 18 31,0 0-31,36 17 16,-36-18-16,17 1 0,19 53 16,-36-36-16,17-17 15,1 52-15,-18-52 0,18 17 16,-18 18-16,0-35 0,17-1 16,-17 1-16,0 0 0,0-1 15</inkml:trace>
  <inkml:trace contextRef="#ctx0" brushRef="#br0" timeOffset="46085.72">1023 8061 0,'-18'0'16,"36"0"-1,35 0 1,-18 0-16,36 0 15,-36 0-15,18 0 0,-18 0 0,53 0 16,-52 0-16,-1 0 16,36-18-16,-54 18 15,1 0-15,-18 36 16,0-19-16,0 19 16,-35-19-16,35 1 0,-18-1 15,18 1-15,-18 17 0,1-17 16,-1 35-1,18-35-15,35-18 16,1 0-16,-19 0 16,1 0-16,17-36 15,0 36-15,-17-17 0,0-1 0,35-17 16,-36-1-16,-17 19 0,18-1 16,-18 1-16,0-19 0,0 19 0,-35-19 15,-1 19-15,-17 17 16,18 0-16,17 0 0,-52 0 15,52 35-15,1-35 0,-19 18 16,19-18-16,17 17 0,-18-17 0,18 18 16</inkml:trace>
  <inkml:trace contextRef="#ctx0" brushRef="#br0" timeOffset="46808.6">3193 8220 0,'0'-18'0,"17"18"0,-17-18 15,0 1-15,-53-54 32,18 54-32,17 17 0,-34 0 15,16 0-15,1 35 0,-53 0 16,52-17-16,1-1 0,-18 19 15,18-19-15,17 19 0,1-1 16,17-17-16,0-1 0,35 36 16,0-35-16,1-18 15,-19 17-15,18-17 0,1 0 0,-1 0 16,36-35-16,-36 35 0,-17-35 16,87-36-1,-87 54-15,35-54 0,-53 53 16,0-17-16,0 18 0,0-1 15,0 0-15,-18 18 16,18-17-16,-17 17 16,17 35-1,0-17-15,0-1 16,0 18-16,35-17 0,-17 17 16,-18 1-16,35-19 0,-18 19 15,1-19-15,0 1 0,17 17 16,-17-17-16,17-18 15</inkml:trace>
  <inkml:trace contextRef="#ctx0" brushRef="#br0" timeOffset="47122.03">4163 7937 0,'-36'-17'31,"1"17"-15,18 17-16,-1-17 0,-17 36 16,35-1-16,-18 0 15,0 1-15,18-19 0,0 1 0,0 35 16,0-18-16,18 18 15,17-35-15,-35-1 0,18 19 16,17-19-16,-17-17 0,35 18 16,-36-18-16,1 0 0,35 0 15,-18 0-15,1-18 0,34-17 16</inkml:trace>
  <inkml:trace contextRef="#ctx0" brushRef="#br0" timeOffset="47825.87">4727 7990 0,'0'0'0,"0"-17"16,-17 17 0,-19 0-16,36 17 15,-17-17-15,17 36 0,-18-19 16,18 1-16,0 17 0,0 1 16,0-19-16,35 1 0,-17 17 15,-18-17-15,35-18 0,-35 17 0,35 1 16,-17-18-16,0 18 0,-1-18 15,1 0-15,0 0 0,-1 0 0,1-18 16,0 18-16,-1-35 0,19 17 16,-19 0-16,18-34 15,-35 34-15,18 0 0,-18 1 16,18-36-16,-18 35 16,0 0-16,0 1 15,-18 52 1,18-17-1,0 52 1,0-52-16,0 17 16,0 0-16,0-17 0,18 35 15,-1-35-15,1-1 16,17 1-16,-17-18 0,0 0 16,-1 0-16,1 0 0,35-35 15,-18 35-15,-17-36 0,-1 19 0,36-19 16,-35 1-16,-1 18 0,19-36 15,-36 17-15,17 19 0,-17-19 16,0 19-16,0-1 0,-35 0 16,0 1-16,0 17 15,-1 0-15,19 0 16,17 35-16,-18-35 0,18 18 0,0-1 16,0 1-16,35 0 15,-35-1-15,36-17 0,-36 18 16,17-18-16,18 18 15,-17-18-15,0 17 16,-1-17-16,-17 18 16,18-18-1,-18 18-15,0-1 16,18-17-16,-18 18 0,0-1 16,0 1-16,0 0 0,17-1 15,-17 1-15,0 0 16,18-18-16,0 0 15,-1 0-15,1 0 0,0 0 16,-1-18-16</inkml:trace>
  <inkml:trace contextRef="#ctx0" brushRef="#br0" timeOffset="48381.82">5838 8008 0,'0'0'0,"0"-18"0,-17 18 15,17 18 16,0 17-31,0-17 16,0 0-16,35 17 16,-35-17-16,18-1 0,-18 1 0,35 17 15,-17 0 1,-1-35 0,1 0-16,0 0 0,17-35 15,0 35-15,-17-35 0,17 0 16,-17 17-16,-1-17 0,1 17 0,17-35 15,-35 18-15,18 17 16,0-17-16,-18 17 0,17 18 0,-17-17 16,0 52-1,0-18 1,0 1-16,0 0 16,0 17-16,0-17 15,35-1-15,-17-17 16,17 0-16,-17 0 15,0 0-15,-1 0 0,1-17 16,0 17-16,17-53 16,-18 35-16,1-17 0,-18 17 15,0 1-15,18-1 0,-18 0 16,0 1-16,-36 17 31,36 35-31,-17-35 0,-1 35 16,18-17-16,-35-1 0,35 19 15,-18-1-15,1-17 0,-1 17 16,18-17-16,0-1 0,0 1 16,0 0-16,0-1 0,35 1 15,1-18 1,-1 0-16,0 0 0,0 0 16</inkml:trace>
  <inkml:trace contextRef="#ctx0" brushRef="#br0" timeOffset="48533.25">6914 8149 0,'0'0'0,"-35"0"0,18 0 0,52 0 47,-35-17-32,17 17-15,1 0 0</inkml:trace>
  <inkml:trace contextRef="#ctx0" brushRef="#br0" timeOffset="51296.41">24447 6844 0,'0'-18'46,"-17"18"-30,17-17 31,0-1-31,35 18-16,-17-18 15,-18 1-15,17 17 0,1-18 16,0 18-16,-1-18 0,36 1 15,-17-1-15,-19 0 0,36 1 16,-18-1-16,1 1 0,34-19 16,-35 36-16,1-17 0,34-19 15,-34 19-15,-1-1 0,35-35 16,-34 36-16,17-1 0,35-53 16,-35 54-16,0-19 0,158-52 15,-175 71 1,-1-1-16,18 0 0,-18 1 0,53-19 15,-52 36-15,-1-17 16,18-1-16,-18 18 0,0-18 16,36 1-16,-18-1 0,-18 18 15,18-17-15,-18-1 0,18 18 16,0-18-16,18 1 0,-18-1 16,-18 18-16,35-18 0,-34 18 15,-1-17-15,-17 17 0,34-18 16,-34 18-16,0 0 0,17-18 15,-17 18-15,-1 0 0,19 0 16,-19-17-16,1 17 0,17 0 16,-17 0-16,-1 0 0,1-18 0,17 18 15,-17 0-15,0 0 0,-1 0 16,1 0-16,0 0 16,-1 0-16,1 0 15,-18-17-15,17 17 16,1 0-16,0 0 15,52 0-15,-52 0 16,52-18-16,-52 18 16,0 0-16,-1 0 0,1 0 15,-53 0 17,17 0-17,0 0-15,1 0 0,-1 0 16</inkml:trace>
  <inkml:trace contextRef="#ctx0" brushRef="#br0" timeOffset="51668.35">27411 5627 0,'0'-18'31,"0"1"-15,0 52 31,0-18-31,35-17-16,-35 18 0,18 17 15,17-35-15,-17 18 0,17 17 16,-17-17-16,-1 0 0,18-1 15,-17 1-15,0-1 0,-1 1 16,-17 0-16,0-1 0,0 1 16,0 0-16,-35-18 15,35 17-15,-35 1 0,0-18 0,-18 35 16,17-35-16,1 18 0,0-18 16,17 0-16,-17 17 0,17-17 0,-17 18 15,17-18-15</inkml:trace>
  <inkml:trace contextRef="#ctx0" brushRef="#br0" timeOffset="52420.71">28169 5256 0,'0'-17'15,"0"34"-15,0-52 16,0 17-16,18 1 16,-18-1-16,35 18 15,-17 0-15,-1 0 16,-17 35-16,18-35 0,-18 36 15,18-19-15,-18 1 0,0 35 16,0-18-16,0 0 0,-36 36 16,36-53-16,-17 17 0,-1 36 15,18-36-15,-17-18 0,17 1 16,0 0-16,0-1 16,35-17-1,-18 0-15,1-17 0,17 17 16,-17-36-16,0 19 0</inkml:trace>
  <inkml:trace contextRef="#ctx0" brushRef="#br0" timeOffset="52656.82">28628 5115 0,'0'-17'16,"0"-1"-1,0 53 16,0-17-31,0 17 16,0 0-16,0-17 0,0 53 16,0-54-16,0 19 0,35-1 0,-35-18 15,0 19-15,0-1 0,0 18 16,0-35-16,0-1 0,0 1 16,0 0-16,0-1 0,0 1 0,0-1 15</inkml:trace>
  <inkml:trace contextRef="#ctx0" brushRef="#br0" timeOffset="53242.09">28099 5415 0,'-36'0'16,"72"0"-16,-89-18 0,53 1 15,0-1-15,17 18 16,36-17-16,-17 17 15,-1 0-15,18-18 0,53 18 16,-36 0-16,-17 0 0,71-18 16,-71 18-16,-1 0 0,-16 0 0,52 0 15,-70 0-15,17 0 0,0 0 16,-17-17-16,-1 17 16,-17 17 15,0 19-16,0-19-15,0 1 0,0-1 16,0 19-16,0-19 16,0 1-16,18 0 0,17-1 15,-17-17-15,0 0 0,-1 0 16,19 0-16,-19 0 0,18-17 16,18-19-16,-35 36 15,0-17-15,-1-1 0,1 0 0,0 1 16,-18-1-16,17-52 15,-17 52-15,0 0 0,0 1 16,0-1-16,-17 0 16,-1 18-16,0 36 15,1-1 1,-1-17-16,18-1 0,0 1 0,-18 17 16,18 0-16,0-17 0,0 53 15,0-36-15,0 18 0,0-18 16,0 36-16,0-36 0,0 18 15,-35 0-15,35-18 0,-18 0 16,-17 18-16,18-35 0,-1 0 16,0-1-16,18 1 0,-17-18 0,-1 17 15,0-17-15,1 0 0,17-35 16</inkml:trace>
  <inkml:trace contextRef="#ctx0" brushRef="#br0" timeOffset="53527.94">29563 5397 0,'-36'-17'0,"72"34"0,-89-52 16,35 18-16,18-1 15,0 53 1,0 0-1,0-17-15,18 0 0,-1 88 16,-17-71-16,0 35 16,0-34-16,0-1 15,-17 71-15,17-89 0,0 1 16,-18 17-16,18-52 31</inkml:trace>
  <inkml:trace contextRef="#ctx0" brushRef="#br0" timeOffset="53753.87">29492 5327 0,'0'-35'0,"0"70"0,0-88 16,0 35-16,18 18 16,17 0-1,-17 0-15,-1 0 0,1 18 16,35 0-16,-35-18 0,17 35 15,-17 0-15,-1-17 0,-17-1 16,0 19-16,0-19 16,-35 1-16,17 0 0,-17-18 0,17 17 15,-52 1-15,52-18 0,-17 0 16,-18 0-16</inkml:trace>
  <inkml:trace contextRef="#ctx0" brushRef="#br0" timeOffset="54308.13">29827 5468 0,'18'0'16,"53"-53"-1,-54 53-15,36-53 16,-35 36-16,-1-1 0,19-17 16,-19 35-16,-17-18 0,18 0 15,-18 1-15,0-1 16,-35 18-16,-1 0 15,19 0-15,-1 0 0,-17 35 16,17-17-16,18 17 16,0-17-16,-17 0 0,17-1 15,0 36-15,35-35 16,-35-1-16,17 1 0,36 0 16,-35-1-16,35-17 0,-35 0 15,17 0-15,18 0 0,-18 0 16,0-17-16,18-19 0,-17 19 15,-1-1-15,-18 0 0,1-17 16,0 18-16,-1-19 0,1 1 16,-18 0-16,18 17 0,-18 0 0,0 1 15,-36-1-15,1 18 16,0 0-16,17 18 0,1-1 16,17 19-16,-18-19 15,18 1-15,0 0 0,0-1 0,0 1 16,35 0-16,-35-1 15,35 1-15,-17-1 16,0-17-16,-1 0 16,-17 18-16,0 0 15,0-1 1,0 1-16,0 0 16,0-1-16,-17 1 0,17 0 15,35-18 1,0 0-1,1 0-15</inkml:trace>
  <inkml:trace contextRef="#ctx0" brushRef="#br0" timeOffset="54572.9">30850 5186 0,'0'0'15,"-17"0"-15,17-18 0,-18 18 16,18 18-1,0 17 1,0-17-16,0-1 0,0 1 16,0 17-16,0 1 0,0-19 0,0 71 15,0-52-15,0-1 0,0 0 16,0 53-16,0-35 0,0-17 16,-35 52-16,0-53 15,35 18-15,-18 0 0,0-35 16,18-1-16,-17 1 0,52-53 15,-17-1 1</inkml:trace>
  <inkml:trace contextRef="#ctx0" brushRef="#br0" timeOffset="54831.19">30939 5309 0,'0'-17'0,"0"34"0,0-52 0,0 0 16,0 17-1,35 18-15,0 0 16,0 0-16,-17 0 16,35 35-16,-35-17 0,-1-18 15,19 53-15,-19-35 0,-17-1 16,0 18-16,0-17 0,0 0 16,-35-1-16,-18 1 0,18 0 15,-1-18-15,1 17 0,0-17 16,0 0-16,-1 0 0,-17 18 0,36-18 15,-1 0-15,0 0 0,18-35 16,0-1-16</inkml:trace>
  <inkml:trace contextRef="#ctx0" brushRef="#br0" timeOffset="55104.99">31380 4762 0,'0'-17'0,"0"34"0,-36-34 0,19 17 0,-1-18 16,0 18-16,1 0 15,-1 35-15,0 1 16,18 17-16,0-18 0,0 0 16,0 36-16,0-36 15,36 18-15,-36 35 0,17-53 16,-17 18-16,18 18 0,-18-36 15,0 0-15,0 1 0,0-19 0,0 1 16,0 0-16,0-1 0,0 1 0,0 0 16,18-18-16,17 0 15</inkml:trace>
  <inkml:trace contextRef="#ctx0" brushRef="#br0" timeOffset="56053.04">31838 5239 0,'0'-18'15,"-88"18"1,70 0-16,-52 18 16,52-18-16,1 17 15,-19 19-15,19-19 0,17 1 16,-18 17-16,18-17 0,0-1 16,0 1-16,18 0 0,17-1 15,0 1-15,-17-18 16,-1 0-16,36 0 15,-35 0-15,0 0 0,17 0 0,-17-35 16,-1 17-16,1 18 16,-18-35-16,17 17 0,-17 1 15,0-1-15,0 0 0,0 1 0,0-1 16,0 0-16,0 1 0,-17-1 16,17 53 15,-18-17-31,18 17 15,0-17-15,35 17 0,-17-17 16,-18-1-16,35-17 0,36 18 16,-53-18-16,34 0 15,-34 0-15,17 0 0,-17-18 16,0 18-16,-1-17 0,1 17 16,17-71-16,-35 54 15,18-1-15,-18-17 0,0 17 16,0 0-16,-35 1 0,35-1 15,-18 18-15,0 0 16,18 18-16,0 17 16,-17-17-16,17 17 15,0 0-15,0-17 0,0 35 16,0-36-16,0 1 0,0 17 16,0-17-16,17-18 31,-17-18-16,18 1-15,0-1 0,-18 0 16,35-34-16,-17-1 16,17 17-16,-18 1 0,-17 17 15,36 1-15,-36-1 0,17 18 16,1 0-16,-18 18 16,0 17-16,0 0 15,0-17-15,0 0 0,0-1 0,18 1 16,-18 17-16,0-17 0,0-1 15,17 1-15,1 0 0,0-18 16,-1 17-16,36-17 16,-18 0-16,-17 0 0,70 0 15,-53-17-15,18 17 0,18-36 16,-36 1-16,1 18 0,-1-19 16,-18 1-16,1 17 0,-18-17 0,0 17 15,0 1-15,0-1 0,0 1 0,-35-1 16,17 18-1,-17 0-15,17 0 0,-17 35 16,17-35-16,18 18 0,-35 17 16,0 18-1,17-18-15,0 1 0,18-19 16,0 36-16,0-35 16,0-1-16,18 19 0,17-19 15,-17 1-15,53-18 0,-36 18 16,0-18-16,71 0 0,-53 0 15</inkml:trace>
  <inkml:trace contextRef="#ctx0" brushRef="#br0" timeOffset="56689.06">29034 6032 0,'0'-17'0,"0"34"0,0-52 0,0 18 16,-18-19-16,18 19 15,0-1-15,0 53 31,0 1-31,0-1 16,0 0-16,0 53 0,0-52 16,0 17-16,0 35 15,-18-35-15,18-18 0,-35 71 16,17-71-16,18 0 0,-17 1 0,17-19 16,0 18-16,0-17 0,0 0 0,0-1 15,35 1-15,-17-18 16,17 0-16,18-35 15,-35-1-15,-1 19 0</inkml:trace>
  <inkml:trace contextRef="#ctx0" brushRef="#br0" timeOffset="57136.66">28822 6368 0,'-35'0'0,"-1"0"15,72-18 1,17 18-16,-36-35 16,18 35-16,18 0 0,18-18 15,-18 18-15,-18 0 0,36-18 16,-36 18-16,0 0 0,1-17 16,-19 17-16,1 0 0,-1 0 15,1 0 1,-18 35-16,18 18 15,-18-35-15,0-1 16,0 1-16,0 0 0,17-1 0,-17 1 16,0 17-16,0-17 0,0-1 0,0 1 15,0 0-15,0-1 0,-17 1 16,-1-18 0,18-18-1,-18 1 1,18-36-16,0 17 15,0 1-15,36-18 0,-1 18 16,-35 0-16,53-18 0,-35 35 16,-1 1-16,18-1 0,-17 0 15,0 18-15,17 0 16,-17 36-16,17-1 16,-17-35-16,-18 35 0</inkml:trace>
  <inkml:trace contextRef="#ctx0" brushRef="#br0" timeOffset="58132.3">29951 6421 0,'0'0'16,"-18"-18"0,1 0-1,-19 18-15,19 0 0,-1 0 16,-17 0-16,17 0 0,0 0 0,-17 18 16,-18 17-16,36-17 0,-1-1 15,0 19-15,1-19 0,17 1 16,0 17-16,0-17 15,35 0-15,0-1 16,1-17-16,16 0 0,-34 0 0,17 0 16,18-17-1,-35 17-15,0-18 0,-1 18 0,1-35 0,-1 17 16,1 0-16,-18 1 0,18-36 16,-18 35-16,0 1 15,0-1-15,0 0 16,0 54-1,0-19 1,0 18-16,0-17 16,0 0-16,35-1 0,-35 1 0,53 0 15,-35-18-15,-1 0 16,36 0-16,-35 0 0,17 0 16,18-18-16,-35 18 0,17-18 0,-17 18 15,-1-35-15,-17 17 0,18 1 16,-18-1-16,0 1 0,0-1 0,0 0 15,0 1-15,0-1 0,0 0 0,0 1 16,-18 17 0,18 35-1,-17-35-15,17 35 16,0-17-16,-18 0 0,18 34 0,-18-34 16,18 0-16,0-1 0,0 19 15,0-19-15,0 1 0,0 0 16,36-1-16,-36-34 31,17 17-31,-17-36 0,18 19 16,-18-1-16,0-17 0,17 17 0,-17-35 15,0 36-15,18-1 0,-18 0 16,0 1-16,18 17 0,-18-18 16,17 18-1,-17 35-15,0-17 0,18-18 16,0 53-16,-18-36 0,0 1 15,17 17-15,-17-17 0,18 0 16,0-1-16,-1-17 16,1 18-16,17-18 15,0 0-15,1 0 0,-1-35 0,-17 35 16,17-18-16,0 0 0,18-35 16,-35 36-16,-1-18 0,1 17 15,0-17-15,-18 17 0,17-17 0,-17-1 16,0 19-16,-35 17 15,17 0-15,-17 0 0,17 0 16,1 0-16,-1 17 0,0-17 0,18 36 16,-17-36-16,17 17 0,0 1 0,0 17 15,0-17-15,0 0 16,35 17-16,0-18 0,1 19 16,-36-19-16,17 1 15,1 0-15,0-1 16,-18 1-16,0 0 0,0-1 15,-36-17-15,36 18 16,-35-18-16,0 17 0,-1-17 16,19 0-16,-1 0 0,1 0 0,-1 0 15,0 0-15,1 0 16,-1 0-16,18-17 16</inkml:trace>
  <inkml:trace contextRef="#ctx0" brushRef="#br0" timeOffset="60060.07">31327 5980 0,'0'0'16,"-36"0"-16,36-18 0,-17 0 0,17 1 15,0 34 16,0 19-15,0-1-16,17-18 0,-17 19 16,18 52-16,-18-35 15,0-18-15,0 71 0,0-53 16,0 35-16,-71 71 16,1-18-1,52-106-15,1 1 0,-19 34 16,36-52-16,0-1 0,-17 19 15,70-36-15,-36 0 16,19 0-16,-1 0 0,35-36 16,-34 19-16,-1-19 0,0 19 15,-17-1-15,-1-17 0,-17 17 0,0-35 16,0 18-16,-35 17 0,-35-70 16,34 71-16,1-1 15,0-17-15,0 17 0,17 0 16,0 1-16,18-1 0,-17 18 15,17-18-15,0 1 16,17 17 0,-17-18-16,18 18 0,17 0 15,-17-17-15,35 17 0,-18-18 16,0 18-16,36 0 16,-36-18-16,0 18 0,89-17 15,-106 17-15,52-18 16,-52 18-16,17 0 15,-17 0-15,-1 0 16,-52 0 31,17 18-31,1-1-16,-1 1 15,18 17-15,-18-35 0,18 18 16,-17 17-16,-1-17 15,18 17-15,0-17 0,0-1 16,0 1-16,35 0 16,-35-1-16,18-17 15,0 0-15,-1 0 16,19 0-16,-36-17 0,17 17 16,1-18-16,0-35 15,-18 35-15,0-52 16,0 52-16,0-17 0,-18 0 15,-17 17-15,35 0 0,-18-17 16,0 17-16,1 1 0,-1 17 16,0 0-1,18 35-15,0-17 16,0-1-16,0 1 16,18 17-16,17-17 15,1 0-15,-19-18 0,1 0 16,35 0-16,-18 0 0,0 0 15,1-18-15,-19 18 0,19-35 0,-19 35 16,1-18-16,17 0 0,-35 1 0,18-1 16,-1 0-16,1 1 0,-18-1 15,0 1-15,-35 17 16,17 0-16,-17 0 16,35 17-16,-35 1 0,35 17 15,0-17 1,0-1-16,17 1 15,-17 0-15,35-18 0,-17 17 16,0-17-16,-1 18 16,1 0-16,0-1 15,-18 1-15,0 17 16,0-17-16,0-1 16,0 1-16,-36-18 0,36 18 0,0-1 15,0 1-15,0 0 16,36-18-16,-1 0 15,-17 0-15,-1 0 0,1 0 16,17-36-16,-17 19 16,-18-1-16,17-17 0,1-1 15,-18 19-15,18-36 16,-18 35-16,0-17 0,17 0 0,-17 17 16,0 0-16,0 1 0,0 34 31,0 19-31,0-19 15,0 1-15,0 0 0,-17 52 16,17-52-16,0-1 16,0 19-16,0-19 15,0 1-15,0-53 32,17 35-32,-17-18 15,18-17-15,-18 17 0,18 1 16,-1-36-16,-17 35 0,18 0 15,0-17-15,-1 17 16,1 18 0,-18 18-16,0 17 15,0-17-15,0 17 0,0-17 16,0 0-16,0 17 0,0-18 16,0 1-16,17 17 15,-17-17-15,18-18 16,0 0-16,-1 0 15,-17-18-15,18 1 16,0-19-16,17-16 16,-35 34-16,35-17 15,-35 17-15,18 0 0,-1 1 16,1-1-16,0 18 16,-1 0-16,1 18 15,-18 17-15,18 0 16,-18-17-16,0 0 0,0-1 15,17 1-15,-17-1 0,18 1 16,0-18-16,-1 18 0,19-18 16,-19 0-16,1 0 15,-1 0-15,36 0 0,-35-36 16,0 36-16,-1-17 0,1 17 0,0-35 16,-18 17-16,17-17 0,1 17 15,-18 0-15,0-17 0,0 0 16,0 17-16,0 1 15,-35 17-15,17 0 16,18 35-16,-18-18 16,1 19-16,17-19 0,-36 36 15,36-35-15,-17 35 16,17-36 0,35 1-16,-17 0 15,52-18-15,-35 0 0,1 0 16,34 0-16,-17 0 0,-18 0 15,1-18-15</inkml:trace>
  <inkml:trace contextRef="#ctx0" brushRef="#br0" timeOffset="60447.86">33514 6368 0,'0'-18'0,"0"36"0,-18-36 15,-17 0-15,0 18 16,-1 0-16,1 0 0,17 18 16,1 0-16,-1-18 0,18 35 15,-17-35-15,17 35 16,-18-17-16,18-1 0,0 1 15,0 0-15,0-1 0,35 1 16,-17-18-16,17 0 16,-17 0-16,-1 0 0,19-18 15,-19 18-15,-17-35 0,53-18 16,-35 18-16,0-36 16,-18 36-16,0 0 0,17-53 15,-17 35-15,0 17 0,0-69 16,0 69-16,0-17 0,0 18 15,0 0-15,18 0 0,-18 17 0,0 0 16,0-17-16,0 53 31,0 35-31,0-18 16,0 0-16,-18 71 0,18-53 16,0 0-16,-17 70 0,-1-70 15,18 0-15,-18 0 0,1 35 16,-1-53-16,18 1 0,-35 34 15,35-34-15,-18-19 0,0 18 16</inkml:trace>
  <inkml:trace contextRef="#ctx0" brushRef="#br0" timeOffset="61041.82">29298 7532 0,'0'-18'0,"0"36"0,-17-36 15,17 1-15,0 34 47,0 18-47,0 1 0,0-19 16,0 1-16,0 70 15,-18-70-15,18-1 0,0 19 16,0-19-16,0 1 0,0 0 16,35-18-1,18 0-15,-35-36 0,17 36 16</inkml:trace>
  <inkml:trace contextRef="#ctx0" brushRef="#br0" timeOffset="61400.1">29651 7479 0,'-18'18'31,"-17"-1"-31,17 18 16,18-17-16,0 35 15,0-35-15,0-1 0,0 36 16,0-35-16,0-1 0,0 19 15,18-19-15,-18 1 0,0 0 16,0-54 0,0 19-1,0-1-15,0-17 0,18-18 16,-18 35-16,17-17 0,1-18 16,-18 35-16,18 1 0,-1-18 15,1 17-15,0 18 16,-1 0-16,1 0 15,17 70-15,-17-52 16,17 17-16,-17-17 0,-1 17 16,19 1-16,-36-19 0,17 1 15,-17-1-15,0 1 0,0 0 16,0-1-16,-35-17 16,17 0-16,-17 0 0,17 0 15,1 0-15</inkml:trace>
  <inkml:trace contextRef="#ctx0" brushRef="#br0" timeOffset="61572.52">29316 7073 0,'-18'0'16,"36"0"-16,-53 0 0,17-17 0,36 17 31,17 0-16,-18 0-15,19 0 0,-1 17 16</inkml:trace>
  <inkml:trace contextRef="#ctx0" brushRef="#br0" timeOffset="61833.45">30339 7073 0,'-18'0'32,"18"18"-17,0-1-15,0 19 0,0 70 16,0-71-16,18 18 0,-18 35 16,18-53-16,-18 18 0,0 18 15,17-36-15,-17 0 0,0 18 16,0-18-16,0-17 0,0 0 15,0-36 17</inkml:trace>
  <inkml:trace contextRef="#ctx0" brushRef="#br0" timeOffset="62300.25">30092 7391 0,'-18'0'0,"36"0"0,-53 0 0,17 0 15,53 0 1,18 0 0,0-18-16,-18 18 0,71 0 15,-35 0-15,-36 0 0,71-18 16,-71 18-16,0-17 0,18 17 16,-17 0-16,-19-18 0,1 18 15,0 0-15,-1 0 16,-17 18-1,0 17-15,-35-35 16,35 35-16,-18-17 0,18 0 16,-35 17-16,17-17 0,1 17 15,17-18-15,-36 19 16,36-1-16,-17 18 16,17-35-16,0 17 0,17-18 15,19 1-15,-19-18 0,19 0 16,-19 0-16,54 0 15,-36-35-15,0 35 0,18-18 16,-17-17-16,-19 17 0,19-35 16,-19 36-16,-17-19 0,0-16 15,0 34-15,0-17 0,-53-1 16,18 19-16,0-1 0,-1 18 0,1-18 16,17 18-16,-17 0 0,0 0 0,-18 0 15,35 36-15,-17-36 0,17 17 16,18 1-16</inkml:trace>
  <inkml:trace contextRef="#ctx0" brushRef="#br0" timeOffset="62800.27">32067 7567 0,'0'-18'0,"0"1"0,0-36 16,0 35-16,0 1 16,0-1-16,-35 18 31,0 18-31,0-18 0,17 35 15,-53 0-15,36 0 0,18-17 16,-19 35-16,19-35 0,-1 52 16,18-52-16,0-1 15,35 1-15,-35 0 0,36-18 16,-1 0-16,0 0 16,-17 0-16,17 0 0,0-18 15,1-17-15,34-36 16,-52 18-1,-1 36-15,-17-19 0,0 1 16,0 18-16,0-1 16,-17 18-1,17 18-15,0 17 0,-18-18 16,18 1-16,0 17 0,0-17 0,0 35 16,0-18-16,0-17 0,18 17 15,-18-17-15,35 17 0,-35-17 0,18 17 16,17-17-16</inkml:trace>
  <inkml:trace contextRef="#ctx0" brushRef="#br0" timeOffset="63307.79">29827 8431 0,'0'-17'15,"0"34"-15,-17-52 0,-1 0 16,0 17-16,1 18 15,-18 0 1,17 35-16,0-35 0,-17 53 16,17-35-16,1 17 0,-1 18 15,0-18-15,18 1 0,-17 17 16,17-18-16,0-17 0,0 17 0,0-17 16,0-1-16,35 1 0,-17-1 15,17-17-15,-17 0 0,52 0 16,-35 0-16,1-35 0,17 35 15</inkml:trace>
  <inkml:trace contextRef="#ctx0" brushRef="#br0" timeOffset="63992.07">30304 8449 0,'0'-18'0,"-71"18"16,71 36-1,-35-36-15,17 17 0,18 19 16,-18-19-16,18 36 0,0-35 15,0-1-15,0 54 16,36-53-16,-19 35 16,19-36-16,-1 1 15,-17-18-15,17 17 16,-17-17-16,17 0 0,-18 0 0,1-35 16,0 35-16,17-35 0,-17 17 0,17-17 15,-17 17-15,-1-17 0,1-18 16,-1 35-16,-17-17 0,18 0 15,-18 17-15,0 1 0,0-1 16,0 53 15,0 1-31,0-19 0,-18 18 16,18 18-16,0-17 0,0-19 16,0 36-16,0-17 15,0-19-15,18 1 0,-18-1 16,35 1-16,-17-18 0,35 0 15,-18 0-15,0 0 0,36-35 16,-18 35-16,-18-35 0,89-36 16,-89 36-16,36-36 15,-54 36-15,1 0 0,-1-18 16,-17 17-16,0 19 0,0-1 16,-35 0-16,0 18 0,17 0 15,-17 0-15,17 0 0,1 36 0,-1-36 16,0 35-16,18 0 0,-17-17 15,17 0-15,0-1 0,0 18 16,17-17-16,19-18 16,-36 18-16,17-18 15,1 0-15,-18 17 0,18-17 16,-1 0-16,1 18 16,0 0-1,-18-1-15,0 1 16,0 0-16,0 17 0,0-17 15,0 17-15,0-18 16,-18 1-16,18 0 16,35-18-1,0-18 1</inkml:trace>
  <inkml:trace contextRef="#ctx0" brushRef="#br0" timeOffset="64568.44">31574 8467 0,'0'0'0,"0"-18"32,0 53-32,0-17 15,0 0-15,0 17 0,0-18 16,17 54-16,-17-36 0,36-17 16,-19 53-16,-17-54 0,18 1 15,-1 17-15,1-17 16,0-1-16,-1-17 0,19 0 15,-19 0-15,36 0 0,-35-17 16,17 17-16,18-88 16,-53 52-16,18 1 0,-1-36 15,-17 36-15,18 0 0,0-89 16,-18 89 0,0 53 15,17 17-31,-17-17 15,0 17-15,0-17 0,18-1 16,-18 18-16,17-17 0,-17 0 0,36-1 16,-19-17-16,1 0 15,0 0-15,-1 0 0,1 0 0,53-35 16,-54 35 0,1-35-16,-1 17 0,1 1 0,0-19 15,-1 19-15,1-36 0,0 35 16,-18 0-16,0 1 0,0-1 0,0 1 15,-18 52 1,-17-18 0,-1 19-16,19-1 15,-1-17-15,18-1 0,-35 36 16,17-18-16,1 1 0,-1 52 16,0-35-1,18-35-15,0-1 0,0 1 16,53-18-16,-53 17 0,53 1 15,-35-18-15,17 0 0,0 0 16</inkml:trace>
  <inkml:trace contextRef="#ctx0" brushRef="#br0" timeOffset="64739.74">32808 8925 0,'0'-17'31,"18"17"-31,0 0 16,-1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4T05:29:34.0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21096 11747 0,'-18'0'0,"1"0"15,17-17 1,-18 17 0,36 0 109,-1 0-110,19 0-15,-1 0 16,-17 0-16,17 0 0,18 0 15,-18 0-15,0 0 0,36 0 16,-36 17-16,1-17 0,52 0 16,-53 18-16,18-18 0,35 0 15,0 18-15,-17-18 16,-18 17-16,-18-17 0,18 0 16,-18 0-16,18 18 0,-18-18 0,1 0 15,52 0-15,-53 18 0,0-18 16,54 0-16,-36 17 0,-18-17 15,71 0-15,-53 0 0,0 0 16,52 18-16,-52-18 0,35 0 16,18 18-16,-53-18 15,106 0 1,-106 0-16,0 17 0,53-17 16,-53 0-16,-1 0 0,37 0 15,-36 0-15,-1 18 0,54-18 16,-53 0-16,-17 0 0,69 0 15,-52 0-15,0 18 0,53-18 16,-53 0-16,0 0 0,0 0 0,70 0 16,-70 0-16,0 0 0,18 0 15,-18 0-15,-1 0 0,1 17 0,53-17 16,-53 18-16,0-18 0,53 17 16,-53-17-16,0 0 0,53 18 15,-54-18-15,1 18 0,53-18 16,-53 17-16,0-17 0,18 0 15,34 18-15,-52-18 0,0 0 16,0 0-16,0 0 0,0 18 16,0-18-16,53 0 0,0 0 15,-1 17-15,-52-17 16,0 0-16,35 18 16,-35-18-16,0 0 0,35 18 0,-35-18 15,0 0-15,71 17 16,-71-17-16,35 0 15,-35 0-15,-18 0 0,106 18 16,-106-18-16,18 0 0,18 17 16,-36-17-16,1 0 0,34 18 15,-35-18-15,1 0 0,17 0 16,-18 0-16,-18 18 0,1-18 16,17 0-16,-17 0 0,0 0 15,-1 0-15,1 0 0,0 0 0,-1 0 16,1 0-16,-1 0 0,1 0 15,17 0-15,-17 0 0,0 0 16,17 0-16,-17 0 0,-1 0 16,19 0-16,-19 0 0,1 0 15,-1 0-15,1 0 0,0 0 16,-1 0 0,-34 0 124,-19 0-124</inkml:trace>
  <inkml:trace contextRef="#ctx0" brushRef="#br0" timeOffset="1812.26">26864 8237 0,'-18'0'16,"18"18"0,0-36 93,18 1-93,-18-1-16,18-17 15,17 35-15,-17-18 0,17-17 16,-18 17-16,19 1 0,34-19 15,-34 19-15,17-1 0,52-17 16,-52 17-16,18 0 0,-18 1 0,70-18 16,-52 17-16,123-17 15,-124 17-15,-17 0 0,106-17 16,-53 17 0,-71 1-16,-17 17 0,17 0 15,-17 0-15,-18 17 63,-18-17-63,0 0 0,1 18 15,-36-18-15</inkml:trace>
  <inkml:trace contextRef="#ctx0" brushRef="#br0" timeOffset="2334.17">27076 7814 0,'0'0'0,"0"-18"16,35 1-16,-17-1 15,-1 0-15,19 18 16,-19-17-16,1 17 16,-1 0-1,-17 17 17,-17 1-32,-1 17 15,18-17-15,-53 35 0,18-35 16,17-1-16,-35 36 0,36-35 15,-1-1-15,-35 19 16,36-19-16,-1 1 0,0 0 16,1-18-16,-1 17 0,0-17 15,18 18-15,18-18 63,17 0-48,-35 18-15,18-18 0,0 0 16,34 17-16,-34-17 0,17 0 16,-17 18-16,0-1 0,-1-17 0,36 36 15,-35-19-15,0 1 16,-1 0-16</inkml:trace>
  <inkml:trace contextRef="#ctx0" brushRef="#br0" timeOffset="3762.41">29510 6862 0,'0'-36'0,"0"72"0,0-107 16,-18 71-16,18-18 15,0 1-15,0-1 16,0 36 31,0 17-47,18-17 15,-18 52-15,0-35 0,0 1 16,-18 70-16,18-54 0,-17 1 16,17 0-16,-36 18 0,36-18 0,-35 0 15,17 53-15,18-71 0,-17 0 16,17 0-16,0 36 0,-18-53 15,18 17-15,0-18 0,0 1 0,0 0 16,0-1-16,0 1 16,35-18-16,-17 18 0,17-18 15,-17 0-15,0-36 16,-1 36-16,1-35 0,-1 17 0,19-17 16,-19 0-16,1 17 0,-18-52 15,0 34-15,0 1 0,0-18 16,-35 18-16,35 17 0,-71-17 15,36 17-15,-18 1 0,-18-1 16,36 18-16,-18-18 0,-35 18 16,53 0-16,0 0 15,17 0-15,18-17 16,18 17 0,-18-18-16,35 18 0,-18-17 15,54-1-15,-36 0 16,1 18-16,34-35 0,-17 35 15,-18-18-15,1 18 0,52-17 16,-53-1-16,18 18 0,-35 0 16,-1 0-16,1 0 15,-18 18 1,0-1-16,0 1 16,18 0-16,-18-1 15,0 1-15,0 0 0,0-1 0,0 1 16,0-1-16,17 1 0,-17 0 0,0-1 15,0 1-15,0 0 0,18-1 16,-1 1-16,1-18 16,0 18-16,-1-18 0,19 0 15,-1 0-15,-17-36 0,-1 36 16,54-53-16,-54 18 16,19 0-16,-36 0 0,17-1 15,1 1-15,-18 0 0,0 17 16,0 0-16,0 1 15,0 52 1,-18 0-16,18-17 16,0 17-16,-17 18 15,17-35-15,0-1 0,0 54 16,0-53-16,17-1 0,1 1 16,-18 0-16,18-18 0,-1 0 15,-17 17-15,18-17 0,17 0 16,-17 0-16,-1-35 0,1 35 15,0-53-15</inkml:trace>
  <inkml:trace contextRef="#ctx0" brushRef="#br0" timeOffset="4125.82">30374 7108 0,'0'-17'31,"0"52"-15,-17 0-1,17 1-15,0-19 16,0 1-16,0 35 0,0-36 15,0 1-15,0 17 0,0-17 16,0 0-16,0-1 16,0-52 15,0 17-31,0 1 16,0-19-16,0 1 0,0-18 15,0 18-15,0 0 0,35-18 16,-18 35-16,-17 1 0,53-1 15,-35 18 1,0 0-16,-1 0 0,1 0 0,0 18 16,-1 17-16,1-18 15,-1 19-15,1-1 0,-18-17 16,18 17-16,-18 0 0,0-17 16,0 35-16,0-36 15,-18 19-15</inkml:trace>
  <inkml:trace contextRef="#ctx0" brushRef="#br0" timeOffset="4360.95">30903 7108 0,'0'0'0,"-17"-17"31,-1 17-15,18 35-16,0-17 15,-18 17-15,1-17 0,-1-1 0,0 54 16,18-54-16,-17 19 0,17-1 16,0-17-16,0-1 0,0 19 15,0-19-15,17 1 16,19-18-16,-19 0 0,1 0 16,35-35-16,-18-1 15,-17 1-15</inkml:trace>
  <inkml:trace contextRef="#ctx0" brushRef="#br0" timeOffset="4591.1">31327 6773 0,'0'-35'16,"0"70"-16,0-105 0,0 52 0,0-35 15,-18 53-15,18-17 0,-18-1 0,1 18 16,-1 0 0,18 35-16,-18 0 15,18-17-15,0 0 0,0 35 16,18-18-16,-18 0 0,18 36 15,-1-36-15,-17 0 0,18 36 16,-18-36-16,0 0 0,0 36 16,-35-18-16,35-35 0,-18 52 15,-17-35-15,17-17 0,18 0 16,-35 17-16,17-35 0</inkml:trace>
  <inkml:trace contextRef="#ctx0" brushRef="#br0" timeOffset="4908.35">31168 6985 0,'-35'0'0,"70"0"0,-88 0 15,18 0-15,17 0 16,18 18-16,0-1 16,35-17-16,-35 18 0,36-18 15,-1 18-15,0-18 0,36 17 16,-36-17-16,0 0 0,53 0 15,-52 0-15,-1 0 0,0 0 0,18-17 16,-35 17-16,0 0 0,-1-18 16,1 18-16,-18 18 31,0-1-31,0 18 16,0-17-16,0 0 0,0-1 15,-18 19-15,18-1 0,0-17 0,0-1 16,0 1-16,0-1 15,-17 1-15</inkml:trace>
  <inkml:trace contextRef="#ctx0" brushRef="#br0" timeOffset="5075.34">31785 6809 0,'0'0'0,"0"-18"0,0 0 0,-35 18 16,17-17-16,1 17 15,17 35 1,-18-35-16,18 18 0,0 17 16,0-17-16,35-1 0,-35 1 15,36-1-15,-19-17 0,19 18 0,-19 0 16</inkml:trace>
  <inkml:trace contextRef="#ctx0" brushRef="#br0" timeOffset="5373.56">32103 6985 0,'-36'0'0,"-52"0"32,71 0-32,-1 18 0,-35-1 15,53 19-15,-35-1 16,35-18-16,-18 36 16,18-35-16,0 0 0,35 35 15,-35-36-15,36-17 0,-19 18 16,1-18-16,17 0 0,36 0 15,-36-35-15,-17 35 0,52-53 16,-52 35-16,0-17 0,17-18 16,-17 18-16,-18-1 0,0-17 15,0 18-15,0 17 0,-36-17 16,-17 35-16,36-17 0,-36 17 16,17 0-16,19 0 15,-36 17-15,53 18 16,-18-35-16,18 18 0</inkml:trace>
  <inkml:trace contextRef="#ctx0" brushRef="#br0" timeOffset="5774.07">32350 7003 0,'-53'35'31,"53"-17"-31,0-1 15,0 1-15,0 35 16,0-36-16,0 19 16,0-19-16,0 1 0,0 17 15,17-17-15,-17-1 16,0-34 15,18 17-31,-18-35 0,0 17 16,18-70-16,-18 70 15,17-35-15,-17 18 16,0 17-16,18 1 0,0-19 16,-1 19-16,1 17 0,0 0 15,17 0 1,-18 35-16,1-17 16,0-18-16,-1 35 0,19 0 15,-19-17-15,1 17 0,0 18 16,-18-35-16,0 17 0,0 18 15,0-36-15,0 19 0,-36-19 0</inkml:trace>
  <inkml:trace contextRef="#ctx0" brushRef="#br0" timeOffset="6643.92">29739 5680 0,'18'0'0,"-36"0"0,36-18 0,-1 0 16,1 1-16,0 17 16,-18-18-16,17 18 15,-17 18 16,0 17-31,0-17 16,0-1-16,-35 19 0,35 17 16,0-36-16,0 18 0,-18 36 15,1-36-15,17 1 0,-18-1 16,18 0-16,0 0 0,0 1 0,-17 17 16,17-36-16,0 1 0,-18 0 15,18-1-15,0 1 0,0-53 31,35 35-31</inkml:trace>
  <inkml:trace contextRef="#ctx0" brushRef="#br0" timeOffset="7050.48">30215 5680 0,'0'-18'0,"-17"0"31,-1 18-31,0 36 16,1-36-16,-1 17 0,-35 36 16,36-35-16,-19 0 0,-17 34 15,18-16-15,0-1 0,0 18 16,-1-35-16,19-1 0,-1 36 16,0-35-16,18-1 15,0-52 16,18 35-31,-18-35 0,35 0 16,-35 17-16,18-17 0,0 17 16,-1 18-16,-17-18 0,18 18 15,0 0-15,-1 0 16,1 36 0,-1-1-16,1-17 0,0-1 0,-1 18 15,1-17-15,-18 17 0,18-17 0,-1 0 16,1 17-16,0-17 0,-1 17 15,1-17-15,-1-1 0,1 36 16,0-53 0,-1 18-16,1-18 15</inkml:trace>
  <inkml:trace contextRef="#ctx0" brushRef="#br0" timeOffset="7407.81">30409 6138 0,'0'0'16,"-17"0"-16,34-17 31,19-1-31,-19 18 16,1-35-16,17 17 16,-17 0-16,0-17 0,-1 0 15,1 17-15,-18-17 0,0 0 16,0-1-16,0 19 0,0-1 15,-18 1-15,18-1 0,-35 18 16,17 0-16,-17 35 16,17-17-16,-17 52 15,35-52-15,0 0 0,0 35 16,0-36-16,18 18 0,17 1 16,-35-19-16,35 1 0,1 17 15,-19-17-15,1-18 16,17 18-16,-17-18 0,-1 0 15,1 0-15,0 0 0,-1-36 16,1 36-16,0-17 0,-1-19 0</inkml:trace>
  <inkml:trace contextRef="#ctx0" brushRef="#br0" timeOffset="7716.19">30833 5909 0,'17'-18'16,"-17"1"-16,18-19 31,0 72-15,-1-36-1,1 17-15,17 36 16,-17-35-16,0 0 0,-1 17 16,1-18-16,-1 72 15,-17-72 1,0 1-16,-17-36 31,17-17-15,0-18-16,0 18 0,0 0 15,0-36-15,0 53 0,0-17 16,35-18-16,-17 36 0,-1-1 16,1 18-16,0-18 15,-1 18-15,19 0 0,-19 0 16,1 0-16,17 0 0,-17 0 0,-1 18 16,1-18-16,0 0 0</inkml:trace>
  <inkml:trace contextRef="#ctx0" brushRef="#br0" timeOffset="8110.44">31415 5874 0,'0'0'0,"0"17"31,0 1-15,0 0 0,0-1-16,0 1 0,0 17 15,0 18-15,0-35 0,0-1 16,0 36-16,0-35 0,0 0 15,0-1-15,-18 1 16,18-36 0,0-17-1,0-18-15,0 35 16,0-17-16,18-18 0,-18 18 16,17 0-16,19-18 15,-36 35-15,17 0 0,1 1 0,0 17 0,-1-18 16,1 18-16,35 0 15,-35 0-15,17 0 16,-18 0-16,1 18 0,0-18 0,17 17 16,-35 19-16,18-19 0,-18 1 15,17 0-15,-17-1 0,0 19 0,0 16 16,0-16-16,-17-19 0,-19 72 16,19-72-1</inkml:trace>
  <inkml:trace contextRef="#ctx0" brushRef="#br0" timeOffset="8739.52">31944 6174 0,'18'0'0,"17"-71"32,0 36-32,-17 17 15,-1 0-15,1 1 0,0-18 16,17-1-16,-17 1 15,-18 17-15,0 1 16,0-1-16,-18 18 16,0 0-16,-17 35 15,0-17-15,17 0 16,18-1-16,-17 1 0,-1 17 0,0 18 16,18-35-16,0-1 15,0 54-15,0-53 16,18 35-16,0-36 15,17-17-15,-18 0 16,36 0-16,-17 0 16,87-70-16,-88 52 15,1 0-15,52-52 0,-53 34 16,0 1-16,36-53 0,-53 53 16,17-1-16,0-52 15,-35 53-15,18 0 0,-18-18 0,0 18 16,0 17-16,-35-17 15,17 17-15,18 0 0,-18 1 16,1 17-16,-1-18 0,0 18 16,18 18 15,0 17-15,0-17-16,0-1 0,0 1 0,0 35 15,0-18-15,0-17 16,-17 123-1,17-106-15,-18 89 16,18-89-16,0 71 0,0-18 16,0-70-16,18 17 15,-1-18-15,-17 1 0,36-18 16,17 18-16,-36-18 16,1 0-16,35 0 0,-36 0 15,19 0-15,-1-18 16</inkml:trace>
  <inkml:trace contextRef="#ctx0" brushRef="#br0" timeOffset="8914.2">33196 6315 0,'0'0'0,"-17"-36"31,17 19-31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6F3-FC8F-45A7-B6E2-5A599C130A1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FA3B-EA9C-4C3B-82F1-C2B03CB9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6F3-FC8F-45A7-B6E2-5A599C130A1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FA3B-EA9C-4C3B-82F1-C2B03CB9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6F3-FC8F-45A7-B6E2-5A599C130A1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FA3B-EA9C-4C3B-82F1-C2B03CB9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3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6F3-FC8F-45A7-B6E2-5A599C130A1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FA3B-EA9C-4C3B-82F1-C2B03CB9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6F3-FC8F-45A7-B6E2-5A599C130A1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FA3B-EA9C-4C3B-82F1-C2B03CB9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6F3-FC8F-45A7-B6E2-5A599C130A1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FA3B-EA9C-4C3B-82F1-C2B03CB9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5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6F3-FC8F-45A7-B6E2-5A599C130A1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FA3B-EA9C-4C3B-82F1-C2B03CB9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6F3-FC8F-45A7-B6E2-5A599C130A1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FA3B-EA9C-4C3B-82F1-C2B03CB9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6F3-FC8F-45A7-B6E2-5A599C130A1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FA3B-EA9C-4C3B-82F1-C2B03CB9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6F3-FC8F-45A7-B6E2-5A599C130A1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FA3B-EA9C-4C3B-82F1-C2B03CB9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1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6F3-FC8F-45A7-B6E2-5A599C130A1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FA3B-EA9C-4C3B-82F1-C2B03CB9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AB6F3-FC8F-45A7-B6E2-5A599C130A1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FA3B-EA9C-4C3B-82F1-C2B03CB9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Support Vector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429000"/>
            <a:ext cx="6400800" cy="22098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(SVM)</a:t>
            </a:r>
          </a:p>
        </p:txBody>
      </p:sp>
    </p:spTree>
    <p:extLst>
      <p:ext uri="{BB962C8B-B14F-4D97-AF65-F5344CB8AC3E}">
        <p14:creationId xmlns:p14="http://schemas.microsoft.com/office/powerpoint/2010/main" val="344672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8E32217-2103-486E-94F4-41F1FD2CA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600"/>
            <a:ext cx="845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9ADCFD-3A14-464B-967C-BB61C9F3EA31}"/>
                  </a:ext>
                </a:extLst>
              </p14:cNvPr>
              <p14:cNvContentPartPr/>
              <p14:nvPr/>
            </p14:nvContentPartPr>
            <p14:xfrm>
              <a:off x="7575480" y="1968480"/>
              <a:ext cx="4375440" cy="243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9ADCFD-3A14-464B-967C-BB61C9F3EA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6120" y="1959120"/>
                <a:ext cx="4394160" cy="24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01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5A7C368-D47D-4757-857C-3458CFDB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2001"/>
            <a:ext cx="8382000" cy="520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182BDE-FFBC-4566-A8E8-90D1C991CE88}"/>
                  </a:ext>
                </a:extLst>
              </p14:cNvPr>
              <p14:cNvContentPartPr/>
              <p14:nvPr/>
            </p14:nvContentPartPr>
            <p14:xfrm>
              <a:off x="69840" y="12600"/>
              <a:ext cx="12116160" cy="6401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182BDE-FFBC-4566-A8E8-90D1C991CE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0" y="3240"/>
                <a:ext cx="1213488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94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8C2D590-8339-4F8D-86DC-62299AB0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95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5F8917-76A9-4EEF-AE23-454F94ADC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81534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2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C322AC-ABD6-49B7-AF82-A06F1A8A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933450"/>
            <a:ext cx="82677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42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EC7E686-162B-4598-B7E0-1AD9431A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685800"/>
            <a:ext cx="82010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5EA0F3A-C27D-45D4-9F75-FE31533B3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81075"/>
            <a:ext cx="82010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11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114C5AF-13B5-45B9-9434-6A611301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990600"/>
            <a:ext cx="8239125" cy="4986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55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5734228-1653-424D-AD52-6BEA98D3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587" y="3461438"/>
            <a:ext cx="4492317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FFC3EA8-F2DD-4828-945A-DF63B59B5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609600"/>
            <a:ext cx="4177145" cy="266446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8236085-89C7-4361-BA8D-22D05AC1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84" y="609600"/>
            <a:ext cx="4260000" cy="26644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2D9BC3-8882-4DE6-80D4-812EC7553956}"/>
                  </a:ext>
                </a:extLst>
              </p14:cNvPr>
              <p14:cNvContentPartPr/>
              <p14:nvPr/>
            </p14:nvContentPartPr>
            <p14:xfrm>
              <a:off x="69840" y="133200"/>
              <a:ext cx="11919240" cy="5582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2D9BC3-8882-4DE6-80D4-812EC75539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80" y="123840"/>
                <a:ext cx="11937960" cy="56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10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75112AD-020A-4D41-B674-4C2373B42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81534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D2E0E02-568C-4140-82FA-50747781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Support Vectors, Maximum Margin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F07ABB-FABD-441E-9884-EF3E68229B02}"/>
                  </a:ext>
                </a:extLst>
              </p14:cNvPr>
              <p14:cNvContentPartPr/>
              <p14:nvPr/>
            </p14:nvContentPartPr>
            <p14:xfrm>
              <a:off x="76320" y="647640"/>
              <a:ext cx="10204560" cy="480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F07ABB-FABD-441E-9884-EF3E68229B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0" y="638280"/>
                <a:ext cx="10223280" cy="48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72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FB02-B879-4226-99E4-3E45A362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usual Machine Learners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A795-0DDB-4C20-BAFE-93E4F1C5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135563"/>
          </a:xfrm>
        </p:spPr>
        <p:txBody>
          <a:bodyPr/>
          <a:lstStyle/>
          <a:p>
            <a:pPr algn="just"/>
            <a:r>
              <a:rPr lang="en-US" dirty="0"/>
              <a:t>Suppose you are training a model to identify apples and oranges.</a:t>
            </a:r>
          </a:p>
          <a:p>
            <a:pPr algn="just"/>
            <a:r>
              <a:rPr lang="en-US" dirty="0"/>
              <a:t>Usually the common machine learners look for objects that are very close to apples/oranges. That is, they learn from the similarity patterns.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FC434-F802-4199-B39D-FDDD2D29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114800"/>
            <a:ext cx="38862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102DBD1-C47E-49AA-889C-921A5EBD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18" y="4114800"/>
            <a:ext cx="4876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74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6E7D-B25D-4A3C-94F3-54C7B8C1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r>
              <a:rPr lang="en-US" dirty="0"/>
              <a:t>How do SVMs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5161-3732-40D8-8A0E-4537EDBF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838201"/>
            <a:ext cx="8991600" cy="5287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SVMs look for </a:t>
            </a:r>
            <a:r>
              <a:rPr lang="en-US" sz="2600" b="1" dirty="0">
                <a:solidFill>
                  <a:srgbClr val="FF6600"/>
                </a:solidFill>
              </a:rPr>
              <a:t>apples that are more like oranges </a:t>
            </a:r>
          </a:p>
          <a:p>
            <a:pPr marL="0" indent="0" algn="ctr">
              <a:buNone/>
            </a:pPr>
            <a:r>
              <a:rPr lang="en-US" sz="2600" dirty="0"/>
              <a:t>And</a:t>
            </a:r>
          </a:p>
          <a:p>
            <a:pPr marL="0" indent="0" algn="just">
              <a:buNone/>
            </a:pPr>
            <a:r>
              <a:rPr lang="en-US" sz="2600" dirty="0"/>
              <a:t>     For </a:t>
            </a:r>
            <a:r>
              <a:rPr lang="en-US" sz="2600" b="1" dirty="0">
                <a:solidFill>
                  <a:srgbClr val="00B050"/>
                </a:solidFill>
              </a:rPr>
              <a:t>oranges that are more like apples</a:t>
            </a:r>
          </a:p>
          <a:p>
            <a:pPr algn="just"/>
            <a:r>
              <a:rPr lang="en-US" sz="2600" dirty="0"/>
              <a:t>This essentially means SVMs learn from the dissimilar patterns. Using this knowledge they construct the margin that would be the decision boundary for separation of classes.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363318D-F2C4-43B1-BF89-1ED3E5F2B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5" y="3665866"/>
            <a:ext cx="6324601" cy="3192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D5EEC2-AFF4-472F-B3E3-5CCDEAC324A1}"/>
                  </a:ext>
                </a:extLst>
              </p14:cNvPr>
              <p14:cNvContentPartPr/>
              <p14:nvPr/>
            </p14:nvContentPartPr>
            <p14:xfrm>
              <a:off x="1942920" y="3720960"/>
              <a:ext cx="9963720" cy="140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D5EEC2-AFF4-472F-B3E3-5CCDEAC324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3560" y="3711600"/>
                <a:ext cx="9982440" cy="14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5D6E43-4157-4AD9-9FC8-67E7EE1C05C3}"/>
                  </a:ext>
                </a:extLst>
              </p14:cNvPr>
              <p14:cNvContentPartPr/>
              <p14:nvPr/>
            </p14:nvContentPartPr>
            <p14:xfrm>
              <a:off x="2730600" y="44280"/>
              <a:ext cx="8242560" cy="2737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5D6E43-4157-4AD9-9FC8-67E7EE1C05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1240" y="34920"/>
                <a:ext cx="8261280" cy="27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10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3A0399-4066-4D93-8EE5-D70E6B562DBD}"/>
                  </a:ext>
                </a:extLst>
              </p14:cNvPr>
              <p14:cNvContentPartPr/>
              <p14:nvPr/>
            </p14:nvContentPartPr>
            <p14:xfrm>
              <a:off x="495360" y="0"/>
              <a:ext cx="11055600" cy="593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3A0399-4066-4D93-8EE5-D70E6B562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-9360"/>
                <a:ext cx="11074320" cy="59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77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2F80ABF-0C99-4AB4-9D16-9F36E9D4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04800"/>
            <a:ext cx="84391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7E631A-2C6F-4A70-BB0B-AEE29BD3ACE4}"/>
                  </a:ext>
                </a:extLst>
              </p14:cNvPr>
              <p14:cNvContentPartPr/>
              <p14:nvPr/>
            </p14:nvContentPartPr>
            <p14:xfrm>
              <a:off x="3041640" y="1816200"/>
              <a:ext cx="8725320" cy="2781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7E631A-2C6F-4A70-BB0B-AEE29BD3AC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2280" y="1806840"/>
                <a:ext cx="8744040" cy="28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62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2C1E1C1-B672-4D14-BB82-EB1BABB42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38200"/>
            <a:ext cx="8382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67541C-4D72-452A-ADB0-26EE940F70A7}"/>
                  </a:ext>
                </a:extLst>
              </p14:cNvPr>
              <p14:cNvContentPartPr/>
              <p14:nvPr/>
            </p14:nvContentPartPr>
            <p14:xfrm>
              <a:off x="95400" y="57240"/>
              <a:ext cx="12090600" cy="577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67541C-4D72-452A-ADB0-26EE940F7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40" y="47880"/>
                <a:ext cx="12109320" cy="57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45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685CADC-C050-4FD9-8E60-F623896CF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09" y="685801"/>
            <a:ext cx="8458200" cy="542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1048CF-97F5-4D44-B43E-19D17D784CD6}"/>
                  </a:ext>
                </a:extLst>
              </p14:cNvPr>
              <p14:cNvContentPartPr/>
              <p14:nvPr/>
            </p14:nvContentPartPr>
            <p14:xfrm>
              <a:off x="0" y="88920"/>
              <a:ext cx="12084480" cy="3124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1048CF-97F5-4D44-B43E-19D17D784C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79560"/>
                <a:ext cx="1210320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09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108</Words>
  <Application>Microsoft Office PowerPoint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Support Vector Machine</vt:lpstr>
      <vt:lpstr>PowerPoint Presentation</vt:lpstr>
      <vt:lpstr>Support Vectors, Maximum Margin</vt:lpstr>
      <vt:lpstr>How do usual Machine Learners work?</vt:lpstr>
      <vt:lpstr>How do SVMs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</dc:creator>
  <cp:lastModifiedBy>Deepa Mulimani</cp:lastModifiedBy>
  <cp:revision>14</cp:revision>
  <dcterms:created xsi:type="dcterms:W3CDTF">2019-10-20T10:32:31Z</dcterms:created>
  <dcterms:modified xsi:type="dcterms:W3CDTF">2021-05-24T05:42:04Z</dcterms:modified>
</cp:coreProperties>
</file>