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-10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1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41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47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621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28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928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72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2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6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69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00891" y="402773"/>
            <a:ext cx="10763795" cy="41169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Automated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eller Machine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(ATM)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1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       </a:t>
            </a:r>
            <a:r>
              <a:rPr lang="en-US" sz="4400" dirty="0" smtClean="0">
                <a:solidFill>
                  <a:srgbClr val="FF0000"/>
                </a:solidFill>
              </a:rPr>
              <a:t>THANK YOU    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6572"/>
            <a:ext cx="9905998" cy="99277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Introduction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49531"/>
            <a:ext cx="9905998" cy="55778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This machine was  originally created for dispending cash to customers and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Helps them to check their account  balance.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>
                <a:solidFill>
                  <a:srgbClr val="FFFF00"/>
                </a:solidFill>
              </a:rPr>
              <a:t>1) Welcome page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2)Login page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3)Menu page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</a:t>
            </a:r>
            <a:r>
              <a:rPr lang="en-US" sz="2400" dirty="0" smtClean="0">
                <a:solidFill>
                  <a:srgbClr val="FFFF00"/>
                </a:solidFill>
              </a:rPr>
              <a:t>        3.1)  Balance </a:t>
            </a:r>
            <a:r>
              <a:rPr lang="en-US" sz="2400" dirty="0">
                <a:solidFill>
                  <a:srgbClr val="FFFF00"/>
                </a:solidFill>
              </a:rPr>
              <a:t>enquiry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</a:t>
            </a:r>
            <a:r>
              <a:rPr lang="en-US" sz="2400" dirty="0" smtClean="0">
                <a:solidFill>
                  <a:srgbClr val="FFFF00"/>
                </a:solidFill>
              </a:rPr>
              <a:t>         3.2)  Balance </a:t>
            </a:r>
            <a:r>
              <a:rPr lang="en-US" sz="2400" dirty="0">
                <a:solidFill>
                  <a:srgbClr val="FFFF00"/>
                </a:solidFill>
              </a:rPr>
              <a:t>withdraw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</a:t>
            </a:r>
            <a:r>
              <a:rPr lang="en-US" sz="2400" dirty="0" smtClean="0">
                <a:solidFill>
                  <a:srgbClr val="FFFF00"/>
                </a:solidFill>
              </a:rPr>
              <a:t>         3.3)  Mini </a:t>
            </a:r>
            <a:r>
              <a:rPr lang="en-US" sz="2400" dirty="0">
                <a:solidFill>
                  <a:srgbClr val="FFFF00"/>
                </a:solidFill>
              </a:rPr>
              <a:t>statement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</a:t>
            </a:r>
            <a:r>
              <a:rPr lang="en-US" sz="2400" dirty="0" smtClean="0">
                <a:solidFill>
                  <a:srgbClr val="FFFF00"/>
                </a:solidFill>
              </a:rPr>
              <a:t>         3.4)  Quit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4503"/>
            <a:ext cx="10353762" cy="41801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Flow chart 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3795" y="627018"/>
            <a:ext cx="2821577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324584" y="1058092"/>
            <a:ext cx="0" cy="48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45029" y="1476102"/>
            <a:ext cx="269034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24583" y="2090057"/>
            <a:ext cx="0" cy="53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1723389" y="2632165"/>
            <a:ext cx="1202388" cy="10842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324583" y="3716382"/>
            <a:ext cx="0" cy="60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6486" y="2782388"/>
            <a:ext cx="1347107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15259" y="6121580"/>
            <a:ext cx="1201178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36336" y="5788478"/>
            <a:ext cx="1630198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15259" y="3051808"/>
            <a:ext cx="0" cy="30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28172" y="3357154"/>
            <a:ext cx="1198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27145" y="1814102"/>
            <a:ext cx="1639389" cy="64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enquiry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18223" y="4676503"/>
            <a:ext cx="1218113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6336" y="2924446"/>
            <a:ext cx="163019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withdraw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16437" y="4189911"/>
            <a:ext cx="1650097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 statement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215259" y="2134143"/>
            <a:ext cx="0" cy="103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28172" y="2135770"/>
            <a:ext cx="1133018" cy="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5043593" y="3174274"/>
            <a:ext cx="117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14" idx="1"/>
          </p:cNvCxnSpPr>
          <p:nvPr/>
        </p:nvCxnSpPr>
        <p:spPr>
          <a:xfrm>
            <a:off x="2925777" y="3174274"/>
            <a:ext cx="77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01783" y="4323807"/>
            <a:ext cx="2494703" cy="5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Times New Roman" pitchFamily="18" charset="0"/>
              </a:rPr>
              <a:t>Error Message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3690"/>
            <a:ext cx="10353762" cy="169817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Welcome page  : 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01784"/>
            <a:ext cx="10353762" cy="54864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251437"/>
            <a:ext cx="10152185" cy="536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34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4320"/>
            <a:ext cx="10353762" cy="87521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Login page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49531"/>
            <a:ext cx="10353762" cy="54472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60586"/>
            <a:ext cx="10339754" cy="549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84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0" y="0"/>
            <a:ext cx="10248655" cy="131934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Menu page 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1" y="938893"/>
            <a:ext cx="10246179" cy="523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0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Balance enquiry 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698014"/>
            <a:ext cx="9837964" cy="482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17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Balance withdraw 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" y="1531484"/>
            <a:ext cx="10213522" cy="467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1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Quit 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57" y="1785938"/>
            <a:ext cx="9593036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227</TotalTime>
  <Words>97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 Automated Teller Machine   (ATM) </vt:lpstr>
      <vt:lpstr>Introduction :</vt:lpstr>
      <vt:lpstr>Flow chart :</vt:lpstr>
      <vt:lpstr> Welcome page  :    </vt:lpstr>
      <vt:lpstr> Login page :</vt:lpstr>
      <vt:lpstr>Menu page : </vt:lpstr>
      <vt:lpstr>Balance enquiry :</vt:lpstr>
      <vt:lpstr>Balance withdraw :</vt:lpstr>
      <vt:lpstr>Quit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teller machine                       (atm)</dc:title>
  <dc:creator>vikram</dc:creator>
  <cp:lastModifiedBy>IG, hwdlab1C</cp:lastModifiedBy>
  <cp:revision>29</cp:revision>
  <dcterms:created xsi:type="dcterms:W3CDTF">2017-07-26T17:47:45Z</dcterms:created>
  <dcterms:modified xsi:type="dcterms:W3CDTF">2017-07-27T09:10:29Z</dcterms:modified>
</cp:coreProperties>
</file>