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Default Extension="jpg" ContentType="image/jp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x="10693400" cy="7569200"/>
  <p:notesSz cx="10693400" cy="75692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481" y="2346452"/>
            <a:ext cx="9094788" cy="15895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962" y="4238752"/>
            <a:ext cx="7489825" cy="18923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0" i="0">
                <a:solidFill>
                  <a:srgbClr val="3E3E3E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55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0" i="0">
                <a:solidFill>
                  <a:srgbClr val="3E3E3E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534987" y="1740916"/>
            <a:ext cx="4654391" cy="499567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5510371" y="1740916"/>
            <a:ext cx="4654391" cy="499567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7" y="6387083"/>
            <a:ext cx="10689590" cy="399415"/>
          </a:xfrm>
          <a:custGeom>
            <a:avLst/>
            <a:gdLst/>
            <a:ahLst/>
            <a:cxnLst/>
            <a:rect l="l" t="t" r="r" b="b"/>
            <a:pathLst>
              <a:path w="10689590" h="399415">
                <a:moveTo>
                  <a:pt x="10689082" y="0"/>
                </a:moveTo>
                <a:lnTo>
                  <a:pt x="0" y="0"/>
                </a:lnTo>
                <a:lnTo>
                  <a:pt x="0" y="399160"/>
                </a:lnTo>
                <a:lnTo>
                  <a:pt x="10689082" y="399160"/>
                </a:lnTo>
                <a:lnTo>
                  <a:pt x="10689082" y="0"/>
                </a:lnTo>
                <a:close/>
              </a:path>
            </a:pathLst>
          </a:custGeom>
          <a:solidFill>
            <a:srgbClr val="BB562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0" y="6327647"/>
            <a:ext cx="10689590" cy="56515"/>
          </a:xfrm>
          <a:custGeom>
            <a:avLst/>
            <a:gdLst/>
            <a:ahLst/>
            <a:cxnLst/>
            <a:rect l="l" t="t" r="r" b="b"/>
            <a:pathLst>
              <a:path w="10689590" h="56514">
                <a:moveTo>
                  <a:pt x="10689082" y="0"/>
                </a:moveTo>
                <a:lnTo>
                  <a:pt x="0" y="0"/>
                </a:lnTo>
                <a:lnTo>
                  <a:pt x="0" y="56260"/>
                </a:lnTo>
                <a:lnTo>
                  <a:pt x="10689082" y="56260"/>
                </a:lnTo>
                <a:lnTo>
                  <a:pt x="10689082" y="0"/>
                </a:lnTo>
                <a:close/>
              </a:path>
            </a:pathLst>
          </a:custGeom>
          <a:solidFill>
            <a:srgbClr val="E3831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0" i="0">
                <a:solidFill>
                  <a:srgbClr val="3E3E3E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387083"/>
            <a:ext cx="10692130" cy="399415"/>
          </a:xfrm>
          <a:custGeom>
            <a:avLst/>
            <a:gdLst/>
            <a:ahLst/>
            <a:cxnLst/>
            <a:rect l="l" t="t" r="r" b="b"/>
            <a:pathLst>
              <a:path w="10692130" h="399415">
                <a:moveTo>
                  <a:pt x="10692003" y="0"/>
                </a:moveTo>
                <a:lnTo>
                  <a:pt x="0" y="0"/>
                </a:lnTo>
                <a:lnTo>
                  <a:pt x="0" y="399160"/>
                </a:lnTo>
                <a:lnTo>
                  <a:pt x="10692003" y="399160"/>
                </a:lnTo>
                <a:lnTo>
                  <a:pt x="10692003" y="0"/>
                </a:lnTo>
                <a:close/>
              </a:path>
            </a:pathLst>
          </a:custGeom>
          <a:solidFill>
            <a:srgbClr val="BB562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0" y="6327642"/>
            <a:ext cx="10692130" cy="57785"/>
          </a:xfrm>
          <a:custGeom>
            <a:avLst/>
            <a:gdLst/>
            <a:ahLst/>
            <a:cxnLst/>
            <a:rect l="l" t="t" r="r" b="b"/>
            <a:pathLst>
              <a:path w="10692130" h="57785">
                <a:moveTo>
                  <a:pt x="10692003" y="0"/>
                </a:moveTo>
                <a:lnTo>
                  <a:pt x="0" y="0"/>
                </a:lnTo>
                <a:lnTo>
                  <a:pt x="0" y="57409"/>
                </a:lnTo>
                <a:lnTo>
                  <a:pt x="10692003" y="57409"/>
                </a:lnTo>
                <a:lnTo>
                  <a:pt x="10692003" y="0"/>
                </a:lnTo>
                <a:close/>
              </a:path>
            </a:pathLst>
          </a:custGeom>
          <a:solidFill>
            <a:srgbClr val="E3831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1046988" y="2296667"/>
            <a:ext cx="8741410" cy="0"/>
          </a:xfrm>
          <a:custGeom>
            <a:avLst/>
            <a:gdLst/>
            <a:ahLst/>
            <a:cxnLst/>
            <a:rect l="l" t="t" r="r" b="b"/>
            <a:pathLst>
              <a:path w="8741410" h="0">
                <a:moveTo>
                  <a:pt x="0" y="0"/>
                </a:moveTo>
                <a:lnTo>
                  <a:pt x="8741283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605152" y="1278127"/>
            <a:ext cx="7489444" cy="9232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00" b="0" i="0">
                <a:solidFill>
                  <a:srgbClr val="3E3E3E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12394" y="3111500"/>
            <a:ext cx="9474961" cy="24428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5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637915" y="7039356"/>
            <a:ext cx="3423920" cy="3784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534987" y="7039356"/>
            <a:ext cx="2460942" cy="3784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7703820" y="7039356"/>
            <a:ext cx="2460942" cy="3784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g"/><Relationship Id="rId3" Type="http://schemas.openxmlformats.org/officeDocument/2006/relationships/image" Target="../media/image14.jpg"/><Relationship Id="rId4" Type="http://schemas.openxmlformats.org/officeDocument/2006/relationships/image" Target="../media/image15.jpg"/><Relationship Id="rId5" Type="http://schemas.openxmlformats.org/officeDocument/2006/relationships/image" Target="../media/image16.jp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jpg"/><Relationship Id="rId3" Type="http://schemas.openxmlformats.org/officeDocument/2006/relationships/image" Target="../media/image18.jpg"/><Relationship Id="rId4" Type="http://schemas.openxmlformats.org/officeDocument/2006/relationships/image" Target="../media/image19.jpg"/><Relationship Id="rId5" Type="http://schemas.openxmlformats.org/officeDocument/2006/relationships/image" Target="../media/image20.jp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jpg"/><Relationship Id="rId3" Type="http://schemas.openxmlformats.org/officeDocument/2006/relationships/image" Target="../media/image22.jpg"/><Relationship Id="rId4" Type="http://schemas.openxmlformats.org/officeDocument/2006/relationships/image" Target="../media/image23.jp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4.jp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5.jpg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jpg"/><Relationship Id="rId3" Type="http://schemas.openxmlformats.org/officeDocument/2006/relationships/image" Target="../media/image27.jpg"/><Relationship Id="rId4" Type="http://schemas.openxmlformats.org/officeDocument/2006/relationships/image" Target="../media/image28.jpg"/><Relationship Id="rId5" Type="http://schemas.openxmlformats.org/officeDocument/2006/relationships/image" Target="../media/image29.jp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jpg"/><Relationship Id="rId3" Type="http://schemas.openxmlformats.org/officeDocument/2006/relationships/image" Target="../media/image31.jpg"/><Relationship Id="rId4" Type="http://schemas.openxmlformats.org/officeDocument/2006/relationships/image" Target="../media/image32.jpg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jpg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jpg"/><Relationship Id="rId3" Type="http://schemas.openxmlformats.org/officeDocument/2006/relationships/image" Target="../media/image35.jpg"/></Relationships>
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6.jpg"/><Relationship Id="rId3" Type="http://schemas.openxmlformats.org/officeDocument/2006/relationships/image" Target="../media/image37.jpg"/></Relationships>
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jpg"/><Relationship Id="rId3" Type="http://schemas.openxmlformats.org/officeDocument/2006/relationships/image" Target="../media/image39.jpg"/></Relationships>
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0.jpg"/></Relationships>
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Relationship Id="rId3" Type="http://schemas.openxmlformats.org/officeDocument/2006/relationships/image" Target="../media/image4.jp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Relationship Id="rId3" Type="http://schemas.openxmlformats.org/officeDocument/2006/relationships/image" Target="../media/image6.jpg"/><Relationship Id="rId4" Type="http://schemas.openxmlformats.org/officeDocument/2006/relationships/image" Target="../media/image7.jp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59357" y="1469897"/>
            <a:ext cx="24765" cy="24765"/>
          </a:xfrm>
          <a:custGeom>
            <a:avLst/>
            <a:gdLst/>
            <a:ahLst/>
            <a:cxnLst/>
            <a:rect l="l" t="t" r="r" b="b"/>
            <a:pathLst>
              <a:path w="24765" h="24765">
                <a:moveTo>
                  <a:pt x="19151" y="0"/>
                </a:moveTo>
                <a:lnTo>
                  <a:pt x="5549" y="0"/>
                </a:lnTo>
                <a:lnTo>
                  <a:pt x="0" y="5587"/>
                </a:lnTo>
                <a:lnTo>
                  <a:pt x="0" y="19303"/>
                </a:lnTo>
                <a:lnTo>
                  <a:pt x="5549" y="24764"/>
                </a:lnTo>
                <a:lnTo>
                  <a:pt x="19151" y="24764"/>
                </a:lnTo>
                <a:lnTo>
                  <a:pt x="24739" y="19303"/>
                </a:lnTo>
                <a:lnTo>
                  <a:pt x="24739" y="12446"/>
                </a:lnTo>
                <a:lnTo>
                  <a:pt x="24739" y="5587"/>
                </a:lnTo>
                <a:lnTo>
                  <a:pt x="1915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263520" y="1368678"/>
            <a:ext cx="6413500" cy="574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latin typeface="Times New Roman"/>
                <a:cs typeface="Times New Roman"/>
              </a:rPr>
              <a:t>SELF</a:t>
            </a:r>
            <a:r>
              <a:rPr dirty="0" sz="1800" spc="-7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PROJECT</a:t>
            </a:r>
            <a:r>
              <a:rPr dirty="0" sz="1800" spc="415" b="1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- </a:t>
            </a:r>
            <a:r>
              <a:rPr dirty="0" sz="1800" spc="-5" b="1">
                <a:latin typeface="Times New Roman"/>
                <a:cs typeface="Times New Roman"/>
              </a:rPr>
              <a:t>MALLURI</a:t>
            </a:r>
            <a:r>
              <a:rPr dirty="0" sz="1800" b="1">
                <a:latin typeface="Times New Roman"/>
                <a:cs typeface="Times New Roman"/>
              </a:rPr>
              <a:t> </a:t>
            </a:r>
            <a:r>
              <a:rPr dirty="0" sz="1800" spc="-5" b="1">
                <a:latin typeface="Times New Roman"/>
                <a:cs typeface="Times New Roman"/>
              </a:rPr>
              <a:t>HEMANTH</a:t>
            </a:r>
            <a:r>
              <a:rPr dirty="0" sz="1800" b="1">
                <a:latin typeface="Times New Roman"/>
                <a:cs typeface="Times New Roman"/>
              </a:rPr>
              <a:t> </a:t>
            </a:r>
            <a:r>
              <a:rPr dirty="0" sz="1800" spc="-5" b="1">
                <a:latin typeface="Times New Roman"/>
                <a:cs typeface="Times New Roman"/>
              </a:rPr>
              <a:t>KUMAR</a:t>
            </a:r>
            <a:r>
              <a:rPr dirty="0" sz="1800" spc="44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160040096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800" spc="-5" b="1">
                <a:latin typeface="Times New Roman"/>
                <a:cs typeface="Times New Roman"/>
              </a:rPr>
              <a:t>(ENERGY</a:t>
            </a:r>
            <a:r>
              <a:rPr dirty="0" sz="1800" spc="-60" b="1">
                <a:latin typeface="Times New Roman"/>
                <a:cs typeface="Times New Roman"/>
              </a:rPr>
              <a:t> </a:t>
            </a:r>
            <a:r>
              <a:rPr dirty="0" sz="1800" spc="-5" b="1">
                <a:latin typeface="Times New Roman"/>
                <a:cs typeface="Times New Roman"/>
              </a:rPr>
              <a:t>USE</a:t>
            </a:r>
            <a:r>
              <a:rPr dirty="0" sz="1800" b="1">
                <a:latin typeface="Times New Roman"/>
                <a:cs typeface="Times New Roman"/>
              </a:rPr>
              <a:t> &amp;</a:t>
            </a:r>
            <a:r>
              <a:rPr dirty="0" sz="1800" spc="-30" b="1">
                <a:latin typeface="Times New Roman"/>
                <a:cs typeface="Times New Roman"/>
              </a:rPr>
              <a:t> </a:t>
            </a:r>
            <a:r>
              <a:rPr dirty="0" sz="1800" spc="-5" b="1">
                <a:latin typeface="Times New Roman"/>
                <a:cs typeface="Times New Roman"/>
              </a:rPr>
              <a:t>TIME USE</a:t>
            </a:r>
            <a:r>
              <a:rPr dirty="0" sz="1800" spc="5" b="1">
                <a:latin typeface="Times New Roman"/>
                <a:cs typeface="Times New Roman"/>
              </a:rPr>
              <a:t> </a:t>
            </a:r>
            <a:r>
              <a:rPr dirty="0" sz="1800" spc="-5" b="1">
                <a:latin typeface="Times New Roman"/>
                <a:cs typeface="Times New Roman"/>
              </a:rPr>
              <a:t>INDIAN</a:t>
            </a:r>
            <a:r>
              <a:rPr dirty="0" sz="1800" spc="15" b="1">
                <a:latin typeface="Times New Roman"/>
                <a:cs typeface="Times New Roman"/>
              </a:rPr>
              <a:t> </a:t>
            </a:r>
            <a:r>
              <a:rPr dirty="0" sz="1800" spc="-5" b="1">
                <a:latin typeface="Times New Roman"/>
                <a:cs typeface="Times New Roman"/>
              </a:rPr>
              <a:t>HOUSEHOLD)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algn="ctr" marL="29209">
              <a:lnSpc>
                <a:spcPct val="100000"/>
              </a:lnSpc>
              <a:spcBef>
                <a:spcPts val="100"/>
              </a:spcBef>
            </a:pPr>
            <a:r>
              <a:rPr dirty="0" spc="-210"/>
              <a:t>TRAVELLING</a:t>
            </a:r>
          </a:p>
          <a:p>
            <a:pPr algn="ctr">
              <a:lnSpc>
                <a:spcPct val="100000"/>
              </a:lnSpc>
              <a:spcBef>
                <a:spcPts val="885"/>
              </a:spcBef>
            </a:pPr>
            <a:r>
              <a:rPr dirty="0" sz="95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950" spc="1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950" spc="-5">
                <a:solidFill>
                  <a:srgbClr val="000000"/>
                </a:solidFill>
                <a:latin typeface="Calibri"/>
                <a:cs typeface="Calibri"/>
              </a:rPr>
              <a:t>data</a:t>
            </a:r>
            <a:r>
              <a:rPr dirty="0" sz="950" spc="-2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950" spc="-5">
                <a:solidFill>
                  <a:srgbClr val="000000"/>
                </a:solidFill>
                <a:latin typeface="Calibri"/>
                <a:cs typeface="Calibri"/>
              </a:rPr>
              <a:t>indicates</a:t>
            </a:r>
            <a:r>
              <a:rPr dirty="0" sz="950" spc="1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950" spc="-5">
                <a:solidFill>
                  <a:srgbClr val="000000"/>
                </a:solidFill>
                <a:latin typeface="Calibri"/>
                <a:cs typeface="Calibri"/>
              </a:rPr>
              <a:t>usage</a:t>
            </a:r>
            <a:r>
              <a:rPr dirty="0" sz="950" spc="1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950" spc="-5">
                <a:solidFill>
                  <a:srgbClr val="000000"/>
                </a:solidFill>
                <a:latin typeface="Calibri"/>
                <a:cs typeface="Calibri"/>
              </a:rPr>
              <a:t>pattern</a:t>
            </a:r>
            <a:r>
              <a:rPr dirty="0" sz="950" spc="-1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950" spc="-5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dirty="0" sz="950" spc="2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950" spc="-5">
                <a:solidFill>
                  <a:srgbClr val="000000"/>
                </a:solidFill>
                <a:latin typeface="Calibri"/>
                <a:cs typeface="Calibri"/>
              </a:rPr>
              <a:t>respective</a:t>
            </a:r>
            <a:r>
              <a:rPr dirty="0" sz="950" spc="1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950" spc="-5">
                <a:solidFill>
                  <a:srgbClr val="000000"/>
                </a:solidFill>
                <a:latin typeface="Calibri"/>
                <a:cs typeface="Calibri"/>
              </a:rPr>
              <a:t>entity</a:t>
            </a:r>
            <a:r>
              <a:rPr dirty="0" sz="950" spc="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000000"/>
                </a:solidFill>
                <a:latin typeface="Calibri"/>
                <a:cs typeface="Calibri"/>
              </a:rPr>
              <a:t>and </a:t>
            </a:r>
            <a:r>
              <a:rPr dirty="0" sz="950" spc="-5">
                <a:solidFill>
                  <a:srgbClr val="000000"/>
                </a:solidFill>
                <a:latin typeface="Calibri"/>
                <a:cs typeface="Calibri"/>
              </a:rPr>
              <a:t>is</a:t>
            </a:r>
            <a:r>
              <a:rPr dirty="0" sz="950" spc="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950" spc="-5">
                <a:solidFill>
                  <a:srgbClr val="000000"/>
                </a:solidFill>
                <a:latin typeface="Calibri"/>
                <a:cs typeface="Calibri"/>
              </a:rPr>
              <a:t>based</a:t>
            </a:r>
            <a:r>
              <a:rPr dirty="0" sz="950" spc="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950" spc="-5">
                <a:solidFill>
                  <a:srgbClr val="000000"/>
                </a:solidFill>
                <a:latin typeface="Calibri"/>
                <a:cs typeface="Calibri"/>
              </a:rPr>
              <a:t>on the</a:t>
            </a:r>
            <a:r>
              <a:rPr dirty="0" sz="950" spc="1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950" spc="-5">
                <a:solidFill>
                  <a:srgbClr val="000000"/>
                </a:solidFill>
                <a:latin typeface="Calibri"/>
                <a:cs typeface="Calibri"/>
              </a:rPr>
              <a:t>survey</a:t>
            </a:r>
            <a:r>
              <a:rPr dirty="0" sz="950" spc="1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950" spc="-5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dirty="0" sz="950" spc="-1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950" spc="-5">
                <a:solidFill>
                  <a:srgbClr val="000000"/>
                </a:solidFill>
                <a:latin typeface="Calibri"/>
                <a:cs typeface="Calibri"/>
              </a:rPr>
              <a:t>115</a:t>
            </a:r>
            <a:r>
              <a:rPr dirty="0" sz="950" spc="5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950" spc="-5">
                <a:solidFill>
                  <a:srgbClr val="000000"/>
                </a:solidFill>
                <a:latin typeface="Calibri"/>
                <a:cs typeface="Calibri"/>
              </a:rPr>
              <a:t>people.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03503" y="5100573"/>
            <a:ext cx="8406130" cy="12128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62255" indent="-25019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62255" algn="l"/>
                <a:tab pos="262890" algn="l"/>
              </a:tabLst>
            </a:pPr>
            <a:r>
              <a:rPr dirty="0" sz="1550" spc="5">
                <a:latin typeface="Calibri"/>
                <a:cs typeface="Calibri"/>
              </a:rPr>
              <a:t>The</a:t>
            </a:r>
            <a:r>
              <a:rPr dirty="0" sz="1550" spc="-5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use</a:t>
            </a:r>
            <a:r>
              <a:rPr dirty="0" sz="1550" spc="35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of</a:t>
            </a:r>
            <a:r>
              <a:rPr dirty="0" sz="1550" spc="-10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bicycles</a:t>
            </a:r>
            <a:r>
              <a:rPr dirty="0" sz="1550" spc="-30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is</a:t>
            </a:r>
            <a:r>
              <a:rPr dirty="0" sz="1550" spc="5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also</a:t>
            </a:r>
            <a:r>
              <a:rPr dirty="0" sz="1550" spc="-20">
                <a:latin typeface="Calibri"/>
                <a:cs typeface="Calibri"/>
              </a:rPr>
              <a:t> </a:t>
            </a:r>
            <a:r>
              <a:rPr dirty="0" sz="1550" spc="-15">
                <a:latin typeface="Calibri"/>
                <a:cs typeface="Calibri"/>
              </a:rPr>
              <a:t>effected</a:t>
            </a:r>
            <a:r>
              <a:rPr dirty="0" sz="1550">
                <a:latin typeface="Calibri"/>
                <a:cs typeface="Calibri"/>
              </a:rPr>
              <a:t> </a:t>
            </a:r>
            <a:r>
              <a:rPr dirty="0" sz="1550" spc="-5">
                <a:latin typeface="Calibri"/>
                <a:cs typeface="Calibri"/>
              </a:rPr>
              <a:t>by</a:t>
            </a:r>
            <a:r>
              <a:rPr dirty="0" sz="1550" spc="15">
                <a:latin typeface="Calibri"/>
                <a:cs typeface="Calibri"/>
              </a:rPr>
              <a:t> </a:t>
            </a:r>
            <a:r>
              <a:rPr dirty="0" sz="1550" spc="-10">
                <a:latin typeface="Calibri"/>
                <a:cs typeface="Calibri"/>
              </a:rPr>
              <a:t>COVID-19.</a:t>
            </a:r>
            <a:endParaRPr sz="1550">
              <a:latin typeface="Calibri"/>
              <a:cs typeface="Calibri"/>
            </a:endParaRPr>
          </a:p>
          <a:p>
            <a:pPr marL="262255" indent="-250190">
              <a:lnSpc>
                <a:spcPts val="1850"/>
              </a:lnSpc>
              <a:buFont typeface="Arial MT"/>
              <a:buChar char="•"/>
              <a:tabLst>
                <a:tab pos="262255" algn="l"/>
                <a:tab pos="262890" algn="l"/>
              </a:tabLst>
            </a:pPr>
            <a:r>
              <a:rPr dirty="0" sz="1550">
                <a:latin typeface="Calibri"/>
                <a:cs typeface="Calibri"/>
              </a:rPr>
              <a:t>Most</a:t>
            </a:r>
            <a:r>
              <a:rPr dirty="0" sz="1550" spc="-30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of</a:t>
            </a:r>
            <a:r>
              <a:rPr dirty="0" sz="1550" spc="15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the</a:t>
            </a:r>
            <a:r>
              <a:rPr dirty="0" sz="1550" spc="30">
                <a:latin typeface="Calibri"/>
                <a:cs typeface="Calibri"/>
              </a:rPr>
              <a:t> </a:t>
            </a:r>
            <a:r>
              <a:rPr dirty="0" sz="1550" spc="5">
                <a:latin typeface="Calibri"/>
                <a:cs typeface="Calibri"/>
              </a:rPr>
              <a:t>people</a:t>
            </a:r>
            <a:r>
              <a:rPr dirty="0" sz="1550" spc="35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used</a:t>
            </a:r>
            <a:r>
              <a:rPr dirty="0" sz="1550" spc="45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bicycles</a:t>
            </a:r>
            <a:r>
              <a:rPr dirty="0" sz="1550" spc="-20">
                <a:latin typeface="Calibri"/>
                <a:cs typeface="Calibri"/>
              </a:rPr>
              <a:t> for</a:t>
            </a:r>
            <a:r>
              <a:rPr dirty="0" sz="1550" spc="15">
                <a:latin typeface="Calibri"/>
                <a:cs typeface="Calibri"/>
              </a:rPr>
              <a:t> </a:t>
            </a:r>
            <a:r>
              <a:rPr dirty="0" sz="1550" spc="-15">
                <a:latin typeface="Calibri"/>
                <a:cs typeface="Calibri"/>
              </a:rPr>
              <a:t>exercise</a:t>
            </a:r>
            <a:r>
              <a:rPr dirty="0" sz="1550" spc="-10">
                <a:latin typeface="Calibri"/>
                <a:cs typeface="Calibri"/>
              </a:rPr>
              <a:t> </a:t>
            </a:r>
            <a:r>
              <a:rPr dirty="0" sz="1550" spc="5">
                <a:latin typeface="Calibri"/>
                <a:cs typeface="Calibri"/>
              </a:rPr>
              <a:t>and</a:t>
            </a:r>
            <a:r>
              <a:rPr dirty="0" sz="1550" spc="25">
                <a:latin typeface="Calibri"/>
                <a:cs typeface="Calibri"/>
              </a:rPr>
              <a:t> </a:t>
            </a:r>
            <a:r>
              <a:rPr dirty="0" sz="1550" spc="-10">
                <a:latin typeface="Calibri"/>
                <a:cs typeface="Calibri"/>
              </a:rPr>
              <a:t>travelling</a:t>
            </a:r>
            <a:r>
              <a:rPr dirty="0" sz="1550" spc="-20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nearby</a:t>
            </a:r>
            <a:r>
              <a:rPr dirty="0" sz="1550" spc="5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localities.</a:t>
            </a:r>
            <a:endParaRPr sz="1550">
              <a:latin typeface="Calibri"/>
              <a:cs typeface="Calibri"/>
            </a:endParaRPr>
          </a:p>
          <a:p>
            <a:pPr marL="262255" marR="5080" indent="-250190">
              <a:lnSpc>
                <a:spcPts val="1900"/>
              </a:lnSpc>
              <a:spcBef>
                <a:spcPts val="20"/>
              </a:spcBef>
              <a:buFont typeface="Arial MT"/>
              <a:buChar char="•"/>
              <a:tabLst>
                <a:tab pos="262255" algn="l"/>
                <a:tab pos="262890" algn="l"/>
              </a:tabLst>
            </a:pPr>
            <a:r>
              <a:rPr dirty="0" sz="1550" spc="5">
                <a:latin typeface="Calibri"/>
                <a:cs typeface="Calibri"/>
              </a:rPr>
              <a:t>The</a:t>
            </a:r>
            <a:r>
              <a:rPr dirty="0" sz="1550" spc="15">
                <a:latin typeface="Calibri"/>
                <a:cs typeface="Calibri"/>
              </a:rPr>
              <a:t> </a:t>
            </a:r>
            <a:r>
              <a:rPr dirty="0" sz="1550" spc="-10">
                <a:latin typeface="Calibri"/>
                <a:cs typeface="Calibri"/>
              </a:rPr>
              <a:t>percentage</a:t>
            </a:r>
            <a:r>
              <a:rPr dirty="0" sz="1550" spc="60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of</a:t>
            </a:r>
            <a:r>
              <a:rPr dirty="0" sz="1550" spc="15">
                <a:latin typeface="Calibri"/>
                <a:cs typeface="Calibri"/>
              </a:rPr>
              <a:t> </a:t>
            </a:r>
            <a:r>
              <a:rPr dirty="0" sz="1550" spc="5">
                <a:latin typeface="Calibri"/>
                <a:cs typeface="Calibri"/>
              </a:rPr>
              <a:t>people</a:t>
            </a:r>
            <a:r>
              <a:rPr dirty="0" sz="1550" spc="-5">
                <a:latin typeface="Calibri"/>
                <a:cs typeface="Calibri"/>
              </a:rPr>
              <a:t> </a:t>
            </a:r>
            <a:r>
              <a:rPr dirty="0" sz="1550" spc="5">
                <a:latin typeface="Calibri"/>
                <a:cs typeface="Calibri"/>
              </a:rPr>
              <a:t>not</a:t>
            </a:r>
            <a:r>
              <a:rPr dirty="0" sz="1550" spc="20">
                <a:latin typeface="Calibri"/>
                <a:cs typeface="Calibri"/>
              </a:rPr>
              <a:t> </a:t>
            </a:r>
            <a:r>
              <a:rPr dirty="0" sz="1550" spc="5">
                <a:latin typeface="Calibri"/>
                <a:cs typeface="Calibri"/>
              </a:rPr>
              <a:t>using</a:t>
            </a:r>
            <a:r>
              <a:rPr dirty="0" sz="1550" spc="15">
                <a:latin typeface="Calibri"/>
                <a:cs typeface="Calibri"/>
              </a:rPr>
              <a:t> </a:t>
            </a:r>
            <a:r>
              <a:rPr dirty="0" sz="1550" spc="-10">
                <a:latin typeface="Calibri"/>
                <a:cs typeface="Calibri"/>
              </a:rPr>
              <a:t>bicycle</a:t>
            </a:r>
            <a:r>
              <a:rPr dirty="0" sz="1550" spc="20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decreased</a:t>
            </a:r>
            <a:r>
              <a:rPr dirty="0" sz="1550" spc="15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as</a:t>
            </a:r>
            <a:r>
              <a:rPr dirty="0" sz="1550" spc="5">
                <a:latin typeface="Calibri"/>
                <a:cs typeface="Calibri"/>
              </a:rPr>
              <a:t> people</a:t>
            </a:r>
            <a:r>
              <a:rPr dirty="0" sz="1550" spc="25">
                <a:latin typeface="Calibri"/>
                <a:cs typeface="Calibri"/>
              </a:rPr>
              <a:t> </a:t>
            </a:r>
            <a:r>
              <a:rPr dirty="0" sz="1550" spc="-15">
                <a:latin typeface="Calibri"/>
                <a:cs typeface="Calibri"/>
              </a:rPr>
              <a:t>started</a:t>
            </a:r>
            <a:r>
              <a:rPr dirty="0" sz="1550" spc="60">
                <a:latin typeface="Calibri"/>
                <a:cs typeface="Calibri"/>
              </a:rPr>
              <a:t> </a:t>
            </a:r>
            <a:r>
              <a:rPr dirty="0" sz="1550" spc="5">
                <a:latin typeface="Calibri"/>
                <a:cs typeface="Calibri"/>
              </a:rPr>
              <a:t>doing</a:t>
            </a:r>
            <a:r>
              <a:rPr dirty="0" sz="1550" spc="-15">
                <a:latin typeface="Calibri"/>
                <a:cs typeface="Calibri"/>
              </a:rPr>
              <a:t> </a:t>
            </a:r>
            <a:r>
              <a:rPr dirty="0" sz="1550" spc="-35">
                <a:latin typeface="Calibri"/>
                <a:cs typeface="Calibri"/>
              </a:rPr>
              <a:t>Yoga/exercise</a:t>
            </a:r>
            <a:r>
              <a:rPr dirty="0" sz="1550" spc="-25">
                <a:latin typeface="Calibri"/>
                <a:cs typeface="Calibri"/>
              </a:rPr>
              <a:t> </a:t>
            </a:r>
            <a:r>
              <a:rPr dirty="0" sz="1550" spc="-10">
                <a:latin typeface="Calibri"/>
                <a:cs typeface="Calibri"/>
              </a:rPr>
              <a:t>at</a:t>
            </a:r>
            <a:r>
              <a:rPr dirty="0" sz="1550" spc="20">
                <a:latin typeface="Calibri"/>
                <a:cs typeface="Calibri"/>
              </a:rPr>
              <a:t> </a:t>
            </a:r>
            <a:r>
              <a:rPr dirty="0" sz="1550" spc="5">
                <a:latin typeface="Calibri"/>
                <a:cs typeface="Calibri"/>
              </a:rPr>
              <a:t>their </a:t>
            </a:r>
            <a:r>
              <a:rPr dirty="0" sz="1550" spc="10">
                <a:latin typeface="Calibri"/>
                <a:cs typeface="Calibri"/>
              </a:rPr>
              <a:t> </a:t>
            </a:r>
            <a:r>
              <a:rPr dirty="0" sz="1550" spc="5">
                <a:latin typeface="Calibri"/>
                <a:cs typeface="Calibri"/>
              </a:rPr>
              <a:t>home</a:t>
            </a:r>
            <a:r>
              <a:rPr dirty="0" sz="1550" spc="45">
                <a:latin typeface="Calibri"/>
                <a:cs typeface="Calibri"/>
              </a:rPr>
              <a:t> </a:t>
            </a:r>
            <a:r>
              <a:rPr dirty="0" sz="1550" spc="-5">
                <a:latin typeface="Calibri"/>
                <a:cs typeface="Calibri"/>
              </a:rPr>
              <a:t>itself</a:t>
            </a:r>
            <a:r>
              <a:rPr dirty="0" sz="1550" spc="35">
                <a:latin typeface="Calibri"/>
                <a:cs typeface="Calibri"/>
              </a:rPr>
              <a:t> </a:t>
            </a:r>
            <a:r>
              <a:rPr dirty="0" sz="1550" spc="5">
                <a:latin typeface="Calibri"/>
                <a:cs typeface="Calibri"/>
              </a:rPr>
              <a:t>and also</a:t>
            </a:r>
            <a:r>
              <a:rPr dirty="0" sz="1550">
                <a:latin typeface="Calibri"/>
                <a:cs typeface="Calibri"/>
              </a:rPr>
              <a:t> </a:t>
            </a:r>
            <a:r>
              <a:rPr dirty="0" sz="1550" spc="5">
                <a:latin typeface="Calibri"/>
                <a:cs typeface="Calibri"/>
              </a:rPr>
              <a:t>because</a:t>
            </a:r>
            <a:r>
              <a:rPr dirty="0" sz="1550">
                <a:latin typeface="Calibri"/>
                <a:cs typeface="Calibri"/>
              </a:rPr>
              <a:t> </a:t>
            </a:r>
            <a:r>
              <a:rPr dirty="0" sz="1550" spc="5">
                <a:latin typeface="Calibri"/>
                <a:cs typeface="Calibri"/>
              </a:rPr>
              <a:t>people</a:t>
            </a:r>
            <a:r>
              <a:rPr dirty="0" sz="1550" spc="-10">
                <a:latin typeface="Calibri"/>
                <a:cs typeface="Calibri"/>
              </a:rPr>
              <a:t> </a:t>
            </a:r>
            <a:r>
              <a:rPr dirty="0" sz="1550" spc="-15">
                <a:latin typeface="Calibri"/>
                <a:cs typeface="Calibri"/>
              </a:rPr>
              <a:t>started</a:t>
            </a:r>
            <a:r>
              <a:rPr dirty="0" sz="1550" spc="50">
                <a:latin typeface="Calibri"/>
                <a:cs typeface="Calibri"/>
              </a:rPr>
              <a:t> </a:t>
            </a:r>
            <a:r>
              <a:rPr dirty="0" sz="1550" spc="5">
                <a:latin typeface="Calibri"/>
                <a:cs typeface="Calibri"/>
              </a:rPr>
              <a:t>using</a:t>
            </a:r>
            <a:r>
              <a:rPr dirty="0" sz="1550">
                <a:latin typeface="Calibri"/>
                <a:cs typeface="Calibri"/>
              </a:rPr>
              <a:t> two</a:t>
            </a:r>
            <a:r>
              <a:rPr dirty="0" sz="1550" spc="20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wheelers</a:t>
            </a:r>
            <a:r>
              <a:rPr dirty="0" sz="1550" spc="15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as the</a:t>
            </a:r>
            <a:r>
              <a:rPr dirty="0" sz="1550" spc="20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%age</a:t>
            </a:r>
            <a:r>
              <a:rPr dirty="0" sz="1550" spc="25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of</a:t>
            </a:r>
            <a:r>
              <a:rPr dirty="0" sz="1550" spc="60">
                <a:latin typeface="Calibri"/>
                <a:cs typeface="Calibri"/>
              </a:rPr>
              <a:t> </a:t>
            </a:r>
            <a:r>
              <a:rPr dirty="0" sz="1550" spc="5">
                <a:latin typeface="Calibri"/>
                <a:cs typeface="Calibri"/>
              </a:rPr>
              <a:t>people</a:t>
            </a:r>
            <a:r>
              <a:rPr dirty="0" sz="1550" spc="40">
                <a:latin typeface="Calibri"/>
                <a:cs typeface="Calibri"/>
              </a:rPr>
              <a:t> </a:t>
            </a:r>
            <a:r>
              <a:rPr dirty="0" sz="1550" spc="-15">
                <a:latin typeface="Calibri"/>
                <a:cs typeface="Calibri"/>
              </a:rPr>
              <a:t>‘NOT</a:t>
            </a:r>
            <a:r>
              <a:rPr dirty="0" sz="1550" spc="-5">
                <a:latin typeface="Calibri"/>
                <a:cs typeface="Calibri"/>
              </a:rPr>
              <a:t> </a:t>
            </a:r>
            <a:r>
              <a:rPr dirty="0" sz="1550" spc="5">
                <a:latin typeface="Calibri"/>
                <a:cs typeface="Calibri"/>
              </a:rPr>
              <a:t>using</a:t>
            </a:r>
            <a:r>
              <a:rPr dirty="0" sz="1550">
                <a:latin typeface="Calibri"/>
                <a:cs typeface="Calibri"/>
              </a:rPr>
              <a:t> or </a:t>
            </a:r>
            <a:r>
              <a:rPr dirty="0" sz="1550" spc="-335">
                <a:latin typeface="Calibri"/>
                <a:cs typeface="Calibri"/>
              </a:rPr>
              <a:t> </a:t>
            </a:r>
            <a:r>
              <a:rPr dirty="0" sz="1550" spc="20">
                <a:latin typeface="Calibri"/>
                <a:cs typeface="Calibri"/>
              </a:rPr>
              <a:t>owning’</a:t>
            </a:r>
            <a:r>
              <a:rPr dirty="0" sz="1550" spc="-5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two</a:t>
            </a:r>
            <a:r>
              <a:rPr dirty="0" sz="1550" spc="30">
                <a:latin typeface="Calibri"/>
                <a:cs typeface="Calibri"/>
              </a:rPr>
              <a:t> </a:t>
            </a:r>
            <a:r>
              <a:rPr dirty="0" sz="1550" spc="-5">
                <a:latin typeface="Calibri"/>
                <a:cs typeface="Calibri"/>
              </a:rPr>
              <a:t>wheelers</a:t>
            </a:r>
            <a:r>
              <a:rPr dirty="0" sz="1550" spc="35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decreased</a:t>
            </a:r>
            <a:r>
              <a:rPr dirty="0" sz="1550" spc="-15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a</a:t>
            </a:r>
            <a:r>
              <a:rPr dirty="0" sz="1550" spc="20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lot</a:t>
            </a:r>
            <a:r>
              <a:rPr dirty="0" sz="1550" spc="5">
                <a:latin typeface="Calibri"/>
                <a:cs typeface="Calibri"/>
              </a:rPr>
              <a:t> </a:t>
            </a:r>
            <a:r>
              <a:rPr dirty="0" sz="1550" spc="-10">
                <a:latin typeface="Calibri"/>
                <a:cs typeface="Calibri"/>
              </a:rPr>
              <a:t>at</a:t>
            </a:r>
            <a:r>
              <a:rPr dirty="0" sz="1550" spc="15">
                <a:latin typeface="Calibri"/>
                <a:cs typeface="Calibri"/>
              </a:rPr>
              <a:t> </a:t>
            </a:r>
            <a:r>
              <a:rPr dirty="0" sz="1550" spc="5">
                <a:latin typeface="Calibri"/>
                <a:cs typeface="Calibri"/>
              </a:rPr>
              <a:t>Unlock 1.</a:t>
            </a:r>
            <a:endParaRPr sz="155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204" y="2718816"/>
            <a:ext cx="10474452" cy="211531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algn="ctr" marL="28575">
              <a:lnSpc>
                <a:spcPct val="100000"/>
              </a:lnSpc>
              <a:spcBef>
                <a:spcPts val="100"/>
              </a:spcBef>
            </a:pPr>
            <a:r>
              <a:rPr dirty="0" spc="-225"/>
              <a:t>ENTERTAINMENT</a:t>
            </a:r>
          </a:p>
          <a:p>
            <a:pPr algn="ctr">
              <a:lnSpc>
                <a:spcPct val="100000"/>
              </a:lnSpc>
              <a:spcBef>
                <a:spcPts val="885"/>
              </a:spcBef>
            </a:pPr>
            <a:r>
              <a:rPr dirty="0" sz="95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950" spc="1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950" spc="-5">
                <a:solidFill>
                  <a:srgbClr val="000000"/>
                </a:solidFill>
                <a:latin typeface="Calibri"/>
                <a:cs typeface="Calibri"/>
              </a:rPr>
              <a:t>data</a:t>
            </a:r>
            <a:r>
              <a:rPr dirty="0" sz="950" spc="-2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950" spc="-5">
                <a:solidFill>
                  <a:srgbClr val="000000"/>
                </a:solidFill>
                <a:latin typeface="Calibri"/>
                <a:cs typeface="Calibri"/>
              </a:rPr>
              <a:t>indicates</a:t>
            </a:r>
            <a:r>
              <a:rPr dirty="0" sz="950" spc="1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950" spc="-5">
                <a:solidFill>
                  <a:srgbClr val="000000"/>
                </a:solidFill>
                <a:latin typeface="Calibri"/>
                <a:cs typeface="Calibri"/>
              </a:rPr>
              <a:t>usage</a:t>
            </a:r>
            <a:r>
              <a:rPr dirty="0" sz="950" spc="1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950" spc="-5">
                <a:solidFill>
                  <a:srgbClr val="000000"/>
                </a:solidFill>
                <a:latin typeface="Calibri"/>
                <a:cs typeface="Calibri"/>
              </a:rPr>
              <a:t>pattern</a:t>
            </a:r>
            <a:r>
              <a:rPr dirty="0" sz="950" spc="-1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950" spc="-5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dirty="0" sz="950" spc="2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950" spc="-5">
                <a:solidFill>
                  <a:srgbClr val="000000"/>
                </a:solidFill>
                <a:latin typeface="Calibri"/>
                <a:cs typeface="Calibri"/>
              </a:rPr>
              <a:t>respective</a:t>
            </a:r>
            <a:r>
              <a:rPr dirty="0" sz="950" spc="1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950" spc="-5">
                <a:solidFill>
                  <a:srgbClr val="000000"/>
                </a:solidFill>
                <a:latin typeface="Calibri"/>
                <a:cs typeface="Calibri"/>
              </a:rPr>
              <a:t>entity</a:t>
            </a:r>
            <a:r>
              <a:rPr dirty="0" sz="950" spc="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000000"/>
                </a:solidFill>
                <a:latin typeface="Calibri"/>
                <a:cs typeface="Calibri"/>
              </a:rPr>
              <a:t>and </a:t>
            </a:r>
            <a:r>
              <a:rPr dirty="0" sz="950" spc="-5">
                <a:solidFill>
                  <a:srgbClr val="000000"/>
                </a:solidFill>
                <a:latin typeface="Calibri"/>
                <a:cs typeface="Calibri"/>
              </a:rPr>
              <a:t>is</a:t>
            </a:r>
            <a:r>
              <a:rPr dirty="0" sz="950" spc="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950" spc="-5">
                <a:solidFill>
                  <a:srgbClr val="000000"/>
                </a:solidFill>
                <a:latin typeface="Calibri"/>
                <a:cs typeface="Calibri"/>
              </a:rPr>
              <a:t>based</a:t>
            </a:r>
            <a:r>
              <a:rPr dirty="0" sz="950" spc="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950" spc="-5">
                <a:solidFill>
                  <a:srgbClr val="000000"/>
                </a:solidFill>
                <a:latin typeface="Calibri"/>
                <a:cs typeface="Calibri"/>
              </a:rPr>
              <a:t>on the</a:t>
            </a:r>
            <a:r>
              <a:rPr dirty="0" sz="950" spc="1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950" spc="-5">
                <a:solidFill>
                  <a:srgbClr val="000000"/>
                </a:solidFill>
                <a:latin typeface="Calibri"/>
                <a:cs typeface="Calibri"/>
              </a:rPr>
              <a:t>survey</a:t>
            </a:r>
            <a:r>
              <a:rPr dirty="0" sz="950" spc="1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950" spc="-5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dirty="0" sz="950" spc="-1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950" spc="-5">
                <a:solidFill>
                  <a:srgbClr val="000000"/>
                </a:solidFill>
                <a:latin typeface="Calibri"/>
                <a:cs typeface="Calibri"/>
              </a:rPr>
              <a:t>115</a:t>
            </a:r>
            <a:r>
              <a:rPr dirty="0" sz="950" spc="5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950" spc="-5">
                <a:solidFill>
                  <a:srgbClr val="000000"/>
                </a:solidFill>
                <a:latin typeface="Calibri"/>
                <a:cs typeface="Calibri"/>
              </a:rPr>
              <a:t>people.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03503" y="5092953"/>
            <a:ext cx="8458200" cy="979805"/>
          </a:xfrm>
          <a:prstGeom prst="rect">
            <a:avLst/>
          </a:prstGeom>
        </p:spPr>
        <p:txBody>
          <a:bodyPr wrap="square" lIns="0" tIns="7620" rIns="0" bIns="0" rtlCol="0" vert="horz">
            <a:spAutoFit/>
          </a:bodyPr>
          <a:lstStyle/>
          <a:p>
            <a:pPr marL="262255" marR="287655" indent="-250190">
              <a:lnSpc>
                <a:spcPct val="101899"/>
              </a:lnSpc>
              <a:spcBef>
                <a:spcPts val="60"/>
              </a:spcBef>
              <a:buFont typeface="Arial MT"/>
              <a:buChar char="•"/>
              <a:tabLst>
                <a:tab pos="262255" algn="l"/>
                <a:tab pos="262890" algn="l"/>
              </a:tabLst>
            </a:pPr>
            <a:r>
              <a:rPr dirty="0" sz="1550" spc="5">
                <a:latin typeface="Calibri"/>
                <a:cs typeface="Calibri"/>
              </a:rPr>
              <a:t>The </a:t>
            </a:r>
            <a:r>
              <a:rPr dirty="0" sz="1550">
                <a:latin typeface="Calibri"/>
                <a:cs typeface="Calibri"/>
              </a:rPr>
              <a:t>time</a:t>
            </a:r>
            <a:r>
              <a:rPr dirty="0" sz="1550" spc="20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spent</a:t>
            </a:r>
            <a:r>
              <a:rPr dirty="0" sz="1550" spc="45">
                <a:latin typeface="Calibri"/>
                <a:cs typeface="Calibri"/>
              </a:rPr>
              <a:t> </a:t>
            </a:r>
            <a:r>
              <a:rPr dirty="0" sz="1550" spc="-10">
                <a:latin typeface="Calibri"/>
                <a:cs typeface="Calibri"/>
              </a:rPr>
              <a:t>at</a:t>
            </a:r>
            <a:r>
              <a:rPr dirty="0" sz="1550" spc="10">
                <a:latin typeface="Calibri"/>
                <a:cs typeface="Calibri"/>
              </a:rPr>
              <a:t> </a:t>
            </a:r>
            <a:r>
              <a:rPr dirty="0" sz="1550" spc="5">
                <a:latin typeface="Calibri"/>
                <a:cs typeface="Calibri"/>
              </a:rPr>
              <a:t>home</a:t>
            </a:r>
            <a:r>
              <a:rPr dirty="0" sz="1550" spc="50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increased</a:t>
            </a:r>
            <a:r>
              <a:rPr dirty="0" sz="1550" spc="5">
                <a:latin typeface="Calibri"/>
                <a:cs typeface="Calibri"/>
              </a:rPr>
              <a:t> due</a:t>
            </a:r>
            <a:r>
              <a:rPr dirty="0" sz="1550" spc="35">
                <a:latin typeface="Calibri"/>
                <a:cs typeface="Calibri"/>
              </a:rPr>
              <a:t> </a:t>
            </a:r>
            <a:r>
              <a:rPr dirty="0" sz="1550" spc="-10">
                <a:latin typeface="Calibri"/>
                <a:cs typeface="Calibri"/>
              </a:rPr>
              <a:t>to</a:t>
            </a:r>
            <a:r>
              <a:rPr dirty="0" sz="1550" spc="20">
                <a:latin typeface="Calibri"/>
                <a:cs typeface="Calibri"/>
              </a:rPr>
              <a:t> </a:t>
            </a:r>
            <a:r>
              <a:rPr dirty="0" sz="1550" spc="5">
                <a:latin typeface="Calibri"/>
                <a:cs typeface="Calibri"/>
              </a:rPr>
              <a:t>which</a:t>
            </a:r>
            <a:r>
              <a:rPr dirty="0" sz="1550" spc="-5">
                <a:latin typeface="Calibri"/>
                <a:cs typeface="Calibri"/>
              </a:rPr>
              <a:t> </a:t>
            </a:r>
            <a:r>
              <a:rPr dirty="0" sz="1550" spc="-10">
                <a:latin typeface="Calibri"/>
                <a:cs typeface="Calibri"/>
              </a:rPr>
              <a:t>percentage</a:t>
            </a:r>
            <a:r>
              <a:rPr dirty="0" sz="1550" spc="60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of</a:t>
            </a:r>
            <a:r>
              <a:rPr dirty="0" sz="1550" spc="20">
                <a:latin typeface="Calibri"/>
                <a:cs typeface="Calibri"/>
              </a:rPr>
              <a:t> </a:t>
            </a:r>
            <a:r>
              <a:rPr dirty="0" sz="1550" spc="5">
                <a:latin typeface="Calibri"/>
                <a:cs typeface="Calibri"/>
              </a:rPr>
              <a:t>people</a:t>
            </a:r>
            <a:r>
              <a:rPr dirty="0" sz="1550" spc="45">
                <a:latin typeface="Calibri"/>
                <a:cs typeface="Calibri"/>
              </a:rPr>
              <a:t> </a:t>
            </a:r>
            <a:r>
              <a:rPr dirty="0" sz="1550" spc="-10">
                <a:latin typeface="Calibri"/>
                <a:cs typeface="Calibri"/>
              </a:rPr>
              <a:t>watching</a:t>
            </a:r>
            <a:r>
              <a:rPr dirty="0" sz="1550" spc="35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TV</a:t>
            </a:r>
            <a:r>
              <a:rPr dirty="0" sz="1550" spc="10">
                <a:latin typeface="Calibri"/>
                <a:cs typeface="Calibri"/>
              </a:rPr>
              <a:t> </a:t>
            </a:r>
            <a:r>
              <a:rPr dirty="0" sz="1550" spc="-5">
                <a:latin typeface="Calibri"/>
                <a:cs typeface="Calibri"/>
              </a:rPr>
              <a:t>daily</a:t>
            </a:r>
            <a:r>
              <a:rPr dirty="0" sz="1550" spc="5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increased </a:t>
            </a:r>
            <a:r>
              <a:rPr dirty="0" sz="1550" spc="-335">
                <a:latin typeface="Calibri"/>
                <a:cs typeface="Calibri"/>
              </a:rPr>
              <a:t> </a:t>
            </a:r>
            <a:r>
              <a:rPr dirty="0" sz="1550" spc="-25">
                <a:latin typeface="Calibri"/>
                <a:cs typeface="Calibri"/>
              </a:rPr>
              <a:t>drastically.</a:t>
            </a:r>
            <a:endParaRPr sz="1550">
              <a:latin typeface="Calibri"/>
              <a:cs typeface="Calibri"/>
            </a:endParaRPr>
          </a:p>
          <a:p>
            <a:pPr marL="262255" marR="5080" indent="-250190">
              <a:lnSpc>
                <a:spcPct val="100600"/>
              </a:lnSpc>
              <a:spcBef>
                <a:spcPts val="15"/>
              </a:spcBef>
              <a:buFont typeface="Arial MT"/>
              <a:buChar char="•"/>
              <a:tabLst>
                <a:tab pos="262255" algn="l"/>
                <a:tab pos="262890" algn="l"/>
              </a:tabLst>
            </a:pPr>
            <a:r>
              <a:rPr dirty="0" sz="1550" spc="-40">
                <a:latin typeface="Calibri"/>
                <a:cs typeface="Calibri"/>
              </a:rPr>
              <a:t>However,</a:t>
            </a:r>
            <a:r>
              <a:rPr dirty="0" sz="1550" spc="5">
                <a:latin typeface="Calibri"/>
                <a:cs typeface="Calibri"/>
              </a:rPr>
              <a:t> </a:t>
            </a:r>
            <a:r>
              <a:rPr dirty="0" sz="1550" spc="-10">
                <a:latin typeface="Calibri"/>
                <a:cs typeface="Calibri"/>
              </a:rPr>
              <a:t>percentage</a:t>
            </a:r>
            <a:r>
              <a:rPr dirty="0" sz="1550" spc="60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of</a:t>
            </a:r>
            <a:r>
              <a:rPr dirty="0" sz="1550" spc="15">
                <a:latin typeface="Calibri"/>
                <a:cs typeface="Calibri"/>
              </a:rPr>
              <a:t> </a:t>
            </a:r>
            <a:r>
              <a:rPr dirty="0" sz="1550" spc="5">
                <a:latin typeface="Calibri"/>
                <a:cs typeface="Calibri"/>
              </a:rPr>
              <a:t>people</a:t>
            </a:r>
            <a:r>
              <a:rPr dirty="0" sz="1550" spc="10">
                <a:latin typeface="Calibri"/>
                <a:cs typeface="Calibri"/>
              </a:rPr>
              <a:t> </a:t>
            </a:r>
            <a:r>
              <a:rPr dirty="0" sz="1550" spc="-20">
                <a:latin typeface="Calibri"/>
                <a:cs typeface="Calibri"/>
              </a:rPr>
              <a:t>NOT</a:t>
            </a:r>
            <a:r>
              <a:rPr dirty="0" sz="1550" spc="-10">
                <a:latin typeface="Calibri"/>
                <a:cs typeface="Calibri"/>
              </a:rPr>
              <a:t> </a:t>
            </a:r>
            <a:r>
              <a:rPr dirty="0" sz="1550" spc="5">
                <a:latin typeface="Calibri"/>
                <a:cs typeface="Calibri"/>
              </a:rPr>
              <a:t>using</a:t>
            </a:r>
            <a:r>
              <a:rPr dirty="0" sz="1550">
                <a:latin typeface="Calibri"/>
                <a:cs typeface="Calibri"/>
              </a:rPr>
              <a:t> TV</a:t>
            </a:r>
            <a:r>
              <a:rPr dirty="0" sz="1550" spc="25">
                <a:latin typeface="Calibri"/>
                <a:cs typeface="Calibri"/>
              </a:rPr>
              <a:t> </a:t>
            </a:r>
            <a:r>
              <a:rPr dirty="0" sz="1550" spc="-5">
                <a:latin typeface="Calibri"/>
                <a:cs typeface="Calibri"/>
              </a:rPr>
              <a:t>increased</a:t>
            </a:r>
            <a:r>
              <a:rPr dirty="0" sz="1550" spc="35">
                <a:latin typeface="Calibri"/>
                <a:cs typeface="Calibri"/>
              </a:rPr>
              <a:t> </a:t>
            </a:r>
            <a:r>
              <a:rPr dirty="0" sz="1550" spc="5">
                <a:latin typeface="Calibri"/>
                <a:cs typeface="Calibri"/>
              </a:rPr>
              <a:t>back</a:t>
            </a:r>
            <a:r>
              <a:rPr dirty="0" sz="1550" spc="-10">
                <a:latin typeface="Calibri"/>
                <a:cs typeface="Calibri"/>
              </a:rPr>
              <a:t> </a:t>
            </a:r>
            <a:r>
              <a:rPr dirty="0" sz="1550" spc="-5">
                <a:latin typeface="Calibri"/>
                <a:cs typeface="Calibri"/>
              </a:rPr>
              <a:t>from</a:t>
            </a:r>
            <a:r>
              <a:rPr dirty="0" sz="1550" spc="30">
                <a:latin typeface="Calibri"/>
                <a:cs typeface="Calibri"/>
              </a:rPr>
              <a:t> </a:t>
            </a:r>
            <a:r>
              <a:rPr dirty="0" sz="1550" spc="5">
                <a:latin typeface="Calibri"/>
                <a:cs typeface="Calibri"/>
              </a:rPr>
              <a:t>4%</a:t>
            </a:r>
            <a:r>
              <a:rPr dirty="0" sz="1550" spc="50">
                <a:latin typeface="Calibri"/>
                <a:cs typeface="Calibri"/>
              </a:rPr>
              <a:t> </a:t>
            </a:r>
            <a:r>
              <a:rPr dirty="0" sz="1550" spc="-10">
                <a:latin typeface="Calibri"/>
                <a:cs typeface="Calibri"/>
              </a:rPr>
              <a:t>to</a:t>
            </a:r>
            <a:r>
              <a:rPr dirty="0" sz="1550" spc="25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14%</a:t>
            </a:r>
            <a:r>
              <a:rPr dirty="0" sz="1550" spc="60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as</a:t>
            </a:r>
            <a:r>
              <a:rPr dirty="0" sz="1550" spc="5">
                <a:latin typeface="Calibri"/>
                <a:cs typeface="Calibri"/>
              </a:rPr>
              <a:t> unlock</a:t>
            </a:r>
            <a:r>
              <a:rPr dirty="0" sz="1550" spc="-20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process</a:t>
            </a:r>
            <a:r>
              <a:rPr dirty="0" sz="1550" spc="-20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began </a:t>
            </a:r>
            <a:r>
              <a:rPr dirty="0" sz="1550" spc="-335">
                <a:latin typeface="Calibri"/>
                <a:cs typeface="Calibri"/>
              </a:rPr>
              <a:t> </a:t>
            </a:r>
            <a:r>
              <a:rPr dirty="0" sz="1550" spc="5">
                <a:latin typeface="Calibri"/>
                <a:cs typeface="Calibri"/>
              </a:rPr>
              <a:t>and</a:t>
            </a:r>
            <a:r>
              <a:rPr dirty="0" sz="1550" spc="10">
                <a:latin typeface="Calibri"/>
                <a:cs typeface="Calibri"/>
              </a:rPr>
              <a:t> </a:t>
            </a:r>
            <a:r>
              <a:rPr dirty="0" sz="1550" spc="5">
                <a:latin typeface="Calibri"/>
                <a:cs typeface="Calibri"/>
              </a:rPr>
              <a:t>people</a:t>
            </a:r>
            <a:r>
              <a:rPr dirty="0" sz="1550" spc="10">
                <a:latin typeface="Calibri"/>
                <a:cs typeface="Calibri"/>
              </a:rPr>
              <a:t> </a:t>
            </a:r>
            <a:r>
              <a:rPr dirty="0" sz="1550" spc="-15">
                <a:latin typeface="Calibri"/>
                <a:cs typeface="Calibri"/>
              </a:rPr>
              <a:t>started</a:t>
            </a:r>
            <a:r>
              <a:rPr dirty="0" sz="1550" spc="-5">
                <a:latin typeface="Calibri"/>
                <a:cs typeface="Calibri"/>
              </a:rPr>
              <a:t> </a:t>
            </a:r>
            <a:r>
              <a:rPr dirty="0" sz="1550" spc="-10">
                <a:latin typeface="Calibri"/>
                <a:cs typeface="Calibri"/>
              </a:rPr>
              <a:t>involving</a:t>
            </a:r>
            <a:r>
              <a:rPr dirty="0" sz="1550">
                <a:latin typeface="Calibri"/>
                <a:cs typeface="Calibri"/>
              </a:rPr>
              <a:t> </a:t>
            </a:r>
            <a:r>
              <a:rPr dirty="0" sz="1550" spc="5">
                <a:latin typeface="Calibri"/>
                <a:cs typeface="Calibri"/>
              </a:rPr>
              <a:t>in</a:t>
            </a:r>
            <a:r>
              <a:rPr dirty="0" sz="1550" spc="10">
                <a:latin typeface="Calibri"/>
                <a:cs typeface="Calibri"/>
              </a:rPr>
              <a:t> </a:t>
            </a:r>
            <a:r>
              <a:rPr dirty="0" sz="1550" spc="-5">
                <a:latin typeface="Calibri"/>
                <a:cs typeface="Calibri"/>
              </a:rPr>
              <a:t>their</a:t>
            </a:r>
            <a:r>
              <a:rPr dirty="0" sz="1550" spc="35">
                <a:latin typeface="Calibri"/>
                <a:cs typeface="Calibri"/>
              </a:rPr>
              <a:t> </a:t>
            </a:r>
            <a:r>
              <a:rPr dirty="0" sz="1550" spc="-10">
                <a:latin typeface="Calibri"/>
                <a:cs typeface="Calibri"/>
              </a:rPr>
              <a:t>work/studies.</a:t>
            </a:r>
            <a:endParaRPr sz="155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39" y="2723388"/>
            <a:ext cx="10500360" cy="211074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algn="ctr" marL="28575">
              <a:lnSpc>
                <a:spcPct val="100000"/>
              </a:lnSpc>
              <a:spcBef>
                <a:spcPts val="100"/>
              </a:spcBef>
            </a:pPr>
            <a:r>
              <a:rPr dirty="0" spc="-225"/>
              <a:t>ENTERTAINMENT</a:t>
            </a:r>
          </a:p>
          <a:p>
            <a:pPr algn="ctr">
              <a:lnSpc>
                <a:spcPct val="100000"/>
              </a:lnSpc>
              <a:spcBef>
                <a:spcPts val="885"/>
              </a:spcBef>
            </a:pPr>
            <a:r>
              <a:rPr dirty="0" sz="95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950" spc="1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950" spc="-5">
                <a:solidFill>
                  <a:srgbClr val="000000"/>
                </a:solidFill>
                <a:latin typeface="Calibri"/>
                <a:cs typeface="Calibri"/>
              </a:rPr>
              <a:t>data</a:t>
            </a:r>
            <a:r>
              <a:rPr dirty="0" sz="950" spc="-2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950" spc="-5">
                <a:solidFill>
                  <a:srgbClr val="000000"/>
                </a:solidFill>
                <a:latin typeface="Calibri"/>
                <a:cs typeface="Calibri"/>
              </a:rPr>
              <a:t>indicates</a:t>
            </a:r>
            <a:r>
              <a:rPr dirty="0" sz="950" spc="1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950" spc="-5">
                <a:solidFill>
                  <a:srgbClr val="000000"/>
                </a:solidFill>
                <a:latin typeface="Calibri"/>
                <a:cs typeface="Calibri"/>
              </a:rPr>
              <a:t>usage</a:t>
            </a:r>
            <a:r>
              <a:rPr dirty="0" sz="950" spc="1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950" spc="-5">
                <a:solidFill>
                  <a:srgbClr val="000000"/>
                </a:solidFill>
                <a:latin typeface="Calibri"/>
                <a:cs typeface="Calibri"/>
              </a:rPr>
              <a:t>pattern</a:t>
            </a:r>
            <a:r>
              <a:rPr dirty="0" sz="950" spc="-1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950" spc="-5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dirty="0" sz="950" spc="2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950" spc="-5">
                <a:solidFill>
                  <a:srgbClr val="000000"/>
                </a:solidFill>
                <a:latin typeface="Calibri"/>
                <a:cs typeface="Calibri"/>
              </a:rPr>
              <a:t>respective</a:t>
            </a:r>
            <a:r>
              <a:rPr dirty="0" sz="950" spc="1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950" spc="-5">
                <a:solidFill>
                  <a:srgbClr val="000000"/>
                </a:solidFill>
                <a:latin typeface="Calibri"/>
                <a:cs typeface="Calibri"/>
              </a:rPr>
              <a:t>entity</a:t>
            </a:r>
            <a:r>
              <a:rPr dirty="0" sz="950" spc="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000000"/>
                </a:solidFill>
                <a:latin typeface="Calibri"/>
                <a:cs typeface="Calibri"/>
              </a:rPr>
              <a:t>and </a:t>
            </a:r>
            <a:r>
              <a:rPr dirty="0" sz="950" spc="-5">
                <a:solidFill>
                  <a:srgbClr val="000000"/>
                </a:solidFill>
                <a:latin typeface="Calibri"/>
                <a:cs typeface="Calibri"/>
              </a:rPr>
              <a:t>is</a:t>
            </a:r>
            <a:r>
              <a:rPr dirty="0" sz="950" spc="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950" spc="-5">
                <a:solidFill>
                  <a:srgbClr val="000000"/>
                </a:solidFill>
                <a:latin typeface="Calibri"/>
                <a:cs typeface="Calibri"/>
              </a:rPr>
              <a:t>based</a:t>
            </a:r>
            <a:r>
              <a:rPr dirty="0" sz="950" spc="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950" spc="-5">
                <a:solidFill>
                  <a:srgbClr val="000000"/>
                </a:solidFill>
                <a:latin typeface="Calibri"/>
                <a:cs typeface="Calibri"/>
              </a:rPr>
              <a:t>on the</a:t>
            </a:r>
            <a:r>
              <a:rPr dirty="0" sz="950" spc="1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950" spc="-5">
                <a:solidFill>
                  <a:srgbClr val="000000"/>
                </a:solidFill>
                <a:latin typeface="Calibri"/>
                <a:cs typeface="Calibri"/>
              </a:rPr>
              <a:t>survey</a:t>
            </a:r>
            <a:r>
              <a:rPr dirty="0" sz="950" spc="1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950" spc="-5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dirty="0" sz="950" spc="-1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950" spc="-5">
                <a:solidFill>
                  <a:srgbClr val="000000"/>
                </a:solidFill>
                <a:latin typeface="Calibri"/>
                <a:cs typeface="Calibri"/>
              </a:rPr>
              <a:t>115</a:t>
            </a:r>
            <a:r>
              <a:rPr dirty="0" sz="950" spc="5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950" spc="-5">
                <a:solidFill>
                  <a:srgbClr val="000000"/>
                </a:solidFill>
                <a:latin typeface="Calibri"/>
                <a:cs typeface="Calibri"/>
              </a:rPr>
              <a:t>people.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03503" y="5092953"/>
            <a:ext cx="8426450" cy="746760"/>
          </a:xfrm>
          <a:prstGeom prst="rect">
            <a:avLst/>
          </a:prstGeom>
        </p:spPr>
        <p:txBody>
          <a:bodyPr wrap="square" lIns="0" tIns="7620" rIns="0" bIns="0" rtlCol="0" vert="horz">
            <a:spAutoFit/>
          </a:bodyPr>
          <a:lstStyle/>
          <a:p>
            <a:pPr marL="262255" marR="5080" indent="-250190">
              <a:lnSpc>
                <a:spcPct val="101899"/>
              </a:lnSpc>
              <a:spcBef>
                <a:spcPts val="60"/>
              </a:spcBef>
              <a:buFont typeface="Arial MT"/>
              <a:buChar char="•"/>
              <a:tabLst>
                <a:tab pos="262255" algn="l"/>
                <a:tab pos="262890" algn="l"/>
              </a:tabLst>
            </a:pPr>
            <a:r>
              <a:rPr dirty="0" sz="1550" spc="-5">
                <a:latin typeface="Calibri"/>
                <a:cs typeface="Calibri"/>
              </a:rPr>
              <a:t>A</a:t>
            </a:r>
            <a:r>
              <a:rPr dirty="0" sz="1550" spc="25">
                <a:latin typeface="Calibri"/>
                <a:cs typeface="Calibri"/>
              </a:rPr>
              <a:t> </a:t>
            </a:r>
            <a:r>
              <a:rPr dirty="0" sz="1550" spc="-10">
                <a:latin typeface="Calibri"/>
                <a:cs typeface="Calibri"/>
              </a:rPr>
              <a:t>large</a:t>
            </a:r>
            <a:r>
              <a:rPr dirty="0" sz="1550" spc="10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amount of</a:t>
            </a:r>
            <a:r>
              <a:rPr dirty="0" sz="1550" spc="30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time</a:t>
            </a:r>
            <a:r>
              <a:rPr dirty="0" sz="1550" spc="25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spent</a:t>
            </a:r>
            <a:r>
              <a:rPr dirty="0" sz="1550" spc="30">
                <a:latin typeface="Calibri"/>
                <a:cs typeface="Calibri"/>
              </a:rPr>
              <a:t> </a:t>
            </a:r>
            <a:r>
              <a:rPr dirty="0" sz="1550" spc="-10">
                <a:latin typeface="Calibri"/>
                <a:cs typeface="Calibri"/>
              </a:rPr>
              <a:t>at</a:t>
            </a:r>
            <a:r>
              <a:rPr dirty="0" sz="1550" spc="20">
                <a:latin typeface="Calibri"/>
                <a:cs typeface="Calibri"/>
              </a:rPr>
              <a:t> </a:t>
            </a:r>
            <a:r>
              <a:rPr dirty="0" sz="1550" spc="5">
                <a:latin typeface="Calibri"/>
                <a:cs typeface="Calibri"/>
              </a:rPr>
              <a:t>home</a:t>
            </a:r>
            <a:r>
              <a:rPr dirty="0" sz="1550" spc="40">
                <a:latin typeface="Calibri"/>
                <a:cs typeface="Calibri"/>
              </a:rPr>
              <a:t> </a:t>
            </a:r>
            <a:r>
              <a:rPr dirty="0" sz="1550" spc="5">
                <a:latin typeface="Calibri"/>
                <a:cs typeface="Calibri"/>
              </a:rPr>
              <a:t>without</a:t>
            </a:r>
            <a:r>
              <a:rPr dirty="0" sz="1550" spc="40">
                <a:latin typeface="Calibri"/>
                <a:cs typeface="Calibri"/>
              </a:rPr>
              <a:t> </a:t>
            </a:r>
            <a:r>
              <a:rPr dirty="0" sz="1550" spc="-10">
                <a:latin typeface="Calibri"/>
                <a:cs typeface="Calibri"/>
              </a:rPr>
              <a:t>any</a:t>
            </a:r>
            <a:r>
              <a:rPr dirty="0" sz="1550" spc="-35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work</a:t>
            </a:r>
            <a:r>
              <a:rPr dirty="0" sz="1550" spc="-5">
                <a:latin typeface="Calibri"/>
                <a:cs typeface="Calibri"/>
              </a:rPr>
              <a:t> </a:t>
            </a:r>
            <a:r>
              <a:rPr dirty="0" sz="1550" spc="5">
                <a:latin typeface="Calibri"/>
                <a:cs typeface="Calibri"/>
              </a:rPr>
              <a:t>leads</a:t>
            </a:r>
            <a:r>
              <a:rPr dirty="0" sz="1550">
                <a:latin typeface="Calibri"/>
                <a:cs typeface="Calibri"/>
              </a:rPr>
              <a:t> </a:t>
            </a:r>
            <a:r>
              <a:rPr dirty="0" sz="1550" spc="-10">
                <a:latin typeface="Calibri"/>
                <a:cs typeface="Calibri"/>
              </a:rPr>
              <a:t>to</a:t>
            </a:r>
            <a:r>
              <a:rPr dirty="0" sz="1550" spc="25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boredom</a:t>
            </a:r>
            <a:r>
              <a:rPr dirty="0" sz="1550" spc="10">
                <a:latin typeface="Calibri"/>
                <a:cs typeface="Calibri"/>
              </a:rPr>
              <a:t> </a:t>
            </a:r>
            <a:r>
              <a:rPr dirty="0" sz="1550" spc="5">
                <a:latin typeface="Calibri"/>
                <a:cs typeface="Calibri"/>
              </a:rPr>
              <a:t>and</a:t>
            </a:r>
            <a:r>
              <a:rPr dirty="0" sz="1550" spc="25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so</a:t>
            </a:r>
            <a:r>
              <a:rPr dirty="0" sz="1550" spc="5">
                <a:latin typeface="Calibri"/>
                <a:cs typeface="Calibri"/>
              </a:rPr>
              <a:t> </a:t>
            </a:r>
            <a:r>
              <a:rPr dirty="0" sz="1550" spc="-5">
                <a:latin typeface="Calibri"/>
                <a:cs typeface="Calibri"/>
              </a:rPr>
              <a:t>increases</a:t>
            </a:r>
            <a:r>
              <a:rPr dirty="0" sz="1550" spc="30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the</a:t>
            </a:r>
            <a:r>
              <a:rPr dirty="0" sz="1550" spc="25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need </a:t>
            </a:r>
            <a:r>
              <a:rPr dirty="0" sz="1550" spc="-335">
                <a:latin typeface="Calibri"/>
                <a:cs typeface="Calibri"/>
              </a:rPr>
              <a:t> </a:t>
            </a:r>
            <a:r>
              <a:rPr dirty="0" sz="1550" spc="-20">
                <a:latin typeface="Calibri"/>
                <a:cs typeface="Calibri"/>
              </a:rPr>
              <a:t>for</a:t>
            </a:r>
            <a:r>
              <a:rPr dirty="0" sz="1550" spc="5">
                <a:latin typeface="Calibri"/>
                <a:cs typeface="Calibri"/>
              </a:rPr>
              <a:t> </a:t>
            </a:r>
            <a:r>
              <a:rPr dirty="0" sz="1550" spc="-5">
                <a:latin typeface="Calibri"/>
                <a:cs typeface="Calibri"/>
              </a:rPr>
              <a:t>entertainment.</a:t>
            </a:r>
            <a:endParaRPr sz="1550">
              <a:latin typeface="Calibri"/>
              <a:cs typeface="Calibri"/>
            </a:endParaRPr>
          </a:p>
          <a:p>
            <a:pPr marL="262255" indent="-250190">
              <a:lnSpc>
                <a:spcPct val="100000"/>
              </a:lnSpc>
              <a:spcBef>
                <a:spcPts val="65"/>
              </a:spcBef>
              <a:buFont typeface="Arial MT"/>
              <a:buChar char="•"/>
              <a:tabLst>
                <a:tab pos="262255" algn="l"/>
                <a:tab pos="262890" algn="l"/>
              </a:tabLst>
            </a:pPr>
            <a:r>
              <a:rPr dirty="0" sz="1550" spc="5">
                <a:latin typeface="Calibri"/>
                <a:cs typeface="Calibri"/>
              </a:rPr>
              <a:t>The</a:t>
            </a:r>
            <a:r>
              <a:rPr dirty="0" sz="1550">
                <a:latin typeface="Calibri"/>
                <a:cs typeface="Calibri"/>
              </a:rPr>
              <a:t> </a:t>
            </a:r>
            <a:r>
              <a:rPr dirty="0" sz="1550" spc="5">
                <a:latin typeface="Calibri"/>
                <a:cs typeface="Calibri"/>
              </a:rPr>
              <a:t>daily</a:t>
            </a:r>
            <a:r>
              <a:rPr dirty="0" sz="1550" spc="-10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use</a:t>
            </a:r>
            <a:r>
              <a:rPr dirty="0" sz="1550" spc="55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of</a:t>
            </a:r>
            <a:r>
              <a:rPr dirty="0" sz="1550" spc="20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Music</a:t>
            </a:r>
            <a:r>
              <a:rPr dirty="0" sz="1550" spc="-20">
                <a:latin typeface="Calibri"/>
                <a:cs typeface="Calibri"/>
              </a:rPr>
              <a:t> System</a:t>
            </a:r>
            <a:r>
              <a:rPr dirty="0" sz="1550" spc="20">
                <a:latin typeface="Calibri"/>
                <a:cs typeface="Calibri"/>
              </a:rPr>
              <a:t> </a:t>
            </a:r>
            <a:r>
              <a:rPr dirty="0" sz="1550" spc="-10">
                <a:latin typeface="Calibri"/>
                <a:cs typeface="Calibri"/>
              </a:rPr>
              <a:t>at</a:t>
            </a:r>
            <a:r>
              <a:rPr dirty="0" sz="1550" spc="25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homes</a:t>
            </a:r>
            <a:r>
              <a:rPr dirty="0" sz="1550" spc="45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became</a:t>
            </a:r>
            <a:r>
              <a:rPr dirty="0" sz="1550" spc="5">
                <a:latin typeface="Calibri"/>
                <a:cs typeface="Calibri"/>
              </a:rPr>
              <a:t> </a:t>
            </a:r>
            <a:r>
              <a:rPr dirty="0" sz="1550" spc="-5">
                <a:latin typeface="Calibri"/>
                <a:cs typeface="Calibri"/>
              </a:rPr>
              <a:t>4</a:t>
            </a:r>
            <a:r>
              <a:rPr dirty="0" sz="1550" spc="35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times</a:t>
            </a:r>
            <a:r>
              <a:rPr dirty="0" sz="1550" spc="40">
                <a:latin typeface="Calibri"/>
                <a:cs typeface="Calibri"/>
              </a:rPr>
              <a:t> </a:t>
            </a:r>
            <a:r>
              <a:rPr dirty="0" sz="1550" spc="-10">
                <a:latin typeface="Calibri"/>
                <a:cs typeface="Calibri"/>
              </a:rPr>
              <a:t>(from</a:t>
            </a:r>
            <a:r>
              <a:rPr dirty="0" sz="1550" spc="40">
                <a:latin typeface="Calibri"/>
                <a:cs typeface="Calibri"/>
              </a:rPr>
              <a:t> </a:t>
            </a:r>
            <a:r>
              <a:rPr dirty="0" sz="1550" spc="5">
                <a:latin typeface="Calibri"/>
                <a:cs typeface="Calibri"/>
              </a:rPr>
              <a:t>4%</a:t>
            </a:r>
            <a:r>
              <a:rPr dirty="0" sz="1550" spc="35">
                <a:latin typeface="Calibri"/>
                <a:cs typeface="Calibri"/>
              </a:rPr>
              <a:t> </a:t>
            </a:r>
            <a:r>
              <a:rPr dirty="0" sz="1550" spc="-10">
                <a:latin typeface="Calibri"/>
                <a:cs typeface="Calibri"/>
              </a:rPr>
              <a:t>to</a:t>
            </a:r>
            <a:r>
              <a:rPr dirty="0" sz="1550" spc="20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16%)</a:t>
            </a:r>
            <a:r>
              <a:rPr dirty="0" sz="1550" spc="55">
                <a:latin typeface="Calibri"/>
                <a:cs typeface="Calibri"/>
              </a:rPr>
              <a:t> </a:t>
            </a:r>
            <a:r>
              <a:rPr dirty="0" sz="1550" spc="5">
                <a:latin typeface="Calibri"/>
                <a:cs typeface="Calibri"/>
              </a:rPr>
              <a:t>during</a:t>
            </a:r>
            <a:r>
              <a:rPr dirty="0" sz="1550" spc="10">
                <a:latin typeface="Calibri"/>
                <a:cs typeface="Calibri"/>
              </a:rPr>
              <a:t> </a:t>
            </a:r>
            <a:r>
              <a:rPr dirty="0" sz="1550" spc="-15">
                <a:latin typeface="Calibri"/>
                <a:cs typeface="Calibri"/>
              </a:rPr>
              <a:t>Lockdown</a:t>
            </a:r>
            <a:r>
              <a:rPr dirty="0" sz="1550" spc="25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1.</a:t>
            </a:r>
            <a:endParaRPr sz="155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819" y="2723388"/>
            <a:ext cx="10523220" cy="211074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46304" y="2293619"/>
            <a:ext cx="10400030" cy="4316095"/>
            <a:chOff x="146304" y="2293619"/>
            <a:chExt cx="10400030" cy="431609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6304" y="2307335"/>
              <a:ext cx="2398776" cy="4302252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154923" y="2307335"/>
              <a:ext cx="2391155" cy="430225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97480" y="5170931"/>
              <a:ext cx="2398775" cy="143865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591556" y="5170931"/>
              <a:ext cx="2397252" cy="1438656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algn="ctr" marL="14604">
              <a:lnSpc>
                <a:spcPct val="100000"/>
              </a:lnSpc>
              <a:spcBef>
                <a:spcPts val="100"/>
              </a:spcBef>
            </a:pPr>
            <a:r>
              <a:rPr dirty="0" spc="-690"/>
              <a:t>W</a:t>
            </a:r>
            <a:r>
              <a:rPr dirty="0"/>
              <a:t>E</a:t>
            </a:r>
            <a:r>
              <a:rPr dirty="0" spc="70"/>
              <a:t>A</a:t>
            </a:r>
            <a:r>
              <a:rPr dirty="0" spc="-165"/>
              <a:t>T</a:t>
            </a:r>
            <a:r>
              <a:rPr dirty="0" spc="-425"/>
              <a:t>H</a:t>
            </a:r>
            <a:r>
              <a:rPr dirty="0"/>
              <a:t>ER</a:t>
            </a:r>
            <a:r>
              <a:rPr dirty="0" spc="-254"/>
              <a:t> </a:t>
            </a:r>
            <a:r>
              <a:rPr dirty="0" spc="-509"/>
              <a:t>D</a:t>
            </a:r>
            <a:r>
              <a:rPr dirty="0"/>
              <a:t>E</a:t>
            </a:r>
            <a:r>
              <a:rPr dirty="0" spc="95"/>
              <a:t>P</a:t>
            </a:r>
            <a:r>
              <a:rPr dirty="0"/>
              <a:t>E</a:t>
            </a:r>
            <a:r>
              <a:rPr dirty="0" spc="-555"/>
              <a:t>ND</a:t>
            </a:r>
            <a:r>
              <a:rPr dirty="0"/>
              <a:t>E</a:t>
            </a:r>
            <a:r>
              <a:rPr dirty="0" spc="-555"/>
              <a:t>N</a:t>
            </a:r>
            <a:r>
              <a:rPr dirty="0"/>
              <a:t>T</a:t>
            </a:r>
          </a:p>
          <a:p>
            <a:pPr algn="ctr" marL="14604" marR="8890">
              <a:lnSpc>
                <a:spcPct val="100000"/>
              </a:lnSpc>
              <a:spcBef>
                <a:spcPts val="885"/>
              </a:spcBef>
            </a:pPr>
            <a:r>
              <a:rPr dirty="0" sz="95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950" spc="1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950" spc="-5">
                <a:solidFill>
                  <a:srgbClr val="000000"/>
                </a:solidFill>
                <a:latin typeface="Calibri"/>
                <a:cs typeface="Calibri"/>
              </a:rPr>
              <a:t>data</a:t>
            </a:r>
            <a:r>
              <a:rPr dirty="0" sz="950" spc="-2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950" spc="-5">
                <a:solidFill>
                  <a:srgbClr val="000000"/>
                </a:solidFill>
                <a:latin typeface="Calibri"/>
                <a:cs typeface="Calibri"/>
              </a:rPr>
              <a:t>indicates</a:t>
            </a:r>
            <a:r>
              <a:rPr dirty="0" sz="950" spc="1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950" spc="-5">
                <a:solidFill>
                  <a:srgbClr val="000000"/>
                </a:solidFill>
                <a:latin typeface="Calibri"/>
                <a:cs typeface="Calibri"/>
              </a:rPr>
              <a:t>usage</a:t>
            </a:r>
            <a:r>
              <a:rPr dirty="0" sz="950" spc="1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950" spc="-5">
                <a:solidFill>
                  <a:srgbClr val="000000"/>
                </a:solidFill>
                <a:latin typeface="Calibri"/>
                <a:cs typeface="Calibri"/>
              </a:rPr>
              <a:t>pattern</a:t>
            </a:r>
            <a:r>
              <a:rPr dirty="0" sz="950" spc="-1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950" spc="-5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dirty="0" sz="950" spc="2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950" spc="-5">
                <a:solidFill>
                  <a:srgbClr val="000000"/>
                </a:solidFill>
                <a:latin typeface="Calibri"/>
                <a:cs typeface="Calibri"/>
              </a:rPr>
              <a:t>respective</a:t>
            </a:r>
            <a:r>
              <a:rPr dirty="0" sz="950" spc="1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950" spc="-5">
                <a:solidFill>
                  <a:srgbClr val="000000"/>
                </a:solidFill>
                <a:latin typeface="Calibri"/>
                <a:cs typeface="Calibri"/>
              </a:rPr>
              <a:t>entity</a:t>
            </a:r>
            <a:r>
              <a:rPr dirty="0" sz="950" spc="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000000"/>
                </a:solidFill>
                <a:latin typeface="Calibri"/>
                <a:cs typeface="Calibri"/>
              </a:rPr>
              <a:t>and </a:t>
            </a:r>
            <a:r>
              <a:rPr dirty="0" sz="950" spc="-5">
                <a:solidFill>
                  <a:srgbClr val="000000"/>
                </a:solidFill>
                <a:latin typeface="Calibri"/>
                <a:cs typeface="Calibri"/>
              </a:rPr>
              <a:t>is</a:t>
            </a:r>
            <a:r>
              <a:rPr dirty="0" sz="950" spc="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950" spc="-5">
                <a:solidFill>
                  <a:srgbClr val="000000"/>
                </a:solidFill>
                <a:latin typeface="Calibri"/>
                <a:cs typeface="Calibri"/>
              </a:rPr>
              <a:t>based</a:t>
            </a:r>
            <a:r>
              <a:rPr dirty="0" sz="950" spc="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950" spc="-5">
                <a:solidFill>
                  <a:srgbClr val="000000"/>
                </a:solidFill>
                <a:latin typeface="Calibri"/>
                <a:cs typeface="Calibri"/>
              </a:rPr>
              <a:t>on the</a:t>
            </a:r>
            <a:r>
              <a:rPr dirty="0" sz="950" spc="1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950" spc="-5">
                <a:solidFill>
                  <a:srgbClr val="000000"/>
                </a:solidFill>
                <a:latin typeface="Calibri"/>
                <a:cs typeface="Calibri"/>
              </a:rPr>
              <a:t>survey</a:t>
            </a:r>
            <a:r>
              <a:rPr dirty="0" sz="950" spc="1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950" spc="-5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dirty="0" sz="950" spc="-1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950" spc="-5">
                <a:solidFill>
                  <a:srgbClr val="000000"/>
                </a:solidFill>
                <a:latin typeface="Calibri"/>
                <a:cs typeface="Calibri"/>
              </a:rPr>
              <a:t>115</a:t>
            </a:r>
            <a:r>
              <a:rPr dirty="0" sz="950" spc="5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950" spc="-5">
                <a:solidFill>
                  <a:srgbClr val="000000"/>
                </a:solidFill>
                <a:latin typeface="Calibri"/>
                <a:cs typeface="Calibri"/>
              </a:rPr>
              <a:t>people.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783585" y="2426969"/>
            <a:ext cx="4988560" cy="241998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62890" indent="-25019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62255" algn="l"/>
                <a:tab pos="262890" algn="l"/>
              </a:tabLst>
            </a:pPr>
            <a:r>
              <a:rPr dirty="0" sz="1550" spc="5">
                <a:latin typeface="Calibri"/>
                <a:cs typeface="Calibri"/>
              </a:rPr>
              <a:t>The</a:t>
            </a:r>
            <a:r>
              <a:rPr dirty="0" sz="1550">
                <a:latin typeface="Calibri"/>
                <a:cs typeface="Calibri"/>
              </a:rPr>
              <a:t> </a:t>
            </a:r>
            <a:r>
              <a:rPr dirty="0" sz="1550" spc="5">
                <a:latin typeface="Calibri"/>
                <a:cs typeface="Calibri"/>
              </a:rPr>
              <a:t>daily</a:t>
            </a:r>
            <a:r>
              <a:rPr dirty="0" sz="1550" spc="-15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usage</a:t>
            </a:r>
            <a:r>
              <a:rPr dirty="0" sz="1550" spc="20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of</a:t>
            </a:r>
            <a:r>
              <a:rPr dirty="0" sz="1550" spc="35">
                <a:latin typeface="Calibri"/>
                <a:cs typeface="Calibri"/>
              </a:rPr>
              <a:t> </a:t>
            </a:r>
            <a:r>
              <a:rPr dirty="0" sz="1550" spc="-15">
                <a:latin typeface="Calibri"/>
                <a:cs typeface="Calibri"/>
              </a:rPr>
              <a:t>refrigerator</a:t>
            </a:r>
            <a:r>
              <a:rPr dirty="0" sz="1550" spc="-5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increased</a:t>
            </a:r>
            <a:r>
              <a:rPr dirty="0" sz="1550" spc="10">
                <a:latin typeface="Calibri"/>
                <a:cs typeface="Calibri"/>
              </a:rPr>
              <a:t> </a:t>
            </a:r>
            <a:r>
              <a:rPr dirty="0" sz="1550" spc="-5">
                <a:latin typeface="Calibri"/>
                <a:cs typeface="Calibri"/>
              </a:rPr>
              <a:t>during</a:t>
            </a:r>
            <a:r>
              <a:rPr dirty="0" sz="1550" spc="20">
                <a:latin typeface="Calibri"/>
                <a:cs typeface="Calibri"/>
              </a:rPr>
              <a:t> </a:t>
            </a:r>
            <a:r>
              <a:rPr dirty="0" sz="1550" spc="-15">
                <a:latin typeface="Calibri"/>
                <a:cs typeface="Calibri"/>
              </a:rPr>
              <a:t>Lockdown.</a:t>
            </a:r>
            <a:endParaRPr sz="1550">
              <a:latin typeface="Calibri"/>
              <a:cs typeface="Calibri"/>
            </a:endParaRPr>
          </a:p>
          <a:p>
            <a:pPr marL="262890" indent="-250190">
              <a:lnSpc>
                <a:spcPts val="1850"/>
              </a:lnSpc>
              <a:buFont typeface="Arial MT"/>
              <a:buChar char="•"/>
              <a:tabLst>
                <a:tab pos="262255" algn="l"/>
                <a:tab pos="262890" algn="l"/>
              </a:tabLst>
            </a:pPr>
            <a:r>
              <a:rPr dirty="0" sz="1550" spc="5">
                <a:latin typeface="Calibri"/>
                <a:cs typeface="Calibri"/>
              </a:rPr>
              <a:t>The</a:t>
            </a:r>
            <a:r>
              <a:rPr dirty="0" sz="1550" spc="-10">
                <a:latin typeface="Calibri"/>
                <a:cs typeface="Calibri"/>
              </a:rPr>
              <a:t> </a:t>
            </a:r>
            <a:r>
              <a:rPr dirty="0" sz="1550" spc="5">
                <a:latin typeface="Calibri"/>
                <a:cs typeface="Calibri"/>
              </a:rPr>
              <a:t>major</a:t>
            </a:r>
            <a:r>
              <a:rPr dirty="0" sz="1550" spc="-5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reason</a:t>
            </a:r>
            <a:r>
              <a:rPr dirty="0" sz="1550" spc="-10">
                <a:latin typeface="Calibri"/>
                <a:cs typeface="Calibri"/>
              </a:rPr>
              <a:t> must</a:t>
            </a:r>
            <a:r>
              <a:rPr dirty="0" sz="1550" spc="15">
                <a:latin typeface="Calibri"/>
                <a:cs typeface="Calibri"/>
              </a:rPr>
              <a:t> </a:t>
            </a:r>
            <a:r>
              <a:rPr dirty="0" sz="1550" spc="5">
                <a:latin typeface="Calibri"/>
                <a:cs typeface="Calibri"/>
              </a:rPr>
              <a:t>be</a:t>
            </a:r>
            <a:r>
              <a:rPr dirty="0" sz="1550" spc="10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the</a:t>
            </a:r>
            <a:r>
              <a:rPr dirty="0" sz="1550" spc="25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weather</a:t>
            </a:r>
            <a:r>
              <a:rPr dirty="0" sz="1550" spc="20">
                <a:latin typeface="Calibri"/>
                <a:cs typeface="Calibri"/>
              </a:rPr>
              <a:t> </a:t>
            </a:r>
            <a:r>
              <a:rPr dirty="0" sz="1550" spc="-5">
                <a:latin typeface="Calibri"/>
                <a:cs typeface="Calibri"/>
              </a:rPr>
              <a:t>change.</a:t>
            </a:r>
            <a:endParaRPr sz="1550">
              <a:latin typeface="Calibri"/>
              <a:cs typeface="Calibri"/>
            </a:endParaRPr>
          </a:p>
          <a:p>
            <a:pPr marL="262890" indent="-250190">
              <a:lnSpc>
                <a:spcPts val="1850"/>
              </a:lnSpc>
              <a:buFont typeface="Arial MT"/>
              <a:buChar char="•"/>
              <a:tabLst>
                <a:tab pos="262255" algn="l"/>
                <a:tab pos="262890" algn="l"/>
              </a:tabLst>
            </a:pPr>
            <a:r>
              <a:rPr dirty="0" sz="1550">
                <a:latin typeface="Calibri"/>
                <a:cs typeface="Calibri"/>
              </a:rPr>
              <a:t>But</a:t>
            </a:r>
            <a:r>
              <a:rPr dirty="0" sz="1550" spc="10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as </a:t>
            </a:r>
            <a:r>
              <a:rPr dirty="0" sz="1550" spc="5">
                <a:latin typeface="Calibri"/>
                <a:cs typeface="Calibri"/>
              </a:rPr>
              <a:t>people,</a:t>
            </a:r>
            <a:r>
              <a:rPr dirty="0" sz="1550" spc="-10">
                <a:latin typeface="Calibri"/>
                <a:cs typeface="Calibri"/>
              </a:rPr>
              <a:t> </a:t>
            </a:r>
            <a:r>
              <a:rPr dirty="0" sz="1550" spc="5">
                <a:latin typeface="Calibri"/>
                <a:cs typeface="Calibri"/>
              </a:rPr>
              <a:t>not</a:t>
            </a:r>
            <a:r>
              <a:rPr dirty="0" sz="1550" spc="40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living</a:t>
            </a:r>
            <a:r>
              <a:rPr dirty="0" sz="1550" spc="5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in</a:t>
            </a:r>
            <a:r>
              <a:rPr dirty="0" sz="1550" spc="10">
                <a:latin typeface="Calibri"/>
                <a:cs typeface="Calibri"/>
              </a:rPr>
              <a:t> </a:t>
            </a:r>
            <a:r>
              <a:rPr dirty="0" sz="1550" spc="5">
                <a:latin typeface="Calibri"/>
                <a:cs typeface="Calibri"/>
              </a:rPr>
              <a:t>their</a:t>
            </a:r>
            <a:r>
              <a:rPr dirty="0" sz="1550" spc="10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hometown</a:t>
            </a:r>
            <a:r>
              <a:rPr dirty="0" sz="1550" spc="25">
                <a:latin typeface="Calibri"/>
                <a:cs typeface="Calibri"/>
              </a:rPr>
              <a:t> </a:t>
            </a:r>
            <a:r>
              <a:rPr dirty="0" sz="1550" spc="-10">
                <a:latin typeface="Calibri"/>
                <a:cs typeface="Calibri"/>
              </a:rPr>
              <a:t>returned</a:t>
            </a:r>
            <a:r>
              <a:rPr dirty="0" sz="1550" spc="60">
                <a:latin typeface="Calibri"/>
                <a:cs typeface="Calibri"/>
              </a:rPr>
              <a:t> </a:t>
            </a:r>
            <a:r>
              <a:rPr dirty="0" sz="1550" spc="-10">
                <a:latin typeface="Calibri"/>
                <a:cs typeface="Calibri"/>
              </a:rPr>
              <a:t>to</a:t>
            </a:r>
            <a:endParaRPr sz="1550">
              <a:latin typeface="Calibri"/>
              <a:cs typeface="Calibri"/>
            </a:endParaRPr>
          </a:p>
          <a:p>
            <a:pPr marL="262255">
              <a:lnSpc>
                <a:spcPct val="100000"/>
              </a:lnSpc>
              <a:spcBef>
                <a:spcPts val="35"/>
              </a:spcBef>
            </a:pPr>
            <a:r>
              <a:rPr dirty="0" sz="1550" spc="-5">
                <a:latin typeface="Calibri"/>
                <a:cs typeface="Calibri"/>
              </a:rPr>
              <a:t>their</a:t>
            </a:r>
            <a:r>
              <a:rPr dirty="0" sz="1550" spc="30">
                <a:latin typeface="Calibri"/>
                <a:cs typeface="Calibri"/>
              </a:rPr>
              <a:t> </a:t>
            </a:r>
            <a:r>
              <a:rPr dirty="0" sz="1550" spc="5">
                <a:latin typeface="Calibri"/>
                <a:cs typeface="Calibri"/>
              </a:rPr>
              <a:t>home,</a:t>
            </a:r>
            <a:r>
              <a:rPr dirty="0" sz="1550" spc="40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so it</a:t>
            </a:r>
            <a:r>
              <a:rPr dirty="0" sz="1550" spc="5">
                <a:latin typeface="Calibri"/>
                <a:cs typeface="Calibri"/>
              </a:rPr>
              <a:t> also</a:t>
            </a:r>
            <a:r>
              <a:rPr dirty="0" sz="1550" spc="-10">
                <a:latin typeface="Calibri"/>
                <a:cs typeface="Calibri"/>
              </a:rPr>
              <a:t> </a:t>
            </a:r>
            <a:r>
              <a:rPr dirty="0" sz="1550" spc="-15">
                <a:latin typeface="Calibri"/>
                <a:cs typeface="Calibri"/>
              </a:rPr>
              <a:t>affected</a:t>
            </a:r>
            <a:r>
              <a:rPr dirty="0" sz="1550" spc="5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the</a:t>
            </a:r>
            <a:r>
              <a:rPr dirty="0" sz="1550" spc="20">
                <a:latin typeface="Calibri"/>
                <a:cs typeface="Calibri"/>
              </a:rPr>
              <a:t> </a:t>
            </a:r>
            <a:r>
              <a:rPr dirty="0" sz="1550" spc="-10">
                <a:latin typeface="Calibri"/>
                <a:cs typeface="Calibri"/>
              </a:rPr>
              <a:t>usage</a:t>
            </a:r>
            <a:r>
              <a:rPr dirty="0" sz="1550" spc="10">
                <a:latin typeface="Calibri"/>
                <a:cs typeface="Calibri"/>
              </a:rPr>
              <a:t> </a:t>
            </a:r>
            <a:r>
              <a:rPr dirty="0" sz="1550" spc="-10">
                <a:latin typeface="Calibri"/>
                <a:cs typeface="Calibri"/>
              </a:rPr>
              <a:t>pattern</a:t>
            </a:r>
            <a:r>
              <a:rPr dirty="0" sz="1550" spc="45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of</a:t>
            </a:r>
            <a:endParaRPr sz="1550">
              <a:latin typeface="Calibri"/>
              <a:cs typeface="Calibri"/>
            </a:endParaRPr>
          </a:p>
          <a:p>
            <a:pPr marL="262255" marR="393065">
              <a:lnSpc>
                <a:spcPct val="101899"/>
              </a:lnSpc>
              <a:spcBef>
                <a:spcPts val="5"/>
              </a:spcBef>
            </a:pPr>
            <a:r>
              <a:rPr dirty="0" sz="1550" spc="5">
                <a:latin typeface="Calibri"/>
                <a:cs typeface="Calibri"/>
              </a:rPr>
              <a:t>appl</a:t>
            </a:r>
            <a:r>
              <a:rPr dirty="0" sz="1550" spc="-5">
                <a:latin typeface="Calibri"/>
                <a:cs typeface="Calibri"/>
              </a:rPr>
              <a:t>i</a:t>
            </a:r>
            <a:r>
              <a:rPr dirty="0" sz="1550" spc="10">
                <a:latin typeface="Calibri"/>
                <a:cs typeface="Calibri"/>
              </a:rPr>
              <a:t>a</a:t>
            </a:r>
            <a:r>
              <a:rPr dirty="0" sz="1550" spc="-10">
                <a:latin typeface="Calibri"/>
                <a:cs typeface="Calibri"/>
              </a:rPr>
              <a:t>n</a:t>
            </a:r>
            <a:r>
              <a:rPr dirty="0" sz="1550">
                <a:latin typeface="Calibri"/>
                <a:cs typeface="Calibri"/>
              </a:rPr>
              <a:t>ce</a:t>
            </a:r>
            <a:r>
              <a:rPr dirty="0" sz="1550" spc="-5">
                <a:latin typeface="Calibri"/>
                <a:cs typeface="Calibri"/>
              </a:rPr>
              <a:t>s</a:t>
            </a:r>
            <a:r>
              <a:rPr dirty="0" sz="1550" spc="-10">
                <a:latin typeface="Calibri"/>
                <a:cs typeface="Calibri"/>
              </a:rPr>
              <a:t> </a:t>
            </a:r>
            <a:r>
              <a:rPr dirty="0" sz="1550" spc="-5">
                <a:latin typeface="Calibri"/>
                <a:cs typeface="Calibri"/>
              </a:rPr>
              <a:t>l</a:t>
            </a:r>
            <a:r>
              <a:rPr dirty="0" sz="1550">
                <a:latin typeface="Calibri"/>
                <a:cs typeface="Calibri"/>
              </a:rPr>
              <a:t>i</a:t>
            </a:r>
            <a:r>
              <a:rPr dirty="0" sz="1550" spc="-50">
                <a:latin typeface="Calibri"/>
                <a:cs typeface="Calibri"/>
              </a:rPr>
              <a:t>k</a:t>
            </a:r>
            <a:r>
              <a:rPr dirty="0" sz="1550" spc="-5">
                <a:latin typeface="Calibri"/>
                <a:cs typeface="Calibri"/>
              </a:rPr>
              <a:t>e</a:t>
            </a:r>
            <a:r>
              <a:rPr dirty="0" sz="1550" spc="-30">
                <a:latin typeface="Calibri"/>
                <a:cs typeface="Calibri"/>
              </a:rPr>
              <a:t> </a:t>
            </a:r>
            <a:r>
              <a:rPr dirty="0" sz="1550" spc="-40">
                <a:latin typeface="Calibri"/>
                <a:cs typeface="Calibri"/>
              </a:rPr>
              <a:t>r</a:t>
            </a:r>
            <a:r>
              <a:rPr dirty="0" sz="1550" spc="-35">
                <a:latin typeface="Calibri"/>
                <a:cs typeface="Calibri"/>
              </a:rPr>
              <a:t>e</a:t>
            </a:r>
            <a:r>
              <a:rPr dirty="0" sz="1550" spc="-25">
                <a:latin typeface="Calibri"/>
                <a:cs typeface="Calibri"/>
              </a:rPr>
              <a:t>f</a:t>
            </a:r>
            <a:r>
              <a:rPr dirty="0" sz="1550" spc="-20">
                <a:latin typeface="Calibri"/>
                <a:cs typeface="Calibri"/>
              </a:rPr>
              <a:t>r</a:t>
            </a:r>
            <a:r>
              <a:rPr dirty="0" sz="1550" spc="-15">
                <a:latin typeface="Calibri"/>
                <a:cs typeface="Calibri"/>
              </a:rPr>
              <a:t>i</a:t>
            </a:r>
            <a:r>
              <a:rPr dirty="0" sz="1550" spc="-30">
                <a:latin typeface="Calibri"/>
                <a:cs typeface="Calibri"/>
              </a:rPr>
              <a:t>g</a:t>
            </a:r>
            <a:r>
              <a:rPr dirty="0" sz="1550" spc="-20">
                <a:latin typeface="Calibri"/>
                <a:cs typeface="Calibri"/>
              </a:rPr>
              <a:t>e</a:t>
            </a:r>
            <a:r>
              <a:rPr dirty="0" sz="1550" spc="-55">
                <a:latin typeface="Calibri"/>
                <a:cs typeface="Calibri"/>
              </a:rPr>
              <a:t>r</a:t>
            </a:r>
            <a:r>
              <a:rPr dirty="0" sz="1550" spc="-30">
                <a:latin typeface="Calibri"/>
                <a:cs typeface="Calibri"/>
              </a:rPr>
              <a:t>a</a:t>
            </a:r>
            <a:r>
              <a:rPr dirty="0" sz="1550" spc="-35">
                <a:latin typeface="Calibri"/>
                <a:cs typeface="Calibri"/>
              </a:rPr>
              <a:t>t</a:t>
            </a:r>
            <a:r>
              <a:rPr dirty="0" sz="1550" spc="-20">
                <a:latin typeface="Calibri"/>
                <a:cs typeface="Calibri"/>
              </a:rPr>
              <a:t>o</a:t>
            </a:r>
            <a:r>
              <a:rPr dirty="0" sz="1550" spc="-150">
                <a:latin typeface="Calibri"/>
                <a:cs typeface="Calibri"/>
              </a:rPr>
              <a:t>r</a:t>
            </a:r>
            <a:r>
              <a:rPr dirty="0" sz="1550" spc="-5">
                <a:latin typeface="Calibri"/>
                <a:cs typeface="Calibri"/>
              </a:rPr>
              <a:t>,</a:t>
            </a:r>
            <a:r>
              <a:rPr dirty="0" sz="1550" spc="-5">
                <a:latin typeface="Calibri"/>
                <a:cs typeface="Calibri"/>
              </a:rPr>
              <a:t> </a:t>
            </a:r>
            <a:r>
              <a:rPr dirty="0" sz="1550" spc="-30">
                <a:latin typeface="Calibri"/>
                <a:cs typeface="Calibri"/>
              </a:rPr>
              <a:t>g</a:t>
            </a:r>
            <a:r>
              <a:rPr dirty="0" sz="1550" spc="-35">
                <a:latin typeface="Calibri"/>
                <a:cs typeface="Calibri"/>
              </a:rPr>
              <a:t>ey</a:t>
            </a:r>
            <a:r>
              <a:rPr dirty="0" sz="1550" spc="-25">
                <a:latin typeface="Calibri"/>
                <a:cs typeface="Calibri"/>
              </a:rPr>
              <a:t>s</a:t>
            </a:r>
            <a:r>
              <a:rPr dirty="0" sz="1550" spc="-20">
                <a:latin typeface="Calibri"/>
                <a:cs typeface="Calibri"/>
              </a:rPr>
              <a:t>e</a:t>
            </a:r>
            <a:r>
              <a:rPr dirty="0" sz="1550" spc="-150">
                <a:latin typeface="Calibri"/>
                <a:cs typeface="Calibri"/>
              </a:rPr>
              <a:t>r</a:t>
            </a:r>
            <a:r>
              <a:rPr dirty="0" sz="1550" spc="-5">
                <a:latin typeface="Calibri"/>
                <a:cs typeface="Calibri"/>
              </a:rPr>
              <a:t>,</a:t>
            </a:r>
            <a:r>
              <a:rPr dirty="0" sz="1550" spc="-65">
                <a:latin typeface="Calibri"/>
                <a:cs typeface="Calibri"/>
              </a:rPr>
              <a:t> </a:t>
            </a:r>
            <a:r>
              <a:rPr dirty="0" sz="1550" spc="-20">
                <a:latin typeface="Calibri"/>
                <a:cs typeface="Calibri"/>
              </a:rPr>
              <a:t>e</a:t>
            </a:r>
            <a:r>
              <a:rPr dirty="0" sz="1550" spc="-35">
                <a:latin typeface="Calibri"/>
                <a:cs typeface="Calibri"/>
              </a:rPr>
              <a:t>t</a:t>
            </a:r>
            <a:r>
              <a:rPr dirty="0" sz="1550" spc="-5">
                <a:latin typeface="Calibri"/>
                <a:cs typeface="Calibri"/>
              </a:rPr>
              <a:t>c.</a:t>
            </a:r>
            <a:r>
              <a:rPr dirty="0" sz="1550" spc="25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w</a:t>
            </a:r>
            <a:r>
              <a:rPr dirty="0" sz="1550" spc="5">
                <a:latin typeface="Calibri"/>
                <a:cs typeface="Calibri"/>
              </a:rPr>
              <a:t>hi</a:t>
            </a:r>
            <a:r>
              <a:rPr dirty="0" sz="1550" spc="10">
                <a:latin typeface="Calibri"/>
                <a:cs typeface="Calibri"/>
              </a:rPr>
              <a:t>c</a:t>
            </a:r>
            <a:r>
              <a:rPr dirty="0" sz="1550" spc="-5">
                <a:latin typeface="Calibri"/>
                <a:cs typeface="Calibri"/>
              </a:rPr>
              <a:t>h</a:t>
            </a:r>
            <a:r>
              <a:rPr dirty="0" sz="1550" spc="5">
                <a:latin typeface="Calibri"/>
                <a:cs typeface="Calibri"/>
              </a:rPr>
              <a:t> </a:t>
            </a:r>
            <a:r>
              <a:rPr dirty="0" sz="1550" spc="-5">
                <a:latin typeface="Calibri"/>
                <a:cs typeface="Calibri"/>
              </a:rPr>
              <a:t>a</a:t>
            </a:r>
            <a:r>
              <a:rPr dirty="0" sz="1550" spc="-30">
                <a:latin typeface="Calibri"/>
                <a:cs typeface="Calibri"/>
              </a:rPr>
              <a:t>r</a:t>
            </a:r>
            <a:r>
              <a:rPr dirty="0" sz="1550" spc="-5">
                <a:latin typeface="Calibri"/>
                <a:cs typeface="Calibri"/>
              </a:rPr>
              <a:t>e</a:t>
            </a:r>
            <a:r>
              <a:rPr dirty="0" sz="1550" spc="30">
                <a:latin typeface="Calibri"/>
                <a:cs typeface="Calibri"/>
              </a:rPr>
              <a:t> </a:t>
            </a:r>
            <a:r>
              <a:rPr dirty="0" sz="1550" spc="5">
                <a:latin typeface="Calibri"/>
                <a:cs typeface="Calibri"/>
              </a:rPr>
              <a:t>u</a:t>
            </a:r>
            <a:r>
              <a:rPr dirty="0" sz="1550" spc="-5">
                <a:latin typeface="Calibri"/>
                <a:cs typeface="Calibri"/>
              </a:rPr>
              <a:t>s</a:t>
            </a:r>
            <a:r>
              <a:rPr dirty="0" sz="1550">
                <a:latin typeface="Calibri"/>
                <a:cs typeface="Calibri"/>
              </a:rPr>
              <a:t>e</a:t>
            </a:r>
            <a:r>
              <a:rPr dirty="0" sz="1550" spc="-5">
                <a:latin typeface="Calibri"/>
                <a:cs typeface="Calibri"/>
              </a:rPr>
              <a:t>d  </a:t>
            </a:r>
            <a:r>
              <a:rPr dirty="0" sz="1550">
                <a:latin typeface="Calibri"/>
                <a:cs typeface="Calibri"/>
              </a:rPr>
              <a:t>based on</a:t>
            </a:r>
            <a:r>
              <a:rPr dirty="0" sz="1550" spc="10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weather</a:t>
            </a:r>
            <a:r>
              <a:rPr dirty="0" sz="1550" spc="25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conditions.</a:t>
            </a:r>
            <a:endParaRPr sz="1550">
              <a:latin typeface="Calibri"/>
              <a:cs typeface="Calibri"/>
            </a:endParaRPr>
          </a:p>
          <a:p>
            <a:pPr marL="262255" marR="5080" indent="-250190">
              <a:lnSpc>
                <a:spcPct val="101899"/>
              </a:lnSpc>
              <a:buFont typeface="Arial MT"/>
              <a:buChar char="•"/>
              <a:tabLst>
                <a:tab pos="262255" algn="l"/>
                <a:tab pos="262890" algn="l"/>
              </a:tabLst>
            </a:pPr>
            <a:r>
              <a:rPr dirty="0" sz="1550" spc="5">
                <a:latin typeface="Calibri"/>
                <a:cs typeface="Calibri"/>
              </a:rPr>
              <a:t>The </a:t>
            </a:r>
            <a:r>
              <a:rPr dirty="0" sz="1550" spc="-10">
                <a:latin typeface="Calibri"/>
                <a:cs typeface="Calibri"/>
              </a:rPr>
              <a:t>percentage</a:t>
            </a:r>
            <a:r>
              <a:rPr dirty="0" sz="1550" spc="55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of</a:t>
            </a:r>
            <a:r>
              <a:rPr dirty="0" sz="1550" spc="10">
                <a:latin typeface="Calibri"/>
                <a:cs typeface="Calibri"/>
              </a:rPr>
              <a:t> </a:t>
            </a:r>
            <a:r>
              <a:rPr dirty="0" sz="1550" spc="5">
                <a:latin typeface="Calibri"/>
                <a:cs typeface="Calibri"/>
              </a:rPr>
              <a:t>people</a:t>
            </a:r>
            <a:r>
              <a:rPr dirty="0" sz="1550" spc="-10">
                <a:latin typeface="Calibri"/>
                <a:cs typeface="Calibri"/>
              </a:rPr>
              <a:t> </a:t>
            </a:r>
            <a:r>
              <a:rPr dirty="0" sz="1550" spc="5">
                <a:latin typeface="Calibri"/>
                <a:cs typeface="Calibri"/>
              </a:rPr>
              <a:t>not</a:t>
            </a:r>
            <a:r>
              <a:rPr dirty="0" sz="1550" spc="10">
                <a:latin typeface="Calibri"/>
                <a:cs typeface="Calibri"/>
              </a:rPr>
              <a:t> </a:t>
            </a:r>
            <a:r>
              <a:rPr dirty="0" sz="1550" spc="5">
                <a:latin typeface="Calibri"/>
                <a:cs typeface="Calibri"/>
              </a:rPr>
              <a:t>using</a:t>
            </a:r>
            <a:r>
              <a:rPr dirty="0" sz="1550" spc="-15">
                <a:latin typeface="Calibri"/>
                <a:cs typeface="Calibri"/>
              </a:rPr>
              <a:t> </a:t>
            </a:r>
            <a:r>
              <a:rPr dirty="0" sz="1550" spc="-5">
                <a:latin typeface="Calibri"/>
                <a:cs typeface="Calibri"/>
              </a:rPr>
              <a:t>geyser</a:t>
            </a:r>
            <a:r>
              <a:rPr dirty="0" sz="1550" spc="20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increased </a:t>
            </a:r>
            <a:r>
              <a:rPr dirty="0" sz="1550" spc="5">
                <a:latin typeface="Calibri"/>
                <a:cs typeface="Calibri"/>
              </a:rPr>
              <a:t> </a:t>
            </a:r>
            <a:r>
              <a:rPr dirty="0" sz="1550" spc="-5">
                <a:latin typeface="Calibri"/>
                <a:cs typeface="Calibri"/>
              </a:rPr>
              <a:t>during</a:t>
            </a:r>
            <a:r>
              <a:rPr dirty="0" sz="1550" spc="35">
                <a:latin typeface="Calibri"/>
                <a:cs typeface="Calibri"/>
              </a:rPr>
              <a:t> </a:t>
            </a:r>
            <a:r>
              <a:rPr dirty="0" sz="1550" spc="-15">
                <a:latin typeface="Calibri"/>
                <a:cs typeface="Calibri"/>
              </a:rPr>
              <a:t>Lockdown</a:t>
            </a:r>
            <a:r>
              <a:rPr dirty="0" sz="1550" spc="25">
                <a:latin typeface="Calibri"/>
                <a:cs typeface="Calibri"/>
              </a:rPr>
              <a:t> </a:t>
            </a:r>
            <a:r>
              <a:rPr dirty="0" sz="1550" spc="-5">
                <a:latin typeface="Calibri"/>
                <a:cs typeface="Calibri"/>
              </a:rPr>
              <a:t>1</a:t>
            </a:r>
            <a:r>
              <a:rPr dirty="0" sz="1550" spc="30">
                <a:latin typeface="Calibri"/>
                <a:cs typeface="Calibri"/>
              </a:rPr>
              <a:t> </a:t>
            </a:r>
            <a:r>
              <a:rPr dirty="0" sz="1550" spc="5">
                <a:latin typeface="Calibri"/>
                <a:cs typeface="Calibri"/>
              </a:rPr>
              <a:t>period</a:t>
            </a:r>
            <a:r>
              <a:rPr dirty="0" sz="1550" spc="-5">
                <a:latin typeface="Calibri"/>
                <a:cs typeface="Calibri"/>
              </a:rPr>
              <a:t> </a:t>
            </a:r>
            <a:r>
              <a:rPr dirty="0" sz="1550" spc="5">
                <a:latin typeface="Calibri"/>
                <a:cs typeface="Calibri"/>
              </a:rPr>
              <a:t>and</a:t>
            </a:r>
            <a:r>
              <a:rPr dirty="0" sz="1550" spc="30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the</a:t>
            </a:r>
            <a:r>
              <a:rPr dirty="0" sz="1550" spc="30">
                <a:latin typeface="Calibri"/>
                <a:cs typeface="Calibri"/>
              </a:rPr>
              <a:t> </a:t>
            </a:r>
            <a:r>
              <a:rPr dirty="0" sz="1550" spc="5">
                <a:latin typeface="Calibri"/>
                <a:cs typeface="Calibri"/>
              </a:rPr>
              <a:t>major </a:t>
            </a:r>
            <a:r>
              <a:rPr dirty="0" sz="1550" spc="-10">
                <a:latin typeface="Calibri"/>
                <a:cs typeface="Calibri"/>
              </a:rPr>
              <a:t>reason</a:t>
            </a:r>
            <a:r>
              <a:rPr dirty="0" sz="1550" spc="35">
                <a:latin typeface="Calibri"/>
                <a:cs typeface="Calibri"/>
              </a:rPr>
              <a:t> </a:t>
            </a:r>
            <a:r>
              <a:rPr dirty="0" sz="1550" spc="5">
                <a:latin typeface="Calibri"/>
                <a:cs typeface="Calibri"/>
              </a:rPr>
              <a:t>should</a:t>
            </a:r>
            <a:r>
              <a:rPr dirty="0" sz="1550" spc="15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be </a:t>
            </a:r>
            <a:r>
              <a:rPr dirty="0" sz="1550" spc="-335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the</a:t>
            </a:r>
            <a:r>
              <a:rPr dirty="0" sz="1550" spc="5">
                <a:latin typeface="Calibri"/>
                <a:cs typeface="Calibri"/>
              </a:rPr>
              <a:t> hot</a:t>
            </a:r>
            <a:r>
              <a:rPr dirty="0" sz="1550" spc="30">
                <a:latin typeface="Calibri"/>
                <a:cs typeface="Calibri"/>
              </a:rPr>
              <a:t> </a:t>
            </a:r>
            <a:r>
              <a:rPr dirty="0" sz="1550" spc="-40">
                <a:latin typeface="Calibri"/>
                <a:cs typeface="Calibri"/>
              </a:rPr>
              <a:t>weather.</a:t>
            </a:r>
            <a:endParaRPr sz="1550">
              <a:latin typeface="Calibri"/>
              <a:cs typeface="Calibri"/>
            </a:endParaRPr>
          </a:p>
          <a:p>
            <a:pPr marL="262890" indent="-250190">
              <a:lnSpc>
                <a:spcPct val="100000"/>
              </a:lnSpc>
              <a:spcBef>
                <a:spcPts val="60"/>
              </a:spcBef>
              <a:buFont typeface="Arial MT"/>
              <a:buChar char="•"/>
              <a:tabLst>
                <a:tab pos="262255" algn="l"/>
                <a:tab pos="262890" algn="l"/>
              </a:tabLst>
            </a:pPr>
            <a:r>
              <a:rPr dirty="0" sz="1550" spc="5">
                <a:latin typeface="Calibri"/>
                <a:cs typeface="Calibri"/>
              </a:rPr>
              <a:t>The</a:t>
            </a:r>
            <a:r>
              <a:rPr dirty="0" sz="1550" spc="-5">
                <a:latin typeface="Calibri"/>
                <a:cs typeface="Calibri"/>
              </a:rPr>
              <a:t> AC</a:t>
            </a:r>
            <a:r>
              <a:rPr dirty="0" sz="1550" spc="40">
                <a:latin typeface="Calibri"/>
                <a:cs typeface="Calibri"/>
              </a:rPr>
              <a:t> </a:t>
            </a:r>
            <a:r>
              <a:rPr dirty="0" sz="1550" spc="-10">
                <a:latin typeface="Calibri"/>
                <a:cs typeface="Calibri"/>
              </a:rPr>
              <a:t>usage</a:t>
            </a:r>
            <a:r>
              <a:rPr dirty="0" sz="1550" spc="15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also</a:t>
            </a:r>
            <a:r>
              <a:rPr dirty="0" sz="1550" spc="5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increased</a:t>
            </a:r>
            <a:r>
              <a:rPr dirty="0" sz="1550" spc="-20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as</a:t>
            </a:r>
            <a:r>
              <a:rPr dirty="0" sz="1550" spc="-10">
                <a:latin typeface="Calibri"/>
                <a:cs typeface="Calibri"/>
              </a:rPr>
              <a:t> </a:t>
            </a:r>
            <a:r>
              <a:rPr dirty="0" sz="1550" spc="5">
                <a:latin typeface="Calibri"/>
                <a:cs typeface="Calibri"/>
              </a:rPr>
              <a:t>people</a:t>
            </a:r>
            <a:r>
              <a:rPr dirty="0" sz="1550" spc="30">
                <a:latin typeface="Calibri"/>
                <a:cs typeface="Calibri"/>
              </a:rPr>
              <a:t> </a:t>
            </a:r>
            <a:r>
              <a:rPr dirty="0" sz="1550" spc="-10">
                <a:latin typeface="Calibri"/>
                <a:cs typeface="Calibri"/>
              </a:rPr>
              <a:t>returned</a:t>
            </a:r>
            <a:r>
              <a:rPr dirty="0" sz="1550" spc="90">
                <a:latin typeface="Calibri"/>
                <a:cs typeface="Calibri"/>
              </a:rPr>
              <a:t> </a:t>
            </a:r>
            <a:r>
              <a:rPr dirty="0" sz="1550" spc="-10">
                <a:latin typeface="Calibri"/>
                <a:cs typeface="Calibri"/>
              </a:rPr>
              <a:t>to</a:t>
            </a:r>
            <a:r>
              <a:rPr dirty="0" sz="1550" spc="10">
                <a:latin typeface="Calibri"/>
                <a:cs typeface="Calibri"/>
              </a:rPr>
              <a:t> </a:t>
            </a:r>
            <a:r>
              <a:rPr dirty="0" sz="1550" spc="5">
                <a:latin typeface="Calibri"/>
                <a:cs typeface="Calibri"/>
              </a:rPr>
              <a:t>homes.</a:t>
            </a:r>
            <a:endParaRPr sz="15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41731" y="2293619"/>
            <a:ext cx="10404475" cy="4316095"/>
            <a:chOff x="141731" y="2293619"/>
            <a:chExt cx="10404475" cy="431609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1731" y="2302763"/>
              <a:ext cx="2398776" cy="4302252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151875" y="2298191"/>
              <a:ext cx="2394204" cy="431139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901696" y="5166359"/>
              <a:ext cx="2386584" cy="143865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408676" y="5166359"/>
              <a:ext cx="2394204" cy="1443227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985007" y="1278127"/>
            <a:ext cx="4675505" cy="92329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59690">
              <a:lnSpc>
                <a:spcPct val="100000"/>
              </a:lnSpc>
              <a:spcBef>
                <a:spcPts val="100"/>
              </a:spcBef>
            </a:pPr>
            <a:r>
              <a:rPr dirty="0" spc="-425"/>
              <a:t>H</a:t>
            </a:r>
            <a:r>
              <a:rPr dirty="0" spc="-470"/>
              <a:t>O</a:t>
            </a:r>
            <a:r>
              <a:rPr dirty="0" spc="-715"/>
              <a:t>M</a:t>
            </a:r>
            <a:r>
              <a:rPr dirty="0"/>
              <a:t>E</a:t>
            </a:r>
            <a:r>
              <a:rPr dirty="0" spc="-40"/>
              <a:t> </a:t>
            </a:r>
            <a:r>
              <a:rPr dirty="0" spc="120"/>
              <a:t>A</a:t>
            </a:r>
            <a:r>
              <a:rPr dirty="0" spc="95"/>
              <a:t>PP</a:t>
            </a:r>
            <a:r>
              <a:rPr dirty="0" spc="-300"/>
              <a:t>L</a:t>
            </a:r>
            <a:r>
              <a:rPr dirty="0" spc="-175"/>
              <a:t>I</a:t>
            </a:r>
            <a:r>
              <a:rPr dirty="0" spc="114"/>
              <a:t>A</a:t>
            </a:r>
            <a:r>
              <a:rPr dirty="0" spc="-555"/>
              <a:t>N</a:t>
            </a:r>
            <a:r>
              <a:rPr dirty="0" spc="-415"/>
              <a:t>C</a:t>
            </a:r>
            <a:r>
              <a:rPr dirty="0" spc="-5"/>
              <a:t>ES</a:t>
            </a:r>
          </a:p>
          <a:p>
            <a:pPr marL="12700">
              <a:lnSpc>
                <a:spcPct val="100000"/>
              </a:lnSpc>
              <a:spcBef>
                <a:spcPts val="885"/>
              </a:spcBef>
            </a:pPr>
            <a:r>
              <a:rPr dirty="0" sz="95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950" spc="1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950" spc="-5">
                <a:solidFill>
                  <a:srgbClr val="000000"/>
                </a:solidFill>
                <a:latin typeface="Calibri"/>
                <a:cs typeface="Calibri"/>
              </a:rPr>
              <a:t>data</a:t>
            </a:r>
            <a:r>
              <a:rPr dirty="0" sz="950" spc="-2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950" spc="-5">
                <a:solidFill>
                  <a:srgbClr val="000000"/>
                </a:solidFill>
                <a:latin typeface="Calibri"/>
                <a:cs typeface="Calibri"/>
              </a:rPr>
              <a:t>indicates</a:t>
            </a:r>
            <a:r>
              <a:rPr dirty="0" sz="950" spc="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950" spc="-5">
                <a:solidFill>
                  <a:srgbClr val="000000"/>
                </a:solidFill>
                <a:latin typeface="Calibri"/>
                <a:cs typeface="Calibri"/>
              </a:rPr>
              <a:t>usage</a:t>
            </a:r>
            <a:r>
              <a:rPr dirty="0" sz="950" spc="1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950" spc="-5">
                <a:solidFill>
                  <a:srgbClr val="000000"/>
                </a:solidFill>
                <a:latin typeface="Calibri"/>
                <a:cs typeface="Calibri"/>
              </a:rPr>
              <a:t>pattern</a:t>
            </a:r>
            <a:r>
              <a:rPr dirty="0" sz="95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950" spc="-5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dirty="0" sz="950" spc="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950" spc="-5">
                <a:solidFill>
                  <a:srgbClr val="000000"/>
                </a:solidFill>
                <a:latin typeface="Calibri"/>
                <a:cs typeface="Calibri"/>
              </a:rPr>
              <a:t>respective</a:t>
            </a:r>
            <a:r>
              <a:rPr dirty="0" sz="950" spc="1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950" spc="-5">
                <a:solidFill>
                  <a:srgbClr val="000000"/>
                </a:solidFill>
                <a:latin typeface="Calibri"/>
                <a:cs typeface="Calibri"/>
              </a:rPr>
              <a:t>entity</a:t>
            </a:r>
            <a:r>
              <a:rPr dirty="0" sz="950" spc="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000000"/>
                </a:solidFill>
                <a:latin typeface="Calibri"/>
                <a:cs typeface="Calibri"/>
              </a:rPr>
              <a:t>and </a:t>
            </a:r>
            <a:r>
              <a:rPr dirty="0" sz="950" spc="-5">
                <a:solidFill>
                  <a:srgbClr val="000000"/>
                </a:solidFill>
                <a:latin typeface="Calibri"/>
                <a:cs typeface="Calibri"/>
              </a:rPr>
              <a:t>is</a:t>
            </a:r>
            <a:r>
              <a:rPr dirty="0" sz="950" spc="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950" spc="-5">
                <a:solidFill>
                  <a:srgbClr val="000000"/>
                </a:solidFill>
                <a:latin typeface="Calibri"/>
                <a:cs typeface="Calibri"/>
              </a:rPr>
              <a:t>based</a:t>
            </a:r>
            <a:r>
              <a:rPr dirty="0" sz="950" spc="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950" spc="-5">
                <a:solidFill>
                  <a:srgbClr val="000000"/>
                </a:solidFill>
                <a:latin typeface="Calibri"/>
                <a:cs typeface="Calibri"/>
              </a:rPr>
              <a:t>on</a:t>
            </a:r>
            <a:r>
              <a:rPr dirty="0" sz="95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950" spc="-5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950" spc="1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950" spc="-5">
                <a:solidFill>
                  <a:srgbClr val="000000"/>
                </a:solidFill>
                <a:latin typeface="Calibri"/>
                <a:cs typeface="Calibri"/>
              </a:rPr>
              <a:t>survey</a:t>
            </a:r>
            <a:r>
              <a:rPr dirty="0" sz="950" spc="1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950" spc="-5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dirty="0" sz="950" spc="-1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950" spc="-5">
                <a:solidFill>
                  <a:srgbClr val="000000"/>
                </a:solidFill>
                <a:latin typeface="Calibri"/>
                <a:cs typeface="Calibri"/>
              </a:rPr>
              <a:t>115</a:t>
            </a:r>
            <a:r>
              <a:rPr dirty="0" sz="950" spc="5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950" spc="-5">
                <a:solidFill>
                  <a:srgbClr val="000000"/>
                </a:solidFill>
                <a:latin typeface="Calibri"/>
                <a:cs typeface="Calibri"/>
              </a:rPr>
              <a:t>people.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783585" y="2419045"/>
            <a:ext cx="4993005" cy="21888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62890" indent="-25019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62255" algn="l"/>
                <a:tab pos="262890" algn="l"/>
              </a:tabLst>
            </a:pPr>
            <a:r>
              <a:rPr dirty="0" sz="1550" spc="-10">
                <a:latin typeface="Calibri"/>
                <a:cs typeface="Calibri"/>
              </a:rPr>
              <a:t>There</a:t>
            </a:r>
            <a:r>
              <a:rPr dirty="0" sz="1550" spc="25">
                <a:latin typeface="Calibri"/>
                <a:cs typeface="Calibri"/>
              </a:rPr>
              <a:t> </a:t>
            </a:r>
            <a:r>
              <a:rPr dirty="0" sz="1550" spc="-15">
                <a:latin typeface="Calibri"/>
                <a:cs typeface="Calibri"/>
              </a:rPr>
              <a:t>have </a:t>
            </a:r>
            <a:r>
              <a:rPr dirty="0" sz="1550" spc="5">
                <a:latin typeface="Calibri"/>
                <a:cs typeface="Calibri"/>
              </a:rPr>
              <a:t>been</a:t>
            </a:r>
            <a:r>
              <a:rPr dirty="0" sz="1550" spc="20">
                <a:latin typeface="Calibri"/>
                <a:cs typeface="Calibri"/>
              </a:rPr>
              <a:t> </a:t>
            </a:r>
            <a:r>
              <a:rPr dirty="0" sz="1550" spc="-10">
                <a:latin typeface="Calibri"/>
                <a:cs typeface="Calibri"/>
              </a:rPr>
              <a:t>mixed</a:t>
            </a:r>
            <a:r>
              <a:rPr dirty="0" sz="1550" spc="10">
                <a:latin typeface="Calibri"/>
                <a:cs typeface="Calibri"/>
              </a:rPr>
              <a:t> </a:t>
            </a:r>
            <a:r>
              <a:rPr dirty="0" sz="1550" spc="-15">
                <a:latin typeface="Calibri"/>
                <a:cs typeface="Calibri"/>
              </a:rPr>
              <a:t>effect</a:t>
            </a:r>
            <a:r>
              <a:rPr dirty="0" sz="1550" spc="5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on</a:t>
            </a:r>
            <a:r>
              <a:rPr dirty="0" sz="1550" spc="15">
                <a:latin typeface="Calibri"/>
                <a:cs typeface="Calibri"/>
              </a:rPr>
              <a:t> </a:t>
            </a:r>
            <a:r>
              <a:rPr dirty="0" sz="1550" spc="5">
                <a:latin typeface="Calibri"/>
                <a:cs typeface="Calibri"/>
              </a:rPr>
              <a:t>the</a:t>
            </a:r>
            <a:r>
              <a:rPr dirty="0" sz="1550" spc="25">
                <a:latin typeface="Calibri"/>
                <a:cs typeface="Calibri"/>
              </a:rPr>
              <a:t> </a:t>
            </a:r>
            <a:r>
              <a:rPr dirty="0" sz="1550" spc="5">
                <a:latin typeface="Calibri"/>
                <a:cs typeface="Calibri"/>
              </a:rPr>
              <a:t>home</a:t>
            </a:r>
            <a:r>
              <a:rPr dirty="0" sz="1550" spc="25">
                <a:latin typeface="Calibri"/>
                <a:cs typeface="Calibri"/>
              </a:rPr>
              <a:t> </a:t>
            </a:r>
            <a:r>
              <a:rPr dirty="0" sz="1550" spc="5">
                <a:latin typeface="Calibri"/>
                <a:cs typeface="Calibri"/>
              </a:rPr>
              <a:t>appliances</a:t>
            </a:r>
            <a:endParaRPr sz="1550">
              <a:latin typeface="Calibri"/>
              <a:cs typeface="Calibri"/>
            </a:endParaRPr>
          </a:p>
          <a:p>
            <a:pPr marL="262255">
              <a:lnSpc>
                <a:spcPct val="100000"/>
              </a:lnSpc>
              <a:spcBef>
                <a:spcPts val="35"/>
              </a:spcBef>
            </a:pPr>
            <a:r>
              <a:rPr dirty="0" sz="1550">
                <a:latin typeface="Calibri"/>
                <a:cs typeface="Calibri"/>
              </a:rPr>
              <a:t>usage.</a:t>
            </a:r>
            <a:endParaRPr sz="1550">
              <a:latin typeface="Calibri"/>
              <a:cs typeface="Calibri"/>
            </a:endParaRPr>
          </a:p>
          <a:p>
            <a:pPr marL="262255" marR="5080" indent="-250190">
              <a:lnSpc>
                <a:spcPct val="101899"/>
              </a:lnSpc>
              <a:spcBef>
                <a:spcPts val="5"/>
              </a:spcBef>
              <a:buFont typeface="Arial MT"/>
              <a:buChar char="•"/>
              <a:tabLst>
                <a:tab pos="262255" algn="l"/>
                <a:tab pos="262890" algn="l"/>
              </a:tabLst>
            </a:pPr>
            <a:r>
              <a:rPr dirty="0" sz="1550">
                <a:latin typeface="Calibri"/>
                <a:cs typeface="Calibri"/>
              </a:rPr>
              <a:t>Some</a:t>
            </a:r>
            <a:r>
              <a:rPr dirty="0" sz="1550" spc="45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appliances</a:t>
            </a:r>
            <a:r>
              <a:rPr dirty="0" sz="1550" spc="10">
                <a:latin typeface="Calibri"/>
                <a:cs typeface="Calibri"/>
              </a:rPr>
              <a:t> </a:t>
            </a:r>
            <a:r>
              <a:rPr dirty="0" sz="1550" spc="-15">
                <a:latin typeface="Calibri"/>
                <a:cs typeface="Calibri"/>
              </a:rPr>
              <a:t>like</a:t>
            </a:r>
            <a:r>
              <a:rPr dirty="0" sz="1550" spc="-35">
                <a:latin typeface="Calibri"/>
                <a:cs typeface="Calibri"/>
              </a:rPr>
              <a:t> </a:t>
            </a:r>
            <a:r>
              <a:rPr dirty="0" sz="1550" spc="-5">
                <a:latin typeface="Calibri"/>
                <a:cs typeface="Calibri"/>
              </a:rPr>
              <a:t>mixture</a:t>
            </a:r>
            <a:r>
              <a:rPr dirty="0" sz="1550" spc="45">
                <a:latin typeface="Calibri"/>
                <a:cs typeface="Calibri"/>
              </a:rPr>
              <a:t> </a:t>
            </a:r>
            <a:r>
              <a:rPr dirty="0" sz="1550" spc="-30">
                <a:latin typeface="Calibri"/>
                <a:cs typeface="Calibri"/>
              </a:rPr>
              <a:t>grinder,</a:t>
            </a:r>
            <a:r>
              <a:rPr dirty="0" sz="1550" spc="-25">
                <a:latin typeface="Calibri"/>
                <a:cs typeface="Calibri"/>
              </a:rPr>
              <a:t> </a:t>
            </a:r>
            <a:r>
              <a:rPr dirty="0" sz="1550" spc="-10">
                <a:latin typeface="Calibri"/>
                <a:cs typeface="Calibri"/>
              </a:rPr>
              <a:t>microwave,</a:t>
            </a:r>
            <a:r>
              <a:rPr dirty="0" sz="1550" spc="30">
                <a:latin typeface="Calibri"/>
                <a:cs typeface="Calibri"/>
              </a:rPr>
              <a:t> </a:t>
            </a:r>
            <a:r>
              <a:rPr dirty="0" sz="1550" spc="-15">
                <a:latin typeface="Calibri"/>
                <a:cs typeface="Calibri"/>
              </a:rPr>
              <a:t>etc.</a:t>
            </a:r>
            <a:r>
              <a:rPr dirty="0" sz="1550" spc="35">
                <a:latin typeface="Calibri"/>
                <a:cs typeface="Calibri"/>
              </a:rPr>
              <a:t> </a:t>
            </a:r>
            <a:r>
              <a:rPr dirty="0" sz="1550" spc="-15">
                <a:latin typeface="Calibri"/>
                <a:cs typeface="Calibri"/>
              </a:rPr>
              <a:t>have </a:t>
            </a:r>
            <a:r>
              <a:rPr dirty="0" sz="1550" spc="-335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increased</a:t>
            </a:r>
            <a:r>
              <a:rPr dirty="0" sz="1550" spc="-15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usage</a:t>
            </a:r>
            <a:r>
              <a:rPr dirty="0" sz="1550" spc="-5">
                <a:latin typeface="Calibri"/>
                <a:cs typeface="Calibri"/>
              </a:rPr>
              <a:t> </a:t>
            </a:r>
            <a:r>
              <a:rPr dirty="0" sz="1550" spc="5">
                <a:latin typeface="Calibri"/>
                <a:cs typeface="Calibri"/>
              </a:rPr>
              <a:t>during</a:t>
            </a:r>
            <a:r>
              <a:rPr dirty="0" sz="1550" spc="-15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the</a:t>
            </a:r>
            <a:r>
              <a:rPr dirty="0" sz="1550" spc="15">
                <a:latin typeface="Calibri"/>
                <a:cs typeface="Calibri"/>
              </a:rPr>
              <a:t> </a:t>
            </a:r>
            <a:r>
              <a:rPr dirty="0" sz="1550" spc="5">
                <a:latin typeface="Calibri"/>
                <a:cs typeface="Calibri"/>
              </a:rPr>
              <a:t>pandemic</a:t>
            </a:r>
            <a:r>
              <a:rPr dirty="0" sz="1550" spc="-15">
                <a:latin typeface="Calibri"/>
                <a:cs typeface="Calibri"/>
              </a:rPr>
              <a:t> </a:t>
            </a:r>
            <a:r>
              <a:rPr dirty="0" sz="1550" spc="5">
                <a:latin typeface="Calibri"/>
                <a:cs typeface="Calibri"/>
              </a:rPr>
              <a:t>and</a:t>
            </a:r>
            <a:r>
              <a:rPr dirty="0" sz="1550" spc="50">
                <a:latin typeface="Calibri"/>
                <a:cs typeface="Calibri"/>
              </a:rPr>
              <a:t> </a:t>
            </a:r>
            <a:r>
              <a:rPr dirty="0" sz="1550" spc="-10">
                <a:latin typeface="Calibri"/>
                <a:cs typeface="Calibri"/>
              </a:rPr>
              <a:t>others</a:t>
            </a:r>
            <a:r>
              <a:rPr dirty="0" sz="1550" spc="30">
                <a:latin typeface="Calibri"/>
                <a:cs typeface="Calibri"/>
              </a:rPr>
              <a:t> </a:t>
            </a:r>
            <a:r>
              <a:rPr dirty="0" sz="1550" spc="-15">
                <a:latin typeface="Calibri"/>
                <a:cs typeface="Calibri"/>
              </a:rPr>
              <a:t>like </a:t>
            </a:r>
            <a:r>
              <a:rPr dirty="0" sz="1550" spc="-10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vacuum</a:t>
            </a:r>
            <a:r>
              <a:rPr dirty="0" sz="1550" spc="-25">
                <a:latin typeface="Calibri"/>
                <a:cs typeface="Calibri"/>
              </a:rPr>
              <a:t> </a:t>
            </a:r>
            <a:r>
              <a:rPr dirty="0" sz="1550" spc="-20">
                <a:latin typeface="Calibri"/>
                <a:cs typeface="Calibri"/>
              </a:rPr>
              <a:t>cleaner,</a:t>
            </a:r>
            <a:r>
              <a:rPr dirty="0" sz="1550" spc="-55">
                <a:latin typeface="Calibri"/>
                <a:cs typeface="Calibri"/>
              </a:rPr>
              <a:t> </a:t>
            </a:r>
            <a:r>
              <a:rPr dirty="0" sz="1550" spc="-10">
                <a:latin typeface="Calibri"/>
                <a:cs typeface="Calibri"/>
              </a:rPr>
              <a:t>water</a:t>
            </a:r>
            <a:r>
              <a:rPr dirty="0" sz="1550" spc="15">
                <a:latin typeface="Calibri"/>
                <a:cs typeface="Calibri"/>
              </a:rPr>
              <a:t> </a:t>
            </a:r>
            <a:r>
              <a:rPr dirty="0" sz="1550" spc="-10">
                <a:latin typeface="Calibri"/>
                <a:cs typeface="Calibri"/>
              </a:rPr>
              <a:t>filters,</a:t>
            </a:r>
            <a:r>
              <a:rPr dirty="0" sz="1550" spc="-20">
                <a:latin typeface="Calibri"/>
                <a:cs typeface="Calibri"/>
              </a:rPr>
              <a:t> </a:t>
            </a:r>
            <a:r>
              <a:rPr dirty="0" sz="1550" spc="-15">
                <a:latin typeface="Calibri"/>
                <a:cs typeface="Calibri"/>
              </a:rPr>
              <a:t>etc.</a:t>
            </a:r>
            <a:r>
              <a:rPr dirty="0" sz="1550" spc="25">
                <a:latin typeface="Calibri"/>
                <a:cs typeface="Calibri"/>
              </a:rPr>
              <a:t> </a:t>
            </a:r>
            <a:r>
              <a:rPr dirty="0" sz="1550" spc="-10">
                <a:latin typeface="Calibri"/>
                <a:cs typeface="Calibri"/>
              </a:rPr>
              <a:t>are</a:t>
            </a:r>
            <a:r>
              <a:rPr dirty="0" sz="1550" spc="30">
                <a:latin typeface="Calibri"/>
                <a:cs typeface="Calibri"/>
              </a:rPr>
              <a:t> </a:t>
            </a:r>
            <a:r>
              <a:rPr dirty="0" sz="1550" spc="5">
                <a:latin typeface="Calibri"/>
                <a:cs typeface="Calibri"/>
              </a:rPr>
              <a:t>not</a:t>
            </a:r>
            <a:r>
              <a:rPr dirty="0" sz="1550" spc="-5">
                <a:latin typeface="Calibri"/>
                <a:cs typeface="Calibri"/>
              </a:rPr>
              <a:t> </a:t>
            </a:r>
            <a:r>
              <a:rPr dirty="0" sz="1550" spc="-15">
                <a:latin typeface="Calibri"/>
                <a:cs typeface="Calibri"/>
              </a:rPr>
              <a:t>affected</a:t>
            </a:r>
            <a:r>
              <a:rPr dirty="0" sz="1550" spc="15">
                <a:latin typeface="Calibri"/>
                <a:cs typeface="Calibri"/>
              </a:rPr>
              <a:t> </a:t>
            </a:r>
            <a:r>
              <a:rPr dirty="0" sz="1550" spc="5">
                <a:latin typeface="Calibri"/>
                <a:cs typeface="Calibri"/>
              </a:rPr>
              <a:t>much.</a:t>
            </a:r>
            <a:endParaRPr sz="1550">
              <a:latin typeface="Calibri"/>
              <a:cs typeface="Calibri"/>
            </a:endParaRPr>
          </a:p>
          <a:p>
            <a:pPr marL="262255" marR="109855" indent="-250190">
              <a:lnSpc>
                <a:spcPct val="101899"/>
              </a:lnSpc>
              <a:buFont typeface="Arial MT"/>
              <a:buChar char="•"/>
              <a:tabLst>
                <a:tab pos="262255" algn="l"/>
                <a:tab pos="262890" algn="l"/>
              </a:tabLst>
            </a:pPr>
            <a:r>
              <a:rPr dirty="0" sz="1550" spc="5">
                <a:latin typeface="Calibri"/>
                <a:cs typeface="Calibri"/>
              </a:rPr>
              <a:t>The</a:t>
            </a:r>
            <a:r>
              <a:rPr dirty="0" sz="1550">
                <a:latin typeface="Calibri"/>
                <a:cs typeface="Calibri"/>
              </a:rPr>
              <a:t> reason</a:t>
            </a:r>
            <a:r>
              <a:rPr dirty="0" sz="1550" spc="20">
                <a:latin typeface="Calibri"/>
                <a:cs typeface="Calibri"/>
              </a:rPr>
              <a:t> </a:t>
            </a:r>
            <a:r>
              <a:rPr dirty="0" sz="1550" spc="-20">
                <a:latin typeface="Calibri"/>
                <a:cs typeface="Calibri"/>
              </a:rPr>
              <a:t>for</a:t>
            </a:r>
            <a:r>
              <a:rPr dirty="0" sz="1550" spc="-5">
                <a:latin typeface="Calibri"/>
                <a:cs typeface="Calibri"/>
              </a:rPr>
              <a:t> this</a:t>
            </a:r>
            <a:r>
              <a:rPr dirty="0" sz="1550" spc="10">
                <a:latin typeface="Calibri"/>
                <a:cs typeface="Calibri"/>
              </a:rPr>
              <a:t> </a:t>
            </a:r>
            <a:r>
              <a:rPr dirty="0" sz="1550" spc="-10">
                <a:latin typeface="Calibri"/>
                <a:cs typeface="Calibri"/>
              </a:rPr>
              <a:t>mixed</a:t>
            </a:r>
            <a:r>
              <a:rPr dirty="0" sz="1550" spc="25">
                <a:latin typeface="Calibri"/>
                <a:cs typeface="Calibri"/>
              </a:rPr>
              <a:t> </a:t>
            </a:r>
            <a:r>
              <a:rPr dirty="0" sz="1550" spc="-15">
                <a:latin typeface="Calibri"/>
                <a:cs typeface="Calibri"/>
              </a:rPr>
              <a:t>effect</a:t>
            </a:r>
            <a:r>
              <a:rPr dirty="0" sz="1550" spc="15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is</a:t>
            </a:r>
            <a:r>
              <a:rPr dirty="0" sz="1550" spc="5">
                <a:latin typeface="Calibri"/>
                <a:cs typeface="Calibri"/>
              </a:rPr>
              <a:t> </a:t>
            </a:r>
            <a:r>
              <a:rPr dirty="0" sz="1550" spc="-5">
                <a:latin typeface="Calibri"/>
                <a:cs typeface="Calibri"/>
              </a:rPr>
              <a:t>that</a:t>
            </a:r>
            <a:r>
              <a:rPr dirty="0" sz="1550" spc="30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the</a:t>
            </a:r>
            <a:r>
              <a:rPr dirty="0" sz="1550" spc="10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usage</a:t>
            </a:r>
            <a:r>
              <a:rPr dirty="0" sz="1550" spc="10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of</a:t>
            </a:r>
            <a:r>
              <a:rPr dirty="0" sz="1550" spc="15">
                <a:latin typeface="Calibri"/>
                <a:cs typeface="Calibri"/>
              </a:rPr>
              <a:t> </a:t>
            </a:r>
            <a:r>
              <a:rPr dirty="0" sz="1550" spc="5">
                <a:latin typeface="Calibri"/>
                <a:cs typeface="Calibri"/>
              </a:rPr>
              <a:t>some </a:t>
            </a:r>
            <a:r>
              <a:rPr dirty="0" sz="1550" spc="-335">
                <a:latin typeface="Calibri"/>
                <a:cs typeface="Calibri"/>
              </a:rPr>
              <a:t> </a:t>
            </a:r>
            <a:r>
              <a:rPr dirty="0" sz="1550" spc="5">
                <a:latin typeface="Calibri"/>
                <a:cs typeface="Calibri"/>
              </a:rPr>
              <a:t>appliances</a:t>
            </a:r>
            <a:r>
              <a:rPr dirty="0" sz="1550" spc="-30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doesn’t</a:t>
            </a:r>
            <a:r>
              <a:rPr dirty="0" sz="1550" spc="15">
                <a:latin typeface="Calibri"/>
                <a:cs typeface="Calibri"/>
              </a:rPr>
              <a:t> </a:t>
            </a:r>
            <a:r>
              <a:rPr dirty="0" sz="1550" spc="5">
                <a:latin typeface="Calibri"/>
                <a:cs typeface="Calibri"/>
              </a:rPr>
              <a:t>depend</a:t>
            </a:r>
            <a:r>
              <a:rPr dirty="0" sz="1550" spc="40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on</a:t>
            </a:r>
            <a:r>
              <a:rPr dirty="0" sz="1550" spc="20">
                <a:latin typeface="Calibri"/>
                <a:cs typeface="Calibri"/>
              </a:rPr>
              <a:t> </a:t>
            </a:r>
            <a:r>
              <a:rPr dirty="0" sz="1550" spc="5">
                <a:latin typeface="Calibri"/>
                <a:cs typeface="Calibri"/>
              </a:rPr>
              <a:t>number</a:t>
            </a:r>
            <a:r>
              <a:rPr dirty="0" sz="1550" spc="55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of</a:t>
            </a:r>
            <a:r>
              <a:rPr dirty="0" sz="1550" spc="5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members in</a:t>
            </a:r>
            <a:r>
              <a:rPr dirty="0" sz="1550" spc="25">
                <a:latin typeface="Calibri"/>
                <a:cs typeface="Calibri"/>
              </a:rPr>
              <a:t> </a:t>
            </a:r>
            <a:r>
              <a:rPr dirty="0" sz="1550" spc="-5">
                <a:latin typeface="Calibri"/>
                <a:cs typeface="Calibri"/>
              </a:rPr>
              <a:t>a </a:t>
            </a:r>
            <a:r>
              <a:rPr dirty="0" sz="1550">
                <a:latin typeface="Calibri"/>
                <a:cs typeface="Calibri"/>
              </a:rPr>
              <a:t> </a:t>
            </a:r>
            <a:r>
              <a:rPr dirty="0" sz="1550" spc="5">
                <a:latin typeface="Calibri"/>
                <a:cs typeface="Calibri"/>
              </a:rPr>
              <a:t>house, </a:t>
            </a:r>
            <a:r>
              <a:rPr dirty="0" sz="1550" spc="-5">
                <a:latin typeface="Calibri"/>
                <a:cs typeface="Calibri"/>
              </a:rPr>
              <a:t>but</a:t>
            </a:r>
            <a:r>
              <a:rPr dirty="0" sz="1550" spc="15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on</a:t>
            </a:r>
            <a:r>
              <a:rPr dirty="0" sz="1550" spc="20">
                <a:latin typeface="Calibri"/>
                <a:cs typeface="Calibri"/>
              </a:rPr>
              <a:t> </a:t>
            </a:r>
            <a:r>
              <a:rPr dirty="0" sz="1550" spc="-15">
                <a:latin typeface="Calibri"/>
                <a:cs typeface="Calibri"/>
              </a:rPr>
              <a:t>size</a:t>
            </a:r>
            <a:r>
              <a:rPr dirty="0" sz="1550" spc="10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of</a:t>
            </a:r>
            <a:r>
              <a:rPr dirty="0" sz="1550" spc="5">
                <a:latin typeface="Calibri"/>
                <a:cs typeface="Calibri"/>
              </a:rPr>
              <a:t> house, commodities</a:t>
            </a:r>
            <a:r>
              <a:rPr dirty="0" sz="1550" spc="10">
                <a:latin typeface="Calibri"/>
                <a:cs typeface="Calibri"/>
              </a:rPr>
              <a:t> </a:t>
            </a:r>
            <a:r>
              <a:rPr dirty="0" sz="1550" spc="-10">
                <a:latin typeface="Calibri"/>
                <a:cs typeface="Calibri"/>
              </a:rPr>
              <a:t>available</a:t>
            </a:r>
            <a:r>
              <a:rPr dirty="0" sz="1550" spc="-40">
                <a:latin typeface="Calibri"/>
                <a:cs typeface="Calibri"/>
              </a:rPr>
              <a:t> </a:t>
            </a:r>
            <a:r>
              <a:rPr dirty="0" sz="1550" spc="5">
                <a:latin typeface="Calibri"/>
                <a:cs typeface="Calibri"/>
              </a:rPr>
              <a:t>in </a:t>
            </a:r>
            <a:r>
              <a:rPr dirty="0" sz="1550">
                <a:latin typeface="Calibri"/>
                <a:cs typeface="Calibri"/>
              </a:rPr>
              <a:t>the</a:t>
            </a:r>
            <a:endParaRPr sz="1550">
              <a:latin typeface="Calibri"/>
              <a:cs typeface="Calibri"/>
            </a:endParaRPr>
          </a:p>
          <a:p>
            <a:pPr marL="262255">
              <a:lnSpc>
                <a:spcPct val="100000"/>
              </a:lnSpc>
              <a:spcBef>
                <a:spcPts val="35"/>
              </a:spcBef>
            </a:pPr>
            <a:r>
              <a:rPr dirty="0" sz="1550">
                <a:latin typeface="Calibri"/>
                <a:cs typeface="Calibri"/>
              </a:rPr>
              <a:t>house,</a:t>
            </a:r>
            <a:r>
              <a:rPr dirty="0" sz="1550" spc="-35">
                <a:latin typeface="Calibri"/>
                <a:cs typeface="Calibri"/>
              </a:rPr>
              <a:t> </a:t>
            </a:r>
            <a:r>
              <a:rPr dirty="0" sz="1550" spc="-15">
                <a:latin typeface="Calibri"/>
                <a:cs typeface="Calibri"/>
              </a:rPr>
              <a:t>etc.</a:t>
            </a:r>
            <a:endParaRPr sz="15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pc="-300"/>
              <a:t>L</a:t>
            </a:r>
            <a:r>
              <a:rPr dirty="0"/>
              <a:t>E</a:t>
            </a:r>
            <a:r>
              <a:rPr dirty="0" spc="70"/>
              <a:t>A</a:t>
            </a:r>
            <a:r>
              <a:rPr dirty="0" spc="-25"/>
              <a:t>S</a:t>
            </a:r>
            <a:r>
              <a:rPr dirty="0"/>
              <a:t>T</a:t>
            </a:r>
            <a:r>
              <a:rPr dirty="0" spc="-210"/>
              <a:t> </a:t>
            </a:r>
            <a:r>
              <a:rPr dirty="0" spc="-175"/>
              <a:t>I</a:t>
            </a:r>
            <a:r>
              <a:rPr dirty="0" spc="-715"/>
              <a:t>M</a:t>
            </a:r>
            <a:r>
              <a:rPr dirty="0" spc="95"/>
              <a:t>P</a:t>
            </a:r>
            <a:r>
              <a:rPr dirty="0" spc="114"/>
              <a:t>A</a:t>
            </a:r>
            <a:r>
              <a:rPr dirty="0" spc="-415"/>
              <a:t>C</a:t>
            </a:r>
            <a:r>
              <a:rPr dirty="0" spc="-215"/>
              <a:t>T</a:t>
            </a:r>
            <a:r>
              <a:rPr dirty="0"/>
              <a:t>E</a:t>
            </a:r>
            <a:r>
              <a:rPr dirty="0" spc="-5"/>
              <a:t>D</a:t>
            </a:r>
            <a:r>
              <a:rPr dirty="0" spc="-545"/>
              <a:t> </a:t>
            </a:r>
            <a:r>
              <a:rPr dirty="0" spc="70"/>
              <a:t>A</a:t>
            </a:r>
            <a:r>
              <a:rPr dirty="0" spc="140"/>
              <a:t>P</a:t>
            </a:r>
            <a:r>
              <a:rPr dirty="0" spc="95"/>
              <a:t>P</a:t>
            </a:r>
            <a:r>
              <a:rPr dirty="0" spc="-335"/>
              <a:t>L</a:t>
            </a:r>
            <a:r>
              <a:rPr dirty="0" spc="-140"/>
              <a:t>I</a:t>
            </a:r>
            <a:r>
              <a:rPr dirty="0" spc="70"/>
              <a:t>A</a:t>
            </a:r>
            <a:r>
              <a:rPr dirty="0" spc="-555"/>
              <a:t>N</a:t>
            </a:r>
            <a:r>
              <a:rPr dirty="0" spc="-415"/>
              <a:t>C</a:t>
            </a:r>
            <a:r>
              <a:rPr dirty="0" spc="-5"/>
              <a:t>ES</a:t>
            </a:r>
          </a:p>
          <a:p>
            <a:pPr algn="ctr">
              <a:lnSpc>
                <a:spcPct val="100000"/>
              </a:lnSpc>
              <a:spcBef>
                <a:spcPts val="885"/>
              </a:spcBef>
            </a:pPr>
            <a:r>
              <a:rPr dirty="0" sz="95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950" spc="1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950" spc="-5">
                <a:solidFill>
                  <a:srgbClr val="000000"/>
                </a:solidFill>
                <a:latin typeface="Calibri"/>
                <a:cs typeface="Calibri"/>
              </a:rPr>
              <a:t>data</a:t>
            </a:r>
            <a:r>
              <a:rPr dirty="0" sz="950" spc="-2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950" spc="-5">
                <a:solidFill>
                  <a:srgbClr val="000000"/>
                </a:solidFill>
                <a:latin typeface="Calibri"/>
                <a:cs typeface="Calibri"/>
              </a:rPr>
              <a:t>indicates</a:t>
            </a:r>
            <a:r>
              <a:rPr dirty="0" sz="950" spc="1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950" spc="-5">
                <a:solidFill>
                  <a:srgbClr val="000000"/>
                </a:solidFill>
                <a:latin typeface="Calibri"/>
                <a:cs typeface="Calibri"/>
              </a:rPr>
              <a:t>usage</a:t>
            </a:r>
            <a:r>
              <a:rPr dirty="0" sz="950" spc="1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950" spc="-5">
                <a:solidFill>
                  <a:srgbClr val="000000"/>
                </a:solidFill>
                <a:latin typeface="Calibri"/>
                <a:cs typeface="Calibri"/>
              </a:rPr>
              <a:t>pattern</a:t>
            </a:r>
            <a:r>
              <a:rPr dirty="0" sz="950" spc="-1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950" spc="-5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dirty="0" sz="950" spc="2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950" spc="-5">
                <a:solidFill>
                  <a:srgbClr val="000000"/>
                </a:solidFill>
                <a:latin typeface="Calibri"/>
                <a:cs typeface="Calibri"/>
              </a:rPr>
              <a:t>respective</a:t>
            </a:r>
            <a:r>
              <a:rPr dirty="0" sz="950" spc="1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950" spc="-5">
                <a:solidFill>
                  <a:srgbClr val="000000"/>
                </a:solidFill>
                <a:latin typeface="Calibri"/>
                <a:cs typeface="Calibri"/>
              </a:rPr>
              <a:t>entity</a:t>
            </a:r>
            <a:r>
              <a:rPr dirty="0" sz="950" spc="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000000"/>
                </a:solidFill>
                <a:latin typeface="Calibri"/>
                <a:cs typeface="Calibri"/>
              </a:rPr>
              <a:t>and </a:t>
            </a:r>
            <a:r>
              <a:rPr dirty="0" sz="950" spc="-5">
                <a:solidFill>
                  <a:srgbClr val="000000"/>
                </a:solidFill>
                <a:latin typeface="Calibri"/>
                <a:cs typeface="Calibri"/>
              </a:rPr>
              <a:t>is</a:t>
            </a:r>
            <a:r>
              <a:rPr dirty="0" sz="950" spc="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950" spc="-5">
                <a:solidFill>
                  <a:srgbClr val="000000"/>
                </a:solidFill>
                <a:latin typeface="Calibri"/>
                <a:cs typeface="Calibri"/>
              </a:rPr>
              <a:t>based</a:t>
            </a:r>
            <a:r>
              <a:rPr dirty="0" sz="950" spc="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950" spc="-5">
                <a:solidFill>
                  <a:srgbClr val="000000"/>
                </a:solidFill>
                <a:latin typeface="Calibri"/>
                <a:cs typeface="Calibri"/>
              </a:rPr>
              <a:t>on the</a:t>
            </a:r>
            <a:r>
              <a:rPr dirty="0" sz="950" spc="1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950" spc="-5">
                <a:solidFill>
                  <a:srgbClr val="000000"/>
                </a:solidFill>
                <a:latin typeface="Calibri"/>
                <a:cs typeface="Calibri"/>
              </a:rPr>
              <a:t>survey</a:t>
            </a:r>
            <a:r>
              <a:rPr dirty="0" sz="950" spc="1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950" spc="-5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dirty="0" sz="950" spc="-1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950" spc="-5">
                <a:solidFill>
                  <a:srgbClr val="000000"/>
                </a:solidFill>
                <a:latin typeface="Calibri"/>
                <a:cs typeface="Calibri"/>
              </a:rPr>
              <a:t>115</a:t>
            </a:r>
            <a:r>
              <a:rPr dirty="0" sz="950" spc="5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950" spc="-5">
                <a:solidFill>
                  <a:srgbClr val="000000"/>
                </a:solidFill>
                <a:latin typeface="Calibri"/>
                <a:cs typeface="Calibri"/>
              </a:rPr>
              <a:t>people.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276091" y="2547619"/>
            <a:ext cx="4093210" cy="1238250"/>
          </a:xfrm>
          <a:prstGeom prst="rect">
            <a:avLst/>
          </a:prstGeom>
        </p:spPr>
        <p:txBody>
          <a:bodyPr wrap="square" lIns="0" tIns="7620" rIns="0" bIns="0" rtlCol="0" vert="horz">
            <a:spAutoFit/>
          </a:bodyPr>
          <a:lstStyle/>
          <a:p>
            <a:pPr marL="262255" marR="33020" indent="-250190">
              <a:lnSpc>
                <a:spcPct val="101899"/>
              </a:lnSpc>
              <a:spcBef>
                <a:spcPts val="60"/>
              </a:spcBef>
              <a:buFont typeface="Arial MT"/>
              <a:buChar char="•"/>
              <a:tabLst>
                <a:tab pos="262255" algn="l"/>
                <a:tab pos="262890" algn="l"/>
              </a:tabLst>
            </a:pPr>
            <a:r>
              <a:rPr dirty="0" sz="1550">
                <a:latin typeface="Calibri"/>
                <a:cs typeface="Calibri"/>
              </a:rPr>
              <a:t>Where</a:t>
            </a:r>
            <a:r>
              <a:rPr dirty="0" sz="1550" spc="35">
                <a:latin typeface="Calibri"/>
                <a:cs typeface="Calibri"/>
              </a:rPr>
              <a:t> </a:t>
            </a:r>
            <a:r>
              <a:rPr dirty="0" sz="1550" spc="-10">
                <a:latin typeface="Calibri"/>
                <a:cs typeface="Calibri"/>
              </a:rPr>
              <a:t>many</a:t>
            </a:r>
            <a:r>
              <a:rPr dirty="0" sz="1550" spc="-5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appliances</a:t>
            </a:r>
            <a:r>
              <a:rPr dirty="0" sz="1550" spc="10">
                <a:latin typeface="Calibri"/>
                <a:cs typeface="Calibri"/>
              </a:rPr>
              <a:t> </a:t>
            </a:r>
            <a:r>
              <a:rPr dirty="0" sz="1550" spc="-5">
                <a:latin typeface="Calibri"/>
                <a:cs typeface="Calibri"/>
              </a:rPr>
              <a:t>are </a:t>
            </a:r>
            <a:r>
              <a:rPr dirty="0" sz="1550" spc="-15">
                <a:latin typeface="Calibri"/>
                <a:cs typeface="Calibri"/>
              </a:rPr>
              <a:t>affected</a:t>
            </a:r>
            <a:r>
              <a:rPr dirty="0" sz="1550" spc="20">
                <a:latin typeface="Calibri"/>
                <a:cs typeface="Calibri"/>
              </a:rPr>
              <a:t> </a:t>
            </a:r>
            <a:r>
              <a:rPr dirty="0" sz="1550" spc="-10">
                <a:latin typeface="Calibri"/>
                <a:cs typeface="Calibri"/>
              </a:rPr>
              <a:t>drastically </a:t>
            </a:r>
            <a:r>
              <a:rPr dirty="0" sz="1550" spc="-335">
                <a:latin typeface="Calibri"/>
                <a:cs typeface="Calibri"/>
              </a:rPr>
              <a:t> </a:t>
            </a:r>
            <a:r>
              <a:rPr dirty="0" sz="1550" spc="5">
                <a:latin typeface="Calibri"/>
                <a:cs typeface="Calibri"/>
              </a:rPr>
              <a:t>due</a:t>
            </a:r>
            <a:r>
              <a:rPr dirty="0" sz="1550" spc="25">
                <a:latin typeface="Calibri"/>
                <a:cs typeface="Calibri"/>
              </a:rPr>
              <a:t> </a:t>
            </a:r>
            <a:r>
              <a:rPr dirty="0" sz="1550" spc="-10">
                <a:latin typeface="Calibri"/>
                <a:cs typeface="Calibri"/>
              </a:rPr>
              <a:t>to</a:t>
            </a:r>
            <a:r>
              <a:rPr dirty="0" sz="1550" spc="15">
                <a:latin typeface="Calibri"/>
                <a:cs typeface="Calibri"/>
              </a:rPr>
              <a:t> </a:t>
            </a:r>
            <a:r>
              <a:rPr dirty="0" sz="1550" spc="-5">
                <a:latin typeface="Calibri"/>
                <a:cs typeface="Calibri"/>
              </a:rPr>
              <a:t>this</a:t>
            </a:r>
            <a:r>
              <a:rPr dirty="0" sz="1550" spc="10">
                <a:latin typeface="Calibri"/>
                <a:cs typeface="Calibri"/>
              </a:rPr>
              <a:t> </a:t>
            </a:r>
            <a:r>
              <a:rPr dirty="0" sz="1550" spc="5">
                <a:latin typeface="Calibri"/>
                <a:cs typeface="Calibri"/>
              </a:rPr>
              <a:t>pandemic,</a:t>
            </a:r>
            <a:r>
              <a:rPr dirty="0" sz="1550" spc="-5">
                <a:latin typeface="Calibri"/>
                <a:cs typeface="Calibri"/>
              </a:rPr>
              <a:t> </a:t>
            </a:r>
            <a:r>
              <a:rPr dirty="0" sz="1550" spc="-10">
                <a:latin typeface="Calibri"/>
                <a:cs typeface="Calibri"/>
              </a:rPr>
              <a:t>there</a:t>
            </a:r>
            <a:r>
              <a:rPr dirty="0" sz="1550" spc="35">
                <a:latin typeface="Calibri"/>
                <a:cs typeface="Calibri"/>
              </a:rPr>
              <a:t> </a:t>
            </a:r>
            <a:r>
              <a:rPr dirty="0" sz="1550" spc="-10">
                <a:latin typeface="Calibri"/>
                <a:cs typeface="Calibri"/>
              </a:rPr>
              <a:t>are</a:t>
            </a:r>
            <a:r>
              <a:rPr dirty="0" sz="1550" spc="20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some</a:t>
            </a:r>
            <a:r>
              <a:rPr dirty="0" sz="1550" spc="40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whose </a:t>
            </a:r>
            <a:r>
              <a:rPr dirty="0" sz="1550" spc="5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usage</a:t>
            </a:r>
            <a:r>
              <a:rPr dirty="0" sz="1550" spc="-15">
                <a:latin typeface="Calibri"/>
                <a:cs typeface="Calibri"/>
              </a:rPr>
              <a:t> </a:t>
            </a:r>
            <a:r>
              <a:rPr dirty="0" sz="1550" spc="-10">
                <a:latin typeface="Calibri"/>
                <a:cs typeface="Calibri"/>
              </a:rPr>
              <a:t>patterned</a:t>
            </a:r>
            <a:r>
              <a:rPr dirty="0" sz="1550" spc="55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remained</a:t>
            </a:r>
            <a:r>
              <a:rPr dirty="0" sz="1550" spc="10">
                <a:latin typeface="Calibri"/>
                <a:cs typeface="Calibri"/>
              </a:rPr>
              <a:t> </a:t>
            </a:r>
            <a:r>
              <a:rPr dirty="0" sz="1550" spc="-5">
                <a:latin typeface="Calibri"/>
                <a:cs typeface="Calibri"/>
              </a:rPr>
              <a:t>the</a:t>
            </a:r>
            <a:r>
              <a:rPr dirty="0" sz="1550" spc="40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same.</a:t>
            </a:r>
            <a:endParaRPr sz="1550">
              <a:latin typeface="Calibri"/>
              <a:cs typeface="Calibri"/>
            </a:endParaRPr>
          </a:p>
          <a:p>
            <a:pPr marL="262255" marR="5080" indent="-250190">
              <a:lnSpc>
                <a:spcPct val="102600"/>
              </a:lnSpc>
              <a:spcBef>
                <a:spcPts val="85"/>
              </a:spcBef>
              <a:buFont typeface="Arial MT"/>
              <a:buChar char="•"/>
              <a:tabLst>
                <a:tab pos="262255" algn="l"/>
                <a:tab pos="262890" algn="l"/>
              </a:tabLst>
            </a:pPr>
            <a:r>
              <a:rPr dirty="0" sz="1550">
                <a:latin typeface="Calibri"/>
                <a:cs typeface="Calibri"/>
              </a:rPr>
              <a:t>These </a:t>
            </a:r>
            <a:r>
              <a:rPr dirty="0" sz="1550" spc="5">
                <a:latin typeface="Calibri"/>
                <a:cs typeface="Calibri"/>
              </a:rPr>
              <a:t>appliances include mobile phones, </a:t>
            </a:r>
            <a:r>
              <a:rPr dirty="0" sz="1550" spc="-10">
                <a:latin typeface="Calibri"/>
                <a:cs typeface="Calibri"/>
              </a:rPr>
              <a:t>water </a:t>
            </a:r>
            <a:r>
              <a:rPr dirty="0" sz="1550" spc="-340">
                <a:latin typeface="Calibri"/>
                <a:cs typeface="Calibri"/>
              </a:rPr>
              <a:t> </a:t>
            </a:r>
            <a:r>
              <a:rPr dirty="0" sz="1550" spc="-25">
                <a:latin typeface="Calibri"/>
                <a:cs typeface="Calibri"/>
              </a:rPr>
              <a:t>f</a:t>
            </a:r>
            <a:r>
              <a:rPr dirty="0" sz="1550" spc="-15">
                <a:latin typeface="Calibri"/>
                <a:cs typeface="Calibri"/>
              </a:rPr>
              <a:t>il</a:t>
            </a:r>
            <a:r>
              <a:rPr dirty="0" sz="1550" spc="-35">
                <a:latin typeface="Calibri"/>
                <a:cs typeface="Calibri"/>
              </a:rPr>
              <a:t>t</a:t>
            </a:r>
            <a:r>
              <a:rPr dirty="0" sz="1550" spc="-20">
                <a:latin typeface="Calibri"/>
                <a:cs typeface="Calibri"/>
              </a:rPr>
              <a:t>e</a:t>
            </a:r>
            <a:r>
              <a:rPr dirty="0" sz="1550" spc="-150">
                <a:latin typeface="Calibri"/>
                <a:cs typeface="Calibri"/>
              </a:rPr>
              <a:t>r</a:t>
            </a:r>
            <a:r>
              <a:rPr dirty="0" sz="1550" spc="-5">
                <a:latin typeface="Calibri"/>
                <a:cs typeface="Calibri"/>
              </a:rPr>
              <a:t>,</a:t>
            </a:r>
            <a:r>
              <a:rPr dirty="0" sz="1550" spc="-55">
                <a:latin typeface="Calibri"/>
                <a:cs typeface="Calibri"/>
              </a:rPr>
              <a:t> </a:t>
            </a:r>
            <a:r>
              <a:rPr dirty="0" sz="1550" spc="10">
                <a:latin typeface="Calibri"/>
                <a:cs typeface="Calibri"/>
              </a:rPr>
              <a:t>c</a:t>
            </a:r>
            <a:r>
              <a:rPr dirty="0" sz="1550">
                <a:latin typeface="Calibri"/>
                <a:cs typeface="Calibri"/>
              </a:rPr>
              <a:t>e</a:t>
            </a:r>
            <a:r>
              <a:rPr dirty="0" sz="1550" spc="5">
                <a:latin typeface="Calibri"/>
                <a:cs typeface="Calibri"/>
              </a:rPr>
              <a:t>ili</a:t>
            </a:r>
            <a:r>
              <a:rPr dirty="0" sz="1550" spc="-10">
                <a:latin typeface="Calibri"/>
                <a:cs typeface="Calibri"/>
              </a:rPr>
              <a:t>n</a:t>
            </a:r>
            <a:r>
              <a:rPr dirty="0" sz="1550" spc="-5">
                <a:latin typeface="Calibri"/>
                <a:cs typeface="Calibri"/>
              </a:rPr>
              <a:t>g</a:t>
            </a:r>
            <a:r>
              <a:rPr dirty="0" sz="1550" spc="-25">
                <a:latin typeface="Calibri"/>
                <a:cs typeface="Calibri"/>
              </a:rPr>
              <a:t> </a:t>
            </a:r>
            <a:r>
              <a:rPr dirty="0" sz="1550" spc="-50">
                <a:latin typeface="Calibri"/>
                <a:cs typeface="Calibri"/>
              </a:rPr>
              <a:t>f</a:t>
            </a:r>
            <a:r>
              <a:rPr dirty="0" sz="1550" spc="-5">
                <a:latin typeface="Calibri"/>
                <a:cs typeface="Calibri"/>
              </a:rPr>
              <a:t>an,</a:t>
            </a:r>
            <a:r>
              <a:rPr dirty="0" sz="1550" spc="40">
                <a:latin typeface="Calibri"/>
                <a:cs typeface="Calibri"/>
              </a:rPr>
              <a:t> </a:t>
            </a:r>
            <a:r>
              <a:rPr dirty="0" sz="1550" spc="-35">
                <a:latin typeface="Calibri"/>
                <a:cs typeface="Calibri"/>
              </a:rPr>
              <a:t>e</a:t>
            </a:r>
            <a:r>
              <a:rPr dirty="0" sz="1550" spc="-10">
                <a:latin typeface="Calibri"/>
                <a:cs typeface="Calibri"/>
              </a:rPr>
              <a:t>x</a:t>
            </a:r>
            <a:r>
              <a:rPr dirty="0" sz="1550" spc="-5">
                <a:latin typeface="Calibri"/>
                <a:cs typeface="Calibri"/>
              </a:rPr>
              <a:t>hau</a:t>
            </a:r>
            <a:r>
              <a:rPr dirty="0" sz="1550" spc="-25">
                <a:latin typeface="Calibri"/>
                <a:cs typeface="Calibri"/>
              </a:rPr>
              <a:t>s</a:t>
            </a:r>
            <a:r>
              <a:rPr dirty="0" sz="1550" spc="-5">
                <a:latin typeface="Calibri"/>
                <a:cs typeface="Calibri"/>
              </a:rPr>
              <a:t>t</a:t>
            </a:r>
            <a:r>
              <a:rPr dirty="0" sz="1550" spc="20">
                <a:latin typeface="Calibri"/>
                <a:cs typeface="Calibri"/>
              </a:rPr>
              <a:t> </a:t>
            </a:r>
            <a:r>
              <a:rPr dirty="0" sz="1550" spc="-50">
                <a:latin typeface="Calibri"/>
                <a:cs typeface="Calibri"/>
              </a:rPr>
              <a:t>f</a:t>
            </a:r>
            <a:r>
              <a:rPr dirty="0" sz="1550" spc="-5">
                <a:latin typeface="Calibri"/>
                <a:cs typeface="Calibri"/>
              </a:rPr>
              <a:t>an,</a:t>
            </a:r>
            <a:r>
              <a:rPr dirty="0" sz="1550" spc="5">
                <a:latin typeface="Calibri"/>
                <a:cs typeface="Calibri"/>
              </a:rPr>
              <a:t> </a:t>
            </a:r>
            <a:r>
              <a:rPr dirty="0" sz="1550" spc="-35">
                <a:latin typeface="Calibri"/>
                <a:cs typeface="Calibri"/>
              </a:rPr>
              <a:t>t</a:t>
            </a:r>
            <a:r>
              <a:rPr dirty="0" sz="1550" spc="-20">
                <a:latin typeface="Calibri"/>
                <a:cs typeface="Calibri"/>
              </a:rPr>
              <a:t>o</a:t>
            </a:r>
            <a:r>
              <a:rPr dirty="0" sz="1550" spc="-15">
                <a:latin typeface="Calibri"/>
                <a:cs typeface="Calibri"/>
              </a:rPr>
              <a:t>a</a:t>
            </a:r>
            <a:r>
              <a:rPr dirty="0" sz="1550" spc="-35">
                <a:latin typeface="Calibri"/>
                <a:cs typeface="Calibri"/>
              </a:rPr>
              <a:t>st</a:t>
            </a:r>
            <a:r>
              <a:rPr dirty="0" sz="1550" spc="-20">
                <a:latin typeface="Calibri"/>
                <a:cs typeface="Calibri"/>
              </a:rPr>
              <a:t>e</a:t>
            </a:r>
            <a:r>
              <a:rPr dirty="0" sz="1550" spc="-150">
                <a:latin typeface="Calibri"/>
                <a:cs typeface="Calibri"/>
              </a:rPr>
              <a:t>r</a:t>
            </a:r>
            <a:r>
              <a:rPr dirty="0" sz="1550" spc="-5">
                <a:latin typeface="Calibri"/>
                <a:cs typeface="Calibri"/>
              </a:rPr>
              <a:t>,</a:t>
            </a:r>
            <a:r>
              <a:rPr dirty="0" sz="1550" spc="5">
                <a:latin typeface="Calibri"/>
                <a:cs typeface="Calibri"/>
              </a:rPr>
              <a:t> </a:t>
            </a:r>
            <a:r>
              <a:rPr dirty="0" sz="1550" spc="-20">
                <a:latin typeface="Calibri"/>
                <a:cs typeface="Calibri"/>
              </a:rPr>
              <a:t>e</a:t>
            </a:r>
            <a:r>
              <a:rPr dirty="0" sz="1550" spc="-35">
                <a:latin typeface="Calibri"/>
                <a:cs typeface="Calibri"/>
              </a:rPr>
              <a:t>t</a:t>
            </a:r>
            <a:r>
              <a:rPr dirty="0" sz="1550" spc="-5">
                <a:latin typeface="Calibri"/>
                <a:cs typeface="Calibri"/>
              </a:rPr>
              <a:t>c.</a:t>
            </a:r>
            <a:endParaRPr sz="155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3923" y="2548127"/>
            <a:ext cx="2651760" cy="159257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6304" y="4261103"/>
            <a:ext cx="10399776" cy="1595628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889747" y="2543555"/>
            <a:ext cx="2651759" cy="1597152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27642"/>
            <a:ext cx="10692130" cy="459105"/>
            <a:chOff x="0" y="6327642"/>
            <a:chExt cx="10692130" cy="459105"/>
          </a:xfrm>
        </p:grpSpPr>
        <p:sp>
          <p:nvSpPr>
            <p:cNvPr id="3" name="object 3"/>
            <p:cNvSpPr/>
            <p:nvPr/>
          </p:nvSpPr>
          <p:spPr>
            <a:xfrm>
              <a:off x="0" y="6387083"/>
              <a:ext cx="10692130" cy="399415"/>
            </a:xfrm>
            <a:custGeom>
              <a:avLst/>
              <a:gdLst/>
              <a:ahLst/>
              <a:cxnLst/>
              <a:rect l="l" t="t" r="r" b="b"/>
              <a:pathLst>
                <a:path w="10692130" h="399415">
                  <a:moveTo>
                    <a:pt x="10692003" y="0"/>
                  </a:moveTo>
                  <a:lnTo>
                    <a:pt x="0" y="0"/>
                  </a:lnTo>
                  <a:lnTo>
                    <a:pt x="0" y="399160"/>
                  </a:lnTo>
                  <a:lnTo>
                    <a:pt x="10692003" y="399160"/>
                  </a:lnTo>
                  <a:lnTo>
                    <a:pt x="10692003" y="0"/>
                  </a:lnTo>
                  <a:close/>
                </a:path>
              </a:pathLst>
            </a:custGeom>
            <a:solidFill>
              <a:srgbClr val="BB562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6327642"/>
              <a:ext cx="10692130" cy="57785"/>
            </a:xfrm>
            <a:custGeom>
              <a:avLst/>
              <a:gdLst/>
              <a:ahLst/>
              <a:cxnLst/>
              <a:rect l="l" t="t" r="r" b="b"/>
              <a:pathLst>
                <a:path w="10692130" h="57785">
                  <a:moveTo>
                    <a:pt x="10692003" y="0"/>
                  </a:moveTo>
                  <a:lnTo>
                    <a:pt x="0" y="0"/>
                  </a:lnTo>
                  <a:lnTo>
                    <a:pt x="0" y="57409"/>
                  </a:lnTo>
                  <a:lnTo>
                    <a:pt x="10692003" y="57409"/>
                  </a:lnTo>
                  <a:lnTo>
                    <a:pt x="10692003" y="0"/>
                  </a:lnTo>
                  <a:close/>
                </a:path>
              </a:pathLst>
            </a:custGeom>
            <a:solidFill>
              <a:srgbClr val="E3831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/>
          <p:nvPr/>
        </p:nvSpPr>
        <p:spPr>
          <a:xfrm>
            <a:off x="1046988" y="2296667"/>
            <a:ext cx="8741410" cy="0"/>
          </a:xfrm>
          <a:custGeom>
            <a:avLst/>
            <a:gdLst/>
            <a:ahLst/>
            <a:cxnLst/>
            <a:rect l="l" t="t" r="r" b="b"/>
            <a:pathLst>
              <a:path w="8741410" h="0">
                <a:moveTo>
                  <a:pt x="0" y="0"/>
                </a:moveTo>
                <a:lnTo>
                  <a:pt x="8741283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058367" y="3463873"/>
            <a:ext cx="8562975" cy="1082040"/>
          </a:xfrm>
          <a:prstGeom prst="rect"/>
        </p:spPr>
        <p:txBody>
          <a:bodyPr wrap="square" lIns="0" tIns="102870" rIns="0" bIns="0" rtlCol="0" vert="horz">
            <a:spAutoFit/>
          </a:bodyPr>
          <a:lstStyle/>
          <a:p>
            <a:pPr marL="478790" marR="5080" indent="-466725">
              <a:lnSpc>
                <a:spcPts val="3810"/>
              </a:lnSpc>
              <a:spcBef>
                <a:spcPts val="810"/>
              </a:spcBef>
            </a:pPr>
            <a:r>
              <a:rPr dirty="0" sz="3750" spc="110"/>
              <a:t>A</a:t>
            </a:r>
            <a:r>
              <a:rPr dirty="0" sz="3750" spc="-525"/>
              <a:t>N</a:t>
            </a:r>
            <a:r>
              <a:rPr dirty="0" sz="3750" spc="110"/>
              <a:t>A</a:t>
            </a:r>
            <a:r>
              <a:rPr dirty="0" sz="3750" spc="-300"/>
              <a:t>L</a:t>
            </a:r>
            <a:r>
              <a:rPr dirty="0" sz="3750" spc="-335"/>
              <a:t>Y</a:t>
            </a:r>
            <a:r>
              <a:rPr dirty="0" sz="3750" spc="-60"/>
              <a:t>S</a:t>
            </a:r>
            <a:r>
              <a:rPr dirty="0" sz="3750" spc="-125"/>
              <a:t>I</a:t>
            </a:r>
            <a:r>
              <a:rPr dirty="0" sz="3750"/>
              <a:t>S</a:t>
            </a:r>
            <a:r>
              <a:rPr dirty="0" sz="3750" spc="-65"/>
              <a:t> </a:t>
            </a:r>
            <a:r>
              <a:rPr dirty="0" sz="3750" spc="-420"/>
              <a:t>O</a:t>
            </a:r>
            <a:r>
              <a:rPr dirty="0" sz="3750"/>
              <a:t>F</a:t>
            </a:r>
            <a:r>
              <a:rPr dirty="0" sz="3750" spc="-90"/>
              <a:t> </a:t>
            </a:r>
            <a:r>
              <a:rPr dirty="0" sz="3750" spc="-195"/>
              <a:t>T</a:t>
            </a:r>
            <a:r>
              <a:rPr dirty="0" sz="3750" spc="-125"/>
              <a:t>I</a:t>
            </a:r>
            <a:r>
              <a:rPr dirty="0" sz="3750" spc="-625"/>
              <a:t>M</a:t>
            </a:r>
            <a:r>
              <a:rPr dirty="0" sz="3750" spc="5"/>
              <a:t>E</a:t>
            </a:r>
            <a:r>
              <a:rPr dirty="0" sz="3750" spc="-40"/>
              <a:t> </a:t>
            </a:r>
            <a:r>
              <a:rPr dirty="0" sz="3750" spc="-455"/>
              <a:t>U</a:t>
            </a:r>
            <a:r>
              <a:rPr dirty="0" sz="3750" spc="-65"/>
              <a:t>S</a:t>
            </a:r>
            <a:r>
              <a:rPr dirty="0" sz="3750" spc="5"/>
              <a:t>E</a:t>
            </a:r>
            <a:r>
              <a:rPr dirty="0" sz="3750" spc="-45"/>
              <a:t> </a:t>
            </a:r>
            <a:r>
              <a:rPr dirty="0" sz="3750" spc="-130"/>
              <a:t>B</a:t>
            </a:r>
            <a:r>
              <a:rPr dirty="0" sz="3750" spc="5"/>
              <a:t>Y</a:t>
            </a:r>
            <a:r>
              <a:rPr dirty="0" sz="3750" spc="-390"/>
              <a:t> </a:t>
            </a:r>
            <a:r>
              <a:rPr dirty="0" sz="3750" spc="-160"/>
              <a:t>I</a:t>
            </a:r>
            <a:r>
              <a:rPr dirty="0" sz="3750" spc="-490"/>
              <a:t>N</a:t>
            </a:r>
            <a:r>
              <a:rPr dirty="0" sz="3750" spc="-450"/>
              <a:t>D</a:t>
            </a:r>
            <a:r>
              <a:rPr dirty="0" sz="3750" spc="-160"/>
              <a:t>I</a:t>
            </a:r>
            <a:r>
              <a:rPr dirty="0" sz="3750" spc="-420"/>
              <a:t>V</a:t>
            </a:r>
            <a:r>
              <a:rPr dirty="0" sz="3750" spc="-160"/>
              <a:t>I</a:t>
            </a:r>
            <a:r>
              <a:rPr dirty="0" sz="3750" spc="-490"/>
              <a:t>D</a:t>
            </a:r>
            <a:r>
              <a:rPr dirty="0" sz="3750" spc="-455"/>
              <a:t>U</a:t>
            </a:r>
            <a:r>
              <a:rPr dirty="0" sz="3750" spc="75"/>
              <a:t>A</a:t>
            </a:r>
            <a:r>
              <a:rPr dirty="0" sz="3750" spc="-265"/>
              <a:t>L</a:t>
            </a:r>
            <a:r>
              <a:rPr dirty="0" sz="3750"/>
              <a:t>S  </a:t>
            </a:r>
            <a:r>
              <a:rPr dirty="0" sz="3750" spc="-495"/>
              <a:t>D</a:t>
            </a:r>
            <a:r>
              <a:rPr dirty="0" sz="3750" spc="-459"/>
              <a:t>U</a:t>
            </a:r>
            <a:r>
              <a:rPr dirty="0" sz="3750" spc="-170"/>
              <a:t>R</a:t>
            </a:r>
            <a:r>
              <a:rPr dirty="0" sz="3750" spc="-160"/>
              <a:t>I</a:t>
            </a:r>
            <a:r>
              <a:rPr dirty="0" sz="3750" spc="-495"/>
              <a:t>N</a:t>
            </a:r>
            <a:r>
              <a:rPr dirty="0" sz="3750"/>
              <a:t>G</a:t>
            </a:r>
            <a:r>
              <a:rPr dirty="0" sz="3750" spc="-220"/>
              <a:t> </a:t>
            </a:r>
            <a:r>
              <a:rPr dirty="0" sz="3750" spc="95"/>
              <a:t>P</a:t>
            </a:r>
            <a:r>
              <a:rPr dirty="0" sz="3750" spc="-130"/>
              <a:t>R</a:t>
            </a:r>
            <a:r>
              <a:rPr dirty="0" sz="3750" spc="-40"/>
              <a:t>E</a:t>
            </a:r>
            <a:r>
              <a:rPr dirty="0" sz="3750" spc="-90"/>
              <a:t>-</a:t>
            </a:r>
            <a:r>
              <a:rPr dirty="0" sz="3750" spc="-360"/>
              <a:t>C</a:t>
            </a:r>
            <a:r>
              <a:rPr dirty="0" sz="3750" spc="-420"/>
              <a:t>OV</a:t>
            </a:r>
            <a:r>
              <a:rPr dirty="0" sz="3750" spc="-160"/>
              <a:t>I</a:t>
            </a:r>
            <a:r>
              <a:rPr dirty="0" sz="3750"/>
              <a:t>D</a:t>
            </a:r>
            <a:r>
              <a:rPr dirty="0" sz="3750" spc="-495"/>
              <a:t> </a:t>
            </a:r>
            <a:r>
              <a:rPr dirty="0" sz="3750" spc="105"/>
              <a:t>A</a:t>
            </a:r>
            <a:r>
              <a:rPr dirty="0" sz="3750" spc="-530"/>
              <a:t>N</a:t>
            </a:r>
            <a:r>
              <a:rPr dirty="0" sz="3750"/>
              <a:t>D</a:t>
            </a:r>
            <a:r>
              <a:rPr dirty="0" sz="3750" spc="-484"/>
              <a:t> </a:t>
            </a:r>
            <a:r>
              <a:rPr dirty="0" sz="3750" spc="-360"/>
              <a:t>C</a:t>
            </a:r>
            <a:r>
              <a:rPr dirty="0" sz="3750" spc="-420"/>
              <a:t>OV</a:t>
            </a:r>
            <a:r>
              <a:rPr dirty="0" sz="3750" spc="-160"/>
              <a:t>I</a:t>
            </a:r>
            <a:r>
              <a:rPr dirty="0" sz="3750"/>
              <a:t>D</a:t>
            </a:r>
            <a:r>
              <a:rPr dirty="0" sz="3750" spc="-530"/>
              <a:t> </a:t>
            </a:r>
            <a:r>
              <a:rPr dirty="0" sz="3750" spc="-160"/>
              <a:t>TI</a:t>
            </a:r>
            <a:r>
              <a:rPr dirty="0" sz="3750" spc="-630"/>
              <a:t>M</a:t>
            </a:r>
            <a:r>
              <a:rPr dirty="0" sz="3750"/>
              <a:t>E</a:t>
            </a:r>
            <a:endParaRPr sz="375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5552" y="1845563"/>
            <a:ext cx="10261092" cy="475030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83969" y="962913"/>
            <a:ext cx="8134350" cy="5594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500" spc="-190">
                <a:solidFill>
                  <a:srgbClr val="000000"/>
                </a:solidFill>
              </a:rPr>
              <a:t>T</a:t>
            </a:r>
            <a:r>
              <a:rPr dirty="0" sz="3500" spc="-185">
                <a:solidFill>
                  <a:srgbClr val="000000"/>
                </a:solidFill>
              </a:rPr>
              <a:t>I</a:t>
            </a:r>
            <a:r>
              <a:rPr dirty="0" sz="3500" spc="-180">
                <a:solidFill>
                  <a:srgbClr val="000000"/>
                </a:solidFill>
              </a:rPr>
              <a:t>M</a:t>
            </a:r>
            <a:r>
              <a:rPr dirty="0" sz="3500">
                <a:solidFill>
                  <a:srgbClr val="000000"/>
                </a:solidFill>
              </a:rPr>
              <a:t>E</a:t>
            </a:r>
            <a:r>
              <a:rPr dirty="0" sz="3500" spc="-195">
                <a:solidFill>
                  <a:srgbClr val="000000"/>
                </a:solidFill>
              </a:rPr>
              <a:t> </a:t>
            </a:r>
            <a:r>
              <a:rPr dirty="0" sz="3500" spc="-130">
                <a:solidFill>
                  <a:srgbClr val="000000"/>
                </a:solidFill>
              </a:rPr>
              <a:t>U</a:t>
            </a:r>
            <a:r>
              <a:rPr dirty="0" sz="3500" spc="-140">
                <a:solidFill>
                  <a:srgbClr val="000000"/>
                </a:solidFill>
              </a:rPr>
              <a:t>S</a:t>
            </a:r>
            <a:r>
              <a:rPr dirty="0" sz="3500">
                <a:solidFill>
                  <a:srgbClr val="000000"/>
                </a:solidFill>
              </a:rPr>
              <a:t>E</a:t>
            </a:r>
            <a:r>
              <a:rPr dirty="0" sz="3500" spc="-140">
                <a:solidFill>
                  <a:srgbClr val="000000"/>
                </a:solidFill>
              </a:rPr>
              <a:t> </a:t>
            </a:r>
            <a:r>
              <a:rPr dirty="0" sz="3500" spc="-110">
                <a:solidFill>
                  <a:srgbClr val="000000"/>
                </a:solidFill>
              </a:rPr>
              <a:t>ANA</a:t>
            </a:r>
            <a:r>
              <a:rPr dirty="0" sz="3500" spc="-114">
                <a:solidFill>
                  <a:srgbClr val="000000"/>
                </a:solidFill>
              </a:rPr>
              <a:t>L</a:t>
            </a:r>
            <a:r>
              <a:rPr dirty="0" sz="3500" spc="-110">
                <a:solidFill>
                  <a:srgbClr val="000000"/>
                </a:solidFill>
              </a:rPr>
              <a:t>Y</a:t>
            </a:r>
            <a:r>
              <a:rPr dirty="0" sz="3500" spc="-114">
                <a:solidFill>
                  <a:srgbClr val="000000"/>
                </a:solidFill>
              </a:rPr>
              <a:t>S</a:t>
            </a:r>
            <a:r>
              <a:rPr dirty="0" sz="3500" spc="-114">
                <a:solidFill>
                  <a:srgbClr val="000000"/>
                </a:solidFill>
              </a:rPr>
              <a:t>I</a:t>
            </a:r>
            <a:r>
              <a:rPr dirty="0" sz="3500">
                <a:solidFill>
                  <a:srgbClr val="000000"/>
                </a:solidFill>
              </a:rPr>
              <a:t>S</a:t>
            </a:r>
            <a:r>
              <a:rPr dirty="0" sz="3500" spc="-65">
                <a:solidFill>
                  <a:srgbClr val="000000"/>
                </a:solidFill>
              </a:rPr>
              <a:t> </a:t>
            </a:r>
            <a:r>
              <a:rPr dirty="0" sz="3500" spc="-190">
                <a:solidFill>
                  <a:srgbClr val="000000"/>
                </a:solidFill>
              </a:rPr>
              <a:t>O</a:t>
            </a:r>
            <a:r>
              <a:rPr dirty="0" sz="3500">
                <a:solidFill>
                  <a:srgbClr val="000000"/>
                </a:solidFill>
              </a:rPr>
              <a:t>F</a:t>
            </a:r>
            <a:r>
              <a:rPr dirty="0" sz="3500" spc="-200">
                <a:solidFill>
                  <a:srgbClr val="000000"/>
                </a:solidFill>
              </a:rPr>
              <a:t> </a:t>
            </a:r>
            <a:r>
              <a:rPr dirty="0" sz="3500" spc="-110">
                <a:solidFill>
                  <a:srgbClr val="000000"/>
                </a:solidFill>
              </a:rPr>
              <a:t>A</a:t>
            </a:r>
            <a:r>
              <a:rPr dirty="0" sz="3500" spc="-114">
                <a:solidFill>
                  <a:srgbClr val="000000"/>
                </a:solidFill>
              </a:rPr>
              <a:t>L</a:t>
            </a:r>
            <a:r>
              <a:rPr dirty="0" sz="3500">
                <a:solidFill>
                  <a:srgbClr val="000000"/>
                </a:solidFill>
              </a:rPr>
              <a:t>L</a:t>
            </a:r>
            <a:r>
              <a:rPr dirty="0" sz="3500" spc="-135">
                <a:solidFill>
                  <a:srgbClr val="000000"/>
                </a:solidFill>
              </a:rPr>
              <a:t> </a:t>
            </a:r>
            <a:r>
              <a:rPr dirty="0" sz="3500" spc="-95">
                <a:solidFill>
                  <a:srgbClr val="000000"/>
                </a:solidFill>
              </a:rPr>
              <a:t>A</a:t>
            </a:r>
            <a:r>
              <a:rPr dirty="0" sz="3500" spc="-95">
                <a:solidFill>
                  <a:srgbClr val="000000"/>
                </a:solidFill>
              </a:rPr>
              <a:t>C</a:t>
            </a:r>
            <a:r>
              <a:rPr dirty="0" sz="3500" spc="-105">
                <a:solidFill>
                  <a:srgbClr val="000000"/>
                </a:solidFill>
              </a:rPr>
              <a:t>T</a:t>
            </a:r>
            <a:r>
              <a:rPr dirty="0" sz="3500" spc="-100">
                <a:solidFill>
                  <a:srgbClr val="000000"/>
                </a:solidFill>
              </a:rPr>
              <a:t>I</a:t>
            </a:r>
            <a:r>
              <a:rPr dirty="0" sz="3500" spc="-95">
                <a:solidFill>
                  <a:srgbClr val="000000"/>
                </a:solidFill>
              </a:rPr>
              <a:t>V</a:t>
            </a:r>
            <a:r>
              <a:rPr dirty="0" sz="3500" spc="-114">
                <a:solidFill>
                  <a:srgbClr val="000000"/>
                </a:solidFill>
              </a:rPr>
              <a:t>I</a:t>
            </a:r>
            <a:r>
              <a:rPr dirty="0" sz="3500" spc="-105">
                <a:solidFill>
                  <a:srgbClr val="000000"/>
                </a:solidFill>
              </a:rPr>
              <a:t>T</a:t>
            </a:r>
            <a:r>
              <a:rPr dirty="0" sz="3500" spc="-100">
                <a:solidFill>
                  <a:srgbClr val="000000"/>
                </a:solidFill>
              </a:rPr>
              <a:t>I</a:t>
            </a:r>
            <a:r>
              <a:rPr dirty="0" sz="3500" spc="-105">
                <a:solidFill>
                  <a:srgbClr val="000000"/>
                </a:solidFill>
              </a:rPr>
              <a:t>E</a:t>
            </a:r>
            <a:r>
              <a:rPr dirty="0" sz="3500">
                <a:solidFill>
                  <a:srgbClr val="000000"/>
                </a:solidFill>
              </a:rPr>
              <a:t>S</a:t>
            </a:r>
            <a:endParaRPr sz="35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9079" y="1970532"/>
            <a:ext cx="10181844" cy="461314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99408" y="966927"/>
            <a:ext cx="2956560" cy="6661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120">
                <a:solidFill>
                  <a:srgbClr val="000000"/>
                </a:solidFill>
              </a:rPr>
              <a:t>Z</a:t>
            </a:r>
            <a:r>
              <a:rPr dirty="0" spc="-420">
                <a:solidFill>
                  <a:srgbClr val="000000"/>
                </a:solidFill>
              </a:rPr>
              <a:t>O</a:t>
            </a:r>
            <a:r>
              <a:rPr dirty="0" spc="-385">
                <a:solidFill>
                  <a:srgbClr val="000000"/>
                </a:solidFill>
              </a:rPr>
              <a:t>O</a:t>
            </a:r>
            <a:r>
              <a:rPr dirty="0" spc="-665">
                <a:solidFill>
                  <a:srgbClr val="000000"/>
                </a:solidFill>
              </a:rPr>
              <a:t>M</a:t>
            </a:r>
            <a:r>
              <a:rPr dirty="0" spc="-95">
                <a:solidFill>
                  <a:srgbClr val="000000"/>
                </a:solidFill>
              </a:rPr>
              <a:t>I</a:t>
            </a:r>
            <a:r>
              <a:rPr dirty="0" spc="-505">
                <a:solidFill>
                  <a:srgbClr val="000000"/>
                </a:solidFill>
              </a:rPr>
              <a:t>N</a:t>
            </a:r>
            <a:r>
              <a:rPr dirty="0">
                <a:solidFill>
                  <a:srgbClr val="000000"/>
                </a:solidFill>
              </a:rPr>
              <a:t>G</a:t>
            </a:r>
            <a:r>
              <a:rPr dirty="0" spc="-175">
                <a:solidFill>
                  <a:srgbClr val="000000"/>
                </a:solidFill>
              </a:rPr>
              <a:t> </a:t>
            </a:r>
            <a:r>
              <a:rPr dirty="0" spc="-140">
                <a:solidFill>
                  <a:srgbClr val="000000"/>
                </a:solidFill>
              </a:rPr>
              <a:t>I</a:t>
            </a:r>
            <a:r>
              <a:rPr dirty="0">
                <a:solidFill>
                  <a:srgbClr val="000000"/>
                </a:solidFill>
              </a:rPr>
              <a:t>N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261103"/>
            <a:ext cx="10692130" cy="2525395"/>
            <a:chOff x="0" y="4261103"/>
            <a:chExt cx="10692130" cy="2525395"/>
          </a:xfrm>
        </p:grpSpPr>
        <p:sp>
          <p:nvSpPr>
            <p:cNvPr id="3" name="object 3"/>
            <p:cNvSpPr/>
            <p:nvPr/>
          </p:nvSpPr>
          <p:spPr>
            <a:xfrm>
              <a:off x="3047" y="6387083"/>
              <a:ext cx="10689590" cy="399415"/>
            </a:xfrm>
            <a:custGeom>
              <a:avLst/>
              <a:gdLst/>
              <a:ahLst/>
              <a:cxnLst/>
              <a:rect l="l" t="t" r="r" b="b"/>
              <a:pathLst>
                <a:path w="10689590" h="399415">
                  <a:moveTo>
                    <a:pt x="10689082" y="0"/>
                  </a:moveTo>
                  <a:lnTo>
                    <a:pt x="0" y="0"/>
                  </a:lnTo>
                  <a:lnTo>
                    <a:pt x="0" y="399160"/>
                  </a:lnTo>
                  <a:lnTo>
                    <a:pt x="10689082" y="399160"/>
                  </a:lnTo>
                  <a:lnTo>
                    <a:pt x="10689082" y="0"/>
                  </a:lnTo>
                  <a:close/>
                </a:path>
              </a:pathLst>
            </a:custGeom>
            <a:solidFill>
              <a:srgbClr val="BB562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6327647"/>
              <a:ext cx="10689590" cy="56515"/>
            </a:xfrm>
            <a:custGeom>
              <a:avLst/>
              <a:gdLst/>
              <a:ahLst/>
              <a:cxnLst/>
              <a:rect l="l" t="t" r="r" b="b"/>
              <a:pathLst>
                <a:path w="10689590" h="56514">
                  <a:moveTo>
                    <a:pt x="10689082" y="0"/>
                  </a:moveTo>
                  <a:lnTo>
                    <a:pt x="0" y="0"/>
                  </a:lnTo>
                  <a:lnTo>
                    <a:pt x="0" y="56260"/>
                  </a:lnTo>
                  <a:lnTo>
                    <a:pt x="10689082" y="56260"/>
                  </a:lnTo>
                  <a:lnTo>
                    <a:pt x="10689082" y="0"/>
                  </a:lnTo>
                  <a:close/>
                </a:path>
              </a:pathLst>
            </a:custGeom>
            <a:solidFill>
              <a:srgbClr val="E38311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8204" y="4261103"/>
              <a:ext cx="3275076" cy="236067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917435" y="4261103"/>
              <a:ext cx="3648455" cy="236067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570732" y="4261103"/>
              <a:ext cx="3229356" cy="2360675"/>
            </a:xfrm>
            <a:prstGeom prst="rect">
              <a:avLst/>
            </a:prstGeom>
          </p:spPr>
        </p:pic>
      </p:grp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211568" y="897636"/>
            <a:ext cx="3354324" cy="3166872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907491" y="813003"/>
            <a:ext cx="5236210" cy="6661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420">
                <a:solidFill>
                  <a:srgbClr val="000000"/>
                </a:solidFill>
              </a:rPr>
              <a:t>O</a:t>
            </a:r>
            <a:r>
              <a:rPr dirty="0" spc="-470">
                <a:solidFill>
                  <a:srgbClr val="000000"/>
                </a:solidFill>
              </a:rPr>
              <a:t>U</a:t>
            </a:r>
            <a:r>
              <a:rPr dirty="0" spc="-120">
                <a:solidFill>
                  <a:srgbClr val="000000"/>
                </a:solidFill>
              </a:rPr>
              <a:t>T</a:t>
            </a:r>
            <a:r>
              <a:rPr dirty="0" spc="-505">
                <a:solidFill>
                  <a:srgbClr val="000000"/>
                </a:solidFill>
              </a:rPr>
              <a:t>D</a:t>
            </a:r>
            <a:r>
              <a:rPr dirty="0" spc="-385">
                <a:solidFill>
                  <a:srgbClr val="000000"/>
                </a:solidFill>
              </a:rPr>
              <a:t>O</a:t>
            </a:r>
            <a:r>
              <a:rPr dirty="0" spc="-420">
                <a:solidFill>
                  <a:srgbClr val="000000"/>
                </a:solidFill>
              </a:rPr>
              <a:t>O</a:t>
            </a:r>
            <a:r>
              <a:rPr dirty="0">
                <a:solidFill>
                  <a:srgbClr val="000000"/>
                </a:solidFill>
              </a:rPr>
              <a:t>R</a:t>
            </a:r>
            <a:r>
              <a:rPr dirty="0" spc="-170">
                <a:solidFill>
                  <a:srgbClr val="000000"/>
                </a:solidFill>
              </a:rPr>
              <a:t> </a:t>
            </a:r>
            <a:r>
              <a:rPr dirty="0" spc="155">
                <a:solidFill>
                  <a:srgbClr val="000000"/>
                </a:solidFill>
              </a:rPr>
              <a:t>A</a:t>
            </a:r>
            <a:r>
              <a:rPr dirty="0" spc="-370">
                <a:solidFill>
                  <a:srgbClr val="000000"/>
                </a:solidFill>
              </a:rPr>
              <a:t>C</a:t>
            </a:r>
            <a:r>
              <a:rPr dirty="0" spc="-120">
                <a:solidFill>
                  <a:srgbClr val="000000"/>
                </a:solidFill>
              </a:rPr>
              <a:t>T</a:t>
            </a:r>
            <a:r>
              <a:rPr dirty="0" spc="-95">
                <a:solidFill>
                  <a:srgbClr val="000000"/>
                </a:solidFill>
              </a:rPr>
              <a:t>I</a:t>
            </a:r>
            <a:r>
              <a:rPr dirty="0" spc="-470">
                <a:solidFill>
                  <a:srgbClr val="000000"/>
                </a:solidFill>
              </a:rPr>
              <a:t>V</a:t>
            </a:r>
            <a:r>
              <a:rPr dirty="0" spc="-95">
                <a:solidFill>
                  <a:srgbClr val="000000"/>
                </a:solidFill>
              </a:rPr>
              <a:t>I</a:t>
            </a:r>
            <a:r>
              <a:rPr dirty="0" spc="-120">
                <a:solidFill>
                  <a:srgbClr val="000000"/>
                </a:solidFill>
              </a:rPr>
              <a:t>T</a:t>
            </a:r>
            <a:r>
              <a:rPr dirty="0" spc="-140">
                <a:solidFill>
                  <a:srgbClr val="000000"/>
                </a:solidFill>
              </a:rPr>
              <a:t>I</a:t>
            </a:r>
            <a:r>
              <a:rPr dirty="0" spc="35">
                <a:solidFill>
                  <a:srgbClr val="000000"/>
                </a:solidFill>
              </a:rPr>
              <a:t>E</a:t>
            </a:r>
            <a:r>
              <a:rPr dirty="0">
                <a:solidFill>
                  <a:srgbClr val="000000"/>
                </a:solidFill>
              </a:rPr>
              <a:t>S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206146" y="1839213"/>
            <a:ext cx="6536055" cy="1706880"/>
          </a:xfrm>
          <a:prstGeom prst="rect">
            <a:avLst/>
          </a:prstGeom>
        </p:spPr>
        <p:txBody>
          <a:bodyPr wrap="square" lIns="0" tIns="7620" rIns="0" bIns="0" rtlCol="0" vert="horz">
            <a:spAutoFit/>
          </a:bodyPr>
          <a:lstStyle/>
          <a:p>
            <a:pPr marL="12700" marR="5080">
              <a:lnSpc>
                <a:spcPct val="102000"/>
              </a:lnSpc>
              <a:spcBef>
                <a:spcPts val="60"/>
              </a:spcBef>
            </a:pPr>
            <a:r>
              <a:rPr dirty="0" sz="1550" spc="-60">
                <a:latin typeface="Calibri"/>
                <a:cs typeface="Calibri"/>
              </a:rPr>
              <a:t>Yes</a:t>
            </a:r>
            <a:r>
              <a:rPr dirty="0" sz="1550" spc="-55">
                <a:latin typeface="Calibri"/>
                <a:cs typeface="Calibri"/>
              </a:rPr>
              <a:t> </a:t>
            </a:r>
            <a:r>
              <a:rPr dirty="0" sz="1550" spc="-15">
                <a:latin typeface="Calibri"/>
                <a:cs typeface="Calibri"/>
              </a:rPr>
              <a:t>we</a:t>
            </a:r>
            <a:r>
              <a:rPr dirty="0" sz="1550" spc="20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can </a:t>
            </a:r>
            <a:r>
              <a:rPr dirty="0" sz="1550" spc="5">
                <a:latin typeface="Calibri"/>
                <a:cs typeface="Calibri"/>
              </a:rPr>
              <a:t>clearly</a:t>
            </a:r>
            <a:r>
              <a:rPr dirty="0" sz="1550" spc="-20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see</a:t>
            </a:r>
            <a:r>
              <a:rPr dirty="0" sz="1550" spc="30">
                <a:latin typeface="Calibri"/>
                <a:cs typeface="Calibri"/>
              </a:rPr>
              <a:t> </a:t>
            </a:r>
            <a:r>
              <a:rPr dirty="0" sz="1550" spc="-5">
                <a:latin typeface="Calibri"/>
                <a:cs typeface="Calibri"/>
              </a:rPr>
              <a:t>from</a:t>
            </a:r>
            <a:r>
              <a:rPr dirty="0" sz="1550" spc="20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the</a:t>
            </a:r>
            <a:r>
              <a:rPr dirty="0" sz="1550" spc="50">
                <a:latin typeface="Calibri"/>
                <a:cs typeface="Calibri"/>
              </a:rPr>
              <a:t> </a:t>
            </a:r>
            <a:r>
              <a:rPr dirty="0" sz="1550" spc="-10">
                <a:latin typeface="Calibri"/>
                <a:cs typeface="Calibri"/>
              </a:rPr>
              <a:t>previous</a:t>
            </a:r>
            <a:r>
              <a:rPr dirty="0" sz="1550" spc="45">
                <a:latin typeface="Calibri"/>
                <a:cs typeface="Calibri"/>
              </a:rPr>
              <a:t> </a:t>
            </a:r>
            <a:r>
              <a:rPr dirty="0" sz="1550" spc="5">
                <a:latin typeface="Calibri"/>
                <a:cs typeface="Calibri"/>
              </a:rPr>
              <a:t>slides</a:t>
            </a:r>
            <a:r>
              <a:rPr dirty="0" sz="1550" spc="-15">
                <a:latin typeface="Calibri"/>
                <a:cs typeface="Calibri"/>
              </a:rPr>
              <a:t> </a:t>
            </a:r>
            <a:r>
              <a:rPr dirty="0" sz="1550" spc="-5">
                <a:latin typeface="Calibri"/>
                <a:cs typeface="Calibri"/>
              </a:rPr>
              <a:t>that</a:t>
            </a:r>
            <a:r>
              <a:rPr dirty="0" sz="1550" spc="35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the</a:t>
            </a:r>
            <a:r>
              <a:rPr dirty="0" sz="1550" spc="30">
                <a:latin typeface="Calibri"/>
                <a:cs typeface="Calibri"/>
              </a:rPr>
              <a:t> </a:t>
            </a:r>
            <a:r>
              <a:rPr dirty="0" sz="1550" spc="-20">
                <a:latin typeface="Calibri"/>
                <a:cs typeface="Calibri"/>
              </a:rPr>
              <a:t>average</a:t>
            </a:r>
            <a:r>
              <a:rPr dirty="0" sz="1550" spc="-35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time</a:t>
            </a:r>
            <a:r>
              <a:rPr dirty="0" sz="1550" spc="15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spent </a:t>
            </a:r>
            <a:r>
              <a:rPr dirty="0" sz="1550" spc="5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outdoor</a:t>
            </a:r>
            <a:r>
              <a:rPr dirty="0" sz="1550" spc="-30">
                <a:latin typeface="Calibri"/>
                <a:cs typeface="Calibri"/>
              </a:rPr>
              <a:t> </a:t>
            </a:r>
            <a:r>
              <a:rPr dirty="0" sz="1550" spc="-5">
                <a:latin typeface="Calibri"/>
                <a:cs typeface="Calibri"/>
              </a:rPr>
              <a:t>by</a:t>
            </a:r>
            <a:r>
              <a:rPr dirty="0" sz="1550" spc="20">
                <a:latin typeface="Calibri"/>
                <a:cs typeface="Calibri"/>
              </a:rPr>
              <a:t> </a:t>
            </a:r>
            <a:r>
              <a:rPr dirty="0" sz="1550" spc="-15">
                <a:latin typeface="Calibri"/>
                <a:cs typeface="Calibri"/>
              </a:rPr>
              <a:t>average</a:t>
            </a:r>
            <a:r>
              <a:rPr dirty="0" sz="1550" spc="-30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person</a:t>
            </a:r>
            <a:r>
              <a:rPr dirty="0" sz="1550" spc="5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is</a:t>
            </a:r>
            <a:r>
              <a:rPr dirty="0" sz="1550" spc="5">
                <a:latin typeface="Calibri"/>
                <a:cs typeface="Calibri"/>
              </a:rPr>
              <a:t> </a:t>
            </a:r>
            <a:r>
              <a:rPr dirty="0" sz="1550" spc="-10">
                <a:latin typeface="Calibri"/>
                <a:cs typeface="Calibri"/>
              </a:rPr>
              <a:t>drastically</a:t>
            </a:r>
            <a:r>
              <a:rPr dirty="0" sz="1550" spc="-55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reduced</a:t>
            </a:r>
            <a:r>
              <a:rPr dirty="0" sz="1550" spc="35">
                <a:latin typeface="Calibri"/>
                <a:cs typeface="Calibri"/>
              </a:rPr>
              <a:t> </a:t>
            </a:r>
            <a:r>
              <a:rPr dirty="0" sz="1550" spc="-5">
                <a:latin typeface="Calibri"/>
                <a:cs typeface="Calibri"/>
              </a:rPr>
              <a:t>during</a:t>
            </a:r>
            <a:r>
              <a:rPr dirty="0" sz="1550" spc="35">
                <a:latin typeface="Calibri"/>
                <a:cs typeface="Calibri"/>
              </a:rPr>
              <a:t> </a:t>
            </a:r>
            <a:r>
              <a:rPr dirty="0" sz="1550" spc="5">
                <a:latin typeface="Calibri"/>
                <a:cs typeface="Calibri"/>
              </a:rPr>
              <a:t>the</a:t>
            </a:r>
            <a:r>
              <a:rPr dirty="0" sz="1550" spc="35">
                <a:latin typeface="Calibri"/>
                <a:cs typeface="Calibri"/>
              </a:rPr>
              <a:t> </a:t>
            </a:r>
            <a:r>
              <a:rPr dirty="0" sz="1550" spc="-10">
                <a:latin typeface="Calibri"/>
                <a:cs typeface="Calibri"/>
              </a:rPr>
              <a:t>COVID-19</a:t>
            </a:r>
            <a:r>
              <a:rPr dirty="0" sz="1550" spc="50">
                <a:latin typeface="Calibri"/>
                <a:cs typeface="Calibri"/>
              </a:rPr>
              <a:t> </a:t>
            </a:r>
            <a:r>
              <a:rPr dirty="0" sz="1550" spc="5">
                <a:latin typeface="Calibri"/>
                <a:cs typeface="Calibri"/>
              </a:rPr>
              <a:t>and</a:t>
            </a:r>
            <a:r>
              <a:rPr dirty="0" sz="1550" spc="25">
                <a:latin typeface="Calibri"/>
                <a:cs typeface="Calibri"/>
              </a:rPr>
              <a:t> </a:t>
            </a:r>
            <a:r>
              <a:rPr dirty="0" sz="1550" spc="-10">
                <a:latin typeface="Calibri"/>
                <a:cs typeface="Calibri"/>
              </a:rPr>
              <a:t>after </a:t>
            </a:r>
            <a:r>
              <a:rPr dirty="0" sz="1550" spc="-5">
                <a:latin typeface="Calibri"/>
                <a:cs typeface="Calibri"/>
              </a:rPr>
              <a:t> </a:t>
            </a:r>
            <a:r>
              <a:rPr dirty="0" sz="1550" spc="5">
                <a:latin typeface="Calibri"/>
                <a:cs typeface="Calibri"/>
              </a:rPr>
              <a:t>unlock</a:t>
            </a:r>
            <a:r>
              <a:rPr dirty="0" sz="1550" spc="-25">
                <a:latin typeface="Calibri"/>
                <a:cs typeface="Calibri"/>
              </a:rPr>
              <a:t> </a:t>
            </a:r>
            <a:r>
              <a:rPr dirty="0" sz="1550" spc="-5">
                <a:latin typeface="Calibri"/>
                <a:cs typeface="Calibri"/>
              </a:rPr>
              <a:t>5</a:t>
            </a:r>
            <a:r>
              <a:rPr dirty="0" sz="1550" spc="30">
                <a:latin typeface="Calibri"/>
                <a:cs typeface="Calibri"/>
              </a:rPr>
              <a:t> </a:t>
            </a:r>
            <a:r>
              <a:rPr dirty="0" sz="1550" spc="-10">
                <a:latin typeface="Calibri"/>
                <a:cs typeface="Calibri"/>
              </a:rPr>
              <a:t>also,</a:t>
            </a:r>
            <a:r>
              <a:rPr dirty="0" sz="1550" spc="-5">
                <a:latin typeface="Calibri"/>
                <a:cs typeface="Calibri"/>
              </a:rPr>
              <a:t> </a:t>
            </a:r>
            <a:r>
              <a:rPr dirty="0" sz="1550" spc="5">
                <a:latin typeface="Calibri"/>
                <a:cs typeface="Calibri"/>
              </a:rPr>
              <a:t>but</a:t>
            </a:r>
            <a:r>
              <a:rPr dirty="0" sz="1550" spc="20">
                <a:latin typeface="Calibri"/>
                <a:cs typeface="Calibri"/>
              </a:rPr>
              <a:t> </a:t>
            </a:r>
            <a:r>
              <a:rPr dirty="0" sz="1550" spc="-15">
                <a:latin typeface="Calibri"/>
                <a:cs typeface="Calibri"/>
              </a:rPr>
              <a:t>from</a:t>
            </a:r>
            <a:r>
              <a:rPr dirty="0" sz="1550" spc="30">
                <a:latin typeface="Calibri"/>
                <a:cs typeface="Calibri"/>
              </a:rPr>
              <a:t> </a:t>
            </a:r>
            <a:r>
              <a:rPr dirty="0" sz="1550" spc="-5">
                <a:latin typeface="Calibri"/>
                <a:cs typeface="Calibri"/>
              </a:rPr>
              <a:t>the</a:t>
            </a:r>
            <a:r>
              <a:rPr dirty="0" sz="1550" spc="45">
                <a:latin typeface="Calibri"/>
                <a:cs typeface="Calibri"/>
              </a:rPr>
              <a:t> </a:t>
            </a:r>
            <a:r>
              <a:rPr dirty="0" sz="1550" spc="-10">
                <a:latin typeface="Calibri"/>
                <a:cs typeface="Calibri"/>
              </a:rPr>
              <a:t>current</a:t>
            </a:r>
            <a:r>
              <a:rPr dirty="0" sz="1550" spc="45">
                <a:latin typeface="Calibri"/>
                <a:cs typeface="Calibri"/>
              </a:rPr>
              <a:t> </a:t>
            </a:r>
            <a:r>
              <a:rPr dirty="0" sz="1550" spc="-10">
                <a:latin typeface="Calibri"/>
                <a:cs typeface="Calibri"/>
              </a:rPr>
              <a:t>graph</a:t>
            </a:r>
            <a:r>
              <a:rPr dirty="0" sz="1550" spc="30">
                <a:latin typeface="Calibri"/>
                <a:cs typeface="Calibri"/>
              </a:rPr>
              <a:t> </a:t>
            </a:r>
            <a:r>
              <a:rPr dirty="0" sz="1550" spc="-5">
                <a:latin typeface="Calibri"/>
                <a:cs typeface="Calibri"/>
              </a:rPr>
              <a:t>we</a:t>
            </a:r>
            <a:r>
              <a:rPr dirty="0" sz="1550" spc="30">
                <a:latin typeface="Calibri"/>
                <a:cs typeface="Calibri"/>
              </a:rPr>
              <a:t> </a:t>
            </a:r>
            <a:r>
              <a:rPr dirty="0" sz="1550" spc="-5">
                <a:latin typeface="Calibri"/>
                <a:cs typeface="Calibri"/>
              </a:rPr>
              <a:t>can</a:t>
            </a:r>
            <a:r>
              <a:rPr dirty="0" sz="1550" spc="30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also</a:t>
            </a:r>
            <a:r>
              <a:rPr dirty="0" sz="1550" spc="-25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see</a:t>
            </a:r>
            <a:r>
              <a:rPr dirty="0" sz="1550" spc="25">
                <a:latin typeface="Calibri"/>
                <a:cs typeface="Calibri"/>
              </a:rPr>
              <a:t> </a:t>
            </a:r>
            <a:r>
              <a:rPr dirty="0" sz="1550" spc="5">
                <a:latin typeface="Calibri"/>
                <a:cs typeface="Calibri"/>
              </a:rPr>
              <a:t>how</a:t>
            </a:r>
            <a:r>
              <a:rPr dirty="0" sz="1550" spc="30">
                <a:latin typeface="Calibri"/>
                <a:cs typeface="Calibri"/>
              </a:rPr>
              <a:t> </a:t>
            </a:r>
            <a:r>
              <a:rPr dirty="0" sz="1550" spc="-10">
                <a:latin typeface="Calibri"/>
                <a:cs typeface="Calibri"/>
              </a:rPr>
              <a:t>many</a:t>
            </a:r>
            <a:r>
              <a:rPr dirty="0" sz="1550" spc="5">
                <a:latin typeface="Calibri"/>
                <a:cs typeface="Calibri"/>
              </a:rPr>
              <a:t> number</a:t>
            </a:r>
            <a:r>
              <a:rPr dirty="0" sz="1550" spc="40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of </a:t>
            </a:r>
            <a:r>
              <a:rPr dirty="0" sz="1550" spc="5">
                <a:latin typeface="Calibri"/>
                <a:cs typeface="Calibri"/>
              </a:rPr>
              <a:t> people </a:t>
            </a:r>
            <a:r>
              <a:rPr dirty="0" sz="1550" spc="-5">
                <a:latin typeface="Calibri"/>
                <a:cs typeface="Calibri"/>
              </a:rPr>
              <a:t>it</a:t>
            </a:r>
            <a:r>
              <a:rPr dirty="0" sz="1550" spc="20">
                <a:latin typeface="Calibri"/>
                <a:cs typeface="Calibri"/>
              </a:rPr>
              <a:t> </a:t>
            </a:r>
            <a:r>
              <a:rPr dirty="0" sz="1550" spc="5">
                <a:latin typeface="Calibri"/>
                <a:cs typeface="Calibri"/>
              </a:rPr>
              <a:t>has</a:t>
            </a:r>
            <a:r>
              <a:rPr dirty="0" sz="1550">
                <a:latin typeface="Calibri"/>
                <a:cs typeface="Calibri"/>
              </a:rPr>
              <a:t> </a:t>
            </a:r>
            <a:r>
              <a:rPr dirty="0" sz="1550" spc="-15">
                <a:latin typeface="Calibri"/>
                <a:cs typeface="Calibri"/>
              </a:rPr>
              <a:t>affected.</a:t>
            </a:r>
            <a:r>
              <a:rPr dirty="0" sz="1550" spc="10">
                <a:latin typeface="Calibri"/>
                <a:cs typeface="Calibri"/>
              </a:rPr>
              <a:t> </a:t>
            </a:r>
            <a:r>
              <a:rPr dirty="0" sz="1550" spc="-5">
                <a:latin typeface="Calibri"/>
                <a:cs typeface="Calibri"/>
              </a:rPr>
              <a:t>If</a:t>
            </a:r>
            <a:r>
              <a:rPr dirty="0" sz="1550" spc="10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you</a:t>
            </a:r>
            <a:r>
              <a:rPr dirty="0" sz="1550" spc="10">
                <a:latin typeface="Calibri"/>
                <a:cs typeface="Calibri"/>
              </a:rPr>
              <a:t> </a:t>
            </a:r>
            <a:r>
              <a:rPr dirty="0" sz="1550" spc="5">
                <a:latin typeface="Calibri"/>
                <a:cs typeface="Calibri"/>
              </a:rPr>
              <a:t>look</a:t>
            </a:r>
            <a:r>
              <a:rPr dirty="0" sz="1550" spc="20">
                <a:latin typeface="Calibri"/>
                <a:cs typeface="Calibri"/>
              </a:rPr>
              <a:t> </a:t>
            </a:r>
            <a:r>
              <a:rPr dirty="0" sz="1550" spc="-10">
                <a:latin typeface="Calibri"/>
                <a:cs typeface="Calibri"/>
              </a:rPr>
              <a:t>at</a:t>
            </a:r>
            <a:r>
              <a:rPr dirty="0" sz="1550" spc="15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the</a:t>
            </a:r>
            <a:r>
              <a:rPr dirty="0" sz="1550" spc="20">
                <a:latin typeface="Calibri"/>
                <a:cs typeface="Calibri"/>
              </a:rPr>
              <a:t> </a:t>
            </a:r>
            <a:r>
              <a:rPr dirty="0" sz="1550" spc="5">
                <a:latin typeface="Calibri"/>
                <a:cs typeface="Calibri"/>
              </a:rPr>
              <a:t>outdoor </a:t>
            </a:r>
            <a:r>
              <a:rPr dirty="0" sz="1550" spc="-10">
                <a:latin typeface="Calibri"/>
                <a:cs typeface="Calibri"/>
              </a:rPr>
              <a:t>travelling,</a:t>
            </a:r>
            <a:r>
              <a:rPr dirty="0" sz="1550" spc="-20">
                <a:latin typeface="Calibri"/>
                <a:cs typeface="Calibri"/>
              </a:rPr>
              <a:t> </a:t>
            </a:r>
            <a:r>
              <a:rPr dirty="0" sz="1550" spc="5">
                <a:latin typeface="Calibri"/>
                <a:cs typeface="Calibri"/>
              </a:rPr>
              <a:t>outdoor</a:t>
            </a:r>
            <a:r>
              <a:rPr dirty="0" sz="1550" spc="-20">
                <a:latin typeface="Calibri"/>
                <a:cs typeface="Calibri"/>
              </a:rPr>
              <a:t> </a:t>
            </a:r>
            <a:r>
              <a:rPr dirty="0" sz="1550" spc="5">
                <a:latin typeface="Calibri"/>
                <a:cs typeface="Calibri"/>
              </a:rPr>
              <a:t>social </a:t>
            </a:r>
            <a:r>
              <a:rPr dirty="0" sz="1550" spc="10">
                <a:latin typeface="Calibri"/>
                <a:cs typeface="Calibri"/>
              </a:rPr>
              <a:t> </a:t>
            </a:r>
            <a:r>
              <a:rPr dirty="0" sz="1550" spc="-10">
                <a:latin typeface="Calibri"/>
                <a:cs typeface="Calibri"/>
              </a:rPr>
              <a:t>interaction</a:t>
            </a:r>
            <a:r>
              <a:rPr dirty="0" sz="1550" spc="20">
                <a:latin typeface="Calibri"/>
                <a:cs typeface="Calibri"/>
              </a:rPr>
              <a:t> </a:t>
            </a:r>
            <a:r>
              <a:rPr dirty="0" sz="1550" spc="5">
                <a:latin typeface="Calibri"/>
                <a:cs typeface="Calibri"/>
              </a:rPr>
              <a:t>and</a:t>
            </a:r>
            <a:r>
              <a:rPr dirty="0" sz="1550" spc="25">
                <a:latin typeface="Calibri"/>
                <a:cs typeface="Calibri"/>
              </a:rPr>
              <a:t> </a:t>
            </a:r>
            <a:r>
              <a:rPr dirty="0" sz="1550" spc="5">
                <a:latin typeface="Calibri"/>
                <a:cs typeface="Calibri"/>
              </a:rPr>
              <a:t>Jogging</a:t>
            </a:r>
            <a:r>
              <a:rPr dirty="0" sz="1550" spc="35">
                <a:latin typeface="Calibri"/>
                <a:cs typeface="Calibri"/>
              </a:rPr>
              <a:t> </a:t>
            </a:r>
            <a:r>
              <a:rPr dirty="0" sz="1550" spc="-10">
                <a:latin typeface="Calibri"/>
                <a:cs typeface="Calibri"/>
              </a:rPr>
              <a:t>Graph</a:t>
            </a:r>
            <a:r>
              <a:rPr dirty="0" sz="1550" spc="5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with</a:t>
            </a:r>
            <a:r>
              <a:rPr dirty="0" sz="1550" spc="15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time</a:t>
            </a:r>
            <a:r>
              <a:rPr dirty="0" sz="1550" spc="20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spent</a:t>
            </a:r>
            <a:r>
              <a:rPr dirty="0" sz="1550" spc="30">
                <a:latin typeface="Calibri"/>
                <a:cs typeface="Calibri"/>
              </a:rPr>
              <a:t> </a:t>
            </a:r>
            <a:r>
              <a:rPr dirty="0" sz="1550" spc="-5">
                <a:latin typeface="Calibri"/>
                <a:cs typeface="Calibri"/>
              </a:rPr>
              <a:t>during</a:t>
            </a:r>
            <a:r>
              <a:rPr dirty="0" sz="1550" spc="40">
                <a:latin typeface="Calibri"/>
                <a:cs typeface="Calibri"/>
              </a:rPr>
              <a:t> </a:t>
            </a:r>
            <a:r>
              <a:rPr dirty="0" sz="1550" spc="-5">
                <a:latin typeface="Calibri"/>
                <a:cs typeface="Calibri"/>
              </a:rPr>
              <a:t>1</a:t>
            </a:r>
            <a:r>
              <a:rPr dirty="0" sz="1550" spc="20">
                <a:latin typeface="Calibri"/>
                <a:cs typeface="Calibri"/>
              </a:rPr>
              <a:t> </a:t>
            </a:r>
            <a:r>
              <a:rPr dirty="0" sz="1550" spc="5">
                <a:latin typeface="Calibri"/>
                <a:cs typeface="Calibri"/>
              </a:rPr>
              <a:t>hour</a:t>
            </a:r>
            <a:r>
              <a:rPr dirty="0" sz="1550" spc="35">
                <a:latin typeface="Calibri"/>
                <a:cs typeface="Calibri"/>
              </a:rPr>
              <a:t> </a:t>
            </a:r>
            <a:r>
              <a:rPr dirty="0" sz="1550" spc="5">
                <a:latin typeface="Calibri"/>
                <a:cs typeface="Calibri"/>
              </a:rPr>
              <a:t>and </a:t>
            </a:r>
            <a:r>
              <a:rPr dirty="0" sz="1550" spc="-5">
                <a:latin typeface="Calibri"/>
                <a:cs typeface="Calibri"/>
              </a:rPr>
              <a:t>2</a:t>
            </a:r>
            <a:r>
              <a:rPr dirty="0" sz="1550" spc="30">
                <a:latin typeface="Calibri"/>
                <a:cs typeface="Calibri"/>
              </a:rPr>
              <a:t> </a:t>
            </a:r>
            <a:r>
              <a:rPr dirty="0" sz="1550" spc="5">
                <a:latin typeface="Calibri"/>
                <a:cs typeface="Calibri"/>
              </a:rPr>
              <a:t>hour</a:t>
            </a:r>
            <a:r>
              <a:rPr dirty="0" sz="1550" spc="15">
                <a:latin typeface="Calibri"/>
                <a:cs typeface="Calibri"/>
              </a:rPr>
              <a:t> </a:t>
            </a:r>
            <a:r>
              <a:rPr dirty="0" sz="1550" spc="-5">
                <a:latin typeface="Calibri"/>
                <a:cs typeface="Calibri"/>
              </a:rPr>
              <a:t>during </a:t>
            </a:r>
            <a:r>
              <a:rPr dirty="0" sz="1550">
                <a:latin typeface="Calibri"/>
                <a:cs typeface="Calibri"/>
              </a:rPr>
              <a:t> </a:t>
            </a:r>
            <a:r>
              <a:rPr dirty="0" sz="1550" spc="-15">
                <a:latin typeface="Calibri"/>
                <a:cs typeface="Calibri"/>
              </a:rPr>
              <a:t>COVID</a:t>
            </a:r>
            <a:r>
              <a:rPr dirty="0" sz="1550" spc="30">
                <a:latin typeface="Calibri"/>
                <a:cs typeface="Calibri"/>
              </a:rPr>
              <a:t> </a:t>
            </a:r>
            <a:r>
              <a:rPr dirty="0" sz="1550" spc="-5">
                <a:latin typeface="Calibri"/>
                <a:cs typeface="Calibri"/>
              </a:rPr>
              <a:t>is</a:t>
            </a:r>
            <a:r>
              <a:rPr dirty="0" sz="1550" spc="10">
                <a:latin typeface="Calibri"/>
                <a:cs typeface="Calibri"/>
              </a:rPr>
              <a:t> </a:t>
            </a:r>
            <a:r>
              <a:rPr dirty="0" sz="1550" spc="-10">
                <a:latin typeface="Calibri"/>
                <a:cs typeface="Calibri"/>
              </a:rPr>
              <a:t>drastically</a:t>
            </a:r>
            <a:r>
              <a:rPr dirty="0" sz="1550">
                <a:latin typeface="Calibri"/>
                <a:cs typeface="Calibri"/>
              </a:rPr>
              <a:t> reduced</a:t>
            </a:r>
            <a:r>
              <a:rPr dirty="0" sz="1550" spc="25">
                <a:latin typeface="Calibri"/>
                <a:cs typeface="Calibri"/>
              </a:rPr>
              <a:t> </a:t>
            </a:r>
            <a:r>
              <a:rPr dirty="0" sz="1550" spc="-5">
                <a:latin typeface="Calibri"/>
                <a:cs typeface="Calibri"/>
              </a:rPr>
              <a:t>if</a:t>
            </a:r>
            <a:r>
              <a:rPr dirty="0" sz="1550" spc="25">
                <a:latin typeface="Calibri"/>
                <a:cs typeface="Calibri"/>
              </a:rPr>
              <a:t> </a:t>
            </a:r>
            <a:r>
              <a:rPr dirty="0" sz="1550" spc="5">
                <a:latin typeface="Calibri"/>
                <a:cs typeface="Calibri"/>
              </a:rPr>
              <a:t>not</a:t>
            </a:r>
            <a:r>
              <a:rPr dirty="0" sz="1550" spc="10">
                <a:latin typeface="Calibri"/>
                <a:cs typeface="Calibri"/>
              </a:rPr>
              <a:t> </a:t>
            </a:r>
            <a:r>
              <a:rPr dirty="0" sz="1550" spc="5">
                <a:latin typeface="Calibri"/>
                <a:cs typeface="Calibri"/>
              </a:rPr>
              <a:t>none.</a:t>
            </a:r>
            <a:r>
              <a:rPr dirty="0" sz="1550" spc="25">
                <a:latin typeface="Calibri"/>
                <a:cs typeface="Calibri"/>
              </a:rPr>
              <a:t> </a:t>
            </a:r>
            <a:r>
              <a:rPr dirty="0" sz="1550" spc="-15">
                <a:latin typeface="Calibri"/>
                <a:cs typeface="Calibri"/>
              </a:rPr>
              <a:t>Restaurant</a:t>
            </a:r>
            <a:r>
              <a:rPr dirty="0" sz="1550">
                <a:latin typeface="Calibri"/>
                <a:cs typeface="Calibri"/>
              </a:rPr>
              <a:t> business </a:t>
            </a:r>
            <a:r>
              <a:rPr dirty="0" sz="1550" spc="5">
                <a:latin typeface="Calibri"/>
                <a:cs typeface="Calibri"/>
              </a:rPr>
              <a:t>is</a:t>
            </a:r>
            <a:r>
              <a:rPr dirty="0" sz="1550" spc="-5">
                <a:latin typeface="Calibri"/>
                <a:cs typeface="Calibri"/>
              </a:rPr>
              <a:t> </a:t>
            </a:r>
            <a:r>
              <a:rPr dirty="0" sz="1550" spc="-10">
                <a:latin typeface="Calibri"/>
                <a:cs typeface="Calibri"/>
              </a:rPr>
              <a:t>completely</a:t>
            </a:r>
            <a:r>
              <a:rPr dirty="0" sz="1550" spc="55">
                <a:latin typeface="Calibri"/>
                <a:cs typeface="Calibri"/>
              </a:rPr>
              <a:t> </a:t>
            </a:r>
            <a:r>
              <a:rPr dirty="0" sz="1550" spc="5">
                <a:latin typeface="Calibri"/>
                <a:cs typeface="Calibri"/>
              </a:rPr>
              <a:t>wiped </a:t>
            </a:r>
            <a:r>
              <a:rPr dirty="0" sz="1550" spc="-335">
                <a:latin typeface="Calibri"/>
                <a:cs typeface="Calibri"/>
              </a:rPr>
              <a:t> </a:t>
            </a:r>
            <a:r>
              <a:rPr dirty="0" sz="1550" spc="5">
                <a:latin typeface="Calibri"/>
                <a:cs typeface="Calibri"/>
              </a:rPr>
              <a:t>out. And</a:t>
            </a:r>
            <a:r>
              <a:rPr dirty="0" sz="1550" spc="25">
                <a:latin typeface="Calibri"/>
                <a:cs typeface="Calibri"/>
              </a:rPr>
              <a:t> </a:t>
            </a:r>
            <a:r>
              <a:rPr dirty="0" sz="1550" spc="-5">
                <a:latin typeface="Calibri"/>
                <a:cs typeface="Calibri"/>
              </a:rPr>
              <a:t>0</a:t>
            </a:r>
            <a:r>
              <a:rPr dirty="0" sz="1550" spc="30">
                <a:latin typeface="Calibri"/>
                <a:cs typeface="Calibri"/>
              </a:rPr>
              <a:t> </a:t>
            </a:r>
            <a:r>
              <a:rPr dirty="0" sz="1550" spc="-5">
                <a:latin typeface="Calibri"/>
                <a:cs typeface="Calibri"/>
              </a:rPr>
              <a:t>minute</a:t>
            </a:r>
            <a:r>
              <a:rPr dirty="0" sz="1550" spc="50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spend</a:t>
            </a:r>
            <a:r>
              <a:rPr dirty="0" sz="1550" spc="45">
                <a:latin typeface="Calibri"/>
                <a:cs typeface="Calibri"/>
              </a:rPr>
              <a:t> </a:t>
            </a:r>
            <a:r>
              <a:rPr dirty="0" sz="1550" spc="-5">
                <a:latin typeface="Calibri"/>
                <a:cs typeface="Calibri"/>
              </a:rPr>
              <a:t>is</a:t>
            </a:r>
            <a:r>
              <a:rPr dirty="0" sz="1550" spc="5">
                <a:latin typeface="Calibri"/>
                <a:cs typeface="Calibri"/>
              </a:rPr>
              <a:t> </a:t>
            </a:r>
            <a:r>
              <a:rPr dirty="0" sz="1550" spc="-5">
                <a:latin typeface="Calibri"/>
                <a:cs typeface="Calibri"/>
              </a:rPr>
              <a:t>the</a:t>
            </a:r>
            <a:r>
              <a:rPr dirty="0" sz="1550" spc="50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most</a:t>
            </a:r>
            <a:r>
              <a:rPr dirty="0" sz="1550" spc="-5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common</a:t>
            </a:r>
            <a:r>
              <a:rPr dirty="0" sz="1550" spc="10">
                <a:latin typeface="Calibri"/>
                <a:cs typeface="Calibri"/>
              </a:rPr>
              <a:t> </a:t>
            </a:r>
            <a:r>
              <a:rPr dirty="0" sz="1550" spc="5">
                <a:latin typeface="Calibri"/>
                <a:cs typeface="Calibri"/>
              </a:rPr>
              <a:t>number</a:t>
            </a:r>
            <a:r>
              <a:rPr dirty="0" sz="1550" spc="30">
                <a:latin typeface="Calibri"/>
                <a:cs typeface="Calibri"/>
              </a:rPr>
              <a:t> </a:t>
            </a:r>
            <a:r>
              <a:rPr dirty="0" sz="1550" spc="5">
                <a:latin typeface="Calibri"/>
                <a:cs typeface="Calibri"/>
              </a:rPr>
              <a:t>in</a:t>
            </a:r>
            <a:r>
              <a:rPr dirty="0" sz="1550" spc="15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the</a:t>
            </a:r>
            <a:r>
              <a:rPr dirty="0" sz="1550" spc="30">
                <a:latin typeface="Calibri"/>
                <a:cs typeface="Calibri"/>
              </a:rPr>
              <a:t> </a:t>
            </a:r>
            <a:r>
              <a:rPr dirty="0" sz="1550" spc="5">
                <a:latin typeface="Calibri"/>
                <a:cs typeface="Calibri"/>
              </a:rPr>
              <a:t>outdoor</a:t>
            </a:r>
            <a:r>
              <a:rPr dirty="0" sz="1550" spc="-10">
                <a:latin typeface="Calibri"/>
                <a:cs typeface="Calibri"/>
              </a:rPr>
              <a:t> </a:t>
            </a:r>
            <a:r>
              <a:rPr dirty="0" sz="1550" spc="-5">
                <a:latin typeface="Calibri"/>
                <a:cs typeface="Calibri"/>
              </a:rPr>
              <a:t>activities.</a:t>
            </a:r>
            <a:endParaRPr sz="15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786383"/>
            <a:ext cx="10692383" cy="598932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972311"/>
            <a:ext cx="10692130" cy="5814060"/>
            <a:chOff x="0" y="972311"/>
            <a:chExt cx="10692130" cy="5814060"/>
          </a:xfrm>
        </p:grpSpPr>
        <p:sp>
          <p:nvSpPr>
            <p:cNvPr id="3" name="object 3"/>
            <p:cNvSpPr/>
            <p:nvPr/>
          </p:nvSpPr>
          <p:spPr>
            <a:xfrm>
              <a:off x="3047" y="6387083"/>
              <a:ext cx="10689590" cy="399415"/>
            </a:xfrm>
            <a:custGeom>
              <a:avLst/>
              <a:gdLst/>
              <a:ahLst/>
              <a:cxnLst/>
              <a:rect l="l" t="t" r="r" b="b"/>
              <a:pathLst>
                <a:path w="10689590" h="399415">
                  <a:moveTo>
                    <a:pt x="10689082" y="0"/>
                  </a:moveTo>
                  <a:lnTo>
                    <a:pt x="0" y="0"/>
                  </a:lnTo>
                  <a:lnTo>
                    <a:pt x="0" y="399160"/>
                  </a:lnTo>
                  <a:lnTo>
                    <a:pt x="10689082" y="399160"/>
                  </a:lnTo>
                  <a:lnTo>
                    <a:pt x="10689082" y="0"/>
                  </a:lnTo>
                  <a:close/>
                </a:path>
              </a:pathLst>
            </a:custGeom>
            <a:solidFill>
              <a:srgbClr val="BB562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6327647"/>
              <a:ext cx="10689590" cy="56515"/>
            </a:xfrm>
            <a:custGeom>
              <a:avLst/>
              <a:gdLst/>
              <a:ahLst/>
              <a:cxnLst/>
              <a:rect l="l" t="t" r="r" b="b"/>
              <a:pathLst>
                <a:path w="10689590" h="56514">
                  <a:moveTo>
                    <a:pt x="10689082" y="0"/>
                  </a:moveTo>
                  <a:lnTo>
                    <a:pt x="0" y="0"/>
                  </a:lnTo>
                  <a:lnTo>
                    <a:pt x="0" y="56260"/>
                  </a:lnTo>
                  <a:lnTo>
                    <a:pt x="10689082" y="56260"/>
                  </a:lnTo>
                  <a:lnTo>
                    <a:pt x="10689082" y="0"/>
                  </a:lnTo>
                  <a:close/>
                </a:path>
              </a:pathLst>
            </a:custGeom>
            <a:solidFill>
              <a:srgbClr val="E38311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6304" y="4273296"/>
              <a:ext cx="3503676" cy="233629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87140" y="4273296"/>
              <a:ext cx="3528060" cy="230276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452359" y="972311"/>
              <a:ext cx="3084576" cy="5603748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349502" y="852932"/>
            <a:ext cx="4754880" cy="6654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95">
                <a:solidFill>
                  <a:srgbClr val="000000"/>
                </a:solidFill>
              </a:rPr>
              <a:t>I</a:t>
            </a:r>
            <a:r>
              <a:rPr dirty="0" spc="-505">
                <a:solidFill>
                  <a:srgbClr val="000000"/>
                </a:solidFill>
              </a:rPr>
              <a:t>N</a:t>
            </a:r>
            <a:r>
              <a:rPr dirty="0" spc="-509">
                <a:solidFill>
                  <a:srgbClr val="000000"/>
                </a:solidFill>
              </a:rPr>
              <a:t>D</a:t>
            </a:r>
            <a:r>
              <a:rPr dirty="0" spc="-425">
                <a:solidFill>
                  <a:srgbClr val="000000"/>
                </a:solidFill>
              </a:rPr>
              <a:t>O</a:t>
            </a:r>
            <a:r>
              <a:rPr dirty="0" spc="-390">
                <a:solidFill>
                  <a:srgbClr val="000000"/>
                </a:solidFill>
              </a:rPr>
              <a:t>O</a:t>
            </a:r>
            <a:r>
              <a:rPr dirty="0">
                <a:solidFill>
                  <a:srgbClr val="000000"/>
                </a:solidFill>
              </a:rPr>
              <a:t>R</a:t>
            </a:r>
            <a:r>
              <a:rPr dirty="0" spc="-170">
                <a:solidFill>
                  <a:srgbClr val="000000"/>
                </a:solidFill>
              </a:rPr>
              <a:t> </a:t>
            </a:r>
            <a:r>
              <a:rPr dirty="0" spc="150">
                <a:solidFill>
                  <a:srgbClr val="000000"/>
                </a:solidFill>
              </a:rPr>
              <a:t>A</a:t>
            </a:r>
            <a:r>
              <a:rPr dirty="0" spc="-370">
                <a:solidFill>
                  <a:srgbClr val="000000"/>
                </a:solidFill>
              </a:rPr>
              <a:t>C</a:t>
            </a:r>
            <a:r>
              <a:rPr dirty="0" spc="-120">
                <a:solidFill>
                  <a:srgbClr val="000000"/>
                </a:solidFill>
              </a:rPr>
              <a:t>T</a:t>
            </a:r>
            <a:r>
              <a:rPr dirty="0" spc="-140">
                <a:solidFill>
                  <a:srgbClr val="000000"/>
                </a:solidFill>
              </a:rPr>
              <a:t>I</a:t>
            </a:r>
            <a:r>
              <a:rPr dirty="0" spc="-425">
                <a:solidFill>
                  <a:srgbClr val="000000"/>
                </a:solidFill>
              </a:rPr>
              <a:t>V</a:t>
            </a:r>
            <a:r>
              <a:rPr dirty="0" spc="-95">
                <a:solidFill>
                  <a:srgbClr val="000000"/>
                </a:solidFill>
              </a:rPr>
              <a:t>I</a:t>
            </a:r>
            <a:r>
              <a:rPr dirty="0" spc="-170">
                <a:solidFill>
                  <a:srgbClr val="000000"/>
                </a:solidFill>
              </a:rPr>
              <a:t>T</a:t>
            </a:r>
            <a:r>
              <a:rPr dirty="0" spc="-95">
                <a:solidFill>
                  <a:srgbClr val="000000"/>
                </a:solidFill>
              </a:rPr>
              <a:t>I</a:t>
            </a:r>
            <a:r>
              <a:rPr dirty="0" spc="30">
                <a:solidFill>
                  <a:srgbClr val="000000"/>
                </a:solidFill>
              </a:rPr>
              <a:t>E</a:t>
            </a:r>
            <a:r>
              <a:rPr dirty="0" spc="-5">
                <a:solidFill>
                  <a:srgbClr val="000000"/>
                </a:solidFill>
              </a:rPr>
              <a:t>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17119" y="1878837"/>
            <a:ext cx="6843395" cy="1947545"/>
          </a:xfrm>
          <a:prstGeom prst="rect">
            <a:avLst/>
          </a:prstGeom>
        </p:spPr>
        <p:txBody>
          <a:bodyPr wrap="square" lIns="0" tIns="7620" rIns="0" bIns="0" rtlCol="0" vert="horz">
            <a:spAutoFit/>
          </a:bodyPr>
          <a:lstStyle/>
          <a:p>
            <a:pPr marL="12700" marR="5080">
              <a:lnSpc>
                <a:spcPct val="102000"/>
              </a:lnSpc>
              <a:spcBef>
                <a:spcPts val="60"/>
              </a:spcBef>
            </a:pPr>
            <a:r>
              <a:rPr dirty="0" sz="1550" spc="5">
                <a:latin typeface="Calibri"/>
                <a:cs typeface="Calibri"/>
              </a:rPr>
              <a:t>Apart </a:t>
            </a:r>
            <a:r>
              <a:rPr dirty="0" sz="1550" spc="-5">
                <a:latin typeface="Calibri"/>
                <a:cs typeface="Calibri"/>
              </a:rPr>
              <a:t>from</a:t>
            </a:r>
            <a:r>
              <a:rPr dirty="0" sz="1550" spc="5">
                <a:latin typeface="Calibri"/>
                <a:cs typeface="Calibri"/>
              </a:rPr>
              <a:t> Indoor</a:t>
            </a:r>
            <a:r>
              <a:rPr dirty="0" sz="1550" spc="-15">
                <a:latin typeface="Calibri"/>
                <a:cs typeface="Calibri"/>
              </a:rPr>
              <a:t> </a:t>
            </a:r>
            <a:r>
              <a:rPr dirty="0" sz="1550" spc="5">
                <a:latin typeface="Calibri"/>
                <a:cs typeface="Calibri"/>
              </a:rPr>
              <a:t>meals</a:t>
            </a:r>
            <a:r>
              <a:rPr dirty="0" sz="1550" spc="30">
                <a:latin typeface="Calibri"/>
                <a:cs typeface="Calibri"/>
              </a:rPr>
              <a:t> </a:t>
            </a:r>
            <a:r>
              <a:rPr dirty="0" sz="1550" spc="-5">
                <a:latin typeface="Calibri"/>
                <a:cs typeface="Calibri"/>
              </a:rPr>
              <a:t>we</a:t>
            </a:r>
            <a:r>
              <a:rPr dirty="0" sz="1550" spc="45">
                <a:latin typeface="Calibri"/>
                <a:cs typeface="Calibri"/>
              </a:rPr>
              <a:t> </a:t>
            </a:r>
            <a:r>
              <a:rPr dirty="0" sz="1550" spc="-5">
                <a:latin typeface="Calibri"/>
                <a:cs typeface="Calibri"/>
              </a:rPr>
              <a:t>can</a:t>
            </a:r>
            <a:r>
              <a:rPr dirty="0" sz="1550">
                <a:latin typeface="Calibri"/>
                <a:cs typeface="Calibri"/>
              </a:rPr>
              <a:t> </a:t>
            </a:r>
            <a:r>
              <a:rPr dirty="0" sz="1550" spc="5">
                <a:latin typeface="Calibri"/>
                <a:cs typeface="Calibri"/>
              </a:rPr>
              <a:t>clearly</a:t>
            </a:r>
            <a:r>
              <a:rPr dirty="0" sz="1550" spc="-15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see</a:t>
            </a:r>
            <a:r>
              <a:rPr dirty="0" sz="1550" spc="25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in</a:t>
            </a:r>
            <a:r>
              <a:rPr dirty="0" sz="1550" spc="35">
                <a:latin typeface="Calibri"/>
                <a:cs typeface="Calibri"/>
              </a:rPr>
              <a:t> </a:t>
            </a:r>
            <a:r>
              <a:rPr dirty="0" sz="1550" spc="-5">
                <a:latin typeface="Calibri"/>
                <a:cs typeface="Calibri"/>
              </a:rPr>
              <a:t>the</a:t>
            </a:r>
            <a:r>
              <a:rPr dirty="0" sz="1550" spc="30">
                <a:latin typeface="Calibri"/>
                <a:cs typeface="Calibri"/>
              </a:rPr>
              <a:t> </a:t>
            </a:r>
            <a:r>
              <a:rPr dirty="0" sz="1550" spc="5">
                <a:latin typeface="Calibri"/>
                <a:cs typeface="Calibri"/>
              </a:rPr>
              <a:t>Indoor</a:t>
            </a:r>
            <a:r>
              <a:rPr dirty="0" sz="1550" spc="-25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Maintenance</a:t>
            </a:r>
            <a:r>
              <a:rPr dirty="0" sz="1550" spc="-10">
                <a:latin typeface="Calibri"/>
                <a:cs typeface="Calibri"/>
              </a:rPr>
              <a:t> </a:t>
            </a:r>
            <a:r>
              <a:rPr dirty="0" sz="1550" spc="5">
                <a:latin typeface="Calibri"/>
                <a:cs typeface="Calibri"/>
              </a:rPr>
              <a:t>activities, </a:t>
            </a:r>
            <a:r>
              <a:rPr dirty="0" sz="1550" spc="10">
                <a:latin typeface="Calibri"/>
                <a:cs typeface="Calibri"/>
              </a:rPr>
              <a:t> </a:t>
            </a:r>
            <a:r>
              <a:rPr dirty="0" sz="1550" spc="-15">
                <a:latin typeface="Calibri"/>
                <a:cs typeface="Calibri"/>
              </a:rPr>
              <a:t>Working</a:t>
            </a:r>
            <a:r>
              <a:rPr dirty="0" sz="1550" spc="-25">
                <a:latin typeface="Calibri"/>
                <a:cs typeface="Calibri"/>
              </a:rPr>
              <a:t> </a:t>
            </a:r>
            <a:r>
              <a:rPr dirty="0" sz="1550" spc="-5">
                <a:latin typeface="Calibri"/>
                <a:cs typeface="Calibri"/>
              </a:rPr>
              <a:t>from</a:t>
            </a:r>
            <a:r>
              <a:rPr dirty="0" sz="1550" spc="5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Home,</a:t>
            </a:r>
            <a:r>
              <a:rPr dirty="0" sz="1550" spc="40">
                <a:latin typeface="Calibri"/>
                <a:cs typeface="Calibri"/>
              </a:rPr>
              <a:t> </a:t>
            </a:r>
            <a:r>
              <a:rPr dirty="0" sz="1550" spc="-15">
                <a:latin typeface="Calibri"/>
                <a:cs typeface="Calibri"/>
              </a:rPr>
              <a:t>Watching</a:t>
            </a:r>
            <a:r>
              <a:rPr dirty="0" sz="1550" spc="25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TV</a:t>
            </a:r>
            <a:r>
              <a:rPr dirty="0" sz="1550" spc="5">
                <a:latin typeface="Calibri"/>
                <a:cs typeface="Calibri"/>
              </a:rPr>
              <a:t> and</a:t>
            </a:r>
            <a:r>
              <a:rPr dirty="0" sz="1550" spc="15">
                <a:latin typeface="Calibri"/>
                <a:cs typeface="Calibri"/>
              </a:rPr>
              <a:t> </a:t>
            </a:r>
            <a:r>
              <a:rPr dirty="0" sz="1550" spc="5">
                <a:latin typeface="Calibri"/>
                <a:cs typeface="Calibri"/>
              </a:rPr>
              <a:t>specially</a:t>
            </a:r>
            <a:r>
              <a:rPr dirty="0" sz="1550" spc="-15">
                <a:latin typeface="Calibri"/>
                <a:cs typeface="Calibri"/>
              </a:rPr>
              <a:t> </a:t>
            </a:r>
            <a:r>
              <a:rPr dirty="0" sz="1550" spc="5">
                <a:latin typeface="Calibri"/>
                <a:cs typeface="Calibri"/>
              </a:rPr>
              <a:t>Online</a:t>
            </a:r>
            <a:r>
              <a:rPr dirty="0" sz="1550" spc="20">
                <a:latin typeface="Calibri"/>
                <a:cs typeface="Calibri"/>
              </a:rPr>
              <a:t> </a:t>
            </a:r>
            <a:r>
              <a:rPr dirty="0" sz="1550" spc="5">
                <a:latin typeface="Calibri"/>
                <a:cs typeface="Calibri"/>
              </a:rPr>
              <a:t>Shopping</a:t>
            </a:r>
            <a:r>
              <a:rPr dirty="0" sz="1550">
                <a:latin typeface="Calibri"/>
                <a:cs typeface="Calibri"/>
              </a:rPr>
              <a:t> </a:t>
            </a:r>
            <a:r>
              <a:rPr dirty="0" sz="1550" spc="-5">
                <a:latin typeface="Calibri"/>
                <a:cs typeface="Calibri"/>
              </a:rPr>
              <a:t>the</a:t>
            </a:r>
            <a:r>
              <a:rPr dirty="0" sz="1550" spc="50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amount</a:t>
            </a:r>
            <a:r>
              <a:rPr dirty="0" sz="1550" spc="10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of</a:t>
            </a:r>
            <a:r>
              <a:rPr dirty="0" sz="1550" spc="20">
                <a:latin typeface="Calibri"/>
                <a:cs typeface="Calibri"/>
              </a:rPr>
              <a:t> </a:t>
            </a:r>
            <a:r>
              <a:rPr dirty="0" sz="1550" spc="-5">
                <a:latin typeface="Calibri"/>
                <a:cs typeface="Calibri"/>
              </a:rPr>
              <a:t>time </a:t>
            </a:r>
            <a:r>
              <a:rPr dirty="0" sz="1550" spc="-335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spent</a:t>
            </a:r>
            <a:r>
              <a:rPr dirty="0" sz="1550" spc="15">
                <a:latin typeface="Calibri"/>
                <a:cs typeface="Calibri"/>
              </a:rPr>
              <a:t> </a:t>
            </a:r>
            <a:r>
              <a:rPr dirty="0" sz="1550" spc="-5">
                <a:latin typeface="Calibri"/>
                <a:cs typeface="Calibri"/>
              </a:rPr>
              <a:t>by</a:t>
            </a:r>
            <a:r>
              <a:rPr dirty="0" sz="1550" spc="30">
                <a:latin typeface="Calibri"/>
                <a:cs typeface="Calibri"/>
              </a:rPr>
              <a:t> </a:t>
            </a:r>
            <a:r>
              <a:rPr dirty="0" sz="1550" spc="-5">
                <a:latin typeface="Calibri"/>
                <a:cs typeface="Calibri"/>
              </a:rPr>
              <a:t>single</a:t>
            </a:r>
            <a:r>
              <a:rPr dirty="0" sz="1550" spc="5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person </a:t>
            </a:r>
            <a:r>
              <a:rPr dirty="0" sz="1550" spc="5">
                <a:latin typeface="Calibri"/>
                <a:cs typeface="Calibri"/>
              </a:rPr>
              <a:t>has</a:t>
            </a:r>
            <a:r>
              <a:rPr dirty="0" sz="1550">
                <a:latin typeface="Calibri"/>
                <a:cs typeface="Calibri"/>
              </a:rPr>
              <a:t> increased.</a:t>
            </a:r>
            <a:r>
              <a:rPr dirty="0" sz="1550" spc="5">
                <a:latin typeface="Calibri"/>
                <a:cs typeface="Calibri"/>
              </a:rPr>
              <a:t> </a:t>
            </a:r>
            <a:r>
              <a:rPr dirty="0" sz="1550" spc="-45">
                <a:latin typeface="Calibri"/>
                <a:cs typeface="Calibri"/>
              </a:rPr>
              <a:t>We</a:t>
            </a:r>
            <a:r>
              <a:rPr dirty="0" sz="1550" spc="-25">
                <a:latin typeface="Calibri"/>
                <a:cs typeface="Calibri"/>
              </a:rPr>
              <a:t> </a:t>
            </a:r>
            <a:r>
              <a:rPr dirty="0" sz="1550" spc="5">
                <a:latin typeface="Calibri"/>
                <a:cs typeface="Calibri"/>
              </a:rPr>
              <a:t>clearly</a:t>
            </a:r>
            <a:r>
              <a:rPr dirty="0" sz="1550" spc="-20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see</a:t>
            </a:r>
            <a:r>
              <a:rPr dirty="0" sz="1550" spc="45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some</a:t>
            </a:r>
            <a:r>
              <a:rPr dirty="0" sz="1550" spc="45">
                <a:latin typeface="Calibri"/>
                <a:cs typeface="Calibri"/>
              </a:rPr>
              <a:t> </a:t>
            </a:r>
            <a:r>
              <a:rPr dirty="0" sz="1550" spc="-10">
                <a:latin typeface="Calibri"/>
                <a:cs typeface="Calibri"/>
              </a:rPr>
              <a:t>interesting</a:t>
            </a:r>
            <a:r>
              <a:rPr dirty="0" sz="1550" spc="50">
                <a:latin typeface="Calibri"/>
                <a:cs typeface="Calibri"/>
              </a:rPr>
              <a:t> </a:t>
            </a:r>
            <a:r>
              <a:rPr dirty="0" sz="1550" spc="-15">
                <a:latin typeface="Calibri"/>
                <a:cs typeface="Calibri"/>
              </a:rPr>
              <a:t>data</a:t>
            </a:r>
            <a:r>
              <a:rPr dirty="0" sz="1550" spc="-10">
                <a:latin typeface="Calibri"/>
                <a:cs typeface="Calibri"/>
              </a:rPr>
              <a:t> </a:t>
            </a:r>
            <a:r>
              <a:rPr dirty="0" sz="1550" spc="5">
                <a:latin typeface="Calibri"/>
                <a:cs typeface="Calibri"/>
              </a:rPr>
              <a:t>in</a:t>
            </a:r>
            <a:r>
              <a:rPr dirty="0" sz="1550" spc="10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the </a:t>
            </a:r>
            <a:r>
              <a:rPr dirty="0" sz="1550" spc="5">
                <a:latin typeface="Calibri"/>
                <a:cs typeface="Calibri"/>
              </a:rPr>
              <a:t> Indoor</a:t>
            </a:r>
            <a:r>
              <a:rPr dirty="0" sz="1550" spc="-10">
                <a:latin typeface="Calibri"/>
                <a:cs typeface="Calibri"/>
              </a:rPr>
              <a:t> having</a:t>
            </a:r>
            <a:r>
              <a:rPr dirty="0" sz="1550" spc="20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means</a:t>
            </a:r>
            <a:r>
              <a:rPr dirty="0" sz="1550" spc="10">
                <a:latin typeface="Calibri"/>
                <a:cs typeface="Calibri"/>
              </a:rPr>
              <a:t> </a:t>
            </a:r>
            <a:r>
              <a:rPr dirty="0" sz="1550" spc="-10">
                <a:latin typeface="Calibri"/>
                <a:cs typeface="Calibri"/>
              </a:rPr>
              <a:t>category</a:t>
            </a:r>
            <a:r>
              <a:rPr dirty="0" sz="1550" spc="20">
                <a:latin typeface="Calibri"/>
                <a:cs typeface="Calibri"/>
              </a:rPr>
              <a:t> </a:t>
            </a:r>
            <a:r>
              <a:rPr dirty="0" sz="1550" spc="5">
                <a:latin typeface="Calibri"/>
                <a:cs typeface="Calibri"/>
              </a:rPr>
              <a:t>specially</a:t>
            </a:r>
            <a:r>
              <a:rPr dirty="0" sz="1550" spc="-25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the</a:t>
            </a:r>
            <a:r>
              <a:rPr dirty="0" sz="1550" spc="30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time</a:t>
            </a:r>
            <a:r>
              <a:rPr dirty="0" sz="1550" spc="15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spent</a:t>
            </a:r>
            <a:r>
              <a:rPr dirty="0" sz="1550" spc="10">
                <a:latin typeface="Calibri"/>
                <a:cs typeface="Calibri"/>
              </a:rPr>
              <a:t> </a:t>
            </a:r>
            <a:r>
              <a:rPr dirty="0" sz="1550" spc="-5">
                <a:latin typeface="Calibri"/>
                <a:cs typeface="Calibri"/>
              </a:rPr>
              <a:t>by</a:t>
            </a:r>
            <a:r>
              <a:rPr dirty="0" sz="1550" spc="55">
                <a:latin typeface="Calibri"/>
                <a:cs typeface="Calibri"/>
              </a:rPr>
              <a:t> </a:t>
            </a:r>
            <a:r>
              <a:rPr dirty="0" sz="1550" spc="-15">
                <a:latin typeface="Calibri"/>
                <a:cs typeface="Calibri"/>
              </a:rPr>
              <a:t>average</a:t>
            </a:r>
            <a:r>
              <a:rPr dirty="0" sz="1550" spc="-40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person</a:t>
            </a:r>
            <a:r>
              <a:rPr dirty="0" sz="1550" spc="5">
                <a:latin typeface="Calibri"/>
                <a:cs typeface="Calibri"/>
              </a:rPr>
              <a:t> </a:t>
            </a:r>
            <a:r>
              <a:rPr dirty="0" sz="1550" spc="-10">
                <a:latin typeface="Calibri"/>
                <a:cs typeface="Calibri"/>
              </a:rPr>
              <a:t>was </a:t>
            </a:r>
            <a:r>
              <a:rPr dirty="0" sz="1550" spc="-5">
                <a:latin typeface="Calibri"/>
                <a:cs typeface="Calibri"/>
              </a:rPr>
              <a:t> </a:t>
            </a:r>
            <a:r>
              <a:rPr dirty="0" sz="1550" spc="-10">
                <a:latin typeface="Calibri"/>
                <a:cs typeface="Calibri"/>
              </a:rPr>
              <a:t>drastically</a:t>
            </a:r>
            <a:r>
              <a:rPr dirty="0" sz="1550" spc="-40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increased</a:t>
            </a:r>
            <a:r>
              <a:rPr dirty="0" sz="1550" spc="5">
                <a:latin typeface="Calibri"/>
                <a:cs typeface="Calibri"/>
              </a:rPr>
              <a:t> </a:t>
            </a:r>
            <a:r>
              <a:rPr dirty="0" sz="1550" spc="-5">
                <a:latin typeface="Calibri"/>
                <a:cs typeface="Calibri"/>
              </a:rPr>
              <a:t>during</a:t>
            </a:r>
            <a:r>
              <a:rPr dirty="0" sz="1550" spc="15">
                <a:latin typeface="Calibri"/>
                <a:cs typeface="Calibri"/>
              </a:rPr>
              <a:t> </a:t>
            </a:r>
            <a:r>
              <a:rPr dirty="0" sz="1550" spc="-5">
                <a:latin typeface="Calibri"/>
                <a:cs typeface="Calibri"/>
              </a:rPr>
              <a:t>the</a:t>
            </a:r>
            <a:r>
              <a:rPr dirty="0" sz="1550" spc="40">
                <a:latin typeface="Calibri"/>
                <a:cs typeface="Calibri"/>
              </a:rPr>
              <a:t> </a:t>
            </a:r>
            <a:r>
              <a:rPr dirty="0" sz="1550" spc="-15">
                <a:latin typeface="Calibri"/>
                <a:cs typeface="Calibri"/>
              </a:rPr>
              <a:t>COVID</a:t>
            </a:r>
            <a:r>
              <a:rPr dirty="0" sz="1550" spc="5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times</a:t>
            </a:r>
            <a:r>
              <a:rPr dirty="0" sz="1550" spc="5">
                <a:latin typeface="Calibri"/>
                <a:cs typeface="Calibri"/>
              </a:rPr>
              <a:t> </a:t>
            </a:r>
            <a:r>
              <a:rPr dirty="0" sz="1550" spc="-5">
                <a:latin typeface="Calibri"/>
                <a:cs typeface="Calibri"/>
              </a:rPr>
              <a:t>from</a:t>
            </a:r>
            <a:r>
              <a:rPr dirty="0" sz="1550" spc="35">
                <a:latin typeface="Calibri"/>
                <a:cs typeface="Calibri"/>
              </a:rPr>
              <a:t> </a:t>
            </a:r>
            <a:r>
              <a:rPr dirty="0" sz="1550" spc="-5">
                <a:latin typeface="Calibri"/>
                <a:cs typeface="Calibri"/>
              </a:rPr>
              <a:t>2</a:t>
            </a:r>
            <a:r>
              <a:rPr dirty="0" sz="1550" spc="30">
                <a:latin typeface="Calibri"/>
                <a:cs typeface="Calibri"/>
              </a:rPr>
              <a:t> </a:t>
            </a:r>
            <a:r>
              <a:rPr dirty="0" sz="1550" spc="-10">
                <a:latin typeface="Calibri"/>
                <a:cs typeface="Calibri"/>
              </a:rPr>
              <a:t>to</a:t>
            </a:r>
            <a:r>
              <a:rPr dirty="0" sz="1550">
                <a:latin typeface="Calibri"/>
                <a:cs typeface="Calibri"/>
              </a:rPr>
              <a:t> </a:t>
            </a:r>
            <a:r>
              <a:rPr dirty="0" sz="1550" spc="-5">
                <a:latin typeface="Calibri"/>
                <a:cs typeface="Calibri"/>
              </a:rPr>
              <a:t>3</a:t>
            </a:r>
            <a:r>
              <a:rPr dirty="0" sz="1550" spc="45">
                <a:latin typeface="Calibri"/>
                <a:cs typeface="Calibri"/>
              </a:rPr>
              <a:t> </a:t>
            </a:r>
            <a:r>
              <a:rPr dirty="0" sz="1550" spc="-10">
                <a:latin typeface="Calibri"/>
                <a:cs typeface="Calibri"/>
              </a:rPr>
              <a:t>hours.</a:t>
            </a:r>
            <a:r>
              <a:rPr dirty="0" sz="1550" spc="20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But</a:t>
            </a:r>
            <a:r>
              <a:rPr dirty="0" sz="1550" spc="25">
                <a:latin typeface="Calibri"/>
                <a:cs typeface="Calibri"/>
              </a:rPr>
              <a:t> </a:t>
            </a:r>
            <a:r>
              <a:rPr dirty="0" sz="1550" spc="-5">
                <a:latin typeface="Calibri"/>
                <a:cs typeface="Calibri"/>
              </a:rPr>
              <a:t>we</a:t>
            </a:r>
            <a:r>
              <a:rPr dirty="0" sz="1550" spc="45">
                <a:latin typeface="Calibri"/>
                <a:cs typeface="Calibri"/>
              </a:rPr>
              <a:t> </a:t>
            </a:r>
            <a:r>
              <a:rPr dirty="0" sz="1550" spc="5">
                <a:latin typeface="Calibri"/>
                <a:cs typeface="Calibri"/>
              </a:rPr>
              <a:t>clearly</a:t>
            </a:r>
            <a:r>
              <a:rPr dirty="0" sz="1550" spc="-5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see </a:t>
            </a:r>
            <a:r>
              <a:rPr dirty="0" sz="1550" spc="5">
                <a:latin typeface="Calibri"/>
                <a:cs typeface="Calibri"/>
              </a:rPr>
              <a:t> </a:t>
            </a:r>
            <a:r>
              <a:rPr dirty="0" sz="1550" spc="-5">
                <a:latin typeface="Calibri"/>
                <a:cs typeface="Calibri"/>
              </a:rPr>
              <a:t>that</a:t>
            </a:r>
            <a:r>
              <a:rPr dirty="0" sz="1550" spc="30">
                <a:latin typeface="Calibri"/>
                <a:cs typeface="Calibri"/>
              </a:rPr>
              <a:t> </a:t>
            </a:r>
            <a:r>
              <a:rPr dirty="0" sz="1550" spc="-10">
                <a:latin typeface="Calibri"/>
                <a:cs typeface="Calibri"/>
              </a:rPr>
              <a:t>after</a:t>
            </a:r>
            <a:r>
              <a:rPr dirty="0" sz="1550" spc="5">
                <a:latin typeface="Calibri"/>
                <a:cs typeface="Calibri"/>
              </a:rPr>
              <a:t> unlock</a:t>
            </a:r>
            <a:r>
              <a:rPr dirty="0" sz="1550" spc="-10">
                <a:latin typeface="Calibri"/>
                <a:cs typeface="Calibri"/>
              </a:rPr>
              <a:t> </a:t>
            </a:r>
            <a:r>
              <a:rPr dirty="0" sz="1550" spc="-5">
                <a:latin typeface="Calibri"/>
                <a:cs typeface="Calibri"/>
              </a:rPr>
              <a:t>5</a:t>
            </a:r>
            <a:r>
              <a:rPr dirty="0" sz="1550" spc="40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most</a:t>
            </a:r>
            <a:r>
              <a:rPr dirty="0" sz="1550" spc="-25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of</a:t>
            </a:r>
            <a:r>
              <a:rPr dirty="0" sz="1550" spc="30">
                <a:latin typeface="Calibri"/>
                <a:cs typeface="Calibri"/>
              </a:rPr>
              <a:t> </a:t>
            </a:r>
            <a:r>
              <a:rPr dirty="0" sz="1550" spc="-5">
                <a:latin typeface="Calibri"/>
                <a:cs typeface="Calibri"/>
              </a:rPr>
              <a:t>the</a:t>
            </a:r>
            <a:r>
              <a:rPr dirty="0" sz="1550" spc="45">
                <a:latin typeface="Calibri"/>
                <a:cs typeface="Calibri"/>
              </a:rPr>
              <a:t> </a:t>
            </a:r>
            <a:r>
              <a:rPr dirty="0" sz="1550" spc="5">
                <a:latin typeface="Calibri"/>
                <a:cs typeface="Calibri"/>
              </a:rPr>
              <a:t>people</a:t>
            </a:r>
            <a:r>
              <a:rPr dirty="0" sz="1550" spc="25">
                <a:latin typeface="Calibri"/>
                <a:cs typeface="Calibri"/>
              </a:rPr>
              <a:t> </a:t>
            </a:r>
            <a:r>
              <a:rPr dirty="0" sz="1550" spc="-10">
                <a:latin typeface="Calibri"/>
                <a:cs typeface="Calibri"/>
              </a:rPr>
              <a:t>are</a:t>
            </a:r>
            <a:r>
              <a:rPr dirty="0" sz="1550" spc="20">
                <a:latin typeface="Calibri"/>
                <a:cs typeface="Calibri"/>
              </a:rPr>
              <a:t> </a:t>
            </a:r>
            <a:r>
              <a:rPr dirty="0" sz="1550" spc="5">
                <a:latin typeface="Calibri"/>
                <a:cs typeface="Calibri"/>
              </a:rPr>
              <a:t>spending</a:t>
            </a:r>
            <a:r>
              <a:rPr dirty="0" sz="1550" spc="-5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less</a:t>
            </a:r>
            <a:r>
              <a:rPr dirty="0" sz="1550" spc="15">
                <a:latin typeface="Calibri"/>
                <a:cs typeface="Calibri"/>
              </a:rPr>
              <a:t> </a:t>
            </a:r>
            <a:r>
              <a:rPr dirty="0" sz="1550" spc="5">
                <a:latin typeface="Calibri"/>
                <a:cs typeface="Calibri"/>
              </a:rPr>
              <a:t>than</a:t>
            </a:r>
            <a:r>
              <a:rPr dirty="0" sz="1550" spc="15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an</a:t>
            </a:r>
            <a:r>
              <a:rPr dirty="0" sz="1550" spc="40">
                <a:latin typeface="Calibri"/>
                <a:cs typeface="Calibri"/>
              </a:rPr>
              <a:t> </a:t>
            </a:r>
            <a:r>
              <a:rPr dirty="0" sz="1550" spc="5">
                <a:latin typeface="Calibri"/>
                <a:cs typeface="Calibri"/>
              </a:rPr>
              <a:t>hour</a:t>
            </a:r>
            <a:r>
              <a:rPr dirty="0" sz="1550" spc="10">
                <a:latin typeface="Calibri"/>
                <a:cs typeface="Calibri"/>
              </a:rPr>
              <a:t> </a:t>
            </a:r>
            <a:r>
              <a:rPr dirty="0" sz="1550" spc="-10">
                <a:latin typeface="Calibri"/>
                <a:cs typeface="Calibri"/>
              </a:rPr>
              <a:t>having</a:t>
            </a:r>
            <a:r>
              <a:rPr dirty="0" sz="1550" spc="20">
                <a:latin typeface="Calibri"/>
                <a:cs typeface="Calibri"/>
              </a:rPr>
              <a:t> </a:t>
            </a:r>
            <a:r>
              <a:rPr dirty="0" sz="1550" spc="5">
                <a:latin typeface="Calibri"/>
                <a:cs typeface="Calibri"/>
              </a:rPr>
              <a:t>meals </a:t>
            </a:r>
            <a:r>
              <a:rPr dirty="0" sz="1550" spc="10">
                <a:latin typeface="Calibri"/>
                <a:cs typeface="Calibri"/>
              </a:rPr>
              <a:t> </a:t>
            </a:r>
            <a:r>
              <a:rPr dirty="0" sz="1550" spc="-35">
                <a:latin typeface="Calibri"/>
                <a:cs typeface="Calibri"/>
              </a:rPr>
              <a:t>Indoor,</a:t>
            </a:r>
            <a:r>
              <a:rPr dirty="0" sz="1550" spc="-30">
                <a:latin typeface="Calibri"/>
                <a:cs typeface="Calibri"/>
              </a:rPr>
              <a:t> </a:t>
            </a:r>
            <a:r>
              <a:rPr dirty="0" sz="1550" spc="-5">
                <a:latin typeface="Calibri"/>
                <a:cs typeface="Calibri"/>
              </a:rPr>
              <a:t>this</a:t>
            </a:r>
            <a:r>
              <a:rPr dirty="0" sz="1550" spc="5">
                <a:latin typeface="Calibri"/>
                <a:cs typeface="Calibri"/>
              </a:rPr>
              <a:t> </a:t>
            </a:r>
            <a:r>
              <a:rPr dirty="0" sz="1550" spc="-5">
                <a:latin typeface="Calibri"/>
                <a:cs typeface="Calibri"/>
              </a:rPr>
              <a:t>could</a:t>
            </a:r>
            <a:r>
              <a:rPr dirty="0" sz="1550" spc="15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be</a:t>
            </a:r>
            <a:r>
              <a:rPr dirty="0" sz="1550" spc="30">
                <a:latin typeface="Calibri"/>
                <a:cs typeface="Calibri"/>
              </a:rPr>
              <a:t> </a:t>
            </a:r>
            <a:r>
              <a:rPr dirty="0" sz="1550" spc="5">
                <a:latin typeface="Calibri"/>
                <a:cs typeface="Calibri"/>
              </a:rPr>
              <a:t>due</a:t>
            </a:r>
            <a:r>
              <a:rPr dirty="0" sz="1550" spc="40">
                <a:latin typeface="Calibri"/>
                <a:cs typeface="Calibri"/>
              </a:rPr>
              <a:t> </a:t>
            </a:r>
            <a:r>
              <a:rPr dirty="0" sz="1550" spc="-10">
                <a:latin typeface="Calibri"/>
                <a:cs typeface="Calibri"/>
              </a:rPr>
              <a:t>to</a:t>
            </a:r>
            <a:r>
              <a:rPr dirty="0" sz="1550" spc="25">
                <a:latin typeface="Calibri"/>
                <a:cs typeface="Calibri"/>
              </a:rPr>
              <a:t> </a:t>
            </a:r>
            <a:r>
              <a:rPr dirty="0" sz="1550" spc="-5">
                <a:latin typeface="Calibri"/>
                <a:cs typeface="Calibri"/>
              </a:rPr>
              <a:t>various </a:t>
            </a:r>
            <a:r>
              <a:rPr dirty="0" sz="1550">
                <a:latin typeface="Calibri"/>
                <a:cs typeface="Calibri"/>
              </a:rPr>
              <a:t>reasons</a:t>
            </a:r>
            <a:r>
              <a:rPr dirty="0" sz="1550" spc="15">
                <a:latin typeface="Calibri"/>
                <a:cs typeface="Calibri"/>
              </a:rPr>
              <a:t> </a:t>
            </a:r>
            <a:r>
              <a:rPr dirty="0" sz="1550" spc="-15">
                <a:latin typeface="Calibri"/>
                <a:cs typeface="Calibri"/>
              </a:rPr>
              <a:t>like</a:t>
            </a:r>
            <a:r>
              <a:rPr dirty="0" sz="1550" spc="-40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they</a:t>
            </a:r>
            <a:r>
              <a:rPr dirty="0" sz="1550" spc="30">
                <a:latin typeface="Calibri"/>
                <a:cs typeface="Calibri"/>
              </a:rPr>
              <a:t> </a:t>
            </a:r>
            <a:r>
              <a:rPr dirty="0" sz="1550" spc="-10">
                <a:latin typeface="Calibri"/>
                <a:cs typeface="Calibri"/>
              </a:rPr>
              <a:t>have</a:t>
            </a:r>
            <a:r>
              <a:rPr dirty="0" sz="1550" spc="-5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become</a:t>
            </a:r>
            <a:r>
              <a:rPr dirty="0" sz="1550" spc="35">
                <a:latin typeface="Calibri"/>
                <a:cs typeface="Calibri"/>
              </a:rPr>
              <a:t> </a:t>
            </a:r>
            <a:r>
              <a:rPr dirty="0" sz="1550" spc="-5">
                <a:latin typeface="Calibri"/>
                <a:cs typeface="Calibri"/>
              </a:rPr>
              <a:t>more</a:t>
            </a:r>
            <a:r>
              <a:rPr dirty="0" sz="1550" spc="20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Health </a:t>
            </a:r>
            <a:r>
              <a:rPr dirty="0" sz="1550" spc="5">
                <a:latin typeface="Calibri"/>
                <a:cs typeface="Calibri"/>
              </a:rPr>
              <a:t> Conscious</a:t>
            </a:r>
            <a:r>
              <a:rPr dirty="0" sz="1550" spc="-20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or</a:t>
            </a:r>
            <a:r>
              <a:rPr dirty="0" sz="1550" spc="-30">
                <a:latin typeface="Calibri"/>
                <a:cs typeface="Calibri"/>
              </a:rPr>
              <a:t> </a:t>
            </a:r>
            <a:r>
              <a:rPr dirty="0" sz="1550" spc="-5">
                <a:latin typeface="Calibri"/>
                <a:cs typeface="Calibri"/>
              </a:rPr>
              <a:t>they</a:t>
            </a:r>
            <a:r>
              <a:rPr dirty="0" sz="1550" spc="60">
                <a:latin typeface="Calibri"/>
                <a:cs typeface="Calibri"/>
              </a:rPr>
              <a:t> </a:t>
            </a:r>
            <a:r>
              <a:rPr dirty="0" sz="1550" spc="-10">
                <a:latin typeface="Calibri"/>
                <a:cs typeface="Calibri"/>
              </a:rPr>
              <a:t>are</a:t>
            </a:r>
            <a:r>
              <a:rPr dirty="0" sz="1550" spc="5">
                <a:latin typeface="Calibri"/>
                <a:cs typeface="Calibri"/>
              </a:rPr>
              <a:t> </a:t>
            </a:r>
            <a:r>
              <a:rPr dirty="0" sz="1550" spc="-20">
                <a:latin typeface="Calibri"/>
                <a:cs typeface="Calibri"/>
              </a:rPr>
              <a:t>fed</a:t>
            </a:r>
            <a:r>
              <a:rPr dirty="0" sz="1550" spc="5">
                <a:latin typeface="Calibri"/>
                <a:cs typeface="Calibri"/>
              </a:rPr>
              <a:t> </a:t>
            </a:r>
            <a:r>
              <a:rPr dirty="0" sz="1550" spc="10">
                <a:latin typeface="Calibri"/>
                <a:cs typeface="Calibri"/>
              </a:rPr>
              <a:t>up</a:t>
            </a:r>
            <a:r>
              <a:rPr dirty="0" sz="1550" spc="35">
                <a:latin typeface="Calibri"/>
                <a:cs typeface="Calibri"/>
              </a:rPr>
              <a:t> </a:t>
            </a:r>
            <a:r>
              <a:rPr dirty="0" sz="1550" spc="5">
                <a:latin typeface="Calibri"/>
                <a:cs typeface="Calibri"/>
              </a:rPr>
              <a:t>and</a:t>
            </a:r>
            <a:r>
              <a:rPr dirty="0" sz="1550">
                <a:latin typeface="Calibri"/>
                <a:cs typeface="Calibri"/>
              </a:rPr>
              <a:t> </a:t>
            </a:r>
            <a:r>
              <a:rPr dirty="0" sz="1550" spc="-15">
                <a:latin typeface="Calibri"/>
                <a:cs typeface="Calibri"/>
              </a:rPr>
              <a:t>started</a:t>
            </a:r>
            <a:r>
              <a:rPr dirty="0" sz="1550" spc="5">
                <a:latin typeface="Calibri"/>
                <a:cs typeface="Calibri"/>
              </a:rPr>
              <a:t> eating</a:t>
            </a:r>
            <a:r>
              <a:rPr dirty="0" sz="1550" spc="-10">
                <a:latin typeface="Calibri"/>
                <a:cs typeface="Calibri"/>
              </a:rPr>
              <a:t> </a:t>
            </a:r>
            <a:r>
              <a:rPr dirty="0" sz="1550" spc="5">
                <a:latin typeface="Calibri"/>
                <a:cs typeface="Calibri"/>
              </a:rPr>
              <a:t>outside</a:t>
            </a:r>
            <a:r>
              <a:rPr dirty="0" sz="1550" spc="15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more.</a:t>
            </a:r>
            <a:endParaRPr sz="15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2389632"/>
            <a:ext cx="10692130" cy="4396740"/>
            <a:chOff x="0" y="2389632"/>
            <a:chExt cx="10692130" cy="4396740"/>
          </a:xfrm>
        </p:grpSpPr>
        <p:sp>
          <p:nvSpPr>
            <p:cNvPr id="3" name="object 3"/>
            <p:cNvSpPr/>
            <p:nvPr/>
          </p:nvSpPr>
          <p:spPr>
            <a:xfrm>
              <a:off x="3047" y="6387084"/>
              <a:ext cx="10689590" cy="399415"/>
            </a:xfrm>
            <a:custGeom>
              <a:avLst/>
              <a:gdLst/>
              <a:ahLst/>
              <a:cxnLst/>
              <a:rect l="l" t="t" r="r" b="b"/>
              <a:pathLst>
                <a:path w="10689590" h="399415">
                  <a:moveTo>
                    <a:pt x="10689082" y="0"/>
                  </a:moveTo>
                  <a:lnTo>
                    <a:pt x="0" y="0"/>
                  </a:lnTo>
                  <a:lnTo>
                    <a:pt x="0" y="399160"/>
                  </a:lnTo>
                  <a:lnTo>
                    <a:pt x="10689082" y="399160"/>
                  </a:lnTo>
                  <a:lnTo>
                    <a:pt x="10689082" y="0"/>
                  </a:lnTo>
                  <a:close/>
                </a:path>
              </a:pathLst>
            </a:custGeom>
            <a:solidFill>
              <a:srgbClr val="BB562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6327647"/>
              <a:ext cx="10689590" cy="56515"/>
            </a:xfrm>
            <a:custGeom>
              <a:avLst/>
              <a:gdLst/>
              <a:ahLst/>
              <a:cxnLst/>
              <a:rect l="l" t="t" r="r" b="b"/>
              <a:pathLst>
                <a:path w="10689590" h="56514">
                  <a:moveTo>
                    <a:pt x="10689082" y="0"/>
                  </a:moveTo>
                  <a:lnTo>
                    <a:pt x="0" y="0"/>
                  </a:lnTo>
                  <a:lnTo>
                    <a:pt x="0" y="56260"/>
                  </a:lnTo>
                  <a:lnTo>
                    <a:pt x="10689082" y="56260"/>
                  </a:lnTo>
                  <a:lnTo>
                    <a:pt x="10689082" y="0"/>
                  </a:lnTo>
                  <a:close/>
                </a:path>
              </a:pathLst>
            </a:custGeom>
            <a:solidFill>
              <a:srgbClr val="E38311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8244" y="2389632"/>
              <a:ext cx="2817876" cy="4011167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070354" y="942594"/>
            <a:ext cx="6254750" cy="13055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763905" marR="5080" indent="-751840">
              <a:lnSpc>
                <a:spcPct val="100000"/>
              </a:lnSpc>
              <a:spcBef>
                <a:spcPts val="100"/>
              </a:spcBef>
            </a:pPr>
            <a:r>
              <a:rPr dirty="0" spc="-425">
                <a:solidFill>
                  <a:srgbClr val="000000"/>
                </a:solidFill>
              </a:rPr>
              <a:t>O</a:t>
            </a:r>
            <a:r>
              <a:rPr dirty="0" spc="-470">
                <a:solidFill>
                  <a:srgbClr val="000000"/>
                </a:solidFill>
              </a:rPr>
              <a:t>U</a:t>
            </a:r>
            <a:r>
              <a:rPr dirty="0" spc="-120">
                <a:solidFill>
                  <a:srgbClr val="000000"/>
                </a:solidFill>
              </a:rPr>
              <a:t>T</a:t>
            </a:r>
            <a:r>
              <a:rPr dirty="0" spc="-509">
                <a:solidFill>
                  <a:srgbClr val="000000"/>
                </a:solidFill>
              </a:rPr>
              <a:t>D</a:t>
            </a:r>
            <a:r>
              <a:rPr dirty="0" spc="-390">
                <a:solidFill>
                  <a:srgbClr val="000000"/>
                </a:solidFill>
              </a:rPr>
              <a:t>O</a:t>
            </a:r>
            <a:r>
              <a:rPr dirty="0" spc="-425">
                <a:solidFill>
                  <a:srgbClr val="000000"/>
                </a:solidFill>
              </a:rPr>
              <a:t>O</a:t>
            </a:r>
            <a:r>
              <a:rPr dirty="0">
                <a:solidFill>
                  <a:srgbClr val="000000"/>
                </a:solidFill>
              </a:rPr>
              <a:t>R</a:t>
            </a:r>
            <a:r>
              <a:rPr dirty="0" spc="-170">
                <a:solidFill>
                  <a:srgbClr val="000000"/>
                </a:solidFill>
              </a:rPr>
              <a:t> </a:t>
            </a:r>
            <a:r>
              <a:rPr dirty="0" spc="150">
                <a:solidFill>
                  <a:srgbClr val="000000"/>
                </a:solidFill>
              </a:rPr>
              <a:t>A</a:t>
            </a:r>
            <a:r>
              <a:rPr dirty="0" spc="-365">
                <a:solidFill>
                  <a:srgbClr val="000000"/>
                </a:solidFill>
              </a:rPr>
              <a:t>C</a:t>
            </a:r>
            <a:r>
              <a:rPr dirty="0" spc="-120">
                <a:solidFill>
                  <a:srgbClr val="000000"/>
                </a:solidFill>
              </a:rPr>
              <a:t>T</a:t>
            </a:r>
            <a:r>
              <a:rPr dirty="0" spc="-95">
                <a:solidFill>
                  <a:srgbClr val="000000"/>
                </a:solidFill>
              </a:rPr>
              <a:t>I</a:t>
            </a:r>
            <a:r>
              <a:rPr dirty="0" spc="-470">
                <a:solidFill>
                  <a:srgbClr val="000000"/>
                </a:solidFill>
              </a:rPr>
              <a:t>V</a:t>
            </a:r>
            <a:r>
              <a:rPr dirty="0" spc="-95">
                <a:solidFill>
                  <a:srgbClr val="000000"/>
                </a:solidFill>
              </a:rPr>
              <a:t>I</a:t>
            </a:r>
            <a:r>
              <a:rPr dirty="0" spc="-125">
                <a:solidFill>
                  <a:srgbClr val="000000"/>
                </a:solidFill>
              </a:rPr>
              <a:t>T</a:t>
            </a:r>
            <a:r>
              <a:rPr dirty="0" spc="-140">
                <a:solidFill>
                  <a:srgbClr val="000000"/>
                </a:solidFill>
              </a:rPr>
              <a:t>I</a:t>
            </a:r>
            <a:r>
              <a:rPr dirty="0" spc="30">
                <a:solidFill>
                  <a:srgbClr val="000000"/>
                </a:solidFill>
              </a:rPr>
              <a:t>E</a:t>
            </a:r>
            <a:r>
              <a:rPr dirty="0" spc="-5">
                <a:solidFill>
                  <a:srgbClr val="000000"/>
                </a:solidFill>
              </a:rPr>
              <a:t>S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 spc="-425">
                <a:solidFill>
                  <a:srgbClr val="000000"/>
                </a:solidFill>
              </a:rPr>
              <a:t>V</a:t>
            </a:r>
            <a:r>
              <a:rPr dirty="0">
                <a:solidFill>
                  <a:srgbClr val="000000"/>
                </a:solidFill>
              </a:rPr>
              <a:t>/</a:t>
            </a:r>
            <a:r>
              <a:rPr dirty="0" spc="-204">
                <a:solidFill>
                  <a:srgbClr val="000000"/>
                </a:solidFill>
              </a:rPr>
              <a:t> </a:t>
            </a:r>
            <a:r>
              <a:rPr dirty="0" spc="-5">
                <a:solidFill>
                  <a:srgbClr val="000000"/>
                </a:solidFill>
              </a:rPr>
              <a:t>S  </a:t>
            </a:r>
            <a:r>
              <a:rPr dirty="0" spc="-140">
                <a:solidFill>
                  <a:srgbClr val="000000"/>
                </a:solidFill>
              </a:rPr>
              <a:t>I</a:t>
            </a:r>
            <a:r>
              <a:rPr dirty="0" spc="-470">
                <a:solidFill>
                  <a:srgbClr val="000000"/>
                </a:solidFill>
              </a:rPr>
              <a:t>N</a:t>
            </a:r>
            <a:r>
              <a:rPr dirty="0" spc="-509">
                <a:solidFill>
                  <a:srgbClr val="000000"/>
                </a:solidFill>
              </a:rPr>
              <a:t>D</a:t>
            </a:r>
            <a:r>
              <a:rPr dirty="0" spc="-425">
                <a:solidFill>
                  <a:srgbClr val="000000"/>
                </a:solidFill>
              </a:rPr>
              <a:t>O</a:t>
            </a:r>
            <a:r>
              <a:rPr dirty="0" spc="-390">
                <a:solidFill>
                  <a:srgbClr val="000000"/>
                </a:solidFill>
              </a:rPr>
              <a:t>O</a:t>
            </a:r>
            <a:r>
              <a:rPr dirty="0">
                <a:solidFill>
                  <a:srgbClr val="000000"/>
                </a:solidFill>
              </a:rPr>
              <a:t>R</a:t>
            </a:r>
            <a:r>
              <a:rPr dirty="0" spc="-160">
                <a:solidFill>
                  <a:srgbClr val="000000"/>
                </a:solidFill>
              </a:rPr>
              <a:t> </a:t>
            </a:r>
            <a:r>
              <a:rPr dirty="0" spc="155">
                <a:solidFill>
                  <a:srgbClr val="000000"/>
                </a:solidFill>
              </a:rPr>
              <a:t>A</a:t>
            </a:r>
            <a:r>
              <a:rPr dirty="0" spc="-370">
                <a:solidFill>
                  <a:srgbClr val="000000"/>
                </a:solidFill>
              </a:rPr>
              <a:t>C</a:t>
            </a:r>
            <a:r>
              <a:rPr dirty="0" spc="-120">
                <a:solidFill>
                  <a:srgbClr val="000000"/>
                </a:solidFill>
              </a:rPr>
              <a:t>T</a:t>
            </a:r>
            <a:r>
              <a:rPr dirty="0" spc="-140">
                <a:solidFill>
                  <a:srgbClr val="000000"/>
                </a:solidFill>
              </a:rPr>
              <a:t>I</a:t>
            </a:r>
            <a:r>
              <a:rPr dirty="0" spc="-425">
                <a:solidFill>
                  <a:srgbClr val="000000"/>
                </a:solidFill>
              </a:rPr>
              <a:t>V</a:t>
            </a:r>
            <a:r>
              <a:rPr dirty="0" spc="-95">
                <a:solidFill>
                  <a:srgbClr val="000000"/>
                </a:solidFill>
              </a:rPr>
              <a:t>I</a:t>
            </a:r>
            <a:r>
              <a:rPr dirty="0" spc="-175">
                <a:solidFill>
                  <a:srgbClr val="000000"/>
                </a:solidFill>
              </a:rPr>
              <a:t>T</a:t>
            </a:r>
            <a:r>
              <a:rPr dirty="0" spc="-95">
                <a:solidFill>
                  <a:srgbClr val="000000"/>
                </a:solidFill>
              </a:rPr>
              <a:t>I</a:t>
            </a:r>
            <a:r>
              <a:rPr dirty="0" spc="35">
                <a:solidFill>
                  <a:srgbClr val="000000"/>
                </a:solidFill>
              </a:rPr>
              <a:t>E</a:t>
            </a:r>
            <a:r>
              <a:rPr dirty="0" spc="-5">
                <a:solidFill>
                  <a:srgbClr val="000000"/>
                </a:solidFill>
              </a:rPr>
              <a:t>S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7620" rIns="0" bIns="0" rtlCol="0" vert="horz">
            <a:spAutoFit/>
          </a:bodyPr>
          <a:lstStyle/>
          <a:p>
            <a:pPr marL="3727450" marR="358140" indent="-250190">
              <a:lnSpc>
                <a:spcPct val="101899"/>
              </a:lnSpc>
              <a:spcBef>
                <a:spcPts val="60"/>
              </a:spcBef>
              <a:buFont typeface="Arial MT"/>
              <a:buChar char="•"/>
              <a:tabLst>
                <a:tab pos="3727450" algn="l"/>
                <a:tab pos="3728085" algn="l"/>
              </a:tabLst>
            </a:pPr>
            <a:r>
              <a:rPr dirty="0" spc="5"/>
              <a:t>The</a:t>
            </a:r>
            <a:r>
              <a:rPr dirty="0" spc="80"/>
              <a:t> </a:t>
            </a:r>
            <a:r>
              <a:rPr dirty="0"/>
              <a:t>outdoor</a:t>
            </a:r>
            <a:r>
              <a:rPr dirty="0" spc="75"/>
              <a:t> </a:t>
            </a:r>
            <a:r>
              <a:rPr dirty="0" spc="-10"/>
              <a:t>versus</a:t>
            </a:r>
            <a:r>
              <a:rPr dirty="0" spc="55"/>
              <a:t> </a:t>
            </a:r>
            <a:r>
              <a:rPr dirty="0"/>
              <a:t>indoor</a:t>
            </a:r>
            <a:r>
              <a:rPr dirty="0" spc="90"/>
              <a:t> </a:t>
            </a:r>
            <a:r>
              <a:rPr dirty="0" spc="-5"/>
              <a:t>results</a:t>
            </a:r>
            <a:r>
              <a:rPr dirty="0" spc="70"/>
              <a:t> </a:t>
            </a:r>
            <a:r>
              <a:rPr dirty="0" spc="-5"/>
              <a:t>are</a:t>
            </a:r>
            <a:r>
              <a:rPr dirty="0" spc="65"/>
              <a:t> </a:t>
            </a:r>
            <a:r>
              <a:rPr dirty="0"/>
              <a:t>surprising</a:t>
            </a:r>
            <a:r>
              <a:rPr dirty="0" spc="75"/>
              <a:t> </a:t>
            </a:r>
            <a:r>
              <a:rPr dirty="0" spc="-10"/>
              <a:t>yet</a:t>
            </a:r>
            <a:r>
              <a:rPr dirty="0" spc="65"/>
              <a:t> </a:t>
            </a:r>
            <a:r>
              <a:rPr dirty="0" spc="5"/>
              <a:t>not</a:t>
            </a:r>
            <a:r>
              <a:rPr dirty="0" spc="80"/>
              <a:t> </a:t>
            </a:r>
            <a:r>
              <a:rPr dirty="0"/>
              <a:t>surprising </a:t>
            </a:r>
            <a:r>
              <a:rPr dirty="0" spc="-335"/>
              <a:t> </a:t>
            </a:r>
            <a:r>
              <a:rPr dirty="0"/>
              <a:t>because</a:t>
            </a:r>
            <a:r>
              <a:rPr dirty="0" spc="-10"/>
              <a:t> </a:t>
            </a:r>
            <a:r>
              <a:rPr dirty="0"/>
              <a:t>of</a:t>
            </a:r>
            <a:r>
              <a:rPr dirty="0" spc="5"/>
              <a:t> </a:t>
            </a:r>
            <a:r>
              <a:rPr dirty="0"/>
              <a:t>the</a:t>
            </a:r>
            <a:r>
              <a:rPr dirty="0" spc="30"/>
              <a:t> </a:t>
            </a:r>
            <a:r>
              <a:rPr dirty="0"/>
              <a:t>new</a:t>
            </a:r>
            <a:r>
              <a:rPr dirty="0" spc="40"/>
              <a:t> </a:t>
            </a:r>
            <a:r>
              <a:rPr dirty="0" spc="5"/>
              <a:t>normal.</a:t>
            </a:r>
          </a:p>
          <a:p>
            <a:pPr marL="3727450" marR="5080" indent="-250190">
              <a:lnSpc>
                <a:spcPct val="101899"/>
              </a:lnSpc>
              <a:buFont typeface="Arial MT"/>
              <a:buChar char="•"/>
              <a:tabLst>
                <a:tab pos="3727450" algn="l"/>
                <a:tab pos="3728085" algn="l"/>
              </a:tabLst>
            </a:pPr>
            <a:r>
              <a:rPr dirty="0" spc="-15"/>
              <a:t>Average</a:t>
            </a:r>
            <a:r>
              <a:rPr dirty="0" spc="55"/>
              <a:t> </a:t>
            </a:r>
            <a:r>
              <a:rPr dirty="0"/>
              <a:t>time</a:t>
            </a:r>
            <a:r>
              <a:rPr dirty="0" spc="70"/>
              <a:t> </a:t>
            </a:r>
            <a:r>
              <a:rPr dirty="0"/>
              <a:t>spent</a:t>
            </a:r>
            <a:r>
              <a:rPr dirty="0" spc="75"/>
              <a:t> </a:t>
            </a:r>
            <a:r>
              <a:rPr dirty="0" spc="-5"/>
              <a:t>by</a:t>
            </a:r>
            <a:r>
              <a:rPr dirty="0" spc="60"/>
              <a:t> </a:t>
            </a:r>
            <a:r>
              <a:rPr dirty="0" spc="-5"/>
              <a:t>an</a:t>
            </a:r>
            <a:r>
              <a:rPr dirty="0" spc="60"/>
              <a:t> </a:t>
            </a:r>
            <a:r>
              <a:rPr dirty="0" spc="-15"/>
              <a:t>average</a:t>
            </a:r>
            <a:r>
              <a:rPr dirty="0" spc="60"/>
              <a:t> </a:t>
            </a:r>
            <a:r>
              <a:rPr dirty="0"/>
              <a:t>person</a:t>
            </a:r>
            <a:r>
              <a:rPr dirty="0" spc="75"/>
              <a:t> </a:t>
            </a:r>
            <a:r>
              <a:rPr dirty="0"/>
              <a:t>Outdoor</a:t>
            </a:r>
            <a:r>
              <a:rPr dirty="0" spc="80"/>
              <a:t> </a:t>
            </a:r>
            <a:r>
              <a:rPr dirty="0" spc="-10"/>
              <a:t>was</a:t>
            </a:r>
            <a:r>
              <a:rPr dirty="0" spc="55"/>
              <a:t> </a:t>
            </a:r>
            <a:r>
              <a:rPr dirty="0"/>
              <a:t>decreased</a:t>
            </a:r>
            <a:r>
              <a:rPr dirty="0" spc="80"/>
              <a:t> </a:t>
            </a:r>
            <a:r>
              <a:rPr dirty="0" spc="-5"/>
              <a:t>by</a:t>
            </a:r>
            <a:r>
              <a:rPr dirty="0" spc="65"/>
              <a:t> </a:t>
            </a:r>
            <a:r>
              <a:rPr dirty="0" spc="-5"/>
              <a:t>4 </a:t>
            </a:r>
            <a:r>
              <a:rPr dirty="0" spc="-335"/>
              <a:t> </a:t>
            </a:r>
            <a:r>
              <a:rPr dirty="0"/>
              <a:t>times</a:t>
            </a:r>
            <a:r>
              <a:rPr dirty="0" spc="65"/>
              <a:t> </a:t>
            </a:r>
            <a:r>
              <a:rPr dirty="0" spc="-5"/>
              <a:t>during</a:t>
            </a:r>
            <a:r>
              <a:rPr dirty="0" spc="40"/>
              <a:t> </a:t>
            </a:r>
            <a:r>
              <a:rPr dirty="0"/>
              <a:t>the</a:t>
            </a:r>
            <a:r>
              <a:rPr dirty="0" spc="45"/>
              <a:t> </a:t>
            </a:r>
            <a:r>
              <a:rPr dirty="0" spc="-10"/>
              <a:t>COVID</a:t>
            </a:r>
            <a:r>
              <a:rPr dirty="0" spc="50"/>
              <a:t> </a:t>
            </a:r>
            <a:r>
              <a:rPr dirty="0"/>
              <a:t>TIMES</a:t>
            </a:r>
            <a:r>
              <a:rPr dirty="0" spc="65"/>
              <a:t> </a:t>
            </a:r>
            <a:r>
              <a:rPr dirty="0" spc="-5"/>
              <a:t>even</a:t>
            </a:r>
            <a:r>
              <a:rPr dirty="0" spc="65"/>
              <a:t> </a:t>
            </a:r>
            <a:r>
              <a:rPr dirty="0" spc="-5"/>
              <a:t>after</a:t>
            </a:r>
            <a:r>
              <a:rPr dirty="0" spc="50"/>
              <a:t> </a:t>
            </a:r>
            <a:r>
              <a:rPr dirty="0"/>
              <a:t>unlock</a:t>
            </a:r>
            <a:r>
              <a:rPr dirty="0" spc="65"/>
              <a:t> </a:t>
            </a:r>
            <a:r>
              <a:rPr dirty="0" spc="-5"/>
              <a:t>5</a:t>
            </a:r>
            <a:r>
              <a:rPr dirty="0" spc="45"/>
              <a:t> </a:t>
            </a:r>
            <a:r>
              <a:rPr dirty="0" spc="5"/>
              <a:t>it</a:t>
            </a:r>
            <a:r>
              <a:rPr dirty="0" spc="40"/>
              <a:t> </a:t>
            </a:r>
            <a:r>
              <a:rPr dirty="0"/>
              <a:t>only</a:t>
            </a:r>
            <a:r>
              <a:rPr dirty="0" spc="60"/>
              <a:t> </a:t>
            </a:r>
            <a:r>
              <a:rPr dirty="0"/>
              <a:t>came</a:t>
            </a:r>
            <a:r>
              <a:rPr dirty="0" spc="55"/>
              <a:t> </a:t>
            </a:r>
            <a:r>
              <a:rPr dirty="0" spc="-5"/>
              <a:t>up</a:t>
            </a:r>
            <a:r>
              <a:rPr dirty="0" spc="65"/>
              <a:t> </a:t>
            </a:r>
            <a:r>
              <a:rPr dirty="0" spc="-10"/>
              <a:t>to</a:t>
            </a:r>
            <a:r>
              <a:rPr dirty="0" spc="50"/>
              <a:t> </a:t>
            </a:r>
            <a:r>
              <a:rPr dirty="0" spc="-5"/>
              <a:t>a</a:t>
            </a:r>
          </a:p>
          <a:p>
            <a:pPr marL="3727450">
              <a:lnSpc>
                <a:spcPct val="100000"/>
              </a:lnSpc>
              <a:spcBef>
                <a:spcPts val="40"/>
              </a:spcBef>
            </a:pPr>
            <a:r>
              <a:rPr dirty="0"/>
              <a:t>decent</a:t>
            </a:r>
            <a:r>
              <a:rPr dirty="0" spc="-20"/>
              <a:t> </a:t>
            </a:r>
            <a:r>
              <a:rPr dirty="0" spc="-10"/>
              <a:t>percent.</a:t>
            </a:r>
          </a:p>
          <a:p>
            <a:pPr marL="3727450" marR="160020" indent="-250190">
              <a:lnSpc>
                <a:spcPct val="101899"/>
              </a:lnSpc>
              <a:buFont typeface="Arial MT"/>
              <a:buChar char="•"/>
              <a:tabLst>
                <a:tab pos="3727450" algn="l"/>
                <a:tab pos="3728085" algn="l"/>
              </a:tabLst>
            </a:pPr>
            <a:r>
              <a:rPr dirty="0" spc="-5"/>
              <a:t>For</a:t>
            </a:r>
            <a:r>
              <a:rPr dirty="0" spc="20"/>
              <a:t> </a:t>
            </a:r>
            <a:r>
              <a:rPr dirty="0" spc="-10"/>
              <a:t>instance</a:t>
            </a:r>
            <a:r>
              <a:rPr dirty="0" spc="25"/>
              <a:t> </a:t>
            </a:r>
            <a:r>
              <a:rPr dirty="0" spc="-15"/>
              <a:t>average</a:t>
            </a:r>
            <a:r>
              <a:rPr dirty="0" spc="-10"/>
              <a:t> </a:t>
            </a:r>
            <a:r>
              <a:rPr dirty="0" spc="-5"/>
              <a:t>time</a:t>
            </a:r>
            <a:r>
              <a:rPr dirty="0" spc="35"/>
              <a:t> </a:t>
            </a:r>
            <a:r>
              <a:rPr dirty="0"/>
              <a:t>spent</a:t>
            </a:r>
            <a:r>
              <a:rPr dirty="0" spc="20"/>
              <a:t> </a:t>
            </a:r>
            <a:r>
              <a:rPr dirty="0" spc="-10"/>
              <a:t>outdoors</a:t>
            </a:r>
            <a:r>
              <a:rPr dirty="0" spc="25"/>
              <a:t> </a:t>
            </a:r>
            <a:r>
              <a:rPr dirty="0" spc="-5"/>
              <a:t>by</a:t>
            </a:r>
            <a:r>
              <a:rPr dirty="0" spc="25"/>
              <a:t> </a:t>
            </a:r>
            <a:r>
              <a:rPr dirty="0" spc="-20"/>
              <a:t>average</a:t>
            </a:r>
            <a:r>
              <a:rPr dirty="0" spc="-40"/>
              <a:t> </a:t>
            </a:r>
            <a:r>
              <a:rPr dirty="0"/>
              <a:t>person</a:t>
            </a:r>
            <a:r>
              <a:rPr dirty="0" spc="5"/>
              <a:t> </a:t>
            </a:r>
            <a:r>
              <a:rPr dirty="0" spc="-10"/>
              <a:t>was</a:t>
            </a:r>
            <a:r>
              <a:rPr dirty="0" spc="20"/>
              <a:t> </a:t>
            </a:r>
            <a:r>
              <a:rPr dirty="0" spc="5"/>
              <a:t>36% </a:t>
            </a:r>
            <a:r>
              <a:rPr dirty="0" spc="-335"/>
              <a:t> </a:t>
            </a:r>
            <a:r>
              <a:rPr dirty="0" spc="5"/>
              <a:t>in</a:t>
            </a:r>
            <a:r>
              <a:rPr dirty="0"/>
              <a:t> </a:t>
            </a:r>
            <a:r>
              <a:rPr dirty="0" spc="10"/>
              <a:t>January</a:t>
            </a:r>
            <a:r>
              <a:rPr dirty="0" spc="-35"/>
              <a:t> </a:t>
            </a:r>
            <a:r>
              <a:rPr dirty="0" spc="-5"/>
              <a:t>it</a:t>
            </a:r>
            <a:r>
              <a:rPr dirty="0" spc="20"/>
              <a:t> </a:t>
            </a:r>
            <a:r>
              <a:rPr dirty="0"/>
              <a:t>came</a:t>
            </a:r>
            <a:r>
              <a:rPr dirty="0" spc="25"/>
              <a:t> </a:t>
            </a:r>
            <a:r>
              <a:rPr dirty="0" spc="-10"/>
              <a:t>to</a:t>
            </a:r>
            <a:r>
              <a:rPr dirty="0"/>
              <a:t> </a:t>
            </a:r>
            <a:r>
              <a:rPr dirty="0" spc="5"/>
              <a:t>9%</a:t>
            </a:r>
            <a:r>
              <a:rPr dirty="0" spc="40"/>
              <a:t> </a:t>
            </a:r>
            <a:r>
              <a:rPr dirty="0" spc="-5"/>
              <a:t>during</a:t>
            </a:r>
            <a:r>
              <a:rPr dirty="0" spc="45"/>
              <a:t> </a:t>
            </a:r>
            <a:r>
              <a:rPr dirty="0" spc="-15"/>
              <a:t>COVID</a:t>
            </a:r>
            <a:r>
              <a:rPr dirty="0" spc="20"/>
              <a:t> </a:t>
            </a:r>
            <a:r>
              <a:rPr dirty="0" spc="5"/>
              <a:t>and</a:t>
            </a:r>
            <a:r>
              <a:rPr dirty="0" spc="25"/>
              <a:t> </a:t>
            </a:r>
            <a:r>
              <a:rPr dirty="0" spc="-10"/>
              <a:t>after</a:t>
            </a:r>
            <a:r>
              <a:rPr dirty="0" spc="30"/>
              <a:t> </a:t>
            </a:r>
            <a:r>
              <a:rPr dirty="0" spc="5"/>
              <a:t>unlock</a:t>
            </a:r>
            <a:r>
              <a:rPr dirty="0" spc="-10"/>
              <a:t> </a:t>
            </a:r>
            <a:r>
              <a:rPr dirty="0" spc="-5"/>
              <a:t>5</a:t>
            </a:r>
            <a:r>
              <a:rPr dirty="0" spc="15"/>
              <a:t> </a:t>
            </a:r>
            <a:r>
              <a:rPr dirty="0" spc="5"/>
              <a:t>also</a:t>
            </a:r>
            <a:r>
              <a:rPr dirty="0" spc="-5"/>
              <a:t> it</a:t>
            </a:r>
            <a:r>
              <a:rPr dirty="0" spc="10"/>
              <a:t> </a:t>
            </a:r>
            <a:r>
              <a:rPr dirty="0" spc="5"/>
              <a:t>only </a:t>
            </a:r>
            <a:r>
              <a:rPr dirty="0" spc="10"/>
              <a:t> </a:t>
            </a:r>
            <a:r>
              <a:rPr dirty="0"/>
              <a:t>come</a:t>
            </a:r>
            <a:r>
              <a:rPr dirty="0" spc="-5"/>
              <a:t> </a:t>
            </a:r>
            <a:r>
              <a:rPr dirty="0" spc="-10"/>
              <a:t>to</a:t>
            </a:r>
            <a:r>
              <a:rPr dirty="0" spc="5"/>
              <a:t> </a:t>
            </a:r>
            <a:r>
              <a:rPr dirty="0" spc="-10"/>
              <a:t>around</a:t>
            </a:r>
            <a:r>
              <a:rPr dirty="0" spc="10"/>
              <a:t> </a:t>
            </a:r>
            <a:r>
              <a:rPr dirty="0" spc="5"/>
              <a:t>17%</a:t>
            </a:r>
            <a:r>
              <a:rPr dirty="0" spc="40"/>
              <a:t> </a:t>
            </a:r>
            <a:r>
              <a:rPr dirty="0" spc="-5"/>
              <a:t>still</a:t>
            </a:r>
            <a:r>
              <a:rPr dirty="0" spc="-35"/>
              <a:t> </a:t>
            </a:r>
            <a:r>
              <a:rPr dirty="0" spc="5"/>
              <a:t>half </a:t>
            </a:r>
            <a:r>
              <a:rPr dirty="0"/>
              <a:t>of</a:t>
            </a:r>
            <a:r>
              <a:rPr dirty="0" spc="-10"/>
              <a:t> </a:t>
            </a:r>
            <a:r>
              <a:rPr dirty="0" spc="-15"/>
              <a:t>January.</a:t>
            </a:r>
          </a:p>
          <a:p>
            <a:pPr marL="3727450" marR="282575" indent="-250190">
              <a:lnSpc>
                <a:spcPct val="101899"/>
              </a:lnSpc>
              <a:spcBef>
                <a:spcPts val="110"/>
              </a:spcBef>
              <a:buFont typeface="Arial MT"/>
              <a:buChar char="•"/>
              <a:tabLst>
                <a:tab pos="3727450" algn="l"/>
                <a:tab pos="3728085" algn="l"/>
              </a:tabLst>
            </a:pPr>
            <a:r>
              <a:rPr dirty="0"/>
              <a:t>So</a:t>
            </a:r>
            <a:r>
              <a:rPr dirty="0" spc="35"/>
              <a:t> </a:t>
            </a:r>
            <a:r>
              <a:rPr dirty="0" spc="-5"/>
              <a:t>it</a:t>
            </a:r>
            <a:r>
              <a:rPr dirty="0" spc="15"/>
              <a:t> </a:t>
            </a:r>
            <a:r>
              <a:rPr dirty="0" spc="-10"/>
              <a:t>may</a:t>
            </a:r>
            <a:r>
              <a:rPr dirty="0" spc="20"/>
              <a:t> </a:t>
            </a:r>
            <a:r>
              <a:rPr dirty="0" spc="-5"/>
              <a:t>still </a:t>
            </a:r>
            <a:r>
              <a:rPr dirty="0" spc="-20"/>
              <a:t>take</a:t>
            </a:r>
            <a:r>
              <a:rPr dirty="0" spc="-15"/>
              <a:t> </a:t>
            </a:r>
            <a:r>
              <a:rPr dirty="0"/>
              <a:t>months</a:t>
            </a:r>
            <a:r>
              <a:rPr dirty="0" spc="-5"/>
              <a:t> </a:t>
            </a:r>
            <a:r>
              <a:rPr dirty="0"/>
              <a:t>or</a:t>
            </a:r>
            <a:r>
              <a:rPr dirty="0" spc="35"/>
              <a:t> </a:t>
            </a:r>
            <a:r>
              <a:rPr dirty="0" spc="-15"/>
              <a:t>years </a:t>
            </a:r>
            <a:r>
              <a:rPr dirty="0" spc="-20"/>
              <a:t>before</a:t>
            </a:r>
            <a:r>
              <a:rPr dirty="0" spc="-10"/>
              <a:t> </a:t>
            </a:r>
            <a:r>
              <a:rPr dirty="0"/>
              <a:t>the</a:t>
            </a:r>
            <a:r>
              <a:rPr dirty="0" spc="25"/>
              <a:t> </a:t>
            </a:r>
            <a:r>
              <a:rPr dirty="0"/>
              <a:t>new</a:t>
            </a:r>
            <a:r>
              <a:rPr dirty="0" spc="55"/>
              <a:t> </a:t>
            </a:r>
            <a:r>
              <a:rPr dirty="0" spc="5"/>
              <a:t>normal</a:t>
            </a:r>
            <a:r>
              <a:rPr dirty="0" spc="-15"/>
              <a:t> </a:t>
            </a:r>
            <a:r>
              <a:rPr dirty="0"/>
              <a:t>becomes </a:t>
            </a:r>
            <a:r>
              <a:rPr dirty="0" spc="-335"/>
              <a:t> </a:t>
            </a:r>
            <a:r>
              <a:rPr dirty="0" spc="-10"/>
              <a:t>completely</a:t>
            </a:r>
            <a:r>
              <a:rPr dirty="0" spc="5"/>
              <a:t> normal.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08223" y="2834462"/>
            <a:ext cx="4800600" cy="17633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042669" marR="5080" indent="-1030605">
              <a:lnSpc>
                <a:spcPct val="100000"/>
              </a:lnSpc>
              <a:spcBef>
                <a:spcPts val="100"/>
              </a:spcBef>
            </a:pPr>
            <a:r>
              <a:rPr dirty="0" sz="5700" spc="-434">
                <a:solidFill>
                  <a:srgbClr val="000000"/>
                </a:solidFill>
              </a:rPr>
              <a:t>RECOMMENDE </a:t>
            </a:r>
            <a:r>
              <a:rPr dirty="0" sz="5700" spc="-430">
                <a:solidFill>
                  <a:srgbClr val="000000"/>
                </a:solidFill>
              </a:rPr>
              <a:t> </a:t>
            </a:r>
            <a:r>
              <a:rPr dirty="0" sz="5700" spc="-5">
                <a:solidFill>
                  <a:srgbClr val="000000"/>
                </a:solidFill>
              </a:rPr>
              <a:t>D</a:t>
            </a:r>
            <a:r>
              <a:rPr dirty="0" sz="5700" spc="220">
                <a:solidFill>
                  <a:srgbClr val="000000"/>
                </a:solidFill>
              </a:rPr>
              <a:t> </a:t>
            </a:r>
            <a:r>
              <a:rPr dirty="0" sz="5700" spc="-175">
                <a:solidFill>
                  <a:srgbClr val="000000"/>
                </a:solidFill>
              </a:rPr>
              <a:t>POLICIES</a:t>
            </a:r>
            <a:endParaRPr sz="57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27647"/>
            <a:ext cx="10692130" cy="459105"/>
            <a:chOff x="0" y="6327647"/>
            <a:chExt cx="10692130" cy="459105"/>
          </a:xfrm>
        </p:grpSpPr>
        <p:sp>
          <p:nvSpPr>
            <p:cNvPr id="3" name="object 3"/>
            <p:cNvSpPr/>
            <p:nvPr/>
          </p:nvSpPr>
          <p:spPr>
            <a:xfrm>
              <a:off x="3047" y="6387083"/>
              <a:ext cx="10689590" cy="399415"/>
            </a:xfrm>
            <a:custGeom>
              <a:avLst/>
              <a:gdLst/>
              <a:ahLst/>
              <a:cxnLst/>
              <a:rect l="l" t="t" r="r" b="b"/>
              <a:pathLst>
                <a:path w="10689590" h="399415">
                  <a:moveTo>
                    <a:pt x="10689082" y="0"/>
                  </a:moveTo>
                  <a:lnTo>
                    <a:pt x="0" y="0"/>
                  </a:lnTo>
                  <a:lnTo>
                    <a:pt x="0" y="399160"/>
                  </a:lnTo>
                  <a:lnTo>
                    <a:pt x="10689082" y="399160"/>
                  </a:lnTo>
                  <a:lnTo>
                    <a:pt x="10689082" y="0"/>
                  </a:lnTo>
                  <a:close/>
                </a:path>
              </a:pathLst>
            </a:custGeom>
            <a:solidFill>
              <a:srgbClr val="BB562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6327647"/>
              <a:ext cx="10689590" cy="56515"/>
            </a:xfrm>
            <a:custGeom>
              <a:avLst/>
              <a:gdLst/>
              <a:ahLst/>
              <a:cxnLst/>
              <a:rect l="l" t="t" r="r" b="b"/>
              <a:pathLst>
                <a:path w="10689590" h="56514">
                  <a:moveTo>
                    <a:pt x="10689082" y="0"/>
                  </a:moveTo>
                  <a:lnTo>
                    <a:pt x="0" y="0"/>
                  </a:lnTo>
                  <a:lnTo>
                    <a:pt x="0" y="56260"/>
                  </a:lnTo>
                  <a:lnTo>
                    <a:pt x="10689082" y="56260"/>
                  </a:lnTo>
                  <a:lnTo>
                    <a:pt x="10689082" y="0"/>
                  </a:lnTo>
                  <a:close/>
                </a:path>
              </a:pathLst>
            </a:custGeom>
            <a:solidFill>
              <a:srgbClr val="E3831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69214" y="986155"/>
            <a:ext cx="4521200" cy="1623695"/>
          </a:xfrm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12700" marR="5080">
              <a:lnSpc>
                <a:spcPct val="101000"/>
              </a:lnSpc>
              <a:spcBef>
                <a:spcPts val="70"/>
              </a:spcBef>
            </a:pPr>
            <a:r>
              <a:rPr dirty="0" sz="2600" spc="155">
                <a:solidFill>
                  <a:srgbClr val="000000"/>
                </a:solidFill>
              </a:rPr>
              <a:t>1</a:t>
            </a:r>
            <a:r>
              <a:rPr dirty="0" sz="2600">
                <a:solidFill>
                  <a:srgbClr val="000000"/>
                </a:solidFill>
              </a:rPr>
              <a:t>.</a:t>
            </a:r>
            <a:r>
              <a:rPr dirty="0" sz="2600" spc="320">
                <a:solidFill>
                  <a:srgbClr val="000000"/>
                </a:solidFill>
              </a:rPr>
              <a:t> </a:t>
            </a:r>
            <a:r>
              <a:rPr dirty="0" sz="2600" spc="-70">
                <a:solidFill>
                  <a:srgbClr val="000000"/>
                </a:solidFill>
              </a:rPr>
              <a:t>E</a:t>
            </a:r>
            <a:r>
              <a:rPr dirty="0" sz="2600" spc="-70">
                <a:solidFill>
                  <a:srgbClr val="000000"/>
                </a:solidFill>
              </a:rPr>
              <a:t>FF</a:t>
            </a:r>
            <a:r>
              <a:rPr dirty="0" sz="2600" spc="-80">
                <a:solidFill>
                  <a:srgbClr val="000000"/>
                </a:solidFill>
              </a:rPr>
              <a:t>I</a:t>
            </a:r>
            <a:r>
              <a:rPr dirty="0" sz="2600" spc="-70">
                <a:solidFill>
                  <a:srgbClr val="000000"/>
                </a:solidFill>
              </a:rPr>
              <a:t>C</a:t>
            </a:r>
            <a:r>
              <a:rPr dirty="0" sz="2600" spc="-80">
                <a:solidFill>
                  <a:srgbClr val="000000"/>
                </a:solidFill>
              </a:rPr>
              <a:t>I</a:t>
            </a:r>
            <a:r>
              <a:rPr dirty="0" sz="2600" spc="-70">
                <a:solidFill>
                  <a:srgbClr val="000000"/>
                </a:solidFill>
              </a:rPr>
              <a:t>E</a:t>
            </a:r>
            <a:r>
              <a:rPr dirty="0" sz="2600" spc="-70">
                <a:solidFill>
                  <a:srgbClr val="000000"/>
                </a:solidFill>
              </a:rPr>
              <a:t>N</a:t>
            </a:r>
            <a:r>
              <a:rPr dirty="0" sz="2600">
                <a:solidFill>
                  <a:srgbClr val="000000"/>
                </a:solidFill>
              </a:rPr>
              <a:t>T</a:t>
            </a:r>
            <a:r>
              <a:rPr dirty="0" sz="2600" spc="-165">
                <a:solidFill>
                  <a:srgbClr val="000000"/>
                </a:solidFill>
              </a:rPr>
              <a:t> </a:t>
            </a:r>
            <a:r>
              <a:rPr dirty="0" sz="2600" spc="-85">
                <a:solidFill>
                  <a:srgbClr val="000000"/>
                </a:solidFill>
              </a:rPr>
              <a:t>US</a:t>
            </a:r>
            <a:r>
              <a:rPr dirty="0" sz="2600">
                <a:solidFill>
                  <a:srgbClr val="000000"/>
                </a:solidFill>
              </a:rPr>
              <a:t>E</a:t>
            </a:r>
            <a:r>
              <a:rPr dirty="0" sz="2600" spc="-165">
                <a:solidFill>
                  <a:srgbClr val="000000"/>
                </a:solidFill>
              </a:rPr>
              <a:t> </a:t>
            </a:r>
            <a:r>
              <a:rPr dirty="0" sz="2600" spc="-120">
                <a:solidFill>
                  <a:srgbClr val="000000"/>
                </a:solidFill>
              </a:rPr>
              <a:t>OF  </a:t>
            </a:r>
            <a:r>
              <a:rPr dirty="0" sz="2600" spc="-95">
                <a:solidFill>
                  <a:srgbClr val="000000"/>
                </a:solidFill>
              </a:rPr>
              <a:t>ELECTR</a:t>
            </a:r>
            <a:r>
              <a:rPr dirty="0" sz="2600" spc="-100">
                <a:solidFill>
                  <a:srgbClr val="000000"/>
                </a:solidFill>
              </a:rPr>
              <a:t>I</a:t>
            </a:r>
            <a:r>
              <a:rPr dirty="0" sz="2600" spc="-95">
                <a:solidFill>
                  <a:srgbClr val="000000"/>
                </a:solidFill>
              </a:rPr>
              <a:t>C</a:t>
            </a:r>
            <a:r>
              <a:rPr dirty="0" sz="2600" spc="-100">
                <a:solidFill>
                  <a:srgbClr val="000000"/>
                </a:solidFill>
              </a:rPr>
              <a:t>I</a:t>
            </a:r>
            <a:r>
              <a:rPr dirty="0" sz="2600" spc="-105">
                <a:solidFill>
                  <a:srgbClr val="000000"/>
                </a:solidFill>
              </a:rPr>
              <a:t>T</a:t>
            </a:r>
            <a:r>
              <a:rPr dirty="0" sz="2600">
                <a:solidFill>
                  <a:srgbClr val="000000"/>
                </a:solidFill>
              </a:rPr>
              <a:t>Y</a:t>
            </a:r>
            <a:r>
              <a:rPr dirty="0" sz="2600" spc="-135">
                <a:solidFill>
                  <a:srgbClr val="000000"/>
                </a:solidFill>
              </a:rPr>
              <a:t> </a:t>
            </a:r>
            <a:r>
              <a:rPr dirty="0" sz="2600" spc="-60">
                <a:solidFill>
                  <a:srgbClr val="000000"/>
                </a:solidFill>
              </a:rPr>
              <a:t>V</a:t>
            </a:r>
            <a:r>
              <a:rPr dirty="0" sz="2600" spc="-65">
                <a:solidFill>
                  <a:srgbClr val="000000"/>
                </a:solidFill>
              </a:rPr>
              <a:t>I</a:t>
            </a:r>
            <a:r>
              <a:rPr dirty="0" sz="2600" spc="-55">
                <a:solidFill>
                  <a:srgbClr val="000000"/>
                </a:solidFill>
              </a:rPr>
              <a:t>S</a:t>
            </a:r>
            <a:r>
              <a:rPr dirty="0" sz="2600" spc="-65">
                <a:solidFill>
                  <a:srgbClr val="000000"/>
                </a:solidFill>
              </a:rPr>
              <a:t>-</a:t>
            </a:r>
            <a:r>
              <a:rPr dirty="0" sz="2600" spc="-70">
                <a:solidFill>
                  <a:srgbClr val="000000"/>
                </a:solidFill>
              </a:rPr>
              <a:t>A</a:t>
            </a:r>
            <a:r>
              <a:rPr dirty="0" sz="2600" spc="-80">
                <a:solidFill>
                  <a:srgbClr val="000000"/>
                </a:solidFill>
              </a:rPr>
              <a:t>-</a:t>
            </a:r>
            <a:r>
              <a:rPr dirty="0" sz="2600" spc="-70">
                <a:solidFill>
                  <a:srgbClr val="000000"/>
                </a:solidFill>
              </a:rPr>
              <a:t>V</a:t>
            </a:r>
            <a:r>
              <a:rPr dirty="0" sz="2600" spc="-80">
                <a:solidFill>
                  <a:srgbClr val="000000"/>
                </a:solidFill>
              </a:rPr>
              <a:t>I</a:t>
            </a:r>
            <a:r>
              <a:rPr dirty="0" sz="2600">
                <a:solidFill>
                  <a:srgbClr val="000000"/>
                </a:solidFill>
              </a:rPr>
              <a:t>S</a:t>
            </a:r>
            <a:r>
              <a:rPr dirty="0" sz="2600" spc="-145">
                <a:solidFill>
                  <a:srgbClr val="000000"/>
                </a:solidFill>
              </a:rPr>
              <a:t> </a:t>
            </a:r>
            <a:r>
              <a:rPr dirty="0" sz="2600" spc="-160">
                <a:solidFill>
                  <a:srgbClr val="000000"/>
                </a:solidFill>
              </a:rPr>
              <a:t>M</a:t>
            </a:r>
            <a:r>
              <a:rPr dirty="0" sz="2600" spc="-155">
                <a:solidFill>
                  <a:srgbClr val="000000"/>
                </a:solidFill>
              </a:rPr>
              <a:t>O</a:t>
            </a:r>
            <a:r>
              <a:rPr dirty="0" sz="2600" spc="-155">
                <a:solidFill>
                  <a:srgbClr val="000000"/>
                </a:solidFill>
              </a:rPr>
              <a:t>R</a:t>
            </a:r>
            <a:r>
              <a:rPr dirty="0" sz="2600">
                <a:solidFill>
                  <a:srgbClr val="000000"/>
                </a:solidFill>
              </a:rPr>
              <a:t>E  </a:t>
            </a:r>
            <a:r>
              <a:rPr dirty="0" sz="2600" spc="120">
                <a:solidFill>
                  <a:srgbClr val="000000"/>
                </a:solidFill>
              </a:rPr>
              <a:t>A</a:t>
            </a:r>
            <a:r>
              <a:rPr dirty="0" sz="2600" spc="-300">
                <a:solidFill>
                  <a:srgbClr val="000000"/>
                </a:solidFill>
              </a:rPr>
              <a:t>N</a:t>
            </a:r>
            <a:r>
              <a:rPr dirty="0" sz="2600">
                <a:solidFill>
                  <a:srgbClr val="000000"/>
                </a:solidFill>
              </a:rPr>
              <a:t>D</a:t>
            </a:r>
            <a:r>
              <a:rPr dirty="0" sz="2600" spc="-340">
                <a:solidFill>
                  <a:srgbClr val="000000"/>
                </a:solidFill>
              </a:rPr>
              <a:t> </a:t>
            </a:r>
            <a:r>
              <a:rPr dirty="0" sz="2600" spc="-215">
                <a:solidFill>
                  <a:srgbClr val="000000"/>
                </a:solidFill>
              </a:rPr>
              <a:t>C</a:t>
            </a:r>
            <a:r>
              <a:rPr dirty="0" sz="2600" spc="-229">
                <a:solidFill>
                  <a:srgbClr val="000000"/>
                </a:solidFill>
              </a:rPr>
              <a:t>H</a:t>
            </a:r>
            <a:r>
              <a:rPr dirty="0" sz="2600" spc="60">
                <a:solidFill>
                  <a:srgbClr val="000000"/>
                </a:solidFill>
              </a:rPr>
              <a:t>E</a:t>
            </a:r>
            <a:r>
              <a:rPr dirty="0" sz="2600" spc="95">
                <a:solidFill>
                  <a:srgbClr val="000000"/>
                </a:solidFill>
              </a:rPr>
              <a:t>AP</a:t>
            </a:r>
            <a:r>
              <a:rPr dirty="0" sz="2600" spc="35">
                <a:solidFill>
                  <a:srgbClr val="000000"/>
                </a:solidFill>
              </a:rPr>
              <a:t>E</a:t>
            </a:r>
            <a:r>
              <a:rPr dirty="0" sz="2600">
                <a:solidFill>
                  <a:srgbClr val="000000"/>
                </a:solidFill>
              </a:rPr>
              <a:t>R</a:t>
            </a:r>
            <a:r>
              <a:rPr dirty="0" sz="2600" spc="-85">
                <a:solidFill>
                  <a:srgbClr val="000000"/>
                </a:solidFill>
              </a:rPr>
              <a:t> </a:t>
            </a:r>
            <a:r>
              <a:rPr dirty="0" sz="2600" spc="65">
                <a:solidFill>
                  <a:srgbClr val="000000"/>
                </a:solidFill>
              </a:rPr>
              <a:t>E</a:t>
            </a:r>
            <a:r>
              <a:rPr dirty="0" sz="2600" spc="-165">
                <a:solidFill>
                  <a:srgbClr val="000000"/>
                </a:solidFill>
              </a:rPr>
              <a:t>L</a:t>
            </a:r>
            <a:r>
              <a:rPr dirty="0" sz="2600" spc="35">
                <a:solidFill>
                  <a:srgbClr val="000000"/>
                </a:solidFill>
              </a:rPr>
              <a:t>E</a:t>
            </a:r>
            <a:r>
              <a:rPr dirty="0" sz="2600" spc="-215">
                <a:solidFill>
                  <a:srgbClr val="000000"/>
                </a:solidFill>
              </a:rPr>
              <a:t>C</a:t>
            </a:r>
            <a:r>
              <a:rPr dirty="0" sz="2600" spc="-70">
                <a:solidFill>
                  <a:srgbClr val="000000"/>
                </a:solidFill>
              </a:rPr>
              <a:t>T</a:t>
            </a:r>
            <a:r>
              <a:rPr dirty="0" sz="2600" spc="-60">
                <a:solidFill>
                  <a:srgbClr val="000000"/>
                </a:solidFill>
              </a:rPr>
              <a:t>R</a:t>
            </a:r>
            <a:r>
              <a:rPr dirty="0" sz="2600" spc="-90">
                <a:solidFill>
                  <a:srgbClr val="000000"/>
                </a:solidFill>
              </a:rPr>
              <a:t>I</a:t>
            </a:r>
            <a:r>
              <a:rPr dirty="0" sz="2600" spc="-215">
                <a:solidFill>
                  <a:srgbClr val="000000"/>
                </a:solidFill>
              </a:rPr>
              <a:t>C</a:t>
            </a:r>
            <a:r>
              <a:rPr dirty="0" sz="2600" spc="-65">
                <a:solidFill>
                  <a:srgbClr val="000000"/>
                </a:solidFill>
              </a:rPr>
              <a:t>I</a:t>
            </a:r>
            <a:r>
              <a:rPr dirty="0" sz="2600" spc="-70">
                <a:solidFill>
                  <a:srgbClr val="000000"/>
                </a:solidFill>
              </a:rPr>
              <a:t>T</a:t>
            </a:r>
            <a:r>
              <a:rPr dirty="0" sz="2600">
                <a:solidFill>
                  <a:srgbClr val="000000"/>
                </a:solidFill>
              </a:rPr>
              <a:t>Y  </a:t>
            </a:r>
            <a:r>
              <a:rPr dirty="0" sz="2600" spc="-140">
                <a:solidFill>
                  <a:srgbClr val="000000"/>
                </a:solidFill>
              </a:rPr>
              <a:t>PRODUCTION.</a:t>
            </a:r>
            <a:endParaRPr sz="2600"/>
          </a:p>
        </p:txBody>
      </p:sp>
      <p:sp>
        <p:nvSpPr>
          <p:cNvPr id="6" name="object 6"/>
          <p:cNvSpPr txBox="1"/>
          <p:nvPr/>
        </p:nvSpPr>
        <p:spPr>
          <a:xfrm>
            <a:off x="5530341" y="4834889"/>
            <a:ext cx="4651375" cy="1223010"/>
          </a:xfrm>
          <a:prstGeom prst="rect">
            <a:avLst/>
          </a:prstGeom>
        </p:spPr>
        <p:txBody>
          <a:bodyPr wrap="square" lIns="0" tIns="8890" rIns="0" bIns="0" rtlCol="0" vert="horz">
            <a:spAutoFit/>
          </a:bodyPr>
          <a:lstStyle/>
          <a:p>
            <a:pPr marL="12700" marR="5080">
              <a:lnSpc>
                <a:spcPct val="101000"/>
              </a:lnSpc>
              <a:spcBef>
                <a:spcPts val="70"/>
              </a:spcBef>
            </a:pPr>
            <a:r>
              <a:rPr dirty="0" sz="2600">
                <a:latin typeface="Times New Roman"/>
                <a:cs typeface="Times New Roman"/>
              </a:rPr>
              <a:t>2</a:t>
            </a:r>
            <a:r>
              <a:rPr dirty="0" sz="2600" spc="-37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.</a:t>
            </a:r>
            <a:r>
              <a:rPr dirty="0" sz="2600" spc="55">
                <a:latin typeface="Times New Roman"/>
                <a:cs typeface="Times New Roman"/>
              </a:rPr>
              <a:t> </a:t>
            </a:r>
            <a:r>
              <a:rPr dirty="0" sz="2600" spc="-395">
                <a:latin typeface="Times New Roman"/>
                <a:cs typeface="Times New Roman"/>
              </a:rPr>
              <a:t>M</a:t>
            </a:r>
            <a:r>
              <a:rPr dirty="0" sz="2600" spc="-250">
                <a:latin typeface="Times New Roman"/>
                <a:cs typeface="Times New Roman"/>
              </a:rPr>
              <a:t>O</a:t>
            </a:r>
            <a:r>
              <a:rPr dirty="0" sz="2600" spc="-55">
                <a:latin typeface="Times New Roman"/>
                <a:cs typeface="Times New Roman"/>
              </a:rPr>
              <a:t>R</a:t>
            </a:r>
            <a:r>
              <a:rPr dirty="0" sz="2600">
                <a:latin typeface="Times New Roman"/>
                <a:cs typeface="Times New Roman"/>
              </a:rPr>
              <a:t>E</a:t>
            </a:r>
            <a:r>
              <a:rPr dirty="0" sz="2600" spc="25">
                <a:latin typeface="Times New Roman"/>
                <a:cs typeface="Times New Roman"/>
              </a:rPr>
              <a:t> </a:t>
            </a:r>
            <a:r>
              <a:rPr dirty="0" sz="2600" spc="40">
                <a:latin typeface="Times New Roman"/>
                <a:cs typeface="Times New Roman"/>
              </a:rPr>
              <a:t>E</a:t>
            </a:r>
            <a:r>
              <a:rPr dirty="0" sz="2600" spc="-395">
                <a:latin typeface="Times New Roman"/>
                <a:cs typeface="Times New Roman"/>
              </a:rPr>
              <a:t>M</a:t>
            </a:r>
            <a:r>
              <a:rPr dirty="0" sz="2600" spc="100">
                <a:latin typeface="Times New Roman"/>
                <a:cs typeface="Times New Roman"/>
              </a:rPr>
              <a:t>P</a:t>
            </a:r>
            <a:r>
              <a:rPr dirty="0" sz="2600" spc="-225">
                <a:latin typeface="Times New Roman"/>
                <a:cs typeface="Times New Roman"/>
              </a:rPr>
              <a:t>H</a:t>
            </a:r>
            <a:r>
              <a:rPr dirty="0" sz="2600" spc="120">
                <a:latin typeface="Times New Roman"/>
                <a:cs typeface="Times New Roman"/>
              </a:rPr>
              <a:t>A</a:t>
            </a:r>
            <a:r>
              <a:rPr dirty="0" sz="2600">
                <a:latin typeface="Times New Roman"/>
                <a:cs typeface="Times New Roman"/>
              </a:rPr>
              <a:t>S</a:t>
            </a:r>
            <a:r>
              <a:rPr dirty="0" sz="2600" spc="-65">
                <a:latin typeface="Times New Roman"/>
                <a:cs typeface="Times New Roman"/>
              </a:rPr>
              <a:t>I</a:t>
            </a:r>
            <a:r>
              <a:rPr dirty="0" sz="2600">
                <a:latin typeface="Times New Roman"/>
                <a:cs typeface="Times New Roman"/>
              </a:rPr>
              <a:t>S</a:t>
            </a:r>
            <a:r>
              <a:rPr dirty="0" sz="2600">
                <a:latin typeface="Times New Roman"/>
                <a:cs typeface="Times New Roman"/>
              </a:rPr>
              <a:t> </a:t>
            </a:r>
            <a:r>
              <a:rPr dirty="0" sz="2600" spc="-225">
                <a:latin typeface="Times New Roman"/>
                <a:cs typeface="Times New Roman"/>
              </a:rPr>
              <a:t>O</a:t>
            </a:r>
            <a:r>
              <a:rPr dirty="0" sz="2600">
                <a:latin typeface="Times New Roman"/>
                <a:cs typeface="Times New Roman"/>
              </a:rPr>
              <a:t>N</a:t>
            </a:r>
            <a:r>
              <a:rPr dirty="0" sz="2600" spc="-310">
                <a:latin typeface="Times New Roman"/>
                <a:cs typeface="Times New Roman"/>
              </a:rPr>
              <a:t> </a:t>
            </a:r>
            <a:r>
              <a:rPr dirty="0" sz="2600" spc="-90">
                <a:latin typeface="Times New Roman"/>
                <a:cs typeface="Times New Roman"/>
              </a:rPr>
              <a:t>I</a:t>
            </a:r>
            <a:r>
              <a:rPr dirty="0" sz="2600" spc="-275">
                <a:latin typeface="Times New Roman"/>
                <a:cs typeface="Times New Roman"/>
              </a:rPr>
              <a:t>N</a:t>
            </a:r>
            <a:r>
              <a:rPr dirty="0" sz="2600" spc="-310">
                <a:latin typeface="Times New Roman"/>
                <a:cs typeface="Times New Roman"/>
              </a:rPr>
              <a:t>D</a:t>
            </a:r>
            <a:r>
              <a:rPr dirty="0" sz="2600" spc="-250">
                <a:latin typeface="Times New Roman"/>
                <a:cs typeface="Times New Roman"/>
              </a:rPr>
              <a:t>O</a:t>
            </a:r>
            <a:r>
              <a:rPr dirty="0" sz="2600" spc="-225">
                <a:latin typeface="Times New Roman"/>
                <a:cs typeface="Times New Roman"/>
              </a:rPr>
              <a:t>O</a:t>
            </a:r>
            <a:r>
              <a:rPr dirty="0" sz="2600">
                <a:latin typeface="Times New Roman"/>
                <a:cs typeface="Times New Roman"/>
              </a:rPr>
              <a:t>R  </a:t>
            </a:r>
            <a:r>
              <a:rPr dirty="0" sz="2600" spc="-100">
                <a:latin typeface="Times New Roman"/>
                <a:cs typeface="Times New Roman"/>
              </a:rPr>
              <a:t>I</a:t>
            </a:r>
            <a:r>
              <a:rPr dirty="0" sz="2600" spc="-95">
                <a:latin typeface="Times New Roman"/>
                <a:cs typeface="Times New Roman"/>
              </a:rPr>
              <a:t>NF</a:t>
            </a:r>
            <a:r>
              <a:rPr dirty="0" sz="2600" spc="-95">
                <a:latin typeface="Times New Roman"/>
                <a:cs typeface="Times New Roman"/>
              </a:rPr>
              <a:t>R</a:t>
            </a:r>
            <a:r>
              <a:rPr dirty="0" sz="2600" spc="-95">
                <a:latin typeface="Times New Roman"/>
                <a:cs typeface="Times New Roman"/>
              </a:rPr>
              <a:t>AS</a:t>
            </a:r>
            <a:r>
              <a:rPr dirty="0" sz="2600" spc="-95">
                <a:latin typeface="Times New Roman"/>
                <a:cs typeface="Times New Roman"/>
              </a:rPr>
              <a:t>TR</a:t>
            </a:r>
            <a:r>
              <a:rPr dirty="0" sz="2600" spc="-95">
                <a:latin typeface="Times New Roman"/>
                <a:cs typeface="Times New Roman"/>
              </a:rPr>
              <a:t>U</a:t>
            </a:r>
            <a:r>
              <a:rPr dirty="0" sz="2600" spc="-95">
                <a:latin typeface="Times New Roman"/>
                <a:cs typeface="Times New Roman"/>
              </a:rPr>
              <a:t>C</a:t>
            </a:r>
            <a:r>
              <a:rPr dirty="0" sz="2600" spc="-105">
                <a:latin typeface="Times New Roman"/>
                <a:cs typeface="Times New Roman"/>
              </a:rPr>
              <a:t>T</a:t>
            </a:r>
            <a:r>
              <a:rPr dirty="0" sz="2600" spc="-95">
                <a:latin typeface="Times New Roman"/>
                <a:cs typeface="Times New Roman"/>
              </a:rPr>
              <a:t>U</a:t>
            </a:r>
            <a:r>
              <a:rPr dirty="0" sz="2600" spc="-105">
                <a:latin typeface="Times New Roman"/>
                <a:cs typeface="Times New Roman"/>
              </a:rPr>
              <a:t>R</a:t>
            </a:r>
            <a:r>
              <a:rPr dirty="0" sz="2600">
                <a:latin typeface="Times New Roman"/>
                <a:cs typeface="Times New Roman"/>
              </a:rPr>
              <a:t>E</a:t>
            </a:r>
            <a:r>
              <a:rPr dirty="0" sz="2600" spc="-190">
                <a:latin typeface="Times New Roman"/>
                <a:cs typeface="Times New Roman"/>
              </a:rPr>
              <a:t> </a:t>
            </a:r>
            <a:r>
              <a:rPr dirty="0" sz="2600" spc="-114">
                <a:latin typeface="Times New Roman"/>
                <a:cs typeface="Times New Roman"/>
              </a:rPr>
              <a:t>T</a:t>
            </a:r>
            <a:r>
              <a:rPr dirty="0" sz="2600" spc="-120">
                <a:latin typeface="Times New Roman"/>
                <a:cs typeface="Times New Roman"/>
              </a:rPr>
              <a:t>HA</a:t>
            </a:r>
            <a:r>
              <a:rPr dirty="0" sz="2600">
                <a:latin typeface="Times New Roman"/>
                <a:cs typeface="Times New Roman"/>
              </a:rPr>
              <a:t>N  </a:t>
            </a:r>
            <a:r>
              <a:rPr dirty="0" sz="2600" spc="-229">
                <a:latin typeface="Times New Roman"/>
                <a:cs typeface="Times New Roman"/>
              </a:rPr>
              <a:t>O</a:t>
            </a:r>
            <a:r>
              <a:rPr dirty="0" sz="2600" spc="-300">
                <a:latin typeface="Times New Roman"/>
                <a:cs typeface="Times New Roman"/>
              </a:rPr>
              <a:t>U</a:t>
            </a:r>
            <a:r>
              <a:rPr dirty="0" sz="2600" spc="-70">
                <a:latin typeface="Times New Roman"/>
                <a:cs typeface="Times New Roman"/>
              </a:rPr>
              <a:t>T</a:t>
            </a:r>
            <a:r>
              <a:rPr dirty="0" sz="2600" spc="-275">
                <a:latin typeface="Times New Roman"/>
                <a:cs typeface="Times New Roman"/>
              </a:rPr>
              <a:t>D</a:t>
            </a:r>
            <a:r>
              <a:rPr dirty="0" sz="2600" spc="-265">
                <a:latin typeface="Times New Roman"/>
                <a:cs typeface="Times New Roman"/>
              </a:rPr>
              <a:t>O</a:t>
            </a:r>
            <a:r>
              <a:rPr dirty="0" sz="2600" spc="-235">
                <a:latin typeface="Times New Roman"/>
                <a:cs typeface="Times New Roman"/>
              </a:rPr>
              <a:t>O</a:t>
            </a:r>
            <a:r>
              <a:rPr dirty="0" sz="2600">
                <a:latin typeface="Times New Roman"/>
                <a:cs typeface="Times New Roman"/>
              </a:rPr>
              <a:t>R</a:t>
            </a:r>
            <a:r>
              <a:rPr dirty="0" sz="2600" spc="-110">
                <a:latin typeface="Times New Roman"/>
                <a:cs typeface="Times New Roman"/>
              </a:rPr>
              <a:t> </a:t>
            </a:r>
            <a:r>
              <a:rPr dirty="0" sz="2600" spc="-65">
                <a:latin typeface="Times New Roman"/>
                <a:cs typeface="Times New Roman"/>
              </a:rPr>
              <a:t>I</a:t>
            </a:r>
            <a:r>
              <a:rPr dirty="0" sz="2600" spc="-300">
                <a:latin typeface="Times New Roman"/>
                <a:cs typeface="Times New Roman"/>
              </a:rPr>
              <a:t>N</a:t>
            </a:r>
            <a:r>
              <a:rPr dirty="0" sz="2600">
                <a:latin typeface="Times New Roman"/>
                <a:cs typeface="Times New Roman"/>
              </a:rPr>
              <a:t>F</a:t>
            </a:r>
            <a:r>
              <a:rPr dirty="0" sz="2600" spc="-60">
                <a:latin typeface="Times New Roman"/>
                <a:cs typeface="Times New Roman"/>
              </a:rPr>
              <a:t>R</a:t>
            </a:r>
            <a:r>
              <a:rPr dirty="0" sz="2600" spc="120">
                <a:latin typeface="Times New Roman"/>
                <a:cs typeface="Times New Roman"/>
              </a:rPr>
              <a:t>A</a:t>
            </a:r>
            <a:r>
              <a:rPr dirty="0" sz="2600">
                <a:latin typeface="Times New Roman"/>
                <a:cs typeface="Times New Roman"/>
              </a:rPr>
              <a:t>S</a:t>
            </a:r>
            <a:r>
              <a:rPr dirty="0" sz="2600" spc="-85">
                <a:latin typeface="Times New Roman"/>
                <a:cs typeface="Times New Roman"/>
              </a:rPr>
              <a:t>TR</a:t>
            </a:r>
            <a:r>
              <a:rPr dirty="0" sz="2600" spc="-285">
                <a:latin typeface="Times New Roman"/>
                <a:cs typeface="Times New Roman"/>
              </a:rPr>
              <a:t>U</a:t>
            </a:r>
            <a:r>
              <a:rPr dirty="0" sz="2600" spc="-215">
                <a:latin typeface="Times New Roman"/>
                <a:cs typeface="Times New Roman"/>
              </a:rPr>
              <a:t>C</a:t>
            </a:r>
            <a:r>
              <a:rPr dirty="0" sz="2600" spc="-70">
                <a:latin typeface="Times New Roman"/>
                <a:cs typeface="Times New Roman"/>
              </a:rPr>
              <a:t>T</a:t>
            </a:r>
            <a:r>
              <a:rPr dirty="0" sz="2600" spc="-290">
                <a:latin typeface="Times New Roman"/>
                <a:cs typeface="Times New Roman"/>
              </a:rPr>
              <a:t>U</a:t>
            </a:r>
            <a:r>
              <a:rPr dirty="0" sz="2600" spc="-85">
                <a:latin typeface="Times New Roman"/>
                <a:cs typeface="Times New Roman"/>
              </a:rPr>
              <a:t>R</a:t>
            </a:r>
            <a:r>
              <a:rPr dirty="0" sz="2600" spc="25">
                <a:latin typeface="Times New Roman"/>
                <a:cs typeface="Times New Roman"/>
              </a:rPr>
              <a:t>E</a:t>
            </a:r>
            <a:r>
              <a:rPr dirty="0" sz="2600">
                <a:latin typeface="Times New Roman"/>
                <a:cs typeface="Times New Roman"/>
              </a:rPr>
              <a:t>.</a:t>
            </a:r>
            <a:endParaRPr sz="2600">
              <a:latin typeface="Times New Roman"/>
              <a:cs typeface="Times New Roman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9644" y="3130295"/>
            <a:ext cx="4821936" cy="3145536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454396" y="940308"/>
            <a:ext cx="5024628" cy="3328416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4132579" y="6296659"/>
            <a:ext cx="2395220" cy="2622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50" spc="-5">
                <a:latin typeface="Calibri"/>
                <a:cs typeface="Calibri"/>
              </a:rPr>
              <a:t>Image</a:t>
            </a:r>
            <a:r>
              <a:rPr dirty="0" sz="1550" spc="-15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Source:</a:t>
            </a:r>
            <a:r>
              <a:rPr dirty="0" sz="1550" spc="-15">
                <a:latin typeface="Calibri"/>
                <a:cs typeface="Calibri"/>
              </a:rPr>
              <a:t> </a:t>
            </a:r>
            <a:r>
              <a:rPr dirty="0" sz="1550" spc="5">
                <a:latin typeface="Calibri"/>
                <a:cs typeface="Calibri"/>
              </a:rPr>
              <a:t>Google</a:t>
            </a:r>
            <a:r>
              <a:rPr dirty="0" sz="1550" spc="-40">
                <a:latin typeface="Calibri"/>
                <a:cs typeface="Calibri"/>
              </a:rPr>
              <a:t> </a:t>
            </a:r>
            <a:r>
              <a:rPr dirty="0" sz="1550" spc="-5">
                <a:latin typeface="Calibri"/>
                <a:cs typeface="Calibri"/>
              </a:rPr>
              <a:t>Images</a:t>
            </a:r>
            <a:endParaRPr sz="15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27647"/>
            <a:ext cx="10692130" cy="459105"/>
            <a:chOff x="0" y="6327647"/>
            <a:chExt cx="10692130" cy="459105"/>
          </a:xfrm>
        </p:grpSpPr>
        <p:sp>
          <p:nvSpPr>
            <p:cNvPr id="3" name="object 3"/>
            <p:cNvSpPr/>
            <p:nvPr/>
          </p:nvSpPr>
          <p:spPr>
            <a:xfrm>
              <a:off x="3047" y="6387083"/>
              <a:ext cx="10689590" cy="399415"/>
            </a:xfrm>
            <a:custGeom>
              <a:avLst/>
              <a:gdLst/>
              <a:ahLst/>
              <a:cxnLst/>
              <a:rect l="l" t="t" r="r" b="b"/>
              <a:pathLst>
                <a:path w="10689590" h="399415">
                  <a:moveTo>
                    <a:pt x="10689082" y="0"/>
                  </a:moveTo>
                  <a:lnTo>
                    <a:pt x="0" y="0"/>
                  </a:lnTo>
                  <a:lnTo>
                    <a:pt x="0" y="399160"/>
                  </a:lnTo>
                  <a:lnTo>
                    <a:pt x="10689082" y="399160"/>
                  </a:lnTo>
                  <a:lnTo>
                    <a:pt x="10689082" y="0"/>
                  </a:lnTo>
                  <a:close/>
                </a:path>
              </a:pathLst>
            </a:custGeom>
            <a:solidFill>
              <a:srgbClr val="BB562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6327647"/>
              <a:ext cx="10689590" cy="56515"/>
            </a:xfrm>
            <a:custGeom>
              <a:avLst/>
              <a:gdLst/>
              <a:ahLst/>
              <a:cxnLst/>
              <a:rect l="l" t="t" r="r" b="b"/>
              <a:pathLst>
                <a:path w="10689590" h="56514">
                  <a:moveTo>
                    <a:pt x="10689082" y="0"/>
                  </a:moveTo>
                  <a:lnTo>
                    <a:pt x="0" y="0"/>
                  </a:lnTo>
                  <a:lnTo>
                    <a:pt x="0" y="56260"/>
                  </a:lnTo>
                  <a:lnTo>
                    <a:pt x="10689082" y="56260"/>
                  </a:lnTo>
                  <a:lnTo>
                    <a:pt x="10689082" y="0"/>
                  </a:lnTo>
                  <a:close/>
                </a:path>
              </a:pathLst>
            </a:custGeom>
            <a:solidFill>
              <a:srgbClr val="E3831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/>
          <p:nvPr/>
        </p:nvSpPr>
        <p:spPr>
          <a:xfrm>
            <a:off x="377139" y="1134236"/>
            <a:ext cx="4549140" cy="2037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2200" spc="114">
                <a:latin typeface="Times New Roman"/>
                <a:cs typeface="Times New Roman"/>
              </a:rPr>
              <a:t>3</a:t>
            </a:r>
            <a:r>
              <a:rPr dirty="0" sz="2200" spc="-5">
                <a:latin typeface="Times New Roman"/>
                <a:cs typeface="Times New Roman"/>
              </a:rPr>
              <a:t>.</a:t>
            </a:r>
            <a:r>
              <a:rPr dirty="0" sz="2200" spc="235">
                <a:latin typeface="Times New Roman"/>
                <a:cs typeface="Times New Roman"/>
              </a:rPr>
              <a:t> </a:t>
            </a:r>
            <a:r>
              <a:rPr dirty="0" sz="2200" spc="-160">
                <a:latin typeface="Times New Roman"/>
                <a:cs typeface="Times New Roman"/>
              </a:rPr>
              <a:t>M</a:t>
            </a:r>
            <a:r>
              <a:rPr dirty="0" sz="2200" spc="-165">
                <a:latin typeface="Times New Roman"/>
                <a:cs typeface="Times New Roman"/>
              </a:rPr>
              <a:t>O</a:t>
            </a:r>
            <a:r>
              <a:rPr dirty="0" sz="2200" spc="-165">
                <a:latin typeface="Times New Roman"/>
                <a:cs typeface="Times New Roman"/>
              </a:rPr>
              <a:t>R</a:t>
            </a:r>
            <a:r>
              <a:rPr dirty="0" sz="2200" spc="-5">
                <a:latin typeface="Times New Roman"/>
                <a:cs typeface="Times New Roman"/>
              </a:rPr>
              <a:t>E</a:t>
            </a:r>
            <a:r>
              <a:rPr dirty="0" sz="2200" spc="-320">
                <a:latin typeface="Times New Roman"/>
                <a:cs typeface="Times New Roman"/>
              </a:rPr>
              <a:t> </a:t>
            </a:r>
            <a:r>
              <a:rPr dirty="0" sz="2200" spc="-80">
                <a:latin typeface="Times New Roman"/>
                <a:cs typeface="Times New Roman"/>
              </a:rPr>
              <a:t>E</a:t>
            </a:r>
            <a:r>
              <a:rPr dirty="0" sz="2200" spc="-75">
                <a:latin typeface="Times New Roman"/>
                <a:cs typeface="Times New Roman"/>
              </a:rPr>
              <a:t>FF</a:t>
            </a:r>
            <a:r>
              <a:rPr dirty="0" sz="2200" spc="-80">
                <a:latin typeface="Times New Roman"/>
                <a:cs typeface="Times New Roman"/>
              </a:rPr>
              <a:t>ICIE</a:t>
            </a:r>
            <a:r>
              <a:rPr dirty="0" sz="2200" spc="-80">
                <a:latin typeface="Times New Roman"/>
                <a:cs typeface="Times New Roman"/>
              </a:rPr>
              <a:t>N</a:t>
            </a:r>
            <a:r>
              <a:rPr dirty="0" sz="2200" spc="-245">
                <a:latin typeface="Times New Roman"/>
                <a:cs typeface="Times New Roman"/>
              </a:rPr>
              <a:t>T</a:t>
            </a:r>
            <a:r>
              <a:rPr dirty="0" sz="2200" spc="-5">
                <a:latin typeface="Times New Roman"/>
                <a:cs typeface="Times New Roman"/>
              </a:rPr>
              <a:t>,</a:t>
            </a:r>
            <a:r>
              <a:rPr dirty="0" sz="2200" spc="-85">
                <a:latin typeface="Times New Roman"/>
                <a:cs typeface="Times New Roman"/>
              </a:rPr>
              <a:t> </a:t>
            </a:r>
            <a:r>
              <a:rPr dirty="0" sz="2200" spc="-55">
                <a:latin typeface="Times New Roman"/>
                <a:cs typeface="Times New Roman"/>
              </a:rPr>
              <a:t>RELI</a:t>
            </a:r>
            <a:r>
              <a:rPr dirty="0" sz="2200" spc="-60">
                <a:latin typeface="Times New Roman"/>
                <a:cs typeface="Times New Roman"/>
              </a:rPr>
              <a:t>A</a:t>
            </a:r>
            <a:r>
              <a:rPr dirty="0" sz="2200" spc="-55">
                <a:latin typeface="Times New Roman"/>
                <a:cs typeface="Times New Roman"/>
              </a:rPr>
              <a:t>BL</a:t>
            </a:r>
            <a:r>
              <a:rPr dirty="0" sz="2200" spc="-5">
                <a:latin typeface="Times New Roman"/>
                <a:cs typeface="Times New Roman"/>
              </a:rPr>
              <a:t>E  </a:t>
            </a:r>
            <a:r>
              <a:rPr dirty="0" sz="2200" spc="-350">
                <a:latin typeface="Times New Roman"/>
                <a:cs typeface="Times New Roman"/>
              </a:rPr>
              <a:t>W</a:t>
            </a:r>
            <a:r>
              <a:rPr dirty="0" sz="2200" spc="-65">
                <a:latin typeface="Times New Roman"/>
                <a:cs typeface="Times New Roman"/>
              </a:rPr>
              <a:t>I</a:t>
            </a:r>
            <a:r>
              <a:rPr dirty="0" sz="2200" spc="-260">
                <a:latin typeface="Times New Roman"/>
                <a:cs typeface="Times New Roman"/>
              </a:rPr>
              <a:t>D</a:t>
            </a:r>
            <a:r>
              <a:rPr dirty="0" sz="2200" spc="5">
                <a:latin typeface="Times New Roman"/>
                <a:cs typeface="Times New Roman"/>
              </a:rPr>
              <a:t>E</a:t>
            </a:r>
            <a:r>
              <a:rPr dirty="0" sz="2200" spc="-5">
                <a:latin typeface="Times New Roman"/>
                <a:cs typeface="Times New Roman"/>
              </a:rPr>
              <a:t>S</a:t>
            </a:r>
            <a:r>
              <a:rPr dirty="0" sz="2200" spc="70">
                <a:latin typeface="Times New Roman"/>
                <a:cs typeface="Times New Roman"/>
              </a:rPr>
              <a:t>P</a:t>
            </a:r>
            <a:r>
              <a:rPr dirty="0" sz="2200" spc="-90">
                <a:latin typeface="Times New Roman"/>
                <a:cs typeface="Times New Roman"/>
              </a:rPr>
              <a:t>R</a:t>
            </a:r>
            <a:r>
              <a:rPr dirty="0" sz="2200" spc="5">
                <a:latin typeface="Times New Roman"/>
                <a:cs typeface="Times New Roman"/>
              </a:rPr>
              <a:t>E</a:t>
            </a:r>
            <a:r>
              <a:rPr dirty="0" sz="2200" spc="50">
                <a:latin typeface="Times New Roman"/>
                <a:cs typeface="Times New Roman"/>
              </a:rPr>
              <a:t>A</a:t>
            </a:r>
            <a:r>
              <a:rPr dirty="0" sz="2200" spc="135">
                <a:latin typeface="Times New Roman"/>
                <a:cs typeface="Times New Roman"/>
              </a:rPr>
              <a:t>D</a:t>
            </a:r>
            <a:r>
              <a:rPr dirty="0" sz="2200" spc="65">
                <a:latin typeface="Times New Roman"/>
                <a:cs typeface="Times New Roman"/>
              </a:rPr>
              <a:t>A</a:t>
            </a:r>
            <a:r>
              <a:rPr dirty="0" sz="2200" spc="-285">
                <a:latin typeface="Times New Roman"/>
                <a:cs typeface="Times New Roman"/>
              </a:rPr>
              <a:t>N</a:t>
            </a:r>
            <a:r>
              <a:rPr dirty="0" sz="2200" spc="-5">
                <a:latin typeface="Times New Roman"/>
                <a:cs typeface="Times New Roman"/>
              </a:rPr>
              <a:t>D</a:t>
            </a:r>
            <a:r>
              <a:rPr dirty="0" sz="2200" spc="-290">
                <a:latin typeface="Times New Roman"/>
                <a:cs typeface="Times New Roman"/>
              </a:rPr>
              <a:t> </a:t>
            </a:r>
            <a:r>
              <a:rPr dirty="0" sz="2200" spc="-190">
                <a:latin typeface="Times New Roman"/>
                <a:cs typeface="Times New Roman"/>
              </a:rPr>
              <a:t>C</a:t>
            </a:r>
            <a:r>
              <a:rPr dirty="0" sz="2200" spc="-215">
                <a:latin typeface="Times New Roman"/>
                <a:cs typeface="Times New Roman"/>
              </a:rPr>
              <a:t>H</a:t>
            </a:r>
            <a:r>
              <a:rPr dirty="0" sz="2200" spc="5">
                <a:latin typeface="Times New Roman"/>
                <a:cs typeface="Times New Roman"/>
              </a:rPr>
              <a:t>E</a:t>
            </a:r>
            <a:r>
              <a:rPr dirty="0" sz="2200" spc="65">
                <a:latin typeface="Times New Roman"/>
                <a:cs typeface="Times New Roman"/>
              </a:rPr>
              <a:t>A</a:t>
            </a:r>
            <a:r>
              <a:rPr dirty="0" sz="2200" spc="-5">
                <a:latin typeface="Times New Roman"/>
                <a:cs typeface="Times New Roman"/>
              </a:rPr>
              <a:t>P</a:t>
            </a:r>
            <a:r>
              <a:rPr dirty="0" sz="2200" spc="-3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4</a:t>
            </a:r>
            <a:r>
              <a:rPr dirty="0" sz="2200" spc="-34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G  </a:t>
            </a:r>
            <a:r>
              <a:rPr dirty="0" sz="2200" spc="-285">
                <a:latin typeface="Times New Roman"/>
                <a:cs typeface="Times New Roman"/>
              </a:rPr>
              <a:t>N</a:t>
            </a:r>
            <a:r>
              <a:rPr dirty="0" sz="2200" spc="5">
                <a:latin typeface="Times New Roman"/>
                <a:cs typeface="Times New Roman"/>
              </a:rPr>
              <a:t>E</a:t>
            </a:r>
            <a:r>
              <a:rPr dirty="0" sz="2200" spc="-80">
                <a:latin typeface="Times New Roman"/>
                <a:cs typeface="Times New Roman"/>
              </a:rPr>
              <a:t>T</a:t>
            </a:r>
            <a:r>
              <a:rPr dirty="0" sz="2200" spc="-330">
                <a:latin typeface="Times New Roman"/>
                <a:cs typeface="Times New Roman"/>
              </a:rPr>
              <a:t>W</a:t>
            </a:r>
            <a:r>
              <a:rPr dirty="0" sz="2200" spc="-240">
                <a:latin typeface="Times New Roman"/>
                <a:cs typeface="Times New Roman"/>
              </a:rPr>
              <a:t>O</a:t>
            </a:r>
            <a:r>
              <a:rPr dirty="0" sz="2200" spc="-95">
                <a:latin typeface="Times New Roman"/>
                <a:cs typeface="Times New Roman"/>
              </a:rPr>
              <a:t>R</a:t>
            </a:r>
            <a:r>
              <a:rPr dirty="0" sz="2200" spc="-5">
                <a:latin typeface="Times New Roman"/>
                <a:cs typeface="Times New Roman"/>
              </a:rPr>
              <a:t>K</a:t>
            </a:r>
            <a:r>
              <a:rPr dirty="0" sz="2200" spc="-12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(</a:t>
            </a:r>
            <a:r>
              <a:rPr dirty="0" sz="2200" spc="-325">
                <a:latin typeface="Times New Roman"/>
                <a:cs typeface="Times New Roman"/>
              </a:rPr>
              <a:t> </a:t>
            </a:r>
            <a:r>
              <a:rPr dirty="0" sz="2200" spc="-80">
                <a:latin typeface="Times New Roman"/>
                <a:cs typeface="Times New Roman"/>
              </a:rPr>
              <a:t>T</a:t>
            </a:r>
            <a:r>
              <a:rPr dirty="0" sz="2200" spc="-215">
                <a:latin typeface="Times New Roman"/>
                <a:cs typeface="Times New Roman"/>
              </a:rPr>
              <a:t>H</a:t>
            </a:r>
            <a:r>
              <a:rPr dirty="0" sz="2200" spc="5">
                <a:latin typeface="Times New Roman"/>
                <a:cs typeface="Times New Roman"/>
              </a:rPr>
              <a:t>E</a:t>
            </a:r>
            <a:r>
              <a:rPr dirty="0" sz="2200" spc="-235">
                <a:latin typeface="Times New Roman"/>
                <a:cs typeface="Times New Roman"/>
              </a:rPr>
              <a:t>O</a:t>
            </a:r>
            <a:r>
              <a:rPr dirty="0" sz="2200" spc="-95">
                <a:latin typeface="Times New Roman"/>
                <a:cs typeface="Times New Roman"/>
              </a:rPr>
              <a:t>R</a:t>
            </a:r>
            <a:r>
              <a:rPr dirty="0" sz="2200" spc="30">
                <a:latin typeface="Times New Roman"/>
                <a:cs typeface="Times New Roman"/>
              </a:rPr>
              <a:t>E</a:t>
            </a:r>
            <a:r>
              <a:rPr dirty="0" sz="2200" spc="-80">
                <a:latin typeface="Times New Roman"/>
                <a:cs typeface="Times New Roman"/>
              </a:rPr>
              <a:t>T</a:t>
            </a:r>
            <a:r>
              <a:rPr dirty="0" sz="2200" spc="-90">
                <a:latin typeface="Times New Roman"/>
                <a:cs typeface="Times New Roman"/>
              </a:rPr>
              <a:t>I</a:t>
            </a:r>
            <a:r>
              <a:rPr dirty="0" sz="2200" spc="-190">
                <a:latin typeface="Times New Roman"/>
                <a:cs typeface="Times New Roman"/>
              </a:rPr>
              <a:t>C</a:t>
            </a:r>
            <a:r>
              <a:rPr dirty="0" sz="2200" spc="50">
                <a:latin typeface="Times New Roman"/>
                <a:cs typeface="Times New Roman"/>
              </a:rPr>
              <a:t>A</a:t>
            </a:r>
            <a:r>
              <a:rPr dirty="0" sz="2200" spc="-150">
                <a:latin typeface="Times New Roman"/>
                <a:cs typeface="Times New Roman"/>
              </a:rPr>
              <a:t>L</a:t>
            </a:r>
            <a:r>
              <a:rPr dirty="0" sz="2200" spc="-390">
                <a:latin typeface="Times New Roman"/>
                <a:cs typeface="Times New Roman"/>
              </a:rPr>
              <a:t>L</a:t>
            </a:r>
            <a:r>
              <a:rPr dirty="0" sz="2200" spc="-5">
                <a:latin typeface="Times New Roman"/>
                <a:cs typeface="Times New Roman"/>
              </a:rPr>
              <a:t>Y</a:t>
            </a:r>
            <a:r>
              <a:rPr dirty="0" sz="2200" spc="-270">
                <a:latin typeface="Times New Roman"/>
                <a:cs typeface="Times New Roman"/>
              </a:rPr>
              <a:t> </a:t>
            </a:r>
            <a:r>
              <a:rPr dirty="0" sz="2200" spc="-340">
                <a:latin typeface="Times New Roman"/>
                <a:cs typeface="Times New Roman"/>
              </a:rPr>
              <a:t>M</a:t>
            </a:r>
            <a:r>
              <a:rPr dirty="0" sz="2200" spc="-145">
                <a:latin typeface="Times New Roman"/>
                <a:cs typeface="Times New Roman"/>
              </a:rPr>
              <a:t>A</a:t>
            </a:r>
            <a:r>
              <a:rPr dirty="0" sz="2200" spc="-215">
                <a:latin typeface="Times New Roman"/>
                <a:cs typeface="Times New Roman"/>
              </a:rPr>
              <a:t>Y</a:t>
            </a:r>
            <a:r>
              <a:rPr dirty="0" sz="2200" spc="-60">
                <a:latin typeface="Times New Roman"/>
                <a:cs typeface="Times New Roman"/>
              </a:rPr>
              <a:t>B</a:t>
            </a:r>
            <a:r>
              <a:rPr dirty="0" sz="2200" spc="-5">
                <a:latin typeface="Times New Roman"/>
                <a:cs typeface="Times New Roman"/>
              </a:rPr>
              <a:t>E  </a:t>
            </a:r>
            <a:r>
              <a:rPr dirty="0" sz="2200" spc="-75">
                <a:latin typeface="Times New Roman"/>
                <a:cs typeface="Times New Roman"/>
              </a:rPr>
              <a:t>P</a:t>
            </a:r>
            <a:r>
              <a:rPr dirty="0" sz="2200" spc="-80">
                <a:latin typeface="Times New Roman"/>
                <a:cs typeface="Times New Roman"/>
              </a:rPr>
              <a:t>O</a:t>
            </a:r>
            <a:r>
              <a:rPr dirty="0" sz="2200" spc="-75">
                <a:latin typeface="Times New Roman"/>
                <a:cs typeface="Times New Roman"/>
              </a:rPr>
              <a:t>SS</a:t>
            </a:r>
            <a:r>
              <a:rPr dirty="0" sz="2200" spc="-80">
                <a:latin typeface="Times New Roman"/>
                <a:cs typeface="Times New Roman"/>
              </a:rPr>
              <a:t>IB</a:t>
            </a:r>
            <a:r>
              <a:rPr dirty="0" sz="2200" spc="-295">
                <a:latin typeface="Times New Roman"/>
                <a:cs typeface="Times New Roman"/>
              </a:rPr>
              <a:t>L</a:t>
            </a:r>
            <a:r>
              <a:rPr dirty="0" sz="2200" spc="-5">
                <a:latin typeface="Times New Roman"/>
                <a:cs typeface="Times New Roman"/>
              </a:rPr>
              <a:t>Y</a:t>
            </a:r>
            <a:r>
              <a:rPr dirty="0" sz="2200" spc="-245">
                <a:latin typeface="Times New Roman"/>
                <a:cs typeface="Times New Roman"/>
              </a:rPr>
              <a:t> </a:t>
            </a:r>
            <a:r>
              <a:rPr dirty="0" sz="2200" spc="105">
                <a:latin typeface="Times New Roman"/>
                <a:cs typeface="Times New Roman"/>
              </a:rPr>
              <a:t>5</a:t>
            </a:r>
            <a:r>
              <a:rPr dirty="0" sz="2200" spc="95">
                <a:latin typeface="Times New Roman"/>
                <a:cs typeface="Times New Roman"/>
              </a:rPr>
              <a:t>G</a:t>
            </a:r>
            <a:r>
              <a:rPr dirty="0" sz="2200" spc="-5">
                <a:latin typeface="Times New Roman"/>
                <a:cs typeface="Times New Roman"/>
              </a:rPr>
              <a:t>)</a:t>
            </a:r>
            <a:r>
              <a:rPr dirty="0" sz="2200" spc="24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-</a:t>
            </a:r>
            <a:r>
              <a:rPr dirty="0" sz="2200" spc="-85">
                <a:latin typeface="Times New Roman"/>
                <a:cs typeface="Times New Roman"/>
              </a:rPr>
              <a:t> </a:t>
            </a:r>
            <a:r>
              <a:rPr dirty="0" sz="2200" spc="-165">
                <a:latin typeface="Times New Roman"/>
                <a:cs typeface="Times New Roman"/>
              </a:rPr>
              <a:t>GOV</a:t>
            </a:r>
            <a:r>
              <a:rPr dirty="0" sz="2200" spc="-160">
                <a:latin typeface="Times New Roman"/>
                <a:cs typeface="Times New Roman"/>
              </a:rPr>
              <a:t>E</a:t>
            </a:r>
            <a:r>
              <a:rPr dirty="0" sz="2200" spc="-165">
                <a:latin typeface="Times New Roman"/>
                <a:cs typeface="Times New Roman"/>
              </a:rPr>
              <a:t>R</a:t>
            </a:r>
            <a:r>
              <a:rPr dirty="0" sz="2200" spc="-165">
                <a:latin typeface="Times New Roman"/>
                <a:cs typeface="Times New Roman"/>
              </a:rPr>
              <a:t>N</a:t>
            </a:r>
            <a:r>
              <a:rPr dirty="0" sz="2200" spc="-155">
                <a:latin typeface="Times New Roman"/>
                <a:cs typeface="Times New Roman"/>
              </a:rPr>
              <a:t>M</a:t>
            </a:r>
            <a:r>
              <a:rPr dirty="0" sz="2200" spc="-160">
                <a:latin typeface="Times New Roman"/>
                <a:cs typeface="Times New Roman"/>
              </a:rPr>
              <a:t>E</a:t>
            </a:r>
            <a:r>
              <a:rPr dirty="0" sz="2200" spc="-165">
                <a:latin typeface="Times New Roman"/>
                <a:cs typeface="Times New Roman"/>
              </a:rPr>
              <a:t>N</a:t>
            </a:r>
            <a:r>
              <a:rPr dirty="0" sz="2200" spc="-5">
                <a:latin typeface="Times New Roman"/>
                <a:cs typeface="Times New Roman"/>
              </a:rPr>
              <a:t>T  </a:t>
            </a:r>
            <a:r>
              <a:rPr dirty="0" sz="2200" spc="-200">
                <a:latin typeface="Times New Roman"/>
                <a:cs typeface="Times New Roman"/>
              </a:rPr>
              <a:t>C</a:t>
            </a:r>
            <a:r>
              <a:rPr dirty="0" sz="2200" spc="-215">
                <a:latin typeface="Times New Roman"/>
                <a:cs typeface="Times New Roman"/>
              </a:rPr>
              <a:t>O</a:t>
            </a:r>
            <a:r>
              <a:rPr dirty="0" sz="2200" spc="-285">
                <a:latin typeface="Times New Roman"/>
                <a:cs typeface="Times New Roman"/>
              </a:rPr>
              <a:t>N</a:t>
            </a:r>
            <a:r>
              <a:rPr dirty="0" sz="2200" spc="-75">
                <a:latin typeface="Times New Roman"/>
                <a:cs typeface="Times New Roman"/>
              </a:rPr>
              <a:t>T</a:t>
            </a:r>
            <a:r>
              <a:rPr dirty="0" sz="2200" spc="-90">
                <a:latin typeface="Times New Roman"/>
                <a:cs typeface="Times New Roman"/>
              </a:rPr>
              <a:t>R</a:t>
            </a:r>
            <a:r>
              <a:rPr dirty="0" sz="2200" spc="-215">
                <a:latin typeface="Times New Roman"/>
                <a:cs typeface="Times New Roman"/>
              </a:rPr>
              <a:t>O</a:t>
            </a:r>
            <a:r>
              <a:rPr dirty="0" sz="2200" spc="-5">
                <a:latin typeface="Times New Roman"/>
                <a:cs typeface="Times New Roman"/>
              </a:rPr>
              <a:t>L</a:t>
            </a:r>
            <a:r>
              <a:rPr dirty="0" sz="2200" spc="-275">
                <a:latin typeface="Times New Roman"/>
                <a:cs typeface="Times New Roman"/>
              </a:rPr>
              <a:t> </a:t>
            </a:r>
            <a:r>
              <a:rPr dirty="0" sz="2200" spc="-70">
                <a:latin typeface="Times New Roman"/>
                <a:cs typeface="Times New Roman"/>
              </a:rPr>
              <a:t>R</a:t>
            </a:r>
            <a:r>
              <a:rPr dirty="0" sz="2200" spc="-175">
                <a:latin typeface="Times New Roman"/>
                <a:cs typeface="Times New Roman"/>
              </a:rPr>
              <a:t>A</a:t>
            </a:r>
            <a:r>
              <a:rPr dirty="0" sz="2200" spc="-100">
                <a:latin typeface="Times New Roman"/>
                <a:cs typeface="Times New Roman"/>
              </a:rPr>
              <a:t>T</a:t>
            </a:r>
            <a:r>
              <a:rPr dirty="0" sz="2200" spc="-215">
                <a:latin typeface="Times New Roman"/>
                <a:cs typeface="Times New Roman"/>
              </a:rPr>
              <a:t>H</a:t>
            </a:r>
            <a:r>
              <a:rPr dirty="0" sz="2200" spc="30">
                <a:latin typeface="Times New Roman"/>
                <a:cs typeface="Times New Roman"/>
              </a:rPr>
              <a:t>E</a:t>
            </a:r>
            <a:r>
              <a:rPr dirty="0" sz="2200" spc="-5">
                <a:latin typeface="Times New Roman"/>
                <a:cs typeface="Times New Roman"/>
              </a:rPr>
              <a:t>R</a:t>
            </a:r>
            <a:r>
              <a:rPr dirty="0" sz="2200" spc="-145">
                <a:latin typeface="Times New Roman"/>
                <a:cs typeface="Times New Roman"/>
              </a:rPr>
              <a:t> </a:t>
            </a:r>
            <a:r>
              <a:rPr dirty="0" sz="2200" spc="-75">
                <a:latin typeface="Times New Roman"/>
                <a:cs typeface="Times New Roman"/>
              </a:rPr>
              <a:t>T</a:t>
            </a:r>
            <a:r>
              <a:rPr dirty="0" sz="2200" spc="-215">
                <a:latin typeface="Times New Roman"/>
                <a:cs typeface="Times New Roman"/>
              </a:rPr>
              <a:t>H</a:t>
            </a:r>
            <a:r>
              <a:rPr dirty="0" sz="2200" spc="65">
                <a:latin typeface="Times New Roman"/>
                <a:cs typeface="Times New Roman"/>
              </a:rPr>
              <a:t>A</a:t>
            </a:r>
            <a:r>
              <a:rPr dirty="0" sz="2200" spc="-5">
                <a:latin typeface="Times New Roman"/>
                <a:cs typeface="Times New Roman"/>
              </a:rPr>
              <a:t>N</a:t>
            </a:r>
            <a:r>
              <a:rPr dirty="0" sz="2200" spc="-290">
                <a:latin typeface="Times New Roman"/>
                <a:cs typeface="Times New Roman"/>
              </a:rPr>
              <a:t> </a:t>
            </a:r>
            <a:r>
              <a:rPr dirty="0" sz="2200" spc="70">
                <a:latin typeface="Times New Roman"/>
                <a:cs typeface="Times New Roman"/>
              </a:rPr>
              <a:t>P</a:t>
            </a:r>
            <a:r>
              <a:rPr dirty="0" sz="2200" spc="-90">
                <a:latin typeface="Times New Roman"/>
                <a:cs typeface="Times New Roman"/>
              </a:rPr>
              <a:t>R</a:t>
            </a:r>
            <a:r>
              <a:rPr dirty="0" sz="2200" spc="-65">
                <a:latin typeface="Times New Roman"/>
                <a:cs typeface="Times New Roman"/>
              </a:rPr>
              <a:t>I</a:t>
            </a:r>
            <a:r>
              <a:rPr dirty="0" sz="2200" spc="-525">
                <a:latin typeface="Times New Roman"/>
                <a:cs typeface="Times New Roman"/>
              </a:rPr>
              <a:t>V</a:t>
            </a:r>
            <a:r>
              <a:rPr dirty="0" sz="2200" spc="-175">
                <a:latin typeface="Times New Roman"/>
                <a:cs typeface="Times New Roman"/>
              </a:rPr>
              <a:t>A</a:t>
            </a:r>
            <a:r>
              <a:rPr dirty="0" sz="2200" spc="-75">
                <a:latin typeface="Times New Roman"/>
                <a:cs typeface="Times New Roman"/>
              </a:rPr>
              <a:t>T</a:t>
            </a:r>
            <a:r>
              <a:rPr dirty="0" sz="2200" spc="-5">
                <a:latin typeface="Times New Roman"/>
                <a:cs typeface="Times New Roman"/>
              </a:rPr>
              <a:t>E  </a:t>
            </a:r>
            <a:r>
              <a:rPr dirty="0" sz="2200" spc="-210">
                <a:latin typeface="Times New Roman"/>
                <a:cs typeface="Times New Roman"/>
              </a:rPr>
              <a:t>MONOPOLY.</a:t>
            </a:r>
            <a:endParaRPr sz="2200">
              <a:latin typeface="Times New Roman"/>
              <a:cs typeface="Times New Roman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55791" y="967739"/>
            <a:ext cx="4575048" cy="3182112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37972" y="3608832"/>
            <a:ext cx="4200144" cy="2668523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4131055" y="4929885"/>
            <a:ext cx="6104255" cy="1636395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marL="1483360" marR="5080">
              <a:lnSpc>
                <a:spcPct val="101099"/>
              </a:lnSpc>
              <a:spcBef>
                <a:spcPts val="75"/>
              </a:spcBef>
            </a:pPr>
            <a:r>
              <a:rPr dirty="0" sz="2250" spc="140">
                <a:latin typeface="Times New Roman"/>
                <a:cs typeface="Times New Roman"/>
              </a:rPr>
              <a:t>4</a:t>
            </a:r>
            <a:r>
              <a:rPr dirty="0" sz="2250">
                <a:latin typeface="Times New Roman"/>
                <a:cs typeface="Times New Roman"/>
              </a:rPr>
              <a:t>.</a:t>
            </a:r>
            <a:r>
              <a:rPr dirty="0" sz="2250" spc="130">
                <a:latin typeface="Times New Roman"/>
                <a:cs typeface="Times New Roman"/>
              </a:rPr>
              <a:t> </a:t>
            </a:r>
            <a:r>
              <a:rPr dirty="0" sz="2250" spc="-80">
                <a:latin typeface="Times New Roman"/>
                <a:cs typeface="Times New Roman"/>
              </a:rPr>
              <a:t>I</a:t>
            </a:r>
            <a:r>
              <a:rPr dirty="0" sz="2250" spc="-85">
                <a:latin typeface="Times New Roman"/>
                <a:cs typeface="Times New Roman"/>
              </a:rPr>
              <a:t>N</a:t>
            </a:r>
            <a:r>
              <a:rPr dirty="0" sz="2250" spc="-90">
                <a:latin typeface="Times New Roman"/>
                <a:cs typeface="Times New Roman"/>
              </a:rPr>
              <a:t>CR</a:t>
            </a:r>
            <a:r>
              <a:rPr dirty="0" sz="2250" spc="-85">
                <a:latin typeface="Times New Roman"/>
                <a:cs typeface="Times New Roman"/>
              </a:rPr>
              <a:t>E</a:t>
            </a:r>
            <a:r>
              <a:rPr dirty="0" sz="2250" spc="-85">
                <a:latin typeface="Times New Roman"/>
                <a:cs typeface="Times New Roman"/>
              </a:rPr>
              <a:t>A</a:t>
            </a:r>
            <a:r>
              <a:rPr dirty="0" sz="2250" spc="-80">
                <a:latin typeface="Times New Roman"/>
                <a:cs typeface="Times New Roman"/>
              </a:rPr>
              <a:t>S</a:t>
            </a:r>
            <a:r>
              <a:rPr dirty="0" sz="2250" spc="-80">
                <a:latin typeface="Times New Roman"/>
                <a:cs typeface="Times New Roman"/>
              </a:rPr>
              <a:t>I</a:t>
            </a:r>
            <a:r>
              <a:rPr dirty="0" sz="2250" spc="-85">
                <a:latin typeface="Times New Roman"/>
                <a:cs typeface="Times New Roman"/>
              </a:rPr>
              <a:t>N</a:t>
            </a:r>
            <a:r>
              <a:rPr dirty="0" sz="2250">
                <a:latin typeface="Times New Roman"/>
                <a:cs typeface="Times New Roman"/>
              </a:rPr>
              <a:t>G</a:t>
            </a:r>
            <a:r>
              <a:rPr dirty="0" sz="2250" spc="-245">
                <a:latin typeface="Times New Roman"/>
                <a:cs typeface="Times New Roman"/>
              </a:rPr>
              <a:t> </a:t>
            </a:r>
            <a:r>
              <a:rPr dirty="0" sz="2250" spc="-130">
                <a:latin typeface="Times New Roman"/>
                <a:cs typeface="Times New Roman"/>
              </a:rPr>
              <a:t>AN</a:t>
            </a:r>
            <a:r>
              <a:rPr dirty="0" sz="2250">
                <a:latin typeface="Times New Roman"/>
                <a:cs typeface="Times New Roman"/>
              </a:rPr>
              <a:t>D</a:t>
            </a:r>
            <a:r>
              <a:rPr dirty="0" sz="2250" spc="-165">
                <a:latin typeface="Times New Roman"/>
                <a:cs typeface="Times New Roman"/>
              </a:rPr>
              <a:t> </a:t>
            </a:r>
            <a:r>
              <a:rPr dirty="0" sz="2250" spc="-110">
                <a:latin typeface="Times New Roman"/>
                <a:cs typeface="Times New Roman"/>
              </a:rPr>
              <a:t>M</a:t>
            </a:r>
            <a:r>
              <a:rPr dirty="0" sz="2250" spc="-105">
                <a:latin typeface="Times New Roman"/>
                <a:cs typeface="Times New Roman"/>
              </a:rPr>
              <a:t>A</a:t>
            </a:r>
            <a:r>
              <a:rPr dirty="0" sz="2250" spc="-105">
                <a:latin typeface="Times New Roman"/>
                <a:cs typeface="Times New Roman"/>
              </a:rPr>
              <a:t>I</a:t>
            </a:r>
            <a:r>
              <a:rPr dirty="0" sz="2250" spc="-105">
                <a:latin typeface="Times New Roman"/>
                <a:cs typeface="Times New Roman"/>
              </a:rPr>
              <a:t>N</a:t>
            </a:r>
            <a:r>
              <a:rPr dirty="0" sz="2250" spc="-110">
                <a:latin typeface="Times New Roman"/>
                <a:cs typeface="Times New Roman"/>
              </a:rPr>
              <a:t>TE</a:t>
            </a:r>
            <a:r>
              <a:rPr dirty="0" sz="2250" spc="-105">
                <a:latin typeface="Times New Roman"/>
                <a:cs typeface="Times New Roman"/>
              </a:rPr>
              <a:t>NAN</a:t>
            </a:r>
            <a:r>
              <a:rPr dirty="0" sz="2250" spc="-114">
                <a:latin typeface="Times New Roman"/>
                <a:cs typeface="Times New Roman"/>
              </a:rPr>
              <a:t>C</a:t>
            </a:r>
            <a:r>
              <a:rPr dirty="0" sz="2250">
                <a:latin typeface="Times New Roman"/>
                <a:cs typeface="Times New Roman"/>
              </a:rPr>
              <a:t>E  </a:t>
            </a:r>
            <a:r>
              <a:rPr dirty="0" sz="2250" spc="-190">
                <a:latin typeface="Times New Roman"/>
                <a:cs typeface="Times New Roman"/>
              </a:rPr>
              <a:t>O</a:t>
            </a:r>
            <a:r>
              <a:rPr dirty="0" sz="2250">
                <a:latin typeface="Times New Roman"/>
                <a:cs typeface="Times New Roman"/>
              </a:rPr>
              <a:t>F</a:t>
            </a:r>
            <a:r>
              <a:rPr dirty="0" sz="2250" spc="-5">
                <a:latin typeface="Times New Roman"/>
                <a:cs typeface="Times New Roman"/>
              </a:rPr>
              <a:t> </a:t>
            </a:r>
            <a:r>
              <a:rPr dirty="0" sz="2250" spc="5">
                <a:latin typeface="Times New Roman"/>
                <a:cs typeface="Times New Roman"/>
              </a:rPr>
              <a:t>S</a:t>
            </a:r>
            <a:r>
              <a:rPr dirty="0" sz="2250" spc="-265">
                <a:latin typeface="Times New Roman"/>
                <a:cs typeface="Times New Roman"/>
              </a:rPr>
              <a:t>U</a:t>
            </a:r>
            <a:r>
              <a:rPr dirty="0" sz="2250" spc="85">
                <a:latin typeface="Times New Roman"/>
                <a:cs typeface="Times New Roman"/>
              </a:rPr>
              <a:t>PP</a:t>
            </a:r>
            <a:r>
              <a:rPr dirty="0" sz="2250" spc="-350">
                <a:latin typeface="Times New Roman"/>
                <a:cs typeface="Times New Roman"/>
              </a:rPr>
              <a:t>L</a:t>
            </a:r>
            <a:r>
              <a:rPr dirty="0" sz="2250">
                <a:latin typeface="Times New Roman"/>
                <a:cs typeface="Times New Roman"/>
              </a:rPr>
              <a:t>Y</a:t>
            </a:r>
            <a:r>
              <a:rPr dirty="0" sz="2250" spc="-260">
                <a:latin typeface="Times New Roman"/>
                <a:cs typeface="Times New Roman"/>
              </a:rPr>
              <a:t> </a:t>
            </a:r>
            <a:r>
              <a:rPr dirty="0" sz="2250" spc="-185">
                <a:latin typeface="Times New Roman"/>
                <a:cs typeface="Times New Roman"/>
              </a:rPr>
              <a:t>C</a:t>
            </a:r>
            <a:r>
              <a:rPr dirty="0" sz="2250" spc="-190">
                <a:latin typeface="Times New Roman"/>
                <a:cs typeface="Times New Roman"/>
              </a:rPr>
              <a:t>H</a:t>
            </a:r>
            <a:r>
              <a:rPr dirty="0" sz="2250" spc="85">
                <a:latin typeface="Times New Roman"/>
                <a:cs typeface="Times New Roman"/>
              </a:rPr>
              <a:t>A</a:t>
            </a:r>
            <a:r>
              <a:rPr dirty="0" sz="2250" spc="-45">
                <a:latin typeface="Times New Roman"/>
                <a:cs typeface="Times New Roman"/>
              </a:rPr>
              <a:t>I</a:t>
            </a:r>
            <a:r>
              <a:rPr dirty="0" sz="2250" spc="145">
                <a:latin typeface="Times New Roman"/>
                <a:cs typeface="Times New Roman"/>
              </a:rPr>
              <a:t>N</a:t>
            </a:r>
            <a:r>
              <a:rPr dirty="0" sz="2250" spc="110">
                <a:latin typeface="Times New Roman"/>
                <a:cs typeface="Times New Roman"/>
              </a:rPr>
              <a:t>A</a:t>
            </a:r>
            <a:r>
              <a:rPr dirty="0" sz="2250" spc="-265">
                <a:latin typeface="Times New Roman"/>
                <a:cs typeface="Times New Roman"/>
              </a:rPr>
              <a:t>N</a:t>
            </a:r>
            <a:r>
              <a:rPr dirty="0" sz="2250">
                <a:latin typeface="Times New Roman"/>
                <a:cs typeface="Times New Roman"/>
              </a:rPr>
              <a:t>D</a:t>
            </a:r>
            <a:r>
              <a:rPr dirty="0" sz="2250" spc="-285">
                <a:latin typeface="Times New Roman"/>
                <a:cs typeface="Times New Roman"/>
              </a:rPr>
              <a:t> </a:t>
            </a:r>
            <a:r>
              <a:rPr dirty="0" sz="2250" spc="5">
                <a:latin typeface="Times New Roman"/>
                <a:cs typeface="Times New Roman"/>
              </a:rPr>
              <a:t>S</a:t>
            </a:r>
            <a:r>
              <a:rPr dirty="0" sz="2250" spc="-240">
                <a:latin typeface="Times New Roman"/>
                <a:cs typeface="Times New Roman"/>
              </a:rPr>
              <a:t>U</a:t>
            </a:r>
            <a:r>
              <a:rPr dirty="0" sz="2250" spc="100">
                <a:latin typeface="Times New Roman"/>
                <a:cs typeface="Times New Roman"/>
              </a:rPr>
              <a:t>P</a:t>
            </a:r>
            <a:r>
              <a:rPr dirty="0" sz="2250" spc="85">
                <a:latin typeface="Times New Roman"/>
                <a:cs typeface="Times New Roman"/>
              </a:rPr>
              <a:t>P</a:t>
            </a:r>
            <a:r>
              <a:rPr dirty="0" sz="2250" spc="-350">
                <a:latin typeface="Times New Roman"/>
                <a:cs typeface="Times New Roman"/>
              </a:rPr>
              <a:t>L</a:t>
            </a:r>
            <a:r>
              <a:rPr dirty="0" sz="2250">
                <a:latin typeface="Times New Roman"/>
                <a:cs typeface="Times New Roman"/>
              </a:rPr>
              <a:t>Y  </a:t>
            </a:r>
            <a:r>
              <a:rPr dirty="0" sz="2250" spc="-125">
                <a:latin typeface="Times New Roman"/>
                <a:cs typeface="Times New Roman"/>
              </a:rPr>
              <a:t>C</a:t>
            </a:r>
            <a:r>
              <a:rPr dirty="0" sz="2250" spc="-114">
                <a:latin typeface="Times New Roman"/>
                <a:cs typeface="Times New Roman"/>
              </a:rPr>
              <a:t>HA</a:t>
            </a:r>
            <a:r>
              <a:rPr dirty="0" sz="2250" spc="-120">
                <a:latin typeface="Times New Roman"/>
                <a:cs typeface="Times New Roman"/>
              </a:rPr>
              <a:t>I</a:t>
            </a:r>
            <a:r>
              <a:rPr dirty="0" sz="2250" spc="5">
                <a:latin typeface="Times New Roman"/>
                <a:cs typeface="Times New Roman"/>
              </a:rPr>
              <a:t>N</a:t>
            </a:r>
            <a:r>
              <a:rPr dirty="0" sz="2250" spc="-254">
                <a:latin typeface="Times New Roman"/>
                <a:cs typeface="Times New Roman"/>
              </a:rPr>
              <a:t> </a:t>
            </a:r>
            <a:r>
              <a:rPr dirty="0" sz="2250" spc="-65">
                <a:latin typeface="Times New Roman"/>
                <a:cs typeface="Times New Roman"/>
              </a:rPr>
              <a:t>ANA</a:t>
            </a:r>
            <a:r>
              <a:rPr dirty="0" sz="2250" spc="-300">
                <a:latin typeface="Times New Roman"/>
                <a:cs typeface="Times New Roman"/>
              </a:rPr>
              <a:t>L</a:t>
            </a:r>
            <a:r>
              <a:rPr dirty="0" sz="2250" spc="-80">
                <a:latin typeface="Times New Roman"/>
                <a:cs typeface="Times New Roman"/>
              </a:rPr>
              <a:t>Y</a:t>
            </a:r>
            <a:r>
              <a:rPr dirty="0" sz="2250" spc="-70">
                <a:latin typeface="Times New Roman"/>
                <a:cs typeface="Times New Roman"/>
              </a:rPr>
              <a:t>T</a:t>
            </a:r>
            <a:r>
              <a:rPr dirty="0" sz="2250" spc="-80">
                <a:latin typeface="Times New Roman"/>
                <a:cs typeface="Times New Roman"/>
              </a:rPr>
              <a:t>I</a:t>
            </a:r>
            <a:r>
              <a:rPr dirty="0" sz="2250" spc="-90">
                <a:latin typeface="Times New Roman"/>
                <a:cs typeface="Times New Roman"/>
              </a:rPr>
              <a:t>C</a:t>
            </a:r>
            <a:r>
              <a:rPr dirty="0" sz="2250">
                <a:latin typeface="Times New Roman"/>
                <a:cs typeface="Times New Roman"/>
              </a:rPr>
              <a:t>S</a:t>
            </a:r>
            <a:r>
              <a:rPr dirty="0" sz="2250" spc="-114">
                <a:latin typeface="Times New Roman"/>
                <a:cs typeface="Times New Roman"/>
              </a:rPr>
              <a:t> </a:t>
            </a:r>
            <a:r>
              <a:rPr dirty="0" sz="2250" spc="-165">
                <a:latin typeface="Times New Roman"/>
                <a:cs typeface="Times New Roman"/>
              </a:rPr>
              <a:t>I</a:t>
            </a:r>
            <a:r>
              <a:rPr dirty="0" sz="2250" spc="5">
                <a:latin typeface="Times New Roman"/>
                <a:cs typeface="Times New Roman"/>
              </a:rPr>
              <a:t>N</a:t>
            </a:r>
            <a:r>
              <a:rPr dirty="0" sz="2250" spc="-180">
                <a:latin typeface="Times New Roman"/>
                <a:cs typeface="Times New Roman"/>
              </a:rPr>
              <a:t> </a:t>
            </a:r>
            <a:r>
              <a:rPr dirty="0" sz="2250" spc="-80">
                <a:latin typeface="Times New Roman"/>
                <a:cs typeface="Times New Roman"/>
              </a:rPr>
              <a:t>I</a:t>
            </a:r>
            <a:r>
              <a:rPr dirty="0" sz="2250" spc="-80">
                <a:latin typeface="Times New Roman"/>
                <a:cs typeface="Times New Roman"/>
              </a:rPr>
              <a:t>ND</a:t>
            </a:r>
            <a:r>
              <a:rPr dirty="0" sz="2250" spc="-80">
                <a:latin typeface="Times New Roman"/>
                <a:cs typeface="Times New Roman"/>
              </a:rPr>
              <a:t>I</a:t>
            </a:r>
            <a:r>
              <a:rPr dirty="0" sz="2250" spc="-80">
                <a:latin typeface="Times New Roman"/>
                <a:cs typeface="Times New Roman"/>
              </a:rPr>
              <a:t>A</a:t>
            </a:r>
            <a:r>
              <a:rPr dirty="0" sz="2250">
                <a:latin typeface="Times New Roman"/>
                <a:cs typeface="Times New Roman"/>
              </a:rPr>
              <a:t>.</a:t>
            </a:r>
            <a:endParaRPr sz="22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550" spc="-5">
                <a:latin typeface="Calibri"/>
                <a:cs typeface="Calibri"/>
              </a:rPr>
              <a:t>Image</a:t>
            </a:r>
            <a:r>
              <a:rPr dirty="0" sz="1550" spc="5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Source:</a:t>
            </a:r>
            <a:r>
              <a:rPr dirty="0" sz="1550" spc="-20">
                <a:latin typeface="Calibri"/>
                <a:cs typeface="Calibri"/>
              </a:rPr>
              <a:t> </a:t>
            </a:r>
            <a:r>
              <a:rPr dirty="0" sz="1550" spc="5">
                <a:latin typeface="Calibri"/>
                <a:cs typeface="Calibri"/>
              </a:rPr>
              <a:t>Google</a:t>
            </a:r>
            <a:r>
              <a:rPr dirty="0" sz="1550" spc="-20">
                <a:latin typeface="Calibri"/>
                <a:cs typeface="Calibri"/>
              </a:rPr>
              <a:t> </a:t>
            </a:r>
            <a:r>
              <a:rPr dirty="0" sz="1550" spc="-5">
                <a:latin typeface="Calibri"/>
                <a:cs typeface="Calibri"/>
              </a:rPr>
              <a:t>Images</a:t>
            </a:r>
            <a:endParaRPr sz="15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27647"/>
            <a:ext cx="10692130" cy="459105"/>
            <a:chOff x="0" y="6327647"/>
            <a:chExt cx="10692130" cy="459105"/>
          </a:xfrm>
        </p:grpSpPr>
        <p:sp>
          <p:nvSpPr>
            <p:cNvPr id="3" name="object 3"/>
            <p:cNvSpPr/>
            <p:nvPr/>
          </p:nvSpPr>
          <p:spPr>
            <a:xfrm>
              <a:off x="3047" y="6387083"/>
              <a:ext cx="10689590" cy="399415"/>
            </a:xfrm>
            <a:custGeom>
              <a:avLst/>
              <a:gdLst/>
              <a:ahLst/>
              <a:cxnLst/>
              <a:rect l="l" t="t" r="r" b="b"/>
              <a:pathLst>
                <a:path w="10689590" h="399415">
                  <a:moveTo>
                    <a:pt x="10689082" y="0"/>
                  </a:moveTo>
                  <a:lnTo>
                    <a:pt x="0" y="0"/>
                  </a:lnTo>
                  <a:lnTo>
                    <a:pt x="0" y="399160"/>
                  </a:lnTo>
                  <a:lnTo>
                    <a:pt x="10689082" y="399160"/>
                  </a:lnTo>
                  <a:lnTo>
                    <a:pt x="10689082" y="0"/>
                  </a:lnTo>
                  <a:close/>
                </a:path>
              </a:pathLst>
            </a:custGeom>
            <a:solidFill>
              <a:srgbClr val="BB562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6327647"/>
              <a:ext cx="10689590" cy="56515"/>
            </a:xfrm>
            <a:custGeom>
              <a:avLst/>
              <a:gdLst/>
              <a:ahLst/>
              <a:cxnLst/>
              <a:rect l="l" t="t" r="r" b="b"/>
              <a:pathLst>
                <a:path w="10689590" h="56514">
                  <a:moveTo>
                    <a:pt x="10689082" y="0"/>
                  </a:moveTo>
                  <a:lnTo>
                    <a:pt x="0" y="0"/>
                  </a:lnTo>
                  <a:lnTo>
                    <a:pt x="0" y="56260"/>
                  </a:lnTo>
                  <a:lnTo>
                    <a:pt x="10689082" y="56260"/>
                  </a:lnTo>
                  <a:lnTo>
                    <a:pt x="10689082" y="0"/>
                  </a:lnTo>
                  <a:close/>
                </a:path>
              </a:pathLst>
            </a:custGeom>
            <a:solidFill>
              <a:srgbClr val="E3831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56387" y="1010158"/>
            <a:ext cx="3808095" cy="17018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2200" spc="-5">
                <a:solidFill>
                  <a:srgbClr val="000000"/>
                </a:solidFill>
              </a:rPr>
              <a:t>5</a:t>
            </a:r>
            <a:r>
              <a:rPr dirty="0" sz="2200" spc="-340">
                <a:solidFill>
                  <a:srgbClr val="000000"/>
                </a:solidFill>
              </a:rPr>
              <a:t> </a:t>
            </a:r>
            <a:r>
              <a:rPr dirty="0" sz="2200" spc="-5">
                <a:solidFill>
                  <a:srgbClr val="000000"/>
                </a:solidFill>
              </a:rPr>
              <a:t>.</a:t>
            </a:r>
            <a:r>
              <a:rPr dirty="0" sz="2200" spc="15">
                <a:solidFill>
                  <a:srgbClr val="000000"/>
                </a:solidFill>
              </a:rPr>
              <a:t> </a:t>
            </a:r>
            <a:r>
              <a:rPr dirty="0" sz="2200" spc="-5">
                <a:solidFill>
                  <a:srgbClr val="000000"/>
                </a:solidFill>
              </a:rPr>
              <a:t>S</a:t>
            </a:r>
            <a:r>
              <a:rPr dirty="0" sz="2200" spc="-235">
                <a:solidFill>
                  <a:srgbClr val="000000"/>
                </a:solidFill>
              </a:rPr>
              <a:t>O</a:t>
            </a:r>
            <a:r>
              <a:rPr dirty="0" sz="2200" spc="-5">
                <a:solidFill>
                  <a:srgbClr val="000000"/>
                </a:solidFill>
              </a:rPr>
              <a:t>F</a:t>
            </a:r>
            <a:r>
              <a:rPr dirty="0" sz="2200" spc="-75">
                <a:solidFill>
                  <a:srgbClr val="000000"/>
                </a:solidFill>
              </a:rPr>
              <a:t>T</a:t>
            </a:r>
            <a:r>
              <a:rPr dirty="0" sz="2200" spc="5">
                <a:solidFill>
                  <a:srgbClr val="000000"/>
                </a:solidFill>
              </a:rPr>
              <a:t>E</a:t>
            </a:r>
            <a:r>
              <a:rPr dirty="0" sz="2200" spc="-285">
                <a:solidFill>
                  <a:srgbClr val="000000"/>
                </a:solidFill>
              </a:rPr>
              <a:t>N</a:t>
            </a:r>
            <a:r>
              <a:rPr dirty="0" sz="2200" spc="-65">
                <a:solidFill>
                  <a:srgbClr val="000000"/>
                </a:solidFill>
              </a:rPr>
              <a:t>I</a:t>
            </a:r>
            <a:r>
              <a:rPr dirty="0" sz="2200" spc="-285">
                <a:solidFill>
                  <a:srgbClr val="000000"/>
                </a:solidFill>
              </a:rPr>
              <a:t>N</a:t>
            </a:r>
            <a:r>
              <a:rPr dirty="0" sz="2200" spc="-5">
                <a:solidFill>
                  <a:srgbClr val="000000"/>
                </a:solidFill>
              </a:rPr>
              <a:t>G</a:t>
            </a:r>
            <a:r>
              <a:rPr dirty="0" sz="2200" spc="-110">
                <a:solidFill>
                  <a:srgbClr val="000000"/>
                </a:solidFill>
              </a:rPr>
              <a:t> </a:t>
            </a:r>
            <a:r>
              <a:rPr dirty="0" sz="2200" spc="-235">
                <a:solidFill>
                  <a:srgbClr val="000000"/>
                </a:solidFill>
              </a:rPr>
              <a:t>O</a:t>
            </a:r>
            <a:r>
              <a:rPr dirty="0" sz="2200" spc="-5">
                <a:solidFill>
                  <a:srgbClr val="000000"/>
                </a:solidFill>
              </a:rPr>
              <a:t>F</a:t>
            </a:r>
            <a:r>
              <a:rPr dirty="0" sz="2200" spc="-20">
                <a:solidFill>
                  <a:srgbClr val="000000"/>
                </a:solidFill>
              </a:rPr>
              <a:t> </a:t>
            </a:r>
            <a:r>
              <a:rPr dirty="0" sz="2200" spc="65">
                <a:solidFill>
                  <a:srgbClr val="000000"/>
                </a:solidFill>
              </a:rPr>
              <a:t>A</a:t>
            </a:r>
            <a:r>
              <a:rPr dirty="0" sz="2200" spc="-105">
                <a:solidFill>
                  <a:srgbClr val="000000"/>
                </a:solidFill>
              </a:rPr>
              <a:t>G</a:t>
            </a:r>
            <a:r>
              <a:rPr dirty="0" sz="2200" spc="30">
                <a:solidFill>
                  <a:srgbClr val="000000"/>
                </a:solidFill>
              </a:rPr>
              <a:t>E</a:t>
            </a:r>
            <a:r>
              <a:rPr dirty="0" sz="2200" spc="-90">
                <a:solidFill>
                  <a:srgbClr val="000000"/>
                </a:solidFill>
              </a:rPr>
              <a:t>I</a:t>
            </a:r>
            <a:r>
              <a:rPr dirty="0" sz="2200" spc="-30">
                <a:solidFill>
                  <a:srgbClr val="000000"/>
                </a:solidFill>
              </a:rPr>
              <a:t>S</a:t>
            </a:r>
            <a:r>
              <a:rPr dirty="0" sz="2200" spc="-5">
                <a:solidFill>
                  <a:srgbClr val="000000"/>
                </a:solidFill>
              </a:rPr>
              <a:t>M  </a:t>
            </a:r>
            <a:r>
              <a:rPr dirty="0" sz="2200" spc="70">
                <a:solidFill>
                  <a:srgbClr val="000000"/>
                </a:solidFill>
              </a:rPr>
              <a:t>P</a:t>
            </a:r>
            <a:r>
              <a:rPr dirty="0" sz="2200" spc="-235">
                <a:solidFill>
                  <a:srgbClr val="000000"/>
                </a:solidFill>
              </a:rPr>
              <a:t>O</a:t>
            </a:r>
            <a:r>
              <a:rPr dirty="0" sz="2200" spc="-150">
                <a:solidFill>
                  <a:srgbClr val="000000"/>
                </a:solidFill>
              </a:rPr>
              <a:t>L</a:t>
            </a:r>
            <a:r>
              <a:rPr dirty="0" sz="2200" spc="-65">
                <a:solidFill>
                  <a:srgbClr val="000000"/>
                </a:solidFill>
              </a:rPr>
              <a:t>I</a:t>
            </a:r>
            <a:r>
              <a:rPr dirty="0" sz="2200" spc="-200">
                <a:solidFill>
                  <a:srgbClr val="000000"/>
                </a:solidFill>
              </a:rPr>
              <a:t>C</a:t>
            </a:r>
            <a:r>
              <a:rPr dirty="0" sz="2200" spc="-65">
                <a:solidFill>
                  <a:srgbClr val="000000"/>
                </a:solidFill>
              </a:rPr>
              <a:t>I</a:t>
            </a:r>
            <a:r>
              <a:rPr dirty="0" sz="2200" spc="5">
                <a:solidFill>
                  <a:srgbClr val="000000"/>
                </a:solidFill>
              </a:rPr>
              <a:t>E</a:t>
            </a:r>
            <a:r>
              <a:rPr dirty="0" sz="2200" spc="-5">
                <a:solidFill>
                  <a:srgbClr val="000000"/>
                </a:solidFill>
              </a:rPr>
              <a:t>S</a:t>
            </a:r>
            <a:r>
              <a:rPr dirty="0" sz="2200" spc="-20">
                <a:solidFill>
                  <a:srgbClr val="000000"/>
                </a:solidFill>
              </a:rPr>
              <a:t> </a:t>
            </a:r>
            <a:r>
              <a:rPr dirty="0" sz="2200" spc="-90">
                <a:solidFill>
                  <a:srgbClr val="000000"/>
                </a:solidFill>
              </a:rPr>
              <a:t>I</a:t>
            </a:r>
            <a:r>
              <a:rPr dirty="0" sz="2200" spc="-5">
                <a:solidFill>
                  <a:srgbClr val="000000"/>
                </a:solidFill>
              </a:rPr>
              <a:t>N</a:t>
            </a:r>
            <a:r>
              <a:rPr dirty="0" sz="2200" spc="-265">
                <a:solidFill>
                  <a:srgbClr val="000000"/>
                </a:solidFill>
              </a:rPr>
              <a:t> </a:t>
            </a:r>
            <a:r>
              <a:rPr dirty="0" sz="2200" spc="-350">
                <a:solidFill>
                  <a:srgbClr val="000000"/>
                </a:solidFill>
              </a:rPr>
              <a:t>W</a:t>
            </a:r>
            <a:r>
              <a:rPr dirty="0" sz="2200" spc="-235">
                <a:solidFill>
                  <a:srgbClr val="000000"/>
                </a:solidFill>
              </a:rPr>
              <a:t>O</a:t>
            </a:r>
            <a:r>
              <a:rPr dirty="0" sz="2200" spc="-65">
                <a:solidFill>
                  <a:srgbClr val="000000"/>
                </a:solidFill>
              </a:rPr>
              <a:t>R</a:t>
            </a:r>
            <a:r>
              <a:rPr dirty="0" sz="2200" spc="-105">
                <a:solidFill>
                  <a:srgbClr val="000000"/>
                </a:solidFill>
              </a:rPr>
              <a:t>K</a:t>
            </a:r>
            <a:r>
              <a:rPr dirty="0" sz="2200" spc="70">
                <a:solidFill>
                  <a:srgbClr val="000000"/>
                </a:solidFill>
              </a:rPr>
              <a:t>P</a:t>
            </a:r>
            <a:r>
              <a:rPr dirty="0" sz="2200" spc="-175">
                <a:solidFill>
                  <a:srgbClr val="000000"/>
                </a:solidFill>
              </a:rPr>
              <a:t>L</a:t>
            </a:r>
            <a:r>
              <a:rPr dirty="0" sz="2200" spc="65">
                <a:solidFill>
                  <a:srgbClr val="000000"/>
                </a:solidFill>
              </a:rPr>
              <a:t>A</a:t>
            </a:r>
            <a:r>
              <a:rPr dirty="0" sz="2200" spc="-200">
                <a:solidFill>
                  <a:srgbClr val="000000"/>
                </a:solidFill>
              </a:rPr>
              <a:t>C</a:t>
            </a:r>
            <a:r>
              <a:rPr dirty="0" sz="2200" spc="-5">
                <a:solidFill>
                  <a:srgbClr val="000000"/>
                </a:solidFill>
              </a:rPr>
              <a:t>E</a:t>
            </a:r>
            <a:r>
              <a:rPr dirty="0" sz="2200" spc="-20">
                <a:solidFill>
                  <a:srgbClr val="000000"/>
                </a:solidFill>
              </a:rPr>
              <a:t> </a:t>
            </a:r>
            <a:r>
              <a:rPr dirty="0" sz="2200" spc="65">
                <a:solidFill>
                  <a:srgbClr val="000000"/>
                </a:solidFill>
              </a:rPr>
              <a:t>A</a:t>
            </a:r>
            <a:r>
              <a:rPr dirty="0" sz="2200" spc="-5">
                <a:solidFill>
                  <a:srgbClr val="000000"/>
                </a:solidFill>
              </a:rPr>
              <a:t>S  </a:t>
            </a:r>
            <a:r>
              <a:rPr dirty="0" sz="2200" spc="-365">
                <a:solidFill>
                  <a:srgbClr val="000000"/>
                </a:solidFill>
              </a:rPr>
              <a:t>M</a:t>
            </a:r>
            <a:r>
              <a:rPr dirty="0" sz="2200" spc="-65">
                <a:solidFill>
                  <a:srgbClr val="000000"/>
                </a:solidFill>
              </a:rPr>
              <a:t>I</a:t>
            </a:r>
            <a:r>
              <a:rPr dirty="0" sz="2200" spc="-175">
                <a:solidFill>
                  <a:srgbClr val="000000"/>
                </a:solidFill>
              </a:rPr>
              <a:t>L</a:t>
            </a:r>
            <a:r>
              <a:rPr dirty="0" sz="2200" spc="-150">
                <a:solidFill>
                  <a:srgbClr val="000000"/>
                </a:solidFill>
              </a:rPr>
              <a:t>L</a:t>
            </a:r>
            <a:r>
              <a:rPr dirty="0" sz="2200" spc="5">
                <a:solidFill>
                  <a:srgbClr val="000000"/>
                </a:solidFill>
              </a:rPr>
              <a:t>E</a:t>
            </a:r>
            <a:r>
              <a:rPr dirty="0" sz="2200" spc="-285">
                <a:solidFill>
                  <a:srgbClr val="000000"/>
                </a:solidFill>
              </a:rPr>
              <a:t>N</a:t>
            </a:r>
            <a:r>
              <a:rPr dirty="0" sz="2200" spc="-260">
                <a:solidFill>
                  <a:srgbClr val="000000"/>
                </a:solidFill>
              </a:rPr>
              <a:t>N</a:t>
            </a:r>
            <a:r>
              <a:rPr dirty="0" sz="2200" spc="-90">
                <a:solidFill>
                  <a:srgbClr val="000000"/>
                </a:solidFill>
              </a:rPr>
              <a:t>I</a:t>
            </a:r>
            <a:r>
              <a:rPr dirty="0" sz="2200" spc="50">
                <a:solidFill>
                  <a:srgbClr val="000000"/>
                </a:solidFill>
              </a:rPr>
              <a:t>A</a:t>
            </a:r>
            <a:r>
              <a:rPr dirty="0" sz="2200" spc="-150">
                <a:solidFill>
                  <a:srgbClr val="000000"/>
                </a:solidFill>
              </a:rPr>
              <a:t>L</a:t>
            </a:r>
            <a:r>
              <a:rPr dirty="0" sz="2200" spc="-5">
                <a:solidFill>
                  <a:srgbClr val="000000"/>
                </a:solidFill>
              </a:rPr>
              <a:t>S</a:t>
            </a:r>
            <a:r>
              <a:rPr dirty="0" sz="2200" spc="-10">
                <a:solidFill>
                  <a:srgbClr val="000000"/>
                </a:solidFill>
              </a:rPr>
              <a:t> </a:t>
            </a:r>
            <a:r>
              <a:rPr dirty="0" sz="2200" spc="65">
                <a:solidFill>
                  <a:srgbClr val="000000"/>
                </a:solidFill>
              </a:rPr>
              <a:t>A</a:t>
            </a:r>
            <a:r>
              <a:rPr dirty="0" sz="2200" spc="-260">
                <a:solidFill>
                  <a:srgbClr val="000000"/>
                </a:solidFill>
              </a:rPr>
              <a:t>N</a:t>
            </a:r>
            <a:r>
              <a:rPr dirty="0" sz="2200" spc="-5">
                <a:solidFill>
                  <a:srgbClr val="000000"/>
                </a:solidFill>
              </a:rPr>
              <a:t>D</a:t>
            </a:r>
            <a:r>
              <a:rPr dirty="0" sz="2200" spc="-290">
                <a:solidFill>
                  <a:srgbClr val="000000"/>
                </a:solidFill>
              </a:rPr>
              <a:t> </a:t>
            </a:r>
            <a:r>
              <a:rPr dirty="0" sz="2200" spc="-105">
                <a:solidFill>
                  <a:srgbClr val="000000"/>
                </a:solidFill>
              </a:rPr>
              <a:t>G</a:t>
            </a:r>
            <a:r>
              <a:rPr dirty="0" sz="2200" spc="5">
                <a:solidFill>
                  <a:srgbClr val="000000"/>
                </a:solidFill>
              </a:rPr>
              <a:t>E</a:t>
            </a:r>
            <a:r>
              <a:rPr dirty="0" sz="2200" spc="-5">
                <a:solidFill>
                  <a:srgbClr val="000000"/>
                </a:solidFill>
              </a:rPr>
              <a:t>N</a:t>
            </a:r>
            <a:r>
              <a:rPr dirty="0" sz="2200" spc="-280">
                <a:solidFill>
                  <a:srgbClr val="000000"/>
                </a:solidFill>
              </a:rPr>
              <a:t> </a:t>
            </a:r>
            <a:r>
              <a:rPr dirty="0" sz="2200" spc="-5">
                <a:solidFill>
                  <a:srgbClr val="000000"/>
                </a:solidFill>
              </a:rPr>
              <a:t>Z</a:t>
            </a:r>
            <a:r>
              <a:rPr dirty="0" sz="2200" spc="50">
                <a:solidFill>
                  <a:srgbClr val="000000"/>
                </a:solidFill>
              </a:rPr>
              <a:t> </a:t>
            </a:r>
            <a:r>
              <a:rPr dirty="0" sz="2200" spc="65">
                <a:solidFill>
                  <a:srgbClr val="000000"/>
                </a:solidFill>
              </a:rPr>
              <a:t>A</a:t>
            </a:r>
            <a:r>
              <a:rPr dirty="0" sz="2200" spc="-70">
                <a:solidFill>
                  <a:srgbClr val="000000"/>
                </a:solidFill>
              </a:rPr>
              <a:t>R</a:t>
            </a:r>
            <a:r>
              <a:rPr dirty="0" sz="2200" spc="-5">
                <a:solidFill>
                  <a:srgbClr val="000000"/>
                </a:solidFill>
              </a:rPr>
              <a:t>E  </a:t>
            </a:r>
            <a:r>
              <a:rPr dirty="0" sz="2200" spc="-365">
                <a:solidFill>
                  <a:srgbClr val="000000"/>
                </a:solidFill>
              </a:rPr>
              <a:t>M</a:t>
            </a:r>
            <a:r>
              <a:rPr dirty="0" sz="2200" spc="-235">
                <a:solidFill>
                  <a:srgbClr val="000000"/>
                </a:solidFill>
              </a:rPr>
              <a:t>O</a:t>
            </a:r>
            <a:r>
              <a:rPr dirty="0" sz="2200" spc="-70">
                <a:solidFill>
                  <a:srgbClr val="000000"/>
                </a:solidFill>
              </a:rPr>
              <a:t>R</a:t>
            </a:r>
            <a:r>
              <a:rPr dirty="0" sz="2200" spc="-5">
                <a:solidFill>
                  <a:srgbClr val="000000"/>
                </a:solidFill>
              </a:rPr>
              <a:t>E</a:t>
            </a:r>
            <a:r>
              <a:rPr dirty="0" sz="2200" spc="-10">
                <a:solidFill>
                  <a:srgbClr val="000000"/>
                </a:solidFill>
              </a:rPr>
              <a:t> </a:t>
            </a:r>
            <a:r>
              <a:rPr dirty="0" sz="2200" spc="-75">
                <a:solidFill>
                  <a:srgbClr val="000000"/>
                </a:solidFill>
              </a:rPr>
              <a:t>T</a:t>
            </a:r>
            <a:r>
              <a:rPr dirty="0" sz="2200" spc="5">
                <a:solidFill>
                  <a:srgbClr val="000000"/>
                </a:solidFill>
              </a:rPr>
              <a:t>E</a:t>
            </a:r>
            <a:r>
              <a:rPr dirty="0" sz="2200" spc="-190">
                <a:solidFill>
                  <a:srgbClr val="000000"/>
                </a:solidFill>
              </a:rPr>
              <a:t>C</a:t>
            </a:r>
            <a:r>
              <a:rPr dirty="0" sz="2200" spc="-5">
                <a:solidFill>
                  <a:srgbClr val="000000"/>
                </a:solidFill>
              </a:rPr>
              <a:t>H</a:t>
            </a:r>
            <a:r>
              <a:rPr dirty="0" sz="2200" spc="-220">
                <a:solidFill>
                  <a:srgbClr val="000000"/>
                </a:solidFill>
              </a:rPr>
              <a:t> </a:t>
            </a:r>
            <a:r>
              <a:rPr dirty="0" sz="2200" spc="-5">
                <a:solidFill>
                  <a:srgbClr val="000000"/>
                </a:solidFill>
              </a:rPr>
              <a:t>S</a:t>
            </a:r>
            <a:r>
              <a:rPr dirty="0" sz="2200" spc="65">
                <a:solidFill>
                  <a:srgbClr val="000000"/>
                </a:solidFill>
              </a:rPr>
              <a:t>A</a:t>
            </a:r>
            <a:r>
              <a:rPr dirty="0" sz="2200" spc="-260">
                <a:solidFill>
                  <a:srgbClr val="000000"/>
                </a:solidFill>
              </a:rPr>
              <a:t>V</a:t>
            </a:r>
            <a:r>
              <a:rPr dirty="0" sz="2200" spc="-235">
                <a:solidFill>
                  <a:srgbClr val="000000"/>
                </a:solidFill>
              </a:rPr>
              <a:t>V</a:t>
            </a:r>
            <a:r>
              <a:rPr dirty="0" sz="2200" spc="-5">
                <a:solidFill>
                  <a:srgbClr val="000000"/>
                </a:solidFill>
              </a:rPr>
              <a:t>Y</a:t>
            </a:r>
            <a:r>
              <a:rPr dirty="0" sz="2200" spc="-195">
                <a:solidFill>
                  <a:srgbClr val="000000"/>
                </a:solidFill>
              </a:rPr>
              <a:t> </a:t>
            </a:r>
            <a:r>
              <a:rPr dirty="0" sz="2200" spc="-75">
                <a:solidFill>
                  <a:srgbClr val="000000"/>
                </a:solidFill>
              </a:rPr>
              <a:t>T</a:t>
            </a:r>
            <a:r>
              <a:rPr dirty="0" sz="2200" spc="-215">
                <a:solidFill>
                  <a:srgbClr val="000000"/>
                </a:solidFill>
              </a:rPr>
              <a:t>H</a:t>
            </a:r>
            <a:r>
              <a:rPr dirty="0" sz="2200" spc="65">
                <a:solidFill>
                  <a:srgbClr val="000000"/>
                </a:solidFill>
              </a:rPr>
              <a:t>A</a:t>
            </a:r>
            <a:r>
              <a:rPr dirty="0" sz="2200" spc="-5">
                <a:solidFill>
                  <a:srgbClr val="000000"/>
                </a:solidFill>
              </a:rPr>
              <a:t>N  </a:t>
            </a:r>
            <a:r>
              <a:rPr dirty="0" sz="2200" spc="-110">
                <a:solidFill>
                  <a:srgbClr val="000000"/>
                </a:solidFill>
              </a:rPr>
              <a:t>BOOMER.</a:t>
            </a:r>
            <a:endParaRPr sz="2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94859" y="899159"/>
            <a:ext cx="5955792" cy="327660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90143" y="2886455"/>
            <a:ext cx="3806952" cy="3215640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4131055" y="4605909"/>
            <a:ext cx="6170295" cy="196151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542925" marR="5080">
              <a:lnSpc>
                <a:spcPct val="100000"/>
              </a:lnSpc>
              <a:spcBef>
                <a:spcPts val="95"/>
              </a:spcBef>
            </a:pPr>
            <a:r>
              <a:rPr dirty="0" sz="2200" spc="-5">
                <a:latin typeface="Times New Roman"/>
                <a:cs typeface="Times New Roman"/>
              </a:rPr>
              <a:t>6</a:t>
            </a:r>
            <a:r>
              <a:rPr dirty="0" sz="2200" spc="-34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.</a:t>
            </a:r>
            <a:r>
              <a:rPr dirty="0" sz="2200" spc="15">
                <a:latin typeface="Times New Roman"/>
                <a:cs typeface="Times New Roman"/>
              </a:rPr>
              <a:t> </a:t>
            </a:r>
            <a:r>
              <a:rPr dirty="0" sz="2200" spc="-70">
                <a:latin typeface="Times New Roman"/>
                <a:cs typeface="Times New Roman"/>
              </a:rPr>
              <a:t>R</a:t>
            </a:r>
            <a:r>
              <a:rPr dirty="0" sz="2200" spc="5">
                <a:latin typeface="Times New Roman"/>
                <a:cs typeface="Times New Roman"/>
              </a:rPr>
              <a:t>E</a:t>
            </a:r>
            <a:r>
              <a:rPr dirty="0" sz="2200" spc="-525">
                <a:latin typeface="Times New Roman"/>
                <a:cs typeface="Times New Roman"/>
              </a:rPr>
              <a:t>V</a:t>
            </a:r>
            <a:r>
              <a:rPr dirty="0" sz="2200" spc="65">
                <a:latin typeface="Times New Roman"/>
                <a:cs typeface="Times New Roman"/>
              </a:rPr>
              <a:t>A</a:t>
            </a:r>
            <a:r>
              <a:rPr dirty="0" sz="2200" spc="-175">
                <a:latin typeface="Times New Roman"/>
                <a:cs typeface="Times New Roman"/>
              </a:rPr>
              <a:t>L</a:t>
            </a:r>
            <a:r>
              <a:rPr dirty="0" sz="2200" spc="-260">
                <a:latin typeface="Times New Roman"/>
                <a:cs typeface="Times New Roman"/>
              </a:rPr>
              <a:t>U</a:t>
            </a:r>
            <a:r>
              <a:rPr dirty="0" sz="2200" spc="-175">
                <a:latin typeface="Times New Roman"/>
                <a:cs typeface="Times New Roman"/>
              </a:rPr>
              <a:t>A</a:t>
            </a:r>
            <a:r>
              <a:rPr dirty="0" sz="2200" spc="-100">
                <a:latin typeface="Times New Roman"/>
                <a:cs typeface="Times New Roman"/>
              </a:rPr>
              <a:t>T</a:t>
            </a:r>
            <a:r>
              <a:rPr dirty="0" sz="2200" spc="-65">
                <a:latin typeface="Times New Roman"/>
                <a:cs typeface="Times New Roman"/>
              </a:rPr>
              <a:t>I</a:t>
            </a:r>
            <a:r>
              <a:rPr dirty="0" sz="2200" spc="-235">
                <a:latin typeface="Times New Roman"/>
                <a:cs typeface="Times New Roman"/>
              </a:rPr>
              <a:t>O</a:t>
            </a:r>
            <a:r>
              <a:rPr dirty="0" sz="2200" spc="-5">
                <a:latin typeface="Times New Roman"/>
                <a:cs typeface="Times New Roman"/>
              </a:rPr>
              <a:t>N</a:t>
            </a:r>
            <a:r>
              <a:rPr dirty="0" sz="2200" spc="-265">
                <a:latin typeface="Times New Roman"/>
                <a:cs typeface="Times New Roman"/>
              </a:rPr>
              <a:t> </a:t>
            </a:r>
            <a:r>
              <a:rPr dirty="0" sz="2200" spc="-210">
                <a:latin typeface="Times New Roman"/>
                <a:cs typeface="Times New Roman"/>
              </a:rPr>
              <a:t>O</a:t>
            </a:r>
            <a:r>
              <a:rPr dirty="0" sz="2200" spc="-5">
                <a:latin typeface="Times New Roman"/>
                <a:cs typeface="Times New Roman"/>
              </a:rPr>
              <a:t>F</a:t>
            </a:r>
            <a:r>
              <a:rPr dirty="0" sz="2200" spc="-20">
                <a:latin typeface="Times New Roman"/>
                <a:cs typeface="Times New Roman"/>
              </a:rPr>
              <a:t> </a:t>
            </a:r>
            <a:r>
              <a:rPr dirty="0" sz="2200" spc="-90">
                <a:latin typeface="Times New Roman"/>
                <a:cs typeface="Times New Roman"/>
              </a:rPr>
              <a:t>I</a:t>
            </a:r>
            <a:r>
              <a:rPr dirty="0" sz="2200" spc="-285">
                <a:latin typeface="Times New Roman"/>
                <a:cs typeface="Times New Roman"/>
              </a:rPr>
              <a:t>N</a:t>
            </a:r>
            <a:r>
              <a:rPr dirty="0" sz="2200" spc="-260">
                <a:latin typeface="Times New Roman"/>
                <a:cs typeface="Times New Roman"/>
              </a:rPr>
              <a:t>D</a:t>
            </a:r>
            <a:r>
              <a:rPr dirty="0" sz="2200" spc="-90">
                <a:latin typeface="Times New Roman"/>
                <a:cs typeface="Times New Roman"/>
              </a:rPr>
              <a:t>I</a:t>
            </a:r>
            <a:r>
              <a:rPr dirty="0" sz="2200" spc="65">
                <a:latin typeface="Times New Roman"/>
                <a:cs typeface="Times New Roman"/>
              </a:rPr>
              <a:t>A</a:t>
            </a:r>
            <a:r>
              <a:rPr dirty="0" sz="2200" spc="-5">
                <a:latin typeface="Times New Roman"/>
                <a:cs typeface="Times New Roman"/>
              </a:rPr>
              <a:t>N</a:t>
            </a:r>
            <a:r>
              <a:rPr dirty="0" sz="2200" spc="-265">
                <a:latin typeface="Times New Roman"/>
                <a:cs typeface="Times New Roman"/>
              </a:rPr>
              <a:t> </a:t>
            </a:r>
            <a:r>
              <a:rPr dirty="0" sz="2200" spc="-365">
                <a:latin typeface="Times New Roman"/>
                <a:cs typeface="Times New Roman"/>
              </a:rPr>
              <a:t>M</a:t>
            </a:r>
            <a:r>
              <a:rPr dirty="0" sz="2200" spc="30">
                <a:latin typeface="Times New Roman"/>
                <a:cs typeface="Times New Roman"/>
              </a:rPr>
              <a:t>E</a:t>
            </a:r>
            <a:r>
              <a:rPr dirty="0" sz="2200" spc="-285">
                <a:latin typeface="Times New Roman"/>
                <a:cs typeface="Times New Roman"/>
              </a:rPr>
              <a:t>D</a:t>
            </a:r>
            <a:r>
              <a:rPr dirty="0" sz="2200" spc="-65">
                <a:latin typeface="Times New Roman"/>
                <a:cs typeface="Times New Roman"/>
              </a:rPr>
              <a:t>I</a:t>
            </a:r>
            <a:r>
              <a:rPr dirty="0" sz="2200" spc="50">
                <a:latin typeface="Times New Roman"/>
                <a:cs typeface="Times New Roman"/>
              </a:rPr>
              <a:t>A</a:t>
            </a:r>
            <a:r>
              <a:rPr dirty="0" sz="2200" spc="-5">
                <a:latin typeface="Times New Roman"/>
                <a:cs typeface="Times New Roman"/>
              </a:rPr>
              <a:t>,  </a:t>
            </a:r>
            <a:r>
              <a:rPr dirty="0" sz="2200" spc="5">
                <a:latin typeface="Times New Roman"/>
                <a:cs typeface="Times New Roman"/>
              </a:rPr>
              <a:t>E</a:t>
            </a:r>
            <a:r>
              <a:rPr dirty="0" sz="2200" spc="-285">
                <a:latin typeface="Times New Roman"/>
                <a:cs typeface="Times New Roman"/>
              </a:rPr>
              <a:t>N</a:t>
            </a:r>
            <a:r>
              <a:rPr dirty="0" sz="2200" spc="-80">
                <a:latin typeface="Times New Roman"/>
                <a:cs typeface="Times New Roman"/>
              </a:rPr>
              <a:t>T</a:t>
            </a:r>
            <a:r>
              <a:rPr dirty="0" sz="2200" spc="30">
                <a:latin typeface="Times New Roman"/>
                <a:cs typeface="Times New Roman"/>
              </a:rPr>
              <a:t>E</a:t>
            </a:r>
            <a:r>
              <a:rPr dirty="0" sz="2200" spc="-225">
                <a:latin typeface="Times New Roman"/>
                <a:cs typeface="Times New Roman"/>
              </a:rPr>
              <a:t>R</a:t>
            </a:r>
            <a:r>
              <a:rPr dirty="0" sz="2200" spc="-260">
                <a:latin typeface="Times New Roman"/>
                <a:cs typeface="Times New Roman"/>
              </a:rPr>
              <a:t>T</a:t>
            </a:r>
            <a:r>
              <a:rPr dirty="0" sz="2200" spc="60">
                <a:latin typeface="Times New Roman"/>
                <a:cs typeface="Times New Roman"/>
              </a:rPr>
              <a:t>A</a:t>
            </a:r>
            <a:r>
              <a:rPr dirty="0" sz="2200" spc="-90">
                <a:latin typeface="Times New Roman"/>
                <a:cs typeface="Times New Roman"/>
              </a:rPr>
              <a:t>I</a:t>
            </a:r>
            <a:r>
              <a:rPr dirty="0" sz="2200" spc="-285">
                <a:latin typeface="Times New Roman"/>
                <a:cs typeface="Times New Roman"/>
              </a:rPr>
              <a:t>N</a:t>
            </a:r>
            <a:r>
              <a:rPr dirty="0" sz="2200" spc="-365">
                <a:latin typeface="Times New Roman"/>
                <a:cs typeface="Times New Roman"/>
              </a:rPr>
              <a:t>M</a:t>
            </a:r>
            <a:r>
              <a:rPr dirty="0" sz="2200" spc="5">
                <a:latin typeface="Times New Roman"/>
                <a:cs typeface="Times New Roman"/>
              </a:rPr>
              <a:t>E</a:t>
            </a:r>
            <a:r>
              <a:rPr dirty="0" sz="2200" spc="-285">
                <a:latin typeface="Times New Roman"/>
                <a:cs typeface="Times New Roman"/>
              </a:rPr>
              <a:t>N</a:t>
            </a:r>
            <a:r>
              <a:rPr dirty="0" sz="2200" spc="-5">
                <a:latin typeface="Times New Roman"/>
                <a:cs typeface="Times New Roman"/>
              </a:rPr>
              <a:t>T</a:t>
            </a:r>
            <a:r>
              <a:rPr dirty="0" sz="2200" spc="-225">
                <a:latin typeface="Times New Roman"/>
                <a:cs typeface="Times New Roman"/>
              </a:rPr>
              <a:t> </a:t>
            </a:r>
            <a:r>
              <a:rPr dirty="0" sz="2200" spc="60">
                <a:latin typeface="Times New Roman"/>
                <a:cs typeface="Times New Roman"/>
              </a:rPr>
              <a:t>A</a:t>
            </a:r>
            <a:r>
              <a:rPr dirty="0" sz="2200" spc="-285">
                <a:latin typeface="Times New Roman"/>
                <a:cs typeface="Times New Roman"/>
              </a:rPr>
              <a:t>N</a:t>
            </a:r>
            <a:r>
              <a:rPr dirty="0" sz="2200" spc="-5">
                <a:latin typeface="Times New Roman"/>
                <a:cs typeface="Times New Roman"/>
              </a:rPr>
              <a:t>D</a:t>
            </a:r>
            <a:r>
              <a:rPr dirty="0" sz="2200" spc="-290">
                <a:latin typeface="Times New Roman"/>
                <a:cs typeface="Times New Roman"/>
              </a:rPr>
              <a:t> </a:t>
            </a:r>
            <a:r>
              <a:rPr dirty="0" sz="2200" spc="-200">
                <a:latin typeface="Times New Roman"/>
                <a:cs typeface="Times New Roman"/>
              </a:rPr>
              <a:t>F</a:t>
            </a:r>
            <a:r>
              <a:rPr dirty="0" sz="2200" spc="60">
                <a:latin typeface="Times New Roman"/>
                <a:cs typeface="Times New Roman"/>
              </a:rPr>
              <a:t>A</a:t>
            </a:r>
            <a:r>
              <a:rPr dirty="0" sz="2200" spc="-5">
                <a:latin typeface="Times New Roman"/>
                <a:cs typeface="Times New Roman"/>
              </a:rPr>
              <a:t>S</a:t>
            </a:r>
            <a:r>
              <a:rPr dirty="0" sz="2200" spc="-215">
                <a:latin typeface="Times New Roman"/>
                <a:cs typeface="Times New Roman"/>
              </a:rPr>
              <a:t>H</a:t>
            </a:r>
            <a:r>
              <a:rPr dirty="0" sz="2200" spc="-70">
                <a:latin typeface="Times New Roman"/>
                <a:cs typeface="Times New Roman"/>
              </a:rPr>
              <a:t>I</a:t>
            </a:r>
            <a:r>
              <a:rPr dirty="0" sz="2200" spc="-240">
                <a:latin typeface="Times New Roman"/>
                <a:cs typeface="Times New Roman"/>
              </a:rPr>
              <a:t>O</a:t>
            </a:r>
            <a:r>
              <a:rPr dirty="0" sz="2200" spc="-5">
                <a:latin typeface="Times New Roman"/>
                <a:cs typeface="Times New Roman"/>
              </a:rPr>
              <a:t>N</a:t>
            </a:r>
            <a:r>
              <a:rPr dirty="0" sz="2200" spc="-290">
                <a:latin typeface="Times New Roman"/>
                <a:cs typeface="Times New Roman"/>
              </a:rPr>
              <a:t> </a:t>
            </a:r>
            <a:r>
              <a:rPr dirty="0" sz="2200" spc="-70">
                <a:latin typeface="Times New Roman"/>
                <a:cs typeface="Times New Roman"/>
              </a:rPr>
              <a:t>I</a:t>
            </a:r>
            <a:r>
              <a:rPr dirty="0" sz="2200" spc="-285">
                <a:latin typeface="Times New Roman"/>
                <a:cs typeface="Times New Roman"/>
              </a:rPr>
              <a:t>N</a:t>
            </a:r>
            <a:r>
              <a:rPr dirty="0" sz="2200" spc="-265">
                <a:latin typeface="Times New Roman"/>
                <a:cs typeface="Times New Roman"/>
              </a:rPr>
              <a:t>D</a:t>
            </a:r>
            <a:r>
              <a:rPr dirty="0" sz="2200" spc="-285">
                <a:latin typeface="Times New Roman"/>
                <a:cs typeface="Times New Roman"/>
              </a:rPr>
              <a:t>U</a:t>
            </a:r>
            <a:r>
              <a:rPr dirty="0" sz="2200" spc="-5">
                <a:latin typeface="Times New Roman"/>
                <a:cs typeface="Times New Roman"/>
              </a:rPr>
              <a:t>S</a:t>
            </a:r>
            <a:r>
              <a:rPr dirty="0" sz="2200" spc="-80">
                <a:latin typeface="Times New Roman"/>
                <a:cs typeface="Times New Roman"/>
              </a:rPr>
              <a:t>T</a:t>
            </a:r>
            <a:r>
              <a:rPr dirty="0" sz="2200" spc="-190">
                <a:latin typeface="Times New Roman"/>
                <a:cs typeface="Times New Roman"/>
              </a:rPr>
              <a:t>R</a:t>
            </a:r>
            <a:r>
              <a:rPr dirty="0" sz="2200" spc="-5">
                <a:latin typeface="Times New Roman"/>
                <a:cs typeface="Times New Roman"/>
              </a:rPr>
              <a:t>Y</a:t>
            </a:r>
            <a:r>
              <a:rPr dirty="0" sz="2200" spc="-340">
                <a:latin typeface="Times New Roman"/>
                <a:cs typeface="Times New Roman"/>
              </a:rPr>
              <a:t> </a:t>
            </a:r>
            <a:r>
              <a:rPr dirty="0" sz="2200" spc="-114">
                <a:latin typeface="Times New Roman"/>
                <a:cs typeface="Times New Roman"/>
              </a:rPr>
              <a:t>T</a:t>
            </a:r>
            <a:r>
              <a:rPr dirty="0" sz="2200" spc="-5">
                <a:latin typeface="Times New Roman"/>
                <a:cs typeface="Times New Roman"/>
              </a:rPr>
              <a:t>O  </a:t>
            </a:r>
            <a:r>
              <a:rPr dirty="0" sz="2200" spc="70">
                <a:latin typeface="Times New Roman"/>
                <a:cs typeface="Times New Roman"/>
              </a:rPr>
              <a:t>P</a:t>
            </a:r>
            <a:r>
              <a:rPr dirty="0" sz="2200" spc="-90">
                <a:latin typeface="Times New Roman"/>
                <a:cs typeface="Times New Roman"/>
              </a:rPr>
              <a:t>R</a:t>
            </a:r>
            <a:r>
              <a:rPr dirty="0" sz="2200" spc="30">
                <a:latin typeface="Times New Roman"/>
                <a:cs typeface="Times New Roman"/>
              </a:rPr>
              <a:t>E</a:t>
            </a:r>
            <a:r>
              <a:rPr dirty="0" sz="2200" spc="-30">
                <a:latin typeface="Times New Roman"/>
                <a:cs typeface="Times New Roman"/>
              </a:rPr>
              <a:t>S</a:t>
            </a:r>
            <a:r>
              <a:rPr dirty="0" sz="2200" spc="30">
                <a:latin typeface="Times New Roman"/>
                <a:cs typeface="Times New Roman"/>
              </a:rPr>
              <a:t>E</a:t>
            </a:r>
            <a:r>
              <a:rPr dirty="0" sz="2200" spc="-270">
                <a:latin typeface="Times New Roman"/>
                <a:cs typeface="Times New Roman"/>
              </a:rPr>
              <a:t>R</a:t>
            </a:r>
            <a:r>
              <a:rPr dirty="0" sz="2200" spc="-235">
                <a:latin typeface="Times New Roman"/>
                <a:cs typeface="Times New Roman"/>
              </a:rPr>
              <a:t>V</a:t>
            </a:r>
            <a:r>
              <a:rPr dirty="0" sz="2200" spc="-5">
                <a:latin typeface="Times New Roman"/>
                <a:cs typeface="Times New Roman"/>
              </a:rPr>
              <a:t>E</a:t>
            </a:r>
            <a:r>
              <a:rPr dirty="0" sz="2200" spc="-45">
                <a:latin typeface="Times New Roman"/>
                <a:cs typeface="Times New Roman"/>
              </a:rPr>
              <a:t> </a:t>
            </a:r>
            <a:r>
              <a:rPr dirty="0" sz="2200" spc="-75">
                <a:latin typeface="Times New Roman"/>
                <a:cs typeface="Times New Roman"/>
              </a:rPr>
              <a:t>T</a:t>
            </a:r>
            <a:r>
              <a:rPr dirty="0" sz="2200" spc="-235">
                <a:latin typeface="Times New Roman"/>
                <a:cs typeface="Times New Roman"/>
              </a:rPr>
              <a:t>H</a:t>
            </a:r>
            <a:r>
              <a:rPr dirty="0" sz="2200" spc="-5">
                <a:latin typeface="Times New Roman"/>
                <a:cs typeface="Times New Roman"/>
              </a:rPr>
              <a:t>E</a:t>
            </a:r>
            <a:r>
              <a:rPr dirty="0" sz="2200" spc="25">
                <a:latin typeface="Times New Roman"/>
                <a:cs typeface="Times New Roman"/>
              </a:rPr>
              <a:t> </a:t>
            </a:r>
            <a:r>
              <a:rPr dirty="0" sz="2200" spc="-150">
                <a:latin typeface="Times New Roman"/>
                <a:cs typeface="Times New Roman"/>
              </a:rPr>
              <a:t>L</a:t>
            </a:r>
            <a:r>
              <a:rPr dirty="0" sz="2200" spc="-235">
                <a:latin typeface="Times New Roman"/>
                <a:cs typeface="Times New Roman"/>
              </a:rPr>
              <a:t>O</a:t>
            </a:r>
            <a:r>
              <a:rPr dirty="0" sz="2200" spc="-190">
                <a:latin typeface="Times New Roman"/>
                <a:cs typeface="Times New Roman"/>
              </a:rPr>
              <a:t>C</a:t>
            </a:r>
            <a:r>
              <a:rPr dirty="0" sz="2200" spc="65">
                <a:latin typeface="Times New Roman"/>
                <a:cs typeface="Times New Roman"/>
              </a:rPr>
              <a:t>A</a:t>
            </a:r>
            <a:r>
              <a:rPr dirty="0" sz="2200" spc="-5">
                <a:latin typeface="Times New Roman"/>
                <a:cs typeface="Times New Roman"/>
              </a:rPr>
              <a:t>L</a:t>
            </a:r>
            <a:r>
              <a:rPr dirty="0" sz="2200" spc="-260">
                <a:latin typeface="Times New Roman"/>
                <a:cs typeface="Times New Roman"/>
              </a:rPr>
              <a:t> </a:t>
            </a:r>
            <a:r>
              <a:rPr dirty="0" sz="2200" spc="-190">
                <a:latin typeface="Times New Roman"/>
                <a:cs typeface="Times New Roman"/>
              </a:rPr>
              <a:t>C</a:t>
            </a:r>
            <a:r>
              <a:rPr dirty="0" sz="2200" spc="-285">
                <a:latin typeface="Times New Roman"/>
                <a:cs typeface="Times New Roman"/>
              </a:rPr>
              <a:t>U</a:t>
            </a:r>
            <a:r>
              <a:rPr dirty="0" sz="2200" spc="-355">
                <a:latin typeface="Times New Roman"/>
                <a:cs typeface="Times New Roman"/>
              </a:rPr>
              <a:t>L</a:t>
            </a:r>
            <a:r>
              <a:rPr dirty="0" sz="2200" spc="-75">
                <a:latin typeface="Times New Roman"/>
                <a:cs typeface="Times New Roman"/>
              </a:rPr>
              <a:t>T</a:t>
            </a:r>
            <a:r>
              <a:rPr dirty="0" sz="2200" spc="-260">
                <a:latin typeface="Times New Roman"/>
                <a:cs typeface="Times New Roman"/>
              </a:rPr>
              <a:t>U</a:t>
            </a:r>
            <a:r>
              <a:rPr dirty="0" sz="2200" spc="-90">
                <a:latin typeface="Times New Roman"/>
                <a:cs typeface="Times New Roman"/>
              </a:rPr>
              <a:t>R</a:t>
            </a:r>
            <a:r>
              <a:rPr dirty="0" sz="2200" spc="-5">
                <a:latin typeface="Times New Roman"/>
                <a:cs typeface="Times New Roman"/>
              </a:rPr>
              <a:t>E</a:t>
            </a:r>
            <a:endParaRPr sz="2200">
              <a:latin typeface="Times New Roman"/>
              <a:cs typeface="Times New Roman"/>
            </a:endParaRPr>
          </a:p>
          <a:p>
            <a:pPr marL="542925" marR="43180">
              <a:lnSpc>
                <a:spcPct val="100000"/>
              </a:lnSpc>
            </a:pPr>
            <a:r>
              <a:rPr dirty="0" sz="2200" spc="-5">
                <a:latin typeface="Times New Roman"/>
                <a:cs typeface="Times New Roman"/>
              </a:rPr>
              <a:t>(</a:t>
            </a:r>
            <a:r>
              <a:rPr dirty="0" sz="2200" spc="-325">
                <a:latin typeface="Times New Roman"/>
                <a:cs typeface="Times New Roman"/>
              </a:rPr>
              <a:t> </a:t>
            </a:r>
            <a:r>
              <a:rPr dirty="0" sz="2200" spc="-210">
                <a:latin typeface="Times New Roman"/>
                <a:cs typeface="Times New Roman"/>
              </a:rPr>
              <a:t>BOLLYWOOD)</a:t>
            </a:r>
            <a:r>
              <a:rPr dirty="0" sz="2200" spc="-105">
                <a:latin typeface="Times New Roman"/>
                <a:cs typeface="Times New Roman"/>
              </a:rPr>
              <a:t> </a:t>
            </a:r>
            <a:r>
              <a:rPr dirty="0" sz="2200" spc="-30">
                <a:latin typeface="Times New Roman"/>
                <a:cs typeface="Times New Roman"/>
              </a:rPr>
              <a:t>INTHE</a:t>
            </a:r>
            <a:r>
              <a:rPr dirty="0" sz="2200" spc="25">
                <a:latin typeface="Times New Roman"/>
                <a:cs typeface="Times New Roman"/>
              </a:rPr>
              <a:t> </a:t>
            </a:r>
            <a:r>
              <a:rPr dirty="0" sz="2200" spc="-25">
                <a:latin typeface="Times New Roman"/>
                <a:cs typeface="Times New Roman"/>
              </a:rPr>
              <a:t>ERA</a:t>
            </a:r>
            <a:r>
              <a:rPr dirty="0" sz="2200" spc="-75">
                <a:latin typeface="Times New Roman"/>
                <a:cs typeface="Times New Roman"/>
              </a:rPr>
              <a:t> </a:t>
            </a:r>
            <a:r>
              <a:rPr dirty="0" sz="2200" spc="-120">
                <a:latin typeface="Times New Roman"/>
                <a:cs typeface="Times New Roman"/>
              </a:rPr>
              <a:t>OF</a:t>
            </a:r>
            <a:r>
              <a:rPr dirty="0" sz="2200" spc="-20">
                <a:latin typeface="Times New Roman"/>
                <a:cs typeface="Times New Roman"/>
              </a:rPr>
              <a:t> </a:t>
            </a:r>
            <a:r>
              <a:rPr dirty="0" sz="2200" spc="-85">
                <a:latin typeface="Times New Roman"/>
                <a:cs typeface="Times New Roman"/>
              </a:rPr>
              <a:t>NETFLIX</a:t>
            </a:r>
            <a:r>
              <a:rPr dirty="0" sz="2200" spc="-100">
                <a:latin typeface="Times New Roman"/>
                <a:cs typeface="Times New Roman"/>
              </a:rPr>
              <a:t> </a:t>
            </a:r>
            <a:r>
              <a:rPr dirty="0" sz="2200" spc="-125">
                <a:latin typeface="Times New Roman"/>
                <a:cs typeface="Times New Roman"/>
              </a:rPr>
              <a:t>WITH </a:t>
            </a:r>
            <a:r>
              <a:rPr dirty="0" sz="2200" spc="-535">
                <a:latin typeface="Times New Roman"/>
                <a:cs typeface="Times New Roman"/>
              </a:rPr>
              <a:t> </a:t>
            </a:r>
            <a:r>
              <a:rPr dirty="0" sz="2200" spc="-245">
                <a:latin typeface="Times New Roman"/>
                <a:cs typeface="Times New Roman"/>
              </a:rPr>
              <a:t>L</a:t>
            </a:r>
            <a:r>
              <a:rPr dirty="0" sz="2200" spc="-250">
                <a:latin typeface="Times New Roman"/>
                <a:cs typeface="Times New Roman"/>
              </a:rPr>
              <a:t>O</a:t>
            </a:r>
            <a:r>
              <a:rPr dirty="0" sz="2200" spc="-5">
                <a:latin typeface="Times New Roman"/>
                <a:cs typeface="Times New Roman"/>
              </a:rPr>
              <a:t>W</a:t>
            </a:r>
            <a:r>
              <a:rPr dirty="0" sz="2200" spc="-310">
                <a:latin typeface="Times New Roman"/>
                <a:cs typeface="Times New Roman"/>
              </a:rPr>
              <a:t> </a:t>
            </a:r>
            <a:r>
              <a:rPr dirty="0" sz="2200" spc="-185">
                <a:latin typeface="Times New Roman"/>
                <a:cs typeface="Times New Roman"/>
              </a:rPr>
              <a:t>T</a:t>
            </a:r>
            <a:r>
              <a:rPr dirty="0" sz="2200" spc="-5">
                <a:latin typeface="Times New Roman"/>
                <a:cs typeface="Times New Roman"/>
              </a:rPr>
              <a:t>O</a:t>
            </a:r>
            <a:r>
              <a:rPr dirty="0" sz="2200" spc="-170">
                <a:latin typeface="Times New Roman"/>
                <a:cs typeface="Times New Roman"/>
              </a:rPr>
              <a:t> </a:t>
            </a:r>
            <a:r>
              <a:rPr dirty="0" sz="2200" spc="-275">
                <a:latin typeface="Times New Roman"/>
                <a:cs typeface="Times New Roman"/>
              </a:rPr>
              <a:t>NO</a:t>
            </a:r>
            <a:r>
              <a:rPr dirty="0" sz="2200" spc="-5">
                <a:latin typeface="Times New Roman"/>
                <a:cs typeface="Times New Roman"/>
              </a:rPr>
              <a:t>N</a:t>
            </a:r>
            <a:r>
              <a:rPr dirty="0" sz="2200" spc="-254">
                <a:latin typeface="Times New Roman"/>
                <a:cs typeface="Times New Roman"/>
              </a:rPr>
              <a:t> </a:t>
            </a:r>
            <a:r>
              <a:rPr dirty="0" sz="2200" spc="-100">
                <a:latin typeface="Times New Roman"/>
                <a:cs typeface="Times New Roman"/>
              </a:rPr>
              <a:t>S</a:t>
            </a:r>
            <a:r>
              <a:rPr dirty="0" sz="2200" spc="-105">
                <a:latin typeface="Times New Roman"/>
                <a:cs typeface="Times New Roman"/>
              </a:rPr>
              <a:t>O</a:t>
            </a:r>
            <a:r>
              <a:rPr dirty="0" sz="2200" spc="-105">
                <a:latin typeface="Times New Roman"/>
                <a:cs typeface="Times New Roman"/>
              </a:rPr>
              <a:t>C</a:t>
            </a:r>
            <a:r>
              <a:rPr dirty="0" sz="2200" spc="-100">
                <a:latin typeface="Times New Roman"/>
                <a:cs typeface="Times New Roman"/>
              </a:rPr>
              <a:t>I</a:t>
            </a:r>
            <a:r>
              <a:rPr dirty="0" sz="2200" spc="-105">
                <a:latin typeface="Times New Roman"/>
                <a:cs typeface="Times New Roman"/>
              </a:rPr>
              <a:t>A</a:t>
            </a:r>
            <a:r>
              <a:rPr dirty="0" sz="2200" spc="-5">
                <a:latin typeface="Times New Roman"/>
                <a:cs typeface="Times New Roman"/>
              </a:rPr>
              <a:t>L</a:t>
            </a:r>
            <a:r>
              <a:rPr dirty="0" sz="2200" spc="-190">
                <a:latin typeface="Times New Roman"/>
                <a:cs typeface="Times New Roman"/>
              </a:rPr>
              <a:t> </a:t>
            </a:r>
            <a:r>
              <a:rPr dirty="0" sz="2200" spc="-114">
                <a:latin typeface="Times New Roman"/>
                <a:cs typeface="Times New Roman"/>
              </a:rPr>
              <a:t>I</a:t>
            </a:r>
            <a:r>
              <a:rPr dirty="0" sz="2200" spc="-114">
                <a:latin typeface="Times New Roman"/>
                <a:cs typeface="Times New Roman"/>
              </a:rPr>
              <a:t>N</a:t>
            </a:r>
            <a:r>
              <a:rPr dirty="0" sz="2200" spc="-114">
                <a:latin typeface="Times New Roman"/>
                <a:cs typeface="Times New Roman"/>
              </a:rPr>
              <a:t>TER</a:t>
            </a:r>
            <a:r>
              <a:rPr dirty="0" sz="2200" spc="-114">
                <a:latin typeface="Times New Roman"/>
                <a:cs typeface="Times New Roman"/>
              </a:rPr>
              <a:t>A</a:t>
            </a:r>
            <a:r>
              <a:rPr dirty="0" sz="2200" spc="-114">
                <a:latin typeface="Times New Roman"/>
                <a:cs typeface="Times New Roman"/>
              </a:rPr>
              <a:t>CT</a:t>
            </a:r>
            <a:r>
              <a:rPr dirty="0" sz="2200" spc="-100">
                <a:latin typeface="Times New Roman"/>
                <a:cs typeface="Times New Roman"/>
              </a:rPr>
              <a:t>I</a:t>
            </a:r>
            <a:r>
              <a:rPr dirty="0" sz="2200" spc="-114">
                <a:latin typeface="Times New Roman"/>
                <a:cs typeface="Times New Roman"/>
              </a:rPr>
              <a:t>ON</a:t>
            </a:r>
            <a:r>
              <a:rPr dirty="0" sz="2200" spc="-5">
                <a:latin typeface="Times New Roman"/>
                <a:cs typeface="Times New Roman"/>
              </a:rPr>
              <a:t>.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dirty="0" sz="1550" spc="-5">
                <a:latin typeface="Calibri"/>
                <a:cs typeface="Calibri"/>
              </a:rPr>
              <a:t>Image</a:t>
            </a:r>
            <a:r>
              <a:rPr dirty="0" sz="1550" spc="5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Source:</a:t>
            </a:r>
            <a:r>
              <a:rPr dirty="0" sz="1550" spc="-20">
                <a:latin typeface="Calibri"/>
                <a:cs typeface="Calibri"/>
              </a:rPr>
              <a:t> </a:t>
            </a:r>
            <a:r>
              <a:rPr dirty="0" sz="1550" spc="5">
                <a:latin typeface="Calibri"/>
                <a:cs typeface="Calibri"/>
              </a:rPr>
              <a:t>Google</a:t>
            </a:r>
            <a:r>
              <a:rPr dirty="0" sz="1550" spc="-20">
                <a:latin typeface="Calibri"/>
                <a:cs typeface="Calibri"/>
              </a:rPr>
              <a:t> </a:t>
            </a:r>
            <a:r>
              <a:rPr dirty="0" sz="1550" spc="-5">
                <a:latin typeface="Calibri"/>
                <a:cs typeface="Calibri"/>
              </a:rPr>
              <a:t>Images</a:t>
            </a:r>
            <a:endParaRPr sz="15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7824" y="1970532"/>
            <a:ext cx="8968740" cy="439674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08579" y="1128776"/>
            <a:ext cx="5137150" cy="6654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150">
                <a:solidFill>
                  <a:srgbClr val="000000"/>
                </a:solidFill>
              </a:rPr>
              <a:t>A</a:t>
            </a:r>
            <a:r>
              <a:rPr dirty="0" spc="-509">
                <a:solidFill>
                  <a:srgbClr val="000000"/>
                </a:solidFill>
              </a:rPr>
              <a:t>N</a:t>
            </a:r>
            <a:r>
              <a:rPr dirty="0" spc="-425">
                <a:solidFill>
                  <a:srgbClr val="000000"/>
                </a:solidFill>
              </a:rPr>
              <a:t>O</a:t>
            </a:r>
            <a:r>
              <a:rPr dirty="0" spc="-670">
                <a:solidFill>
                  <a:srgbClr val="000000"/>
                </a:solidFill>
              </a:rPr>
              <a:t>M</a:t>
            </a:r>
            <a:r>
              <a:rPr dirty="0" spc="155">
                <a:solidFill>
                  <a:srgbClr val="000000"/>
                </a:solidFill>
              </a:rPr>
              <a:t>A</a:t>
            </a:r>
            <a:r>
              <a:rPr dirty="0" spc="-250">
                <a:solidFill>
                  <a:srgbClr val="000000"/>
                </a:solidFill>
              </a:rPr>
              <a:t>L</a:t>
            </a:r>
            <a:r>
              <a:rPr dirty="0" spc="-140">
                <a:solidFill>
                  <a:srgbClr val="000000"/>
                </a:solidFill>
              </a:rPr>
              <a:t>I</a:t>
            </a:r>
            <a:r>
              <a:rPr dirty="0" spc="85">
                <a:solidFill>
                  <a:srgbClr val="000000"/>
                </a:solidFill>
              </a:rPr>
              <a:t>E</a:t>
            </a:r>
            <a:r>
              <a:rPr dirty="0" spc="-5">
                <a:solidFill>
                  <a:srgbClr val="000000"/>
                </a:solidFill>
              </a:rPr>
              <a:t>S</a:t>
            </a:r>
            <a:r>
              <a:rPr dirty="0" spc="-30">
                <a:solidFill>
                  <a:srgbClr val="000000"/>
                </a:solidFill>
              </a:rPr>
              <a:t> </a:t>
            </a:r>
            <a:r>
              <a:rPr dirty="0" spc="-140">
                <a:solidFill>
                  <a:srgbClr val="000000"/>
                </a:solidFill>
              </a:rPr>
              <a:t>I</a:t>
            </a:r>
            <a:r>
              <a:rPr dirty="0" spc="-5">
                <a:solidFill>
                  <a:srgbClr val="000000"/>
                </a:solidFill>
              </a:rPr>
              <a:t>N</a:t>
            </a:r>
            <a:r>
              <a:rPr dirty="0" spc="-495">
                <a:solidFill>
                  <a:srgbClr val="000000"/>
                </a:solidFill>
              </a:rPr>
              <a:t> </a:t>
            </a:r>
            <a:r>
              <a:rPr dirty="0" spc="-470">
                <a:solidFill>
                  <a:srgbClr val="000000"/>
                </a:solidFill>
              </a:rPr>
              <a:t>D</a:t>
            </a:r>
            <a:r>
              <a:rPr dirty="0" spc="114">
                <a:solidFill>
                  <a:srgbClr val="000000"/>
                </a:solidFill>
              </a:rPr>
              <a:t>A</a:t>
            </a:r>
            <a:r>
              <a:rPr dirty="0" spc="-120">
                <a:solidFill>
                  <a:srgbClr val="000000"/>
                </a:solidFill>
              </a:rPr>
              <a:t>T</a:t>
            </a:r>
            <a:r>
              <a:rPr dirty="0" spc="-5">
                <a:solidFill>
                  <a:srgbClr val="000000"/>
                </a:solidFill>
              </a:rPr>
              <a:t>A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27908" y="3260852"/>
            <a:ext cx="4114165" cy="91821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5850" spc="-500" b="1">
                <a:solidFill>
                  <a:srgbClr val="000000"/>
                </a:solidFill>
                <a:latin typeface="Times New Roman"/>
                <a:cs typeface="Times New Roman"/>
              </a:rPr>
              <a:t>T</a:t>
            </a:r>
            <a:r>
              <a:rPr dirty="0" sz="5850" spc="-844" b="1">
                <a:solidFill>
                  <a:srgbClr val="000000"/>
                </a:solidFill>
                <a:latin typeface="Times New Roman"/>
                <a:cs typeface="Times New Roman"/>
              </a:rPr>
              <a:t>H</a:t>
            </a:r>
            <a:r>
              <a:rPr dirty="0" sz="5850" spc="235" b="1">
                <a:solidFill>
                  <a:srgbClr val="000000"/>
                </a:solidFill>
                <a:latin typeface="Times New Roman"/>
                <a:cs typeface="Times New Roman"/>
              </a:rPr>
              <a:t>A</a:t>
            </a:r>
            <a:r>
              <a:rPr dirty="0" sz="5850" spc="-700" b="1">
                <a:solidFill>
                  <a:srgbClr val="000000"/>
                </a:solidFill>
                <a:latin typeface="Times New Roman"/>
                <a:cs typeface="Times New Roman"/>
              </a:rPr>
              <a:t>N</a:t>
            </a:r>
            <a:r>
              <a:rPr dirty="0" sz="5850" b="1">
                <a:solidFill>
                  <a:srgbClr val="000000"/>
                </a:solidFill>
                <a:latin typeface="Times New Roman"/>
                <a:cs typeface="Times New Roman"/>
              </a:rPr>
              <a:t>K</a:t>
            </a:r>
            <a:r>
              <a:rPr dirty="0" sz="5850" spc="-630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5850" spc="-470" b="1">
                <a:solidFill>
                  <a:srgbClr val="000000"/>
                </a:solidFill>
                <a:latin typeface="Times New Roman"/>
                <a:cs typeface="Times New Roman"/>
              </a:rPr>
              <a:t>Y</a:t>
            </a:r>
            <a:r>
              <a:rPr dirty="0" sz="5850" spc="-850" b="1">
                <a:solidFill>
                  <a:srgbClr val="000000"/>
                </a:solidFill>
                <a:latin typeface="Times New Roman"/>
                <a:cs typeface="Times New Roman"/>
              </a:rPr>
              <a:t>O</a:t>
            </a:r>
            <a:r>
              <a:rPr dirty="0" sz="5850" b="1">
                <a:solidFill>
                  <a:srgbClr val="000000"/>
                </a:solidFill>
                <a:latin typeface="Times New Roman"/>
                <a:cs typeface="Times New Roman"/>
              </a:rPr>
              <a:t>U</a:t>
            </a:r>
            <a:endParaRPr sz="58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335" y="772667"/>
            <a:ext cx="10648188" cy="601370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27642"/>
            <a:ext cx="10692130" cy="459105"/>
            <a:chOff x="0" y="6327642"/>
            <a:chExt cx="10692130" cy="459105"/>
          </a:xfrm>
        </p:grpSpPr>
        <p:sp>
          <p:nvSpPr>
            <p:cNvPr id="3" name="object 3"/>
            <p:cNvSpPr/>
            <p:nvPr/>
          </p:nvSpPr>
          <p:spPr>
            <a:xfrm>
              <a:off x="0" y="6387083"/>
              <a:ext cx="10692130" cy="399415"/>
            </a:xfrm>
            <a:custGeom>
              <a:avLst/>
              <a:gdLst/>
              <a:ahLst/>
              <a:cxnLst/>
              <a:rect l="l" t="t" r="r" b="b"/>
              <a:pathLst>
                <a:path w="10692130" h="399415">
                  <a:moveTo>
                    <a:pt x="10692003" y="0"/>
                  </a:moveTo>
                  <a:lnTo>
                    <a:pt x="0" y="0"/>
                  </a:lnTo>
                  <a:lnTo>
                    <a:pt x="0" y="399160"/>
                  </a:lnTo>
                  <a:lnTo>
                    <a:pt x="10692003" y="399160"/>
                  </a:lnTo>
                  <a:lnTo>
                    <a:pt x="10692003" y="0"/>
                  </a:lnTo>
                  <a:close/>
                </a:path>
              </a:pathLst>
            </a:custGeom>
            <a:solidFill>
              <a:srgbClr val="BB562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6327642"/>
              <a:ext cx="10692130" cy="57785"/>
            </a:xfrm>
            <a:custGeom>
              <a:avLst/>
              <a:gdLst/>
              <a:ahLst/>
              <a:cxnLst/>
              <a:rect l="l" t="t" r="r" b="b"/>
              <a:pathLst>
                <a:path w="10692130" h="57785">
                  <a:moveTo>
                    <a:pt x="10692003" y="0"/>
                  </a:moveTo>
                  <a:lnTo>
                    <a:pt x="0" y="0"/>
                  </a:lnTo>
                  <a:lnTo>
                    <a:pt x="0" y="57409"/>
                  </a:lnTo>
                  <a:lnTo>
                    <a:pt x="10692003" y="57409"/>
                  </a:lnTo>
                  <a:lnTo>
                    <a:pt x="10692003" y="0"/>
                  </a:lnTo>
                  <a:close/>
                </a:path>
              </a:pathLst>
            </a:custGeom>
            <a:solidFill>
              <a:srgbClr val="E3831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/>
          <p:nvPr/>
        </p:nvSpPr>
        <p:spPr>
          <a:xfrm>
            <a:off x="1046988" y="2296667"/>
            <a:ext cx="8741410" cy="0"/>
          </a:xfrm>
          <a:custGeom>
            <a:avLst/>
            <a:gdLst/>
            <a:ahLst/>
            <a:cxnLst/>
            <a:rect l="l" t="t" r="r" b="b"/>
            <a:pathLst>
              <a:path w="8741410" h="0">
                <a:moveTo>
                  <a:pt x="0" y="0"/>
                </a:moveTo>
                <a:lnTo>
                  <a:pt x="8741283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532889" y="2974975"/>
            <a:ext cx="7630159" cy="1564640"/>
          </a:xfrm>
          <a:prstGeom prst="rect"/>
        </p:spPr>
        <p:txBody>
          <a:bodyPr wrap="square" lIns="0" tIns="103505" rIns="0" bIns="0" rtlCol="0" vert="horz">
            <a:spAutoFit/>
          </a:bodyPr>
          <a:lstStyle/>
          <a:p>
            <a:pPr algn="ctr" marL="12700" marR="5080" indent="5080">
              <a:lnSpc>
                <a:spcPts val="3800"/>
              </a:lnSpc>
              <a:spcBef>
                <a:spcPts val="815"/>
              </a:spcBef>
            </a:pPr>
            <a:r>
              <a:rPr dirty="0" sz="3750" spc="105"/>
              <a:t>A</a:t>
            </a:r>
            <a:r>
              <a:rPr dirty="0" sz="3750" spc="-530"/>
              <a:t>N</a:t>
            </a:r>
            <a:r>
              <a:rPr dirty="0" sz="3750" spc="105"/>
              <a:t>A</a:t>
            </a:r>
            <a:r>
              <a:rPr dirty="0" sz="3750" spc="-305"/>
              <a:t>L</a:t>
            </a:r>
            <a:r>
              <a:rPr dirty="0" sz="3750" spc="-335"/>
              <a:t>Y</a:t>
            </a:r>
            <a:r>
              <a:rPr dirty="0" sz="3750" spc="-65"/>
              <a:t>S</a:t>
            </a:r>
            <a:r>
              <a:rPr dirty="0" sz="3750" spc="-125"/>
              <a:t>I</a:t>
            </a:r>
            <a:r>
              <a:rPr dirty="0" sz="3750"/>
              <a:t>S</a:t>
            </a:r>
            <a:r>
              <a:rPr dirty="0" sz="3750" spc="-65"/>
              <a:t> </a:t>
            </a:r>
            <a:r>
              <a:rPr dirty="0" sz="3750" spc="-420"/>
              <a:t>O</a:t>
            </a:r>
            <a:r>
              <a:rPr dirty="0" sz="3750"/>
              <a:t>F</a:t>
            </a:r>
            <a:r>
              <a:rPr dirty="0" sz="3750" spc="-90"/>
              <a:t> </a:t>
            </a:r>
            <a:r>
              <a:rPr dirty="0" sz="3750" spc="-5"/>
              <a:t>E</a:t>
            </a:r>
            <a:r>
              <a:rPr dirty="0" sz="3750" spc="-305"/>
              <a:t>L</a:t>
            </a:r>
            <a:r>
              <a:rPr dirty="0" sz="3750" spc="-5"/>
              <a:t>E</a:t>
            </a:r>
            <a:r>
              <a:rPr dirty="0" sz="3750" spc="-360"/>
              <a:t>C</a:t>
            </a:r>
            <a:r>
              <a:rPr dirty="0" sz="3750" spc="-160"/>
              <a:t>T</a:t>
            </a:r>
            <a:r>
              <a:rPr dirty="0" sz="3750" spc="-170"/>
              <a:t>R</a:t>
            </a:r>
            <a:r>
              <a:rPr dirty="0" sz="3750" spc="-160"/>
              <a:t>I</a:t>
            </a:r>
            <a:r>
              <a:rPr dirty="0" sz="3750" spc="-360"/>
              <a:t>C</a:t>
            </a:r>
            <a:r>
              <a:rPr dirty="0" sz="3750" spc="-160"/>
              <a:t>IT</a:t>
            </a:r>
            <a:r>
              <a:rPr dirty="0" sz="3750"/>
              <a:t>Y</a:t>
            </a:r>
            <a:r>
              <a:rPr dirty="0" sz="3750" spc="-365"/>
              <a:t> </a:t>
            </a:r>
            <a:r>
              <a:rPr dirty="0" sz="3750" spc="-455"/>
              <a:t>U</a:t>
            </a:r>
            <a:r>
              <a:rPr dirty="0" sz="3750" spc="-495"/>
              <a:t>N</a:t>
            </a:r>
            <a:r>
              <a:rPr dirty="0" sz="3750" spc="-160"/>
              <a:t>IT</a:t>
            </a:r>
            <a:r>
              <a:rPr dirty="0" sz="3750"/>
              <a:t>S  </a:t>
            </a:r>
            <a:r>
              <a:rPr dirty="0" sz="3750" spc="-360"/>
              <a:t>C</a:t>
            </a:r>
            <a:r>
              <a:rPr dirty="0" sz="3750" spc="-420"/>
              <a:t>O</a:t>
            </a:r>
            <a:r>
              <a:rPr dirty="0" sz="3750" spc="-495"/>
              <a:t>N</a:t>
            </a:r>
            <a:r>
              <a:rPr dirty="0" sz="3750" spc="-60"/>
              <a:t>S</a:t>
            </a:r>
            <a:r>
              <a:rPr dirty="0" sz="3750" spc="-459"/>
              <a:t>U</a:t>
            </a:r>
            <a:r>
              <a:rPr dirty="0" sz="3750" spc="-630"/>
              <a:t>M</a:t>
            </a:r>
            <a:r>
              <a:rPr dirty="0" sz="3750" spc="-5"/>
              <a:t>E</a:t>
            </a:r>
            <a:r>
              <a:rPr dirty="0" sz="3750"/>
              <a:t>D</a:t>
            </a:r>
            <a:r>
              <a:rPr dirty="0" sz="3750" spc="-484"/>
              <a:t> </a:t>
            </a:r>
            <a:r>
              <a:rPr dirty="0" sz="3750" spc="-130"/>
              <a:t>B</a:t>
            </a:r>
            <a:r>
              <a:rPr dirty="0" sz="3750"/>
              <a:t>Y</a:t>
            </a:r>
            <a:r>
              <a:rPr dirty="0" sz="3750" spc="-390"/>
              <a:t> </a:t>
            </a:r>
            <a:r>
              <a:rPr dirty="0" sz="3750" spc="-370"/>
              <a:t>H</a:t>
            </a:r>
            <a:r>
              <a:rPr dirty="0" sz="3750" spc="-420"/>
              <a:t>O</a:t>
            </a:r>
            <a:r>
              <a:rPr dirty="0" sz="3750" spc="-495"/>
              <a:t>U</a:t>
            </a:r>
            <a:r>
              <a:rPr dirty="0" sz="3750" spc="-25"/>
              <a:t>S</a:t>
            </a:r>
            <a:r>
              <a:rPr dirty="0" sz="3750" spc="-40"/>
              <a:t>E</a:t>
            </a:r>
            <a:r>
              <a:rPr dirty="0" sz="3750" spc="-375"/>
              <a:t>H</a:t>
            </a:r>
            <a:r>
              <a:rPr dirty="0" sz="3750" spc="-420"/>
              <a:t>O</a:t>
            </a:r>
            <a:r>
              <a:rPr dirty="0" sz="3750" spc="-300"/>
              <a:t>L</a:t>
            </a:r>
            <a:r>
              <a:rPr dirty="0" sz="3750" spc="-459"/>
              <a:t>D</a:t>
            </a:r>
            <a:r>
              <a:rPr dirty="0" sz="3750"/>
              <a:t>S  </a:t>
            </a:r>
            <a:r>
              <a:rPr dirty="0" sz="3750" spc="-490"/>
              <a:t>D</a:t>
            </a:r>
            <a:r>
              <a:rPr dirty="0" sz="3750" spc="-455"/>
              <a:t>U</a:t>
            </a:r>
            <a:r>
              <a:rPr dirty="0" sz="3750" spc="-165"/>
              <a:t>R</a:t>
            </a:r>
            <a:r>
              <a:rPr dirty="0" sz="3750" spc="-160"/>
              <a:t>I</a:t>
            </a:r>
            <a:r>
              <a:rPr dirty="0" sz="3750" spc="-490"/>
              <a:t>N</a:t>
            </a:r>
            <a:r>
              <a:rPr dirty="0" sz="3750" spc="5"/>
              <a:t>G</a:t>
            </a:r>
            <a:r>
              <a:rPr dirty="0" sz="3750" spc="-220"/>
              <a:t> </a:t>
            </a:r>
            <a:r>
              <a:rPr dirty="0" sz="3750" spc="95"/>
              <a:t>P</a:t>
            </a:r>
            <a:r>
              <a:rPr dirty="0" sz="3750" spc="-130"/>
              <a:t>R</a:t>
            </a:r>
            <a:r>
              <a:rPr dirty="0" sz="3750" spc="-35"/>
              <a:t>E</a:t>
            </a:r>
            <a:r>
              <a:rPr dirty="0" sz="3750" spc="-90"/>
              <a:t>-</a:t>
            </a:r>
            <a:r>
              <a:rPr dirty="0" sz="3750" spc="-355"/>
              <a:t>C</a:t>
            </a:r>
            <a:r>
              <a:rPr dirty="0" sz="3750" spc="-420"/>
              <a:t>OV</a:t>
            </a:r>
            <a:r>
              <a:rPr dirty="0" sz="3750" spc="-160"/>
              <a:t>I</a:t>
            </a:r>
            <a:r>
              <a:rPr dirty="0" sz="3750" spc="5"/>
              <a:t>D</a:t>
            </a:r>
            <a:r>
              <a:rPr dirty="0" sz="3750" spc="-495"/>
              <a:t> </a:t>
            </a:r>
            <a:r>
              <a:rPr dirty="0" sz="3750" spc="110"/>
              <a:t>A</a:t>
            </a:r>
            <a:r>
              <a:rPr dirty="0" sz="3750" spc="-525"/>
              <a:t>N</a:t>
            </a:r>
            <a:r>
              <a:rPr dirty="0" sz="3750" spc="5"/>
              <a:t>D</a:t>
            </a:r>
            <a:r>
              <a:rPr dirty="0" sz="3750" spc="-484"/>
              <a:t> </a:t>
            </a:r>
            <a:r>
              <a:rPr dirty="0" sz="3750" spc="-355"/>
              <a:t>C</a:t>
            </a:r>
            <a:r>
              <a:rPr dirty="0" sz="3750" spc="-420"/>
              <a:t>OV</a:t>
            </a:r>
            <a:r>
              <a:rPr dirty="0" sz="3750" spc="-160"/>
              <a:t>I</a:t>
            </a:r>
            <a:r>
              <a:rPr dirty="0" sz="3750" spc="5"/>
              <a:t>D</a:t>
            </a:r>
            <a:r>
              <a:rPr dirty="0" sz="3750" spc="-530"/>
              <a:t> </a:t>
            </a:r>
            <a:r>
              <a:rPr dirty="0" sz="3750" spc="-160"/>
              <a:t>TI</a:t>
            </a:r>
            <a:r>
              <a:rPr dirty="0" sz="3750" spc="-625"/>
              <a:t>M</a:t>
            </a:r>
            <a:r>
              <a:rPr dirty="0" sz="3750" spc="5"/>
              <a:t>E</a:t>
            </a:r>
            <a:endParaRPr sz="375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68115" y="1130300"/>
            <a:ext cx="3806825" cy="6654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E</a:t>
            </a:r>
            <a:r>
              <a:rPr dirty="0" spc="120"/>
              <a:t>A</a:t>
            </a:r>
            <a:r>
              <a:rPr dirty="0" spc="-200"/>
              <a:t>R</a:t>
            </a:r>
            <a:r>
              <a:rPr dirty="0" spc="-300"/>
              <a:t>L</a:t>
            </a:r>
            <a:r>
              <a:rPr dirty="0" spc="-5"/>
              <a:t>Y</a:t>
            </a:r>
            <a:r>
              <a:rPr dirty="0" spc="-425"/>
              <a:t> </a:t>
            </a:r>
            <a:r>
              <a:rPr dirty="0" spc="-65"/>
              <a:t>S</a:t>
            </a:r>
            <a:r>
              <a:rPr dirty="0" spc="-170"/>
              <a:t>T</a:t>
            </a:r>
            <a:r>
              <a:rPr dirty="0" spc="70"/>
              <a:t>A</a:t>
            </a:r>
            <a:r>
              <a:rPr dirty="0" spc="-220"/>
              <a:t>G</a:t>
            </a:r>
            <a:r>
              <a:rPr dirty="0" spc="-5"/>
              <a:t>ES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627" y="2461260"/>
            <a:ext cx="2967228" cy="2418588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52004" y="2461260"/>
            <a:ext cx="2971800" cy="2418588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3494023" y="2618358"/>
            <a:ext cx="3516629" cy="2921000"/>
          </a:xfrm>
          <a:prstGeom prst="rect">
            <a:avLst/>
          </a:prstGeom>
        </p:spPr>
        <p:txBody>
          <a:bodyPr wrap="square" lIns="0" tIns="7620" rIns="0" bIns="0" rtlCol="0" vert="horz">
            <a:spAutoFit/>
          </a:bodyPr>
          <a:lstStyle/>
          <a:p>
            <a:pPr marL="262255" marR="5080" indent="-250190">
              <a:lnSpc>
                <a:spcPct val="101899"/>
              </a:lnSpc>
              <a:spcBef>
                <a:spcPts val="60"/>
              </a:spcBef>
              <a:buFont typeface="Arial MT"/>
              <a:buChar char="•"/>
              <a:tabLst>
                <a:tab pos="262255" algn="l"/>
                <a:tab pos="262890" algn="l"/>
              </a:tabLst>
            </a:pPr>
            <a:r>
              <a:rPr dirty="0" sz="1550" spc="-40">
                <a:latin typeface="Calibri"/>
                <a:cs typeface="Calibri"/>
              </a:rPr>
              <a:t>We</a:t>
            </a:r>
            <a:r>
              <a:rPr dirty="0" sz="1550" spc="-25">
                <a:latin typeface="Calibri"/>
                <a:cs typeface="Calibri"/>
              </a:rPr>
              <a:t> </a:t>
            </a:r>
            <a:r>
              <a:rPr dirty="0" sz="1550" spc="-5">
                <a:latin typeface="Calibri"/>
                <a:cs typeface="Calibri"/>
              </a:rPr>
              <a:t>can </a:t>
            </a:r>
            <a:r>
              <a:rPr dirty="0" sz="1550" spc="5">
                <a:latin typeface="Calibri"/>
                <a:cs typeface="Calibri"/>
              </a:rPr>
              <a:t>clearly</a:t>
            </a:r>
            <a:r>
              <a:rPr dirty="0" sz="1550" spc="-5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see</a:t>
            </a:r>
            <a:r>
              <a:rPr dirty="0" sz="1550" spc="10">
                <a:latin typeface="Calibri"/>
                <a:cs typeface="Calibri"/>
              </a:rPr>
              <a:t> </a:t>
            </a:r>
            <a:r>
              <a:rPr dirty="0" sz="1550" spc="-5">
                <a:latin typeface="Calibri"/>
                <a:cs typeface="Calibri"/>
              </a:rPr>
              <a:t>from</a:t>
            </a:r>
            <a:r>
              <a:rPr dirty="0" sz="1550" spc="15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the</a:t>
            </a:r>
            <a:r>
              <a:rPr dirty="0" sz="1550" spc="40">
                <a:latin typeface="Calibri"/>
                <a:cs typeface="Calibri"/>
              </a:rPr>
              <a:t> </a:t>
            </a:r>
            <a:r>
              <a:rPr dirty="0" sz="1550" spc="-5">
                <a:latin typeface="Calibri"/>
                <a:cs typeface="Calibri"/>
              </a:rPr>
              <a:t>plots</a:t>
            </a:r>
            <a:r>
              <a:rPr dirty="0" sz="1550" spc="5">
                <a:latin typeface="Calibri"/>
                <a:cs typeface="Calibri"/>
              </a:rPr>
              <a:t> </a:t>
            </a:r>
            <a:r>
              <a:rPr dirty="0" sz="1550" spc="-5">
                <a:latin typeface="Calibri"/>
                <a:cs typeface="Calibri"/>
              </a:rPr>
              <a:t>that </a:t>
            </a:r>
            <a:r>
              <a:rPr dirty="0" sz="1550">
                <a:latin typeface="Calibri"/>
                <a:cs typeface="Calibri"/>
              </a:rPr>
              <a:t> the</a:t>
            </a:r>
            <a:r>
              <a:rPr dirty="0" sz="1550" spc="10">
                <a:latin typeface="Calibri"/>
                <a:cs typeface="Calibri"/>
              </a:rPr>
              <a:t> </a:t>
            </a:r>
            <a:r>
              <a:rPr dirty="0" sz="1550" spc="5">
                <a:latin typeface="Calibri"/>
                <a:cs typeface="Calibri"/>
              </a:rPr>
              <a:t>electricity</a:t>
            </a:r>
            <a:r>
              <a:rPr dirty="0" sz="1550" spc="-30">
                <a:latin typeface="Calibri"/>
                <a:cs typeface="Calibri"/>
              </a:rPr>
              <a:t> </a:t>
            </a:r>
            <a:r>
              <a:rPr dirty="0" sz="1550" spc="-5">
                <a:latin typeface="Calibri"/>
                <a:cs typeface="Calibri"/>
              </a:rPr>
              <a:t>units</a:t>
            </a:r>
            <a:r>
              <a:rPr dirty="0" sz="1550" spc="15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used</a:t>
            </a:r>
            <a:r>
              <a:rPr dirty="0" sz="1550" spc="25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per</a:t>
            </a:r>
            <a:r>
              <a:rPr dirty="0" sz="1550" spc="20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member</a:t>
            </a:r>
            <a:r>
              <a:rPr dirty="0" sz="1550" spc="55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in </a:t>
            </a:r>
            <a:r>
              <a:rPr dirty="0" sz="1550" spc="-340">
                <a:latin typeface="Calibri"/>
                <a:cs typeface="Calibri"/>
              </a:rPr>
              <a:t> </a:t>
            </a:r>
            <a:r>
              <a:rPr dirty="0" sz="1550" spc="-5">
                <a:latin typeface="Calibri"/>
                <a:cs typeface="Calibri"/>
              </a:rPr>
              <a:t>a</a:t>
            </a:r>
            <a:r>
              <a:rPr dirty="0" sz="1550" spc="15">
                <a:latin typeface="Calibri"/>
                <a:cs typeface="Calibri"/>
              </a:rPr>
              <a:t> </a:t>
            </a:r>
            <a:r>
              <a:rPr dirty="0" sz="1550" spc="5">
                <a:latin typeface="Calibri"/>
                <a:cs typeface="Calibri"/>
              </a:rPr>
              <a:t>household</a:t>
            </a:r>
            <a:r>
              <a:rPr dirty="0" sz="1550" spc="-20">
                <a:latin typeface="Calibri"/>
                <a:cs typeface="Calibri"/>
              </a:rPr>
              <a:t> </a:t>
            </a:r>
            <a:r>
              <a:rPr dirty="0" sz="1550" spc="5">
                <a:latin typeface="Calibri"/>
                <a:cs typeface="Calibri"/>
              </a:rPr>
              <a:t>has</a:t>
            </a:r>
            <a:r>
              <a:rPr dirty="0" sz="1550" spc="-10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increased</a:t>
            </a:r>
            <a:r>
              <a:rPr dirty="0" sz="1550" spc="15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in</a:t>
            </a:r>
            <a:r>
              <a:rPr dirty="0" sz="1550" spc="5">
                <a:latin typeface="Calibri"/>
                <a:cs typeface="Calibri"/>
              </a:rPr>
              <a:t> </a:t>
            </a:r>
            <a:r>
              <a:rPr dirty="0" sz="1550" spc="10">
                <a:latin typeface="Calibri"/>
                <a:cs typeface="Calibri"/>
              </a:rPr>
              <a:t>2020</a:t>
            </a:r>
            <a:r>
              <a:rPr dirty="0" sz="1550" spc="50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as </a:t>
            </a:r>
            <a:r>
              <a:rPr dirty="0" sz="1550" spc="5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compared</a:t>
            </a:r>
            <a:r>
              <a:rPr dirty="0" sz="1550" spc="-20">
                <a:latin typeface="Calibri"/>
                <a:cs typeface="Calibri"/>
              </a:rPr>
              <a:t> </a:t>
            </a:r>
            <a:r>
              <a:rPr dirty="0" sz="1550" spc="-10">
                <a:latin typeface="Calibri"/>
                <a:cs typeface="Calibri"/>
              </a:rPr>
              <a:t>to</a:t>
            </a:r>
            <a:r>
              <a:rPr dirty="0" sz="1550" spc="5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2019.</a:t>
            </a:r>
            <a:endParaRPr sz="1550">
              <a:latin typeface="Calibri"/>
              <a:cs typeface="Calibri"/>
            </a:endParaRPr>
          </a:p>
          <a:p>
            <a:pPr marL="262255" indent="-250190">
              <a:lnSpc>
                <a:spcPct val="100000"/>
              </a:lnSpc>
              <a:spcBef>
                <a:spcPts val="35"/>
              </a:spcBef>
              <a:buFont typeface="Arial MT"/>
              <a:buChar char="•"/>
              <a:tabLst>
                <a:tab pos="262255" algn="l"/>
                <a:tab pos="262890" algn="l"/>
              </a:tabLst>
            </a:pPr>
            <a:r>
              <a:rPr dirty="0" sz="1550" spc="5">
                <a:latin typeface="Calibri"/>
                <a:cs typeface="Calibri"/>
              </a:rPr>
              <a:t>The</a:t>
            </a:r>
            <a:r>
              <a:rPr dirty="0" sz="1550">
                <a:latin typeface="Calibri"/>
                <a:cs typeface="Calibri"/>
              </a:rPr>
              <a:t> </a:t>
            </a:r>
            <a:r>
              <a:rPr dirty="0" sz="1550" spc="5">
                <a:latin typeface="Calibri"/>
                <a:cs typeface="Calibri"/>
              </a:rPr>
              <a:t>units</a:t>
            </a:r>
            <a:r>
              <a:rPr dirty="0" sz="1550" spc="-5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consumed</a:t>
            </a:r>
            <a:r>
              <a:rPr dirty="0" sz="1550" spc="-20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also</a:t>
            </a:r>
            <a:r>
              <a:rPr dirty="0" sz="1550" spc="20">
                <a:latin typeface="Calibri"/>
                <a:cs typeface="Calibri"/>
              </a:rPr>
              <a:t> </a:t>
            </a:r>
            <a:r>
              <a:rPr dirty="0" sz="1550" spc="5">
                <a:latin typeface="Calibri"/>
                <a:cs typeface="Calibri"/>
              </a:rPr>
              <a:t>depend</a:t>
            </a:r>
            <a:r>
              <a:rPr dirty="0" sz="1550" spc="40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on</a:t>
            </a:r>
            <a:endParaRPr sz="1550">
              <a:latin typeface="Calibri"/>
              <a:cs typeface="Calibri"/>
            </a:endParaRPr>
          </a:p>
          <a:p>
            <a:pPr marL="262255" marR="66040">
              <a:lnSpc>
                <a:spcPts val="1900"/>
              </a:lnSpc>
              <a:spcBef>
                <a:spcPts val="70"/>
              </a:spcBef>
            </a:pPr>
            <a:r>
              <a:rPr dirty="0" sz="1550">
                <a:latin typeface="Calibri"/>
                <a:cs typeface="Calibri"/>
              </a:rPr>
              <a:t>weather</a:t>
            </a:r>
            <a:r>
              <a:rPr dirty="0" sz="1550" spc="20">
                <a:latin typeface="Calibri"/>
                <a:cs typeface="Calibri"/>
              </a:rPr>
              <a:t> </a:t>
            </a:r>
            <a:r>
              <a:rPr dirty="0" sz="1550" spc="-5">
                <a:latin typeface="Calibri"/>
                <a:cs typeface="Calibri"/>
              </a:rPr>
              <a:t>conditions</a:t>
            </a:r>
            <a:r>
              <a:rPr dirty="0" sz="1550" spc="20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so </a:t>
            </a:r>
            <a:r>
              <a:rPr dirty="0" sz="1550" spc="-10">
                <a:latin typeface="Calibri"/>
                <a:cs typeface="Calibri"/>
              </a:rPr>
              <a:t>we</a:t>
            </a:r>
            <a:r>
              <a:rPr dirty="0" sz="1550" spc="25">
                <a:latin typeface="Calibri"/>
                <a:cs typeface="Calibri"/>
              </a:rPr>
              <a:t> </a:t>
            </a:r>
            <a:r>
              <a:rPr dirty="0" sz="1550" spc="-15">
                <a:latin typeface="Calibri"/>
                <a:cs typeface="Calibri"/>
              </a:rPr>
              <a:t>have </a:t>
            </a:r>
            <a:r>
              <a:rPr dirty="0" sz="1550" spc="-10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compared</a:t>
            </a:r>
            <a:r>
              <a:rPr dirty="0" sz="1550" spc="-10">
                <a:latin typeface="Calibri"/>
                <a:cs typeface="Calibri"/>
              </a:rPr>
              <a:t> </a:t>
            </a:r>
            <a:r>
              <a:rPr dirty="0" sz="1550" spc="-5">
                <a:latin typeface="Calibri"/>
                <a:cs typeface="Calibri"/>
              </a:rPr>
              <a:t>the</a:t>
            </a:r>
            <a:r>
              <a:rPr dirty="0" sz="1550" spc="30">
                <a:latin typeface="Calibri"/>
                <a:cs typeface="Calibri"/>
              </a:rPr>
              <a:t> </a:t>
            </a:r>
            <a:r>
              <a:rPr dirty="0" sz="1550" spc="-15">
                <a:latin typeface="Calibri"/>
                <a:cs typeface="Calibri"/>
              </a:rPr>
              <a:t>data</a:t>
            </a:r>
            <a:r>
              <a:rPr dirty="0" sz="1550" spc="-10">
                <a:latin typeface="Calibri"/>
                <a:cs typeface="Calibri"/>
              </a:rPr>
              <a:t> </a:t>
            </a:r>
            <a:r>
              <a:rPr dirty="0" sz="1550" spc="-20">
                <a:latin typeface="Calibri"/>
                <a:cs typeface="Calibri"/>
              </a:rPr>
              <a:t>for</a:t>
            </a:r>
            <a:r>
              <a:rPr dirty="0" sz="1550">
                <a:latin typeface="Calibri"/>
                <a:cs typeface="Calibri"/>
              </a:rPr>
              <a:t> the</a:t>
            </a:r>
            <a:r>
              <a:rPr dirty="0" sz="1550" spc="25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same</a:t>
            </a:r>
            <a:r>
              <a:rPr dirty="0" sz="1550" spc="35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month </a:t>
            </a:r>
            <a:r>
              <a:rPr dirty="0" sz="1550" spc="-335">
                <a:latin typeface="Calibri"/>
                <a:cs typeface="Calibri"/>
              </a:rPr>
              <a:t> </a:t>
            </a:r>
            <a:r>
              <a:rPr dirty="0" sz="1550" spc="-20">
                <a:latin typeface="Calibri"/>
                <a:cs typeface="Calibri"/>
              </a:rPr>
              <a:t>for</a:t>
            </a:r>
            <a:r>
              <a:rPr dirty="0" sz="1550" spc="5">
                <a:latin typeface="Calibri"/>
                <a:cs typeface="Calibri"/>
              </a:rPr>
              <a:t> </a:t>
            </a:r>
            <a:r>
              <a:rPr dirty="0" sz="1550" spc="-15">
                <a:latin typeface="Calibri"/>
                <a:cs typeface="Calibri"/>
              </a:rPr>
              <a:t>different</a:t>
            </a:r>
            <a:r>
              <a:rPr dirty="0" sz="1550" spc="15">
                <a:latin typeface="Calibri"/>
                <a:cs typeface="Calibri"/>
              </a:rPr>
              <a:t> </a:t>
            </a:r>
            <a:r>
              <a:rPr dirty="0" sz="1550" spc="-15">
                <a:latin typeface="Calibri"/>
                <a:cs typeface="Calibri"/>
              </a:rPr>
              <a:t>years.</a:t>
            </a:r>
            <a:endParaRPr sz="1550">
              <a:latin typeface="Calibri"/>
              <a:cs typeface="Calibri"/>
            </a:endParaRPr>
          </a:p>
          <a:p>
            <a:pPr marL="262255" marR="155575" indent="-250190">
              <a:lnSpc>
                <a:spcPct val="101899"/>
              </a:lnSpc>
              <a:spcBef>
                <a:spcPts val="30"/>
              </a:spcBef>
              <a:buFont typeface="Arial MT"/>
              <a:buChar char="•"/>
              <a:tabLst>
                <a:tab pos="262255" algn="l"/>
                <a:tab pos="262890" algn="l"/>
              </a:tabLst>
            </a:pPr>
            <a:r>
              <a:rPr dirty="0" sz="1550" spc="-40">
                <a:latin typeface="Calibri"/>
                <a:cs typeface="Calibri"/>
              </a:rPr>
              <a:t>We</a:t>
            </a:r>
            <a:r>
              <a:rPr dirty="0" sz="1550" spc="-25">
                <a:latin typeface="Calibri"/>
                <a:cs typeface="Calibri"/>
              </a:rPr>
              <a:t> </a:t>
            </a:r>
            <a:r>
              <a:rPr dirty="0" sz="1550" spc="-5">
                <a:latin typeface="Calibri"/>
                <a:cs typeface="Calibri"/>
              </a:rPr>
              <a:t>can</a:t>
            </a:r>
            <a:r>
              <a:rPr dirty="0" sz="1550">
                <a:latin typeface="Calibri"/>
                <a:cs typeface="Calibri"/>
              </a:rPr>
              <a:t> also</a:t>
            </a:r>
            <a:r>
              <a:rPr dirty="0" sz="1550" spc="-10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see</a:t>
            </a:r>
            <a:r>
              <a:rPr dirty="0" sz="1550" spc="25">
                <a:latin typeface="Calibri"/>
                <a:cs typeface="Calibri"/>
              </a:rPr>
              <a:t> </a:t>
            </a:r>
            <a:r>
              <a:rPr dirty="0" sz="1550" spc="-5">
                <a:latin typeface="Calibri"/>
                <a:cs typeface="Calibri"/>
              </a:rPr>
              <a:t>that</a:t>
            </a:r>
            <a:r>
              <a:rPr dirty="0" sz="1550" spc="20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as</a:t>
            </a:r>
            <a:r>
              <a:rPr dirty="0" sz="1550" spc="-5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the</a:t>
            </a:r>
            <a:r>
              <a:rPr dirty="0" sz="1550" spc="25">
                <a:latin typeface="Calibri"/>
                <a:cs typeface="Calibri"/>
              </a:rPr>
              <a:t> </a:t>
            </a:r>
            <a:r>
              <a:rPr dirty="0" sz="1550" spc="5">
                <a:latin typeface="Calibri"/>
                <a:cs typeface="Calibri"/>
              </a:rPr>
              <a:t>pandemic </a:t>
            </a:r>
            <a:r>
              <a:rPr dirty="0" sz="1550" spc="10">
                <a:latin typeface="Calibri"/>
                <a:cs typeface="Calibri"/>
              </a:rPr>
              <a:t> </a:t>
            </a:r>
            <a:r>
              <a:rPr dirty="0" sz="1550" spc="-5">
                <a:latin typeface="Calibri"/>
                <a:cs typeface="Calibri"/>
              </a:rPr>
              <a:t>moved</a:t>
            </a:r>
            <a:r>
              <a:rPr dirty="0" sz="1550" spc="45">
                <a:latin typeface="Calibri"/>
                <a:cs typeface="Calibri"/>
              </a:rPr>
              <a:t> </a:t>
            </a:r>
            <a:r>
              <a:rPr dirty="0" sz="1550" spc="-15">
                <a:latin typeface="Calibri"/>
                <a:cs typeface="Calibri"/>
              </a:rPr>
              <a:t>towards</a:t>
            </a:r>
            <a:r>
              <a:rPr dirty="0" sz="1550" spc="-5">
                <a:latin typeface="Calibri"/>
                <a:cs typeface="Calibri"/>
              </a:rPr>
              <a:t> </a:t>
            </a:r>
            <a:r>
              <a:rPr dirty="0" sz="1550" spc="5">
                <a:latin typeface="Calibri"/>
                <a:cs typeface="Calibri"/>
              </a:rPr>
              <a:t>June,</a:t>
            </a:r>
            <a:r>
              <a:rPr dirty="0" sz="1550" spc="20">
                <a:latin typeface="Calibri"/>
                <a:cs typeface="Calibri"/>
              </a:rPr>
              <a:t> </a:t>
            </a:r>
            <a:r>
              <a:rPr dirty="0" sz="1550" spc="-5">
                <a:latin typeface="Calibri"/>
                <a:cs typeface="Calibri"/>
              </a:rPr>
              <a:t>the</a:t>
            </a:r>
            <a:r>
              <a:rPr dirty="0" sz="1550" spc="25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per</a:t>
            </a:r>
            <a:r>
              <a:rPr dirty="0" sz="1550" spc="10">
                <a:latin typeface="Calibri"/>
                <a:cs typeface="Calibri"/>
              </a:rPr>
              <a:t> </a:t>
            </a:r>
            <a:r>
              <a:rPr dirty="0" sz="1550" spc="5">
                <a:latin typeface="Calibri"/>
                <a:cs typeface="Calibri"/>
              </a:rPr>
              <a:t>people </a:t>
            </a:r>
            <a:r>
              <a:rPr dirty="0" sz="1550" spc="10">
                <a:latin typeface="Calibri"/>
                <a:cs typeface="Calibri"/>
              </a:rPr>
              <a:t> </a:t>
            </a:r>
            <a:r>
              <a:rPr dirty="0" sz="1550" spc="-5">
                <a:latin typeface="Calibri"/>
                <a:cs typeface="Calibri"/>
              </a:rPr>
              <a:t>unit</a:t>
            </a:r>
            <a:r>
              <a:rPr dirty="0" sz="1550" spc="15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use</a:t>
            </a:r>
            <a:r>
              <a:rPr dirty="0" sz="1550" spc="20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increased </a:t>
            </a:r>
            <a:r>
              <a:rPr dirty="0" sz="1550" spc="-5">
                <a:latin typeface="Calibri"/>
                <a:cs typeface="Calibri"/>
              </a:rPr>
              <a:t>a </a:t>
            </a:r>
            <a:r>
              <a:rPr dirty="0" sz="1550" spc="5">
                <a:latin typeface="Calibri"/>
                <a:cs typeface="Calibri"/>
              </a:rPr>
              <a:t>lot</a:t>
            </a:r>
            <a:r>
              <a:rPr dirty="0" sz="1550" spc="-15">
                <a:latin typeface="Calibri"/>
                <a:cs typeface="Calibri"/>
              </a:rPr>
              <a:t> </a:t>
            </a:r>
            <a:r>
              <a:rPr dirty="0" sz="1550" spc="5">
                <a:latin typeface="Calibri"/>
                <a:cs typeface="Calibri"/>
              </a:rPr>
              <a:t>in</a:t>
            </a:r>
            <a:r>
              <a:rPr dirty="0" sz="1550" spc="10">
                <a:latin typeface="Calibri"/>
                <a:cs typeface="Calibri"/>
              </a:rPr>
              <a:t> </a:t>
            </a:r>
            <a:r>
              <a:rPr dirty="0" sz="1550" spc="-5">
                <a:latin typeface="Calibri"/>
                <a:cs typeface="Calibri"/>
              </a:rPr>
              <a:t>the</a:t>
            </a:r>
            <a:r>
              <a:rPr dirty="0" sz="1550" spc="35">
                <a:latin typeface="Calibri"/>
                <a:cs typeface="Calibri"/>
              </a:rPr>
              <a:t> </a:t>
            </a:r>
            <a:r>
              <a:rPr dirty="0" sz="1550" spc="-10">
                <a:latin typeface="Calibri"/>
                <a:cs typeface="Calibri"/>
              </a:rPr>
              <a:t>range</a:t>
            </a:r>
            <a:r>
              <a:rPr dirty="0" sz="1550" spc="-20">
                <a:latin typeface="Calibri"/>
                <a:cs typeface="Calibri"/>
              </a:rPr>
              <a:t> </a:t>
            </a:r>
            <a:r>
              <a:rPr dirty="0" sz="1550" spc="5">
                <a:latin typeface="Calibri"/>
                <a:cs typeface="Calibri"/>
              </a:rPr>
              <a:t>of</a:t>
            </a:r>
            <a:endParaRPr sz="1550">
              <a:latin typeface="Calibri"/>
              <a:cs typeface="Calibri"/>
            </a:endParaRPr>
          </a:p>
          <a:p>
            <a:pPr marL="262255">
              <a:lnSpc>
                <a:spcPct val="100000"/>
              </a:lnSpc>
              <a:spcBef>
                <a:spcPts val="15"/>
              </a:spcBef>
            </a:pPr>
            <a:r>
              <a:rPr dirty="0" sz="1550">
                <a:latin typeface="Calibri"/>
                <a:cs typeface="Calibri"/>
              </a:rPr>
              <a:t>&gt;150.</a:t>
            </a:r>
            <a:endParaRPr sz="15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45027" y="1130300"/>
            <a:ext cx="4476115" cy="6654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70"/>
              <a:t>T</a:t>
            </a:r>
            <a:r>
              <a:rPr dirty="0" spc="-470"/>
              <a:t>O</a:t>
            </a:r>
            <a:r>
              <a:rPr dirty="0" spc="-690"/>
              <a:t>W</a:t>
            </a:r>
            <a:r>
              <a:rPr dirty="0" spc="70"/>
              <a:t>A</a:t>
            </a:r>
            <a:r>
              <a:rPr dirty="0" spc="-165"/>
              <a:t>R</a:t>
            </a:r>
            <a:r>
              <a:rPr dirty="0" spc="-555"/>
              <a:t>D</a:t>
            </a:r>
            <a:r>
              <a:rPr dirty="0" spc="-5"/>
              <a:t>S</a:t>
            </a:r>
            <a:r>
              <a:rPr dirty="0" spc="-50"/>
              <a:t> </a:t>
            </a:r>
            <a:r>
              <a:rPr dirty="0" spc="-555"/>
              <a:t>UN</a:t>
            </a:r>
            <a:r>
              <a:rPr dirty="0" spc="-300"/>
              <a:t>L</a:t>
            </a:r>
            <a:r>
              <a:rPr dirty="0" spc="-470"/>
              <a:t>O</a:t>
            </a:r>
            <a:r>
              <a:rPr dirty="0" spc="-415"/>
              <a:t>C</a:t>
            </a:r>
            <a:r>
              <a:rPr dirty="0" spc="-5"/>
              <a:t>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558032" y="2462275"/>
            <a:ext cx="3452495" cy="1720214"/>
          </a:xfrm>
          <a:prstGeom prst="rect">
            <a:avLst/>
          </a:prstGeom>
        </p:spPr>
        <p:txBody>
          <a:bodyPr wrap="square" lIns="0" tIns="7620" rIns="0" bIns="0" rtlCol="0" vert="horz">
            <a:spAutoFit/>
          </a:bodyPr>
          <a:lstStyle/>
          <a:p>
            <a:pPr marL="262255" marR="5080" indent="-250190">
              <a:lnSpc>
                <a:spcPct val="101899"/>
              </a:lnSpc>
              <a:spcBef>
                <a:spcPts val="60"/>
              </a:spcBef>
              <a:buFont typeface="Arial MT"/>
              <a:buChar char="•"/>
              <a:tabLst>
                <a:tab pos="262255" algn="l"/>
                <a:tab pos="262890" algn="l"/>
              </a:tabLst>
            </a:pPr>
            <a:r>
              <a:rPr dirty="0" sz="1550" spc="5">
                <a:latin typeface="Calibri"/>
                <a:cs typeface="Calibri"/>
              </a:rPr>
              <a:t>As</a:t>
            </a:r>
            <a:r>
              <a:rPr dirty="0" sz="1550" spc="-15">
                <a:latin typeface="Calibri"/>
                <a:cs typeface="Calibri"/>
              </a:rPr>
              <a:t> we</a:t>
            </a:r>
            <a:r>
              <a:rPr dirty="0" sz="1550" spc="30">
                <a:latin typeface="Calibri"/>
                <a:cs typeface="Calibri"/>
              </a:rPr>
              <a:t> </a:t>
            </a:r>
            <a:r>
              <a:rPr dirty="0" sz="1550" spc="-5">
                <a:latin typeface="Calibri"/>
                <a:cs typeface="Calibri"/>
              </a:rPr>
              <a:t>moved</a:t>
            </a:r>
            <a:r>
              <a:rPr dirty="0" sz="1550" spc="10">
                <a:latin typeface="Calibri"/>
                <a:cs typeface="Calibri"/>
              </a:rPr>
              <a:t> </a:t>
            </a:r>
            <a:r>
              <a:rPr dirty="0" sz="1550" spc="-15">
                <a:latin typeface="Calibri"/>
                <a:cs typeface="Calibri"/>
              </a:rPr>
              <a:t>towards</a:t>
            </a:r>
            <a:r>
              <a:rPr dirty="0" sz="1550" spc="5">
                <a:latin typeface="Calibri"/>
                <a:cs typeface="Calibri"/>
              </a:rPr>
              <a:t> unlock,</a:t>
            </a:r>
            <a:r>
              <a:rPr dirty="0" sz="1550" spc="-35">
                <a:latin typeface="Calibri"/>
                <a:cs typeface="Calibri"/>
              </a:rPr>
              <a:t> </a:t>
            </a:r>
            <a:r>
              <a:rPr dirty="0" sz="1550" spc="-5">
                <a:latin typeface="Calibri"/>
                <a:cs typeface="Calibri"/>
              </a:rPr>
              <a:t>again</a:t>
            </a:r>
            <a:r>
              <a:rPr dirty="0" sz="1550" spc="-10">
                <a:latin typeface="Calibri"/>
                <a:cs typeface="Calibri"/>
              </a:rPr>
              <a:t> </a:t>
            </a:r>
            <a:r>
              <a:rPr dirty="0" sz="1550" spc="-5">
                <a:latin typeface="Calibri"/>
                <a:cs typeface="Calibri"/>
              </a:rPr>
              <a:t>the </a:t>
            </a:r>
            <a:r>
              <a:rPr dirty="0" sz="1550" spc="-335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increase</a:t>
            </a:r>
            <a:r>
              <a:rPr dirty="0" sz="1550" spc="-20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of</a:t>
            </a:r>
            <a:r>
              <a:rPr dirty="0" sz="1550" spc="10">
                <a:latin typeface="Calibri"/>
                <a:cs typeface="Calibri"/>
              </a:rPr>
              <a:t> </a:t>
            </a:r>
            <a:r>
              <a:rPr dirty="0" sz="1550" spc="5">
                <a:latin typeface="Calibri"/>
                <a:cs typeface="Calibri"/>
              </a:rPr>
              <a:t>units</a:t>
            </a:r>
            <a:r>
              <a:rPr dirty="0" sz="1550">
                <a:latin typeface="Calibri"/>
                <a:cs typeface="Calibri"/>
              </a:rPr>
              <a:t> per</a:t>
            </a:r>
            <a:r>
              <a:rPr dirty="0" sz="1550" spc="35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member</a:t>
            </a:r>
            <a:r>
              <a:rPr dirty="0" sz="1550" spc="65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reduced </a:t>
            </a:r>
            <a:r>
              <a:rPr dirty="0" sz="1550" spc="5">
                <a:latin typeface="Calibri"/>
                <a:cs typeface="Calibri"/>
              </a:rPr>
              <a:t> </a:t>
            </a:r>
            <a:r>
              <a:rPr dirty="0" sz="1550" spc="-20">
                <a:latin typeface="Calibri"/>
                <a:cs typeface="Calibri"/>
              </a:rPr>
              <a:t>for</a:t>
            </a:r>
            <a:r>
              <a:rPr dirty="0" sz="1550" spc="5">
                <a:latin typeface="Calibri"/>
                <a:cs typeface="Calibri"/>
              </a:rPr>
              <a:t> </a:t>
            </a:r>
            <a:r>
              <a:rPr dirty="0" sz="1550" spc="-5">
                <a:latin typeface="Calibri"/>
                <a:cs typeface="Calibri"/>
              </a:rPr>
              <a:t>the</a:t>
            </a:r>
            <a:r>
              <a:rPr dirty="0" sz="1550" spc="40">
                <a:latin typeface="Calibri"/>
                <a:cs typeface="Calibri"/>
              </a:rPr>
              <a:t> </a:t>
            </a:r>
            <a:r>
              <a:rPr dirty="0" sz="1550" spc="-10">
                <a:latin typeface="Calibri"/>
                <a:cs typeface="Calibri"/>
              </a:rPr>
              <a:t>range</a:t>
            </a:r>
            <a:r>
              <a:rPr dirty="0" sz="1550" spc="-15">
                <a:latin typeface="Calibri"/>
                <a:cs typeface="Calibri"/>
              </a:rPr>
              <a:t> </a:t>
            </a:r>
            <a:r>
              <a:rPr dirty="0" sz="1550" spc="5">
                <a:latin typeface="Calibri"/>
                <a:cs typeface="Calibri"/>
              </a:rPr>
              <a:t>of</a:t>
            </a:r>
            <a:r>
              <a:rPr dirty="0" sz="1550" spc="20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&gt;150</a:t>
            </a:r>
            <a:r>
              <a:rPr dirty="0" sz="1550" spc="30">
                <a:latin typeface="Calibri"/>
                <a:cs typeface="Calibri"/>
              </a:rPr>
              <a:t> </a:t>
            </a:r>
            <a:r>
              <a:rPr dirty="0" sz="1550" spc="-5">
                <a:latin typeface="Calibri"/>
                <a:cs typeface="Calibri"/>
              </a:rPr>
              <a:t>units.</a:t>
            </a:r>
            <a:endParaRPr sz="1550">
              <a:latin typeface="Calibri"/>
              <a:cs typeface="Calibri"/>
            </a:endParaRPr>
          </a:p>
          <a:p>
            <a:pPr marL="262255" marR="107950" indent="-250190">
              <a:lnSpc>
                <a:spcPct val="102200"/>
              </a:lnSpc>
              <a:spcBef>
                <a:spcPts val="90"/>
              </a:spcBef>
              <a:buFont typeface="Arial MT"/>
              <a:buChar char="•"/>
              <a:tabLst>
                <a:tab pos="262255" algn="l"/>
                <a:tab pos="262890" algn="l"/>
              </a:tabLst>
            </a:pPr>
            <a:r>
              <a:rPr dirty="0" sz="1550" spc="-5">
                <a:latin typeface="Calibri"/>
                <a:cs typeface="Calibri"/>
              </a:rPr>
              <a:t>This</a:t>
            </a:r>
            <a:r>
              <a:rPr dirty="0" sz="1550" spc="15">
                <a:latin typeface="Calibri"/>
                <a:cs typeface="Calibri"/>
              </a:rPr>
              <a:t> </a:t>
            </a:r>
            <a:r>
              <a:rPr dirty="0" sz="1550" spc="-10">
                <a:latin typeface="Calibri"/>
                <a:cs typeface="Calibri"/>
              </a:rPr>
              <a:t>reason</a:t>
            </a:r>
            <a:r>
              <a:rPr dirty="0" sz="1550" spc="10">
                <a:latin typeface="Calibri"/>
                <a:cs typeface="Calibri"/>
              </a:rPr>
              <a:t> </a:t>
            </a:r>
            <a:r>
              <a:rPr dirty="0" sz="1550" spc="5">
                <a:latin typeface="Calibri"/>
                <a:cs typeface="Calibri"/>
              </a:rPr>
              <a:t>behind</a:t>
            </a:r>
            <a:r>
              <a:rPr dirty="0" sz="1550">
                <a:latin typeface="Calibri"/>
                <a:cs typeface="Calibri"/>
              </a:rPr>
              <a:t> </a:t>
            </a:r>
            <a:r>
              <a:rPr dirty="0" sz="1550" spc="-5">
                <a:latin typeface="Calibri"/>
                <a:cs typeface="Calibri"/>
              </a:rPr>
              <a:t>this</a:t>
            </a:r>
            <a:r>
              <a:rPr dirty="0" sz="1550" spc="15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might be</a:t>
            </a:r>
            <a:r>
              <a:rPr dirty="0" sz="1550" spc="30">
                <a:latin typeface="Calibri"/>
                <a:cs typeface="Calibri"/>
              </a:rPr>
              <a:t> </a:t>
            </a:r>
            <a:r>
              <a:rPr dirty="0" sz="1550" spc="-5">
                <a:latin typeface="Calibri"/>
                <a:cs typeface="Calibri"/>
              </a:rPr>
              <a:t>the </a:t>
            </a:r>
            <a:r>
              <a:rPr dirty="0" sz="1550">
                <a:latin typeface="Calibri"/>
                <a:cs typeface="Calibri"/>
              </a:rPr>
              <a:t> </a:t>
            </a:r>
            <a:r>
              <a:rPr dirty="0" sz="1550" spc="-10">
                <a:latin typeface="Calibri"/>
                <a:cs typeface="Calibri"/>
              </a:rPr>
              <a:t>restarting</a:t>
            </a:r>
            <a:r>
              <a:rPr dirty="0" sz="1550" spc="45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of</a:t>
            </a:r>
            <a:r>
              <a:rPr dirty="0" sz="1550" spc="15">
                <a:latin typeface="Calibri"/>
                <a:cs typeface="Calibri"/>
              </a:rPr>
              <a:t> </a:t>
            </a:r>
            <a:r>
              <a:rPr dirty="0" sz="1550" spc="-10">
                <a:latin typeface="Calibri"/>
                <a:cs typeface="Calibri"/>
              </a:rPr>
              <a:t>works</a:t>
            </a:r>
            <a:r>
              <a:rPr dirty="0" sz="1550" spc="15">
                <a:latin typeface="Calibri"/>
                <a:cs typeface="Calibri"/>
              </a:rPr>
              <a:t> </a:t>
            </a:r>
            <a:r>
              <a:rPr dirty="0" sz="1550" spc="5">
                <a:latin typeface="Calibri"/>
                <a:cs typeface="Calibri"/>
              </a:rPr>
              <a:t>and </a:t>
            </a:r>
            <a:r>
              <a:rPr dirty="0" sz="1550">
                <a:latin typeface="Calibri"/>
                <a:cs typeface="Calibri"/>
              </a:rPr>
              <a:t>increase</a:t>
            </a:r>
            <a:r>
              <a:rPr dirty="0" sz="1550" spc="-20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in </a:t>
            </a:r>
            <a:r>
              <a:rPr dirty="0" sz="1550" spc="5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outdoor</a:t>
            </a:r>
            <a:r>
              <a:rPr dirty="0" sz="1550" spc="-50">
                <a:latin typeface="Calibri"/>
                <a:cs typeface="Calibri"/>
              </a:rPr>
              <a:t> </a:t>
            </a:r>
            <a:r>
              <a:rPr dirty="0" sz="1550" spc="5">
                <a:latin typeface="Calibri"/>
                <a:cs typeface="Calibri"/>
              </a:rPr>
              <a:t>activities</a:t>
            </a:r>
            <a:r>
              <a:rPr dirty="0" sz="1550" spc="-50">
                <a:latin typeface="Calibri"/>
                <a:cs typeface="Calibri"/>
              </a:rPr>
              <a:t> </a:t>
            </a:r>
            <a:r>
              <a:rPr dirty="0" sz="1550" spc="5">
                <a:latin typeface="Calibri"/>
                <a:cs typeface="Calibri"/>
              </a:rPr>
              <a:t>as</a:t>
            </a:r>
            <a:r>
              <a:rPr dirty="0" sz="1550" spc="-15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compared</a:t>
            </a:r>
            <a:r>
              <a:rPr dirty="0" sz="1550" spc="-35">
                <a:latin typeface="Calibri"/>
                <a:cs typeface="Calibri"/>
              </a:rPr>
              <a:t> </a:t>
            </a:r>
            <a:r>
              <a:rPr dirty="0" sz="1550" spc="-10">
                <a:latin typeface="Calibri"/>
                <a:cs typeface="Calibri"/>
              </a:rPr>
              <a:t>to </a:t>
            </a:r>
            <a:r>
              <a:rPr dirty="0" sz="1550" spc="-5">
                <a:latin typeface="Calibri"/>
                <a:cs typeface="Calibri"/>
              </a:rPr>
              <a:t>that </a:t>
            </a:r>
            <a:r>
              <a:rPr dirty="0" sz="1550" spc="-335">
                <a:latin typeface="Calibri"/>
                <a:cs typeface="Calibri"/>
              </a:rPr>
              <a:t> </a:t>
            </a:r>
            <a:r>
              <a:rPr dirty="0" sz="1550" spc="-5">
                <a:latin typeface="Calibri"/>
                <a:cs typeface="Calibri"/>
              </a:rPr>
              <a:t>during</a:t>
            </a:r>
            <a:r>
              <a:rPr dirty="0" sz="1550" spc="20">
                <a:latin typeface="Calibri"/>
                <a:cs typeface="Calibri"/>
              </a:rPr>
              <a:t> </a:t>
            </a:r>
            <a:r>
              <a:rPr dirty="0" sz="1550" spc="-15">
                <a:latin typeface="Calibri"/>
                <a:cs typeface="Calibri"/>
              </a:rPr>
              <a:t>June-July.</a:t>
            </a:r>
            <a:endParaRPr sz="155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627" y="2456688"/>
            <a:ext cx="2967228" cy="2427732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52004" y="2456688"/>
            <a:ext cx="2971800" cy="2427732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870959" y="4364735"/>
            <a:ext cx="2955036" cy="242163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27642"/>
            <a:ext cx="10692130" cy="459105"/>
            <a:chOff x="0" y="6327642"/>
            <a:chExt cx="10692130" cy="459105"/>
          </a:xfrm>
        </p:grpSpPr>
        <p:sp>
          <p:nvSpPr>
            <p:cNvPr id="3" name="object 3"/>
            <p:cNvSpPr/>
            <p:nvPr/>
          </p:nvSpPr>
          <p:spPr>
            <a:xfrm>
              <a:off x="0" y="6387083"/>
              <a:ext cx="10692130" cy="399415"/>
            </a:xfrm>
            <a:custGeom>
              <a:avLst/>
              <a:gdLst/>
              <a:ahLst/>
              <a:cxnLst/>
              <a:rect l="l" t="t" r="r" b="b"/>
              <a:pathLst>
                <a:path w="10692130" h="399415">
                  <a:moveTo>
                    <a:pt x="10692003" y="0"/>
                  </a:moveTo>
                  <a:lnTo>
                    <a:pt x="0" y="0"/>
                  </a:lnTo>
                  <a:lnTo>
                    <a:pt x="0" y="399160"/>
                  </a:lnTo>
                  <a:lnTo>
                    <a:pt x="10692003" y="399160"/>
                  </a:lnTo>
                  <a:lnTo>
                    <a:pt x="10692003" y="0"/>
                  </a:lnTo>
                  <a:close/>
                </a:path>
              </a:pathLst>
            </a:custGeom>
            <a:solidFill>
              <a:srgbClr val="BB562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6327642"/>
              <a:ext cx="10692130" cy="57785"/>
            </a:xfrm>
            <a:custGeom>
              <a:avLst/>
              <a:gdLst/>
              <a:ahLst/>
              <a:cxnLst/>
              <a:rect l="l" t="t" r="r" b="b"/>
              <a:pathLst>
                <a:path w="10692130" h="57785">
                  <a:moveTo>
                    <a:pt x="10692003" y="0"/>
                  </a:moveTo>
                  <a:lnTo>
                    <a:pt x="0" y="0"/>
                  </a:lnTo>
                  <a:lnTo>
                    <a:pt x="0" y="57409"/>
                  </a:lnTo>
                  <a:lnTo>
                    <a:pt x="10692003" y="57409"/>
                  </a:lnTo>
                  <a:lnTo>
                    <a:pt x="10692003" y="0"/>
                  </a:lnTo>
                  <a:close/>
                </a:path>
              </a:pathLst>
            </a:custGeom>
            <a:solidFill>
              <a:srgbClr val="E3831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/>
          <p:nvPr/>
        </p:nvSpPr>
        <p:spPr>
          <a:xfrm>
            <a:off x="1046988" y="2296667"/>
            <a:ext cx="8741410" cy="0"/>
          </a:xfrm>
          <a:custGeom>
            <a:avLst/>
            <a:gdLst/>
            <a:ahLst/>
            <a:cxnLst/>
            <a:rect l="l" t="t" r="r" b="b"/>
            <a:pathLst>
              <a:path w="8741410" h="0">
                <a:moveTo>
                  <a:pt x="0" y="0"/>
                </a:moveTo>
                <a:lnTo>
                  <a:pt x="8741283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204973" y="2910077"/>
            <a:ext cx="6288405" cy="1753870"/>
          </a:xfrm>
          <a:prstGeom prst="rect"/>
        </p:spPr>
        <p:txBody>
          <a:bodyPr wrap="square" lIns="0" tIns="111125" rIns="0" bIns="0" rtlCol="0" vert="horz">
            <a:spAutoFit/>
          </a:bodyPr>
          <a:lstStyle/>
          <a:p>
            <a:pPr algn="ctr" marL="12700" marR="5080" indent="-32384">
              <a:lnSpc>
                <a:spcPts val="4280"/>
              </a:lnSpc>
              <a:spcBef>
                <a:spcPts val="875"/>
              </a:spcBef>
            </a:pPr>
            <a:r>
              <a:rPr dirty="0" spc="-175"/>
              <a:t>I</a:t>
            </a:r>
            <a:r>
              <a:rPr dirty="0" spc="-715"/>
              <a:t>M</a:t>
            </a:r>
            <a:r>
              <a:rPr dirty="0" spc="140"/>
              <a:t>P</a:t>
            </a:r>
            <a:r>
              <a:rPr dirty="0" spc="70"/>
              <a:t>A</a:t>
            </a:r>
            <a:r>
              <a:rPr dirty="0" spc="-415"/>
              <a:t>C</a:t>
            </a:r>
            <a:r>
              <a:rPr dirty="0"/>
              <a:t>T</a:t>
            </a:r>
            <a:r>
              <a:rPr dirty="0" spc="-210"/>
              <a:t> </a:t>
            </a:r>
            <a:r>
              <a:rPr dirty="0" spc="-470"/>
              <a:t>O</a:t>
            </a:r>
            <a:r>
              <a:rPr dirty="0" spc="-5"/>
              <a:t>F</a:t>
            </a:r>
            <a:r>
              <a:rPr dirty="0" spc="-100"/>
              <a:t> </a:t>
            </a:r>
            <a:r>
              <a:rPr dirty="0" spc="-415"/>
              <a:t>C</a:t>
            </a:r>
            <a:r>
              <a:rPr dirty="0" spc="-425"/>
              <a:t>O</a:t>
            </a:r>
            <a:r>
              <a:rPr dirty="0" spc="-509"/>
              <a:t>V</a:t>
            </a:r>
            <a:r>
              <a:rPr dirty="0" spc="-140"/>
              <a:t>I</a:t>
            </a:r>
            <a:r>
              <a:rPr dirty="0" spc="-555"/>
              <a:t>D</a:t>
            </a:r>
            <a:r>
              <a:rPr dirty="0" spc="-140"/>
              <a:t>-</a:t>
            </a:r>
            <a:r>
              <a:rPr dirty="0"/>
              <a:t>1</a:t>
            </a:r>
            <a:r>
              <a:rPr dirty="0" spc="-670"/>
              <a:t> </a:t>
            </a:r>
            <a:r>
              <a:rPr dirty="0"/>
              <a:t>9  </a:t>
            </a:r>
            <a:r>
              <a:rPr dirty="0" spc="-120"/>
              <a:t>B</a:t>
            </a:r>
            <a:r>
              <a:rPr dirty="0" spc="70"/>
              <a:t>A</a:t>
            </a:r>
            <a:r>
              <a:rPr dirty="0" spc="-25"/>
              <a:t>S</a:t>
            </a:r>
            <a:r>
              <a:rPr dirty="0"/>
              <a:t>E</a:t>
            </a:r>
            <a:r>
              <a:rPr dirty="0" spc="-5"/>
              <a:t>D</a:t>
            </a:r>
            <a:r>
              <a:rPr dirty="0" spc="-580"/>
              <a:t> </a:t>
            </a:r>
            <a:r>
              <a:rPr dirty="0" spc="-470"/>
              <a:t>O</a:t>
            </a:r>
            <a:r>
              <a:rPr dirty="0" spc="-5"/>
              <a:t>N</a:t>
            </a:r>
            <a:r>
              <a:rPr dirty="0" spc="-580"/>
              <a:t> </a:t>
            </a:r>
            <a:r>
              <a:rPr dirty="0" spc="-509"/>
              <a:t>U</a:t>
            </a:r>
            <a:r>
              <a:rPr dirty="0" spc="-65"/>
              <a:t>S</a:t>
            </a:r>
            <a:r>
              <a:rPr dirty="0" spc="114"/>
              <a:t>A</a:t>
            </a:r>
            <a:r>
              <a:rPr dirty="0" spc="-220"/>
              <a:t>G</a:t>
            </a:r>
            <a:r>
              <a:rPr dirty="0"/>
              <a:t>E  </a:t>
            </a:r>
            <a:r>
              <a:rPr dirty="0" spc="95"/>
              <a:t>P</a:t>
            </a:r>
            <a:r>
              <a:rPr dirty="0" spc="120"/>
              <a:t>A</a:t>
            </a:r>
            <a:r>
              <a:rPr dirty="0" spc="-165"/>
              <a:t>T</a:t>
            </a:r>
            <a:r>
              <a:rPr dirty="0" spc="-215"/>
              <a:t>T</a:t>
            </a:r>
            <a:r>
              <a:rPr dirty="0"/>
              <a:t>E</a:t>
            </a:r>
            <a:r>
              <a:rPr dirty="0" spc="-165"/>
              <a:t>R</a:t>
            </a:r>
            <a:r>
              <a:rPr dirty="0"/>
              <a:t>N</a:t>
            </a:r>
            <a:r>
              <a:rPr dirty="0" spc="-595"/>
              <a:t> </a:t>
            </a:r>
            <a:r>
              <a:rPr dirty="0" spc="-470"/>
              <a:t>O</a:t>
            </a:r>
            <a:r>
              <a:rPr dirty="0"/>
              <a:t>F</a:t>
            </a:r>
            <a:r>
              <a:rPr dirty="0" spc="-100"/>
              <a:t> </a:t>
            </a:r>
            <a:r>
              <a:rPr dirty="0" spc="120"/>
              <a:t>A</a:t>
            </a:r>
            <a:r>
              <a:rPr dirty="0" spc="95"/>
              <a:t>PP</a:t>
            </a:r>
            <a:r>
              <a:rPr dirty="0" spc="-335"/>
              <a:t>L</a:t>
            </a:r>
            <a:r>
              <a:rPr dirty="0" spc="-140"/>
              <a:t>I</a:t>
            </a:r>
            <a:r>
              <a:rPr dirty="0" spc="70"/>
              <a:t>A</a:t>
            </a:r>
            <a:r>
              <a:rPr dirty="0" spc="-550"/>
              <a:t>N</a:t>
            </a:r>
            <a:r>
              <a:rPr dirty="0" spc="-415"/>
              <a:t>C</a:t>
            </a:r>
            <a:r>
              <a:rPr dirty="0"/>
              <a:t>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algn="ctr" marL="29209">
              <a:lnSpc>
                <a:spcPct val="100000"/>
              </a:lnSpc>
              <a:spcBef>
                <a:spcPts val="100"/>
              </a:spcBef>
            </a:pPr>
            <a:r>
              <a:rPr dirty="0" spc="-210"/>
              <a:t>TRAVELLING</a:t>
            </a:r>
          </a:p>
          <a:p>
            <a:pPr algn="ctr">
              <a:lnSpc>
                <a:spcPct val="100000"/>
              </a:lnSpc>
              <a:spcBef>
                <a:spcPts val="885"/>
              </a:spcBef>
            </a:pPr>
            <a:r>
              <a:rPr dirty="0" sz="95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950" spc="1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950" spc="-5">
                <a:solidFill>
                  <a:srgbClr val="000000"/>
                </a:solidFill>
                <a:latin typeface="Calibri"/>
                <a:cs typeface="Calibri"/>
              </a:rPr>
              <a:t>data</a:t>
            </a:r>
            <a:r>
              <a:rPr dirty="0" sz="950" spc="-2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950" spc="-5">
                <a:solidFill>
                  <a:srgbClr val="000000"/>
                </a:solidFill>
                <a:latin typeface="Calibri"/>
                <a:cs typeface="Calibri"/>
              </a:rPr>
              <a:t>indicates</a:t>
            </a:r>
            <a:r>
              <a:rPr dirty="0" sz="950" spc="1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950" spc="-5">
                <a:solidFill>
                  <a:srgbClr val="000000"/>
                </a:solidFill>
                <a:latin typeface="Calibri"/>
                <a:cs typeface="Calibri"/>
              </a:rPr>
              <a:t>usage</a:t>
            </a:r>
            <a:r>
              <a:rPr dirty="0" sz="950" spc="1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950" spc="-5">
                <a:solidFill>
                  <a:srgbClr val="000000"/>
                </a:solidFill>
                <a:latin typeface="Calibri"/>
                <a:cs typeface="Calibri"/>
              </a:rPr>
              <a:t>pattern</a:t>
            </a:r>
            <a:r>
              <a:rPr dirty="0" sz="950" spc="-1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950" spc="-5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dirty="0" sz="950" spc="2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950" spc="-5">
                <a:solidFill>
                  <a:srgbClr val="000000"/>
                </a:solidFill>
                <a:latin typeface="Calibri"/>
                <a:cs typeface="Calibri"/>
              </a:rPr>
              <a:t>respective</a:t>
            </a:r>
            <a:r>
              <a:rPr dirty="0" sz="950" spc="1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950" spc="-5">
                <a:solidFill>
                  <a:srgbClr val="000000"/>
                </a:solidFill>
                <a:latin typeface="Calibri"/>
                <a:cs typeface="Calibri"/>
              </a:rPr>
              <a:t>entity</a:t>
            </a:r>
            <a:r>
              <a:rPr dirty="0" sz="950" spc="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000000"/>
                </a:solidFill>
                <a:latin typeface="Calibri"/>
                <a:cs typeface="Calibri"/>
              </a:rPr>
              <a:t>and </a:t>
            </a:r>
            <a:r>
              <a:rPr dirty="0" sz="950" spc="-5">
                <a:solidFill>
                  <a:srgbClr val="000000"/>
                </a:solidFill>
                <a:latin typeface="Calibri"/>
                <a:cs typeface="Calibri"/>
              </a:rPr>
              <a:t>is</a:t>
            </a:r>
            <a:r>
              <a:rPr dirty="0" sz="950" spc="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950" spc="-5">
                <a:solidFill>
                  <a:srgbClr val="000000"/>
                </a:solidFill>
                <a:latin typeface="Calibri"/>
                <a:cs typeface="Calibri"/>
              </a:rPr>
              <a:t>based</a:t>
            </a:r>
            <a:r>
              <a:rPr dirty="0" sz="950" spc="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950" spc="-5">
                <a:solidFill>
                  <a:srgbClr val="000000"/>
                </a:solidFill>
                <a:latin typeface="Calibri"/>
                <a:cs typeface="Calibri"/>
              </a:rPr>
              <a:t>on the</a:t>
            </a:r>
            <a:r>
              <a:rPr dirty="0" sz="950" spc="1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950" spc="-5">
                <a:solidFill>
                  <a:srgbClr val="000000"/>
                </a:solidFill>
                <a:latin typeface="Calibri"/>
                <a:cs typeface="Calibri"/>
              </a:rPr>
              <a:t>survey</a:t>
            </a:r>
            <a:r>
              <a:rPr dirty="0" sz="950" spc="1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950" spc="-5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dirty="0" sz="950" spc="-1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950" spc="-5">
                <a:solidFill>
                  <a:srgbClr val="000000"/>
                </a:solidFill>
                <a:latin typeface="Calibri"/>
                <a:cs typeface="Calibri"/>
              </a:rPr>
              <a:t>115</a:t>
            </a:r>
            <a:r>
              <a:rPr dirty="0" sz="950" spc="5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950" spc="-5">
                <a:solidFill>
                  <a:srgbClr val="000000"/>
                </a:solidFill>
                <a:latin typeface="Calibri"/>
                <a:cs typeface="Calibri"/>
              </a:rPr>
              <a:t>people.</a:t>
            </a:r>
            <a:endParaRPr sz="95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204" y="2723388"/>
            <a:ext cx="10474452" cy="211074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003503" y="5100573"/>
            <a:ext cx="8329930" cy="9671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62255" indent="-25019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62255" algn="l"/>
                <a:tab pos="262890" algn="l"/>
              </a:tabLst>
            </a:pPr>
            <a:r>
              <a:rPr dirty="0" sz="1550" spc="5">
                <a:latin typeface="Calibri"/>
                <a:cs typeface="Calibri"/>
              </a:rPr>
              <a:t>The</a:t>
            </a:r>
            <a:r>
              <a:rPr dirty="0" sz="1550" spc="-5">
                <a:latin typeface="Calibri"/>
                <a:cs typeface="Calibri"/>
              </a:rPr>
              <a:t> </a:t>
            </a:r>
            <a:r>
              <a:rPr dirty="0" sz="1550" spc="-10">
                <a:latin typeface="Calibri"/>
                <a:cs typeface="Calibri"/>
              </a:rPr>
              <a:t>percentage</a:t>
            </a:r>
            <a:r>
              <a:rPr dirty="0" sz="1550" spc="85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of</a:t>
            </a:r>
            <a:r>
              <a:rPr dirty="0" sz="1550" spc="15">
                <a:latin typeface="Calibri"/>
                <a:cs typeface="Calibri"/>
              </a:rPr>
              <a:t> </a:t>
            </a:r>
            <a:r>
              <a:rPr dirty="0" sz="1550" spc="5">
                <a:latin typeface="Calibri"/>
                <a:cs typeface="Calibri"/>
              </a:rPr>
              <a:t>people</a:t>
            </a:r>
            <a:r>
              <a:rPr dirty="0" sz="1550" spc="20">
                <a:latin typeface="Calibri"/>
                <a:cs typeface="Calibri"/>
              </a:rPr>
              <a:t> </a:t>
            </a:r>
            <a:r>
              <a:rPr dirty="0" sz="1550" spc="-20">
                <a:latin typeface="Calibri"/>
                <a:cs typeface="Calibri"/>
              </a:rPr>
              <a:t>NOT</a:t>
            </a:r>
            <a:r>
              <a:rPr dirty="0" sz="1550" spc="-10">
                <a:latin typeface="Calibri"/>
                <a:cs typeface="Calibri"/>
              </a:rPr>
              <a:t> </a:t>
            </a:r>
            <a:r>
              <a:rPr dirty="0" sz="1550" spc="5">
                <a:latin typeface="Calibri"/>
                <a:cs typeface="Calibri"/>
              </a:rPr>
              <a:t>using</a:t>
            </a:r>
            <a:r>
              <a:rPr dirty="0" sz="1550" spc="-15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(or</a:t>
            </a:r>
            <a:r>
              <a:rPr dirty="0" sz="1550" spc="40">
                <a:latin typeface="Calibri"/>
                <a:cs typeface="Calibri"/>
              </a:rPr>
              <a:t> </a:t>
            </a:r>
            <a:r>
              <a:rPr dirty="0" sz="1550" spc="-5">
                <a:latin typeface="Calibri"/>
                <a:cs typeface="Calibri"/>
              </a:rPr>
              <a:t>owning)</a:t>
            </a:r>
            <a:r>
              <a:rPr dirty="0" sz="1550" spc="65">
                <a:latin typeface="Calibri"/>
                <a:cs typeface="Calibri"/>
              </a:rPr>
              <a:t> </a:t>
            </a:r>
            <a:r>
              <a:rPr dirty="0" sz="1550" spc="-10">
                <a:latin typeface="Calibri"/>
                <a:cs typeface="Calibri"/>
              </a:rPr>
              <a:t>cars</a:t>
            </a:r>
            <a:r>
              <a:rPr dirty="0" sz="1550" spc="-20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increased</a:t>
            </a:r>
            <a:r>
              <a:rPr dirty="0" sz="1550" spc="-20">
                <a:latin typeface="Calibri"/>
                <a:cs typeface="Calibri"/>
              </a:rPr>
              <a:t> </a:t>
            </a:r>
            <a:r>
              <a:rPr dirty="0" sz="1550" spc="-5">
                <a:latin typeface="Calibri"/>
                <a:cs typeface="Calibri"/>
              </a:rPr>
              <a:t>from</a:t>
            </a:r>
            <a:r>
              <a:rPr dirty="0" sz="1550" spc="20">
                <a:latin typeface="Calibri"/>
                <a:cs typeface="Calibri"/>
              </a:rPr>
              <a:t> </a:t>
            </a:r>
            <a:r>
              <a:rPr dirty="0" sz="1550" spc="5">
                <a:latin typeface="Calibri"/>
                <a:cs typeface="Calibri"/>
              </a:rPr>
              <a:t>65%</a:t>
            </a:r>
            <a:r>
              <a:rPr dirty="0" sz="1550" spc="20">
                <a:latin typeface="Calibri"/>
                <a:cs typeface="Calibri"/>
              </a:rPr>
              <a:t> </a:t>
            </a:r>
            <a:r>
              <a:rPr dirty="0" sz="1550" spc="-10">
                <a:latin typeface="Calibri"/>
                <a:cs typeface="Calibri"/>
              </a:rPr>
              <a:t>to</a:t>
            </a:r>
            <a:r>
              <a:rPr dirty="0" sz="1550" spc="25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75%</a:t>
            </a:r>
            <a:r>
              <a:rPr dirty="0" sz="1550" spc="60">
                <a:latin typeface="Calibri"/>
                <a:cs typeface="Calibri"/>
              </a:rPr>
              <a:t> </a:t>
            </a:r>
            <a:r>
              <a:rPr dirty="0" sz="1550" spc="-5">
                <a:latin typeface="Calibri"/>
                <a:cs typeface="Calibri"/>
              </a:rPr>
              <a:t>during</a:t>
            </a:r>
            <a:r>
              <a:rPr dirty="0" sz="1550" spc="30">
                <a:latin typeface="Calibri"/>
                <a:cs typeface="Calibri"/>
              </a:rPr>
              <a:t> </a:t>
            </a:r>
            <a:r>
              <a:rPr dirty="0" sz="1550" spc="-10">
                <a:latin typeface="Calibri"/>
                <a:cs typeface="Calibri"/>
              </a:rPr>
              <a:t>lockdown.</a:t>
            </a:r>
            <a:endParaRPr sz="1550">
              <a:latin typeface="Calibri"/>
              <a:cs typeface="Calibri"/>
            </a:endParaRPr>
          </a:p>
          <a:p>
            <a:pPr marL="262255" indent="-250190">
              <a:lnSpc>
                <a:spcPts val="1835"/>
              </a:lnSpc>
              <a:buFont typeface="Arial MT"/>
              <a:buChar char="•"/>
              <a:tabLst>
                <a:tab pos="262255" algn="l"/>
                <a:tab pos="262890" algn="l"/>
              </a:tabLst>
            </a:pPr>
            <a:r>
              <a:rPr dirty="0" sz="1550" spc="-5">
                <a:latin typeface="Calibri"/>
                <a:cs typeface="Calibri"/>
              </a:rPr>
              <a:t>This</a:t>
            </a:r>
            <a:r>
              <a:rPr dirty="0" sz="1550" spc="35">
                <a:latin typeface="Calibri"/>
                <a:cs typeface="Calibri"/>
              </a:rPr>
              <a:t> </a:t>
            </a:r>
            <a:r>
              <a:rPr dirty="0" sz="1550" spc="-5">
                <a:latin typeface="Calibri"/>
                <a:cs typeface="Calibri"/>
              </a:rPr>
              <a:t>indicates</a:t>
            </a:r>
            <a:r>
              <a:rPr dirty="0" sz="1550" spc="10">
                <a:latin typeface="Calibri"/>
                <a:cs typeface="Calibri"/>
              </a:rPr>
              <a:t> </a:t>
            </a:r>
            <a:r>
              <a:rPr dirty="0" sz="1550" spc="-5">
                <a:latin typeface="Calibri"/>
                <a:cs typeface="Calibri"/>
              </a:rPr>
              <a:t>that</a:t>
            </a:r>
            <a:r>
              <a:rPr dirty="0" sz="1550" spc="50">
                <a:latin typeface="Calibri"/>
                <a:cs typeface="Calibri"/>
              </a:rPr>
              <a:t> </a:t>
            </a:r>
            <a:r>
              <a:rPr dirty="0" sz="1550" spc="-10">
                <a:latin typeface="Calibri"/>
                <a:cs typeface="Calibri"/>
              </a:rPr>
              <a:t>travelling</a:t>
            </a:r>
            <a:r>
              <a:rPr dirty="0" sz="1550" spc="-15">
                <a:latin typeface="Calibri"/>
                <a:cs typeface="Calibri"/>
              </a:rPr>
              <a:t> </a:t>
            </a:r>
            <a:r>
              <a:rPr dirty="0" sz="1550" spc="-5">
                <a:latin typeface="Calibri"/>
                <a:cs typeface="Calibri"/>
              </a:rPr>
              <a:t>longer</a:t>
            </a:r>
            <a:r>
              <a:rPr dirty="0" sz="1550" spc="20">
                <a:latin typeface="Calibri"/>
                <a:cs typeface="Calibri"/>
              </a:rPr>
              <a:t> </a:t>
            </a:r>
            <a:r>
              <a:rPr dirty="0" sz="1550" spc="-10">
                <a:latin typeface="Calibri"/>
                <a:cs typeface="Calibri"/>
              </a:rPr>
              <a:t>distances</a:t>
            </a:r>
            <a:r>
              <a:rPr dirty="0" sz="1550" spc="25">
                <a:latin typeface="Calibri"/>
                <a:cs typeface="Calibri"/>
              </a:rPr>
              <a:t> </a:t>
            </a:r>
            <a:r>
              <a:rPr dirty="0" sz="1550" spc="5">
                <a:latin typeface="Calibri"/>
                <a:cs typeface="Calibri"/>
              </a:rPr>
              <a:t>has </a:t>
            </a:r>
            <a:r>
              <a:rPr dirty="0" sz="1550">
                <a:latin typeface="Calibri"/>
                <a:cs typeface="Calibri"/>
              </a:rPr>
              <a:t>been</a:t>
            </a:r>
            <a:r>
              <a:rPr dirty="0" sz="1550" spc="60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reduced</a:t>
            </a:r>
            <a:r>
              <a:rPr dirty="0" sz="1550" spc="40">
                <a:latin typeface="Calibri"/>
                <a:cs typeface="Calibri"/>
              </a:rPr>
              <a:t> </a:t>
            </a:r>
            <a:r>
              <a:rPr dirty="0" sz="1550" spc="-5">
                <a:latin typeface="Calibri"/>
                <a:cs typeface="Calibri"/>
              </a:rPr>
              <a:t>during</a:t>
            </a:r>
            <a:r>
              <a:rPr dirty="0" sz="1550" spc="50">
                <a:latin typeface="Calibri"/>
                <a:cs typeface="Calibri"/>
              </a:rPr>
              <a:t> </a:t>
            </a:r>
            <a:r>
              <a:rPr dirty="0" sz="1550" spc="-15">
                <a:latin typeface="Calibri"/>
                <a:cs typeface="Calibri"/>
              </a:rPr>
              <a:t>Lockdown</a:t>
            </a:r>
            <a:r>
              <a:rPr dirty="0" sz="1550" spc="45">
                <a:latin typeface="Calibri"/>
                <a:cs typeface="Calibri"/>
              </a:rPr>
              <a:t> </a:t>
            </a:r>
            <a:r>
              <a:rPr dirty="0" sz="1550" spc="5">
                <a:latin typeface="Calibri"/>
                <a:cs typeface="Calibri"/>
              </a:rPr>
              <a:t>Phase</a:t>
            </a:r>
            <a:r>
              <a:rPr dirty="0" sz="1550" spc="20">
                <a:latin typeface="Calibri"/>
                <a:cs typeface="Calibri"/>
              </a:rPr>
              <a:t> </a:t>
            </a:r>
            <a:r>
              <a:rPr dirty="0" sz="1550" spc="-10">
                <a:latin typeface="Calibri"/>
                <a:cs typeface="Calibri"/>
              </a:rPr>
              <a:t>1.</a:t>
            </a:r>
            <a:endParaRPr sz="1550">
              <a:latin typeface="Calibri"/>
              <a:cs typeface="Calibri"/>
            </a:endParaRPr>
          </a:p>
          <a:p>
            <a:pPr marL="262255" marR="5080" indent="-250190">
              <a:lnSpc>
                <a:spcPts val="1880"/>
              </a:lnSpc>
              <a:spcBef>
                <a:spcPts val="25"/>
              </a:spcBef>
              <a:buFont typeface="Arial MT"/>
              <a:buChar char="•"/>
              <a:tabLst>
                <a:tab pos="262255" algn="l"/>
                <a:tab pos="262890" algn="l"/>
              </a:tabLst>
            </a:pPr>
            <a:r>
              <a:rPr dirty="0" sz="1550" spc="-40">
                <a:latin typeface="Calibri"/>
                <a:cs typeface="Calibri"/>
              </a:rPr>
              <a:t>However,</a:t>
            </a:r>
            <a:r>
              <a:rPr dirty="0" sz="1550" spc="25">
                <a:latin typeface="Calibri"/>
                <a:cs typeface="Calibri"/>
              </a:rPr>
              <a:t> </a:t>
            </a:r>
            <a:r>
              <a:rPr dirty="0" sz="1550" spc="-5">
                <a:latin typeface="Calibri"/>
                <a:cs typeface="Calibri"/>
              </a:rPr>
              <a:t>the</a:t>
            </a:r>
            <a:r>
              <a:rPr dirty="0" sz="1550" spc="50">
                <a:latin typeface="Calibri"/>
                <a:cs typeface="Calibri"/>
              </a:rPr>
              <a:t> </a:t>
            </a:r>
            <a:r>
              <a:rPr dirty="0" sz="1550" spc="-10">
                <a:latin typeface="Calibri"/>
                <a:cs typeface="Calibri"/>
              </a:rPr>
              <a:t>percentage</a:t>
            </a:r>
            <a:r>
              <a:rPr dirty="0" sz="1550" spc="70">
                <a:latin typeface="Calibri"/>
                <a:cs typeface="Calibri"/>
              </a:rPr>
              <a:t> </a:t>
            </a:r>
            <a:r>
              <a:rPr dirty="0" sz="1550" spc="-5">
                <a:latin typeface="Calibri"/>
                <a:cs typeface="Calibri"/>
              </a:rPr>
              <a:t>again</a:t>
            </a:r>
            <a:r>
              <a:rPr dirty="0" sz="1550" spc="5">
                <a:latin typeface="Calibri"/>
                <a:cs typeface="Calibri"/>
              </a:rPr>
              <a:t> </a:t>
            </a:r>
            <a:r>
              <a:rPr dirty="0" sz="1550" spc="-5">
                <a:latin typeface="Calibri"/>
                <a:cs typeface="Calibri"/>
              </a:rPr>
              <a:t>came</a:t>
            </a:r>
            <a:r>
              <a:rPr dirty="0" sz="1550" spc="25">
                <a:latin typeface="Calibri"/>
                <a:cs typeface="Calibri"/>
              </a:rPr>
              <a:t> </a:t>
            </a:r>
            <a:r>
              <a:rPr dirty="0" sz="1550" spc="5">
                <a:latin typeface="Calibri"/>
                <a:cs typeface="Calibri"/>
              </a:rPr>
              <a:t>back</a:t>
            </a:r>
            <a:r>
              <a:rPr dirty="0" sz="1550" spc="25">
                <a:latin typeface="Calibri"/>
                <a:cs typeface="Calibri"/>
              </a:rPr>
              <a:t> </a:t>
            </a:r>
            <a:r>
              <a:rPr dirty="0" sz="1550" spc="-10">
                <a:latin typeface="Calibri"/>
                <a:cs typeface="Calibri"/>
              </a:rPr>
              <a:t>to</a:t>
            </a:r>
            <a:r>
              <a:rPr dirty="0" sz="1550" spc="10">
                <a:latin typeface="Calibri"/>
                <a:cs typeface="Calibri"/>
              </a:rPr>
              <a:t> </a:t>
            </a:r>
            <a:r>
              <a:rPr dirty="0" sz="1550" spc="5">
                <a:latin typeface="Calibri"/>
                <a:cs typeface="Calibri"/>
              </a:rPr>
              <a:t>63%</a:t>
            </a:r>
            <a:r>
              <a:rPr dirty="0" sz="1550" spc="20">
                <a:latin typeface="Calibri"/>
                <a:cs typeface="Calibri"/>
              </a:rPr>
              <a:t> </a:t>
            </a:r>
            <a:r>
              <a:rPr dirty="0" sz="1550" spc="-5">
                <a:latin typeface="Calibri"/>
                <a:cs typeface="Calibri"/>
              </a:rPr>
              <a:t>during</a:t>
            </a:r>
            <a:r>
              <a:rPr dirty="0" sz="1550" spc="40">
                <a:latin typeface="Calibri"/>
                <a:cs typeface="Calibri"/>
              </a:rPr>
              <a:t> </a:t>
            </a:r>
            <a:r>
              <a:rPr dirty="0" sz="1550" spc="5">
                <a:latin typeface="Calibri"/>
                <a:cs typeface="Calibri"/>
              </a:rPr>
              <a:t>Unlock</a:t>
            </a:r>
            <a:r>
              <a:rPr dirty="0" sz="1550" spc="20">
                <a:latin typeface="Calibri"/>
                <a:cs typeface="Calibri"/>
              </a:rPr>
              <a:t> </a:t>
            </a:r>
            <a:r>
              <a:rPr dirty="0" sz="1550" spc="-5">
                <a:latin typeface="Calibri"/>
                <a:cs typeface="Calibri"/>
              </a:rPr>
              <a:t>1</a:t>
            </a:r>
            <a:r>
              <a:rPr dirty="0" sz="1550" spc="20">
                <a:latin typeface="Calibri"/>
                <a:cs typeface="Calibri"/>
              </a:rPr>
              <a:t> </a:t>
            </a:r>
            <a:r>
              <a:rPr dirty="0" sz="1550" spc="5">
                <a:latin typeface="Calibri"/>
                <a:cs typeface="Calibri"/>
              </a:rPr>
              <a:t>as</a:t>
            </a:r>
            <a:r>
              <a:rPr dirty="0" sz="1550" spc="20">
                <a:latin typeface="Calibri"/>
                <a:cs typeface="Calibri"/>
              </a:rPr>
              <a:t> </a:t>
            </a:r>
            <a:r>
              <a:rPr dirty="0" sz="1550" spc="-5">
                <a:latin typeface="Calibri"/>
                <a:cs typeface="Calibri"/>
              </a:rPr>
              <a:t>the</a:t>
            </a:r>
            <a:r>
              <a:rPr dirty="0" sz="1550" spc="35">
                <a:latin typeface="Calibri"/>
                <a:cs typeface="Calibri"/>
              </a:rPr>
              <a:t> </a:t>
            </a:r>
            <a:r>
              <a:rPr dirty="0" sz="1550" spc="5">
                <a:latin typeface="Calibri"/>
                <a:cs typeface="Calibri"/>
              </a:rPr>
              <a:t>people</a:t>
            </a:r>
            <a:r>
              <a:rPr dirty="0" sz="1550" spc="30">
                <a:latin typeface="Calibri"/>
                <a:cs typeface="Calibri"/>
              </a:rPr>
              <a:t> </a:t>
            </a:r>
            <a:r>
              <a:rPr dirty="0" sz="1550" spc="-15">
                <a:latin typeface="Calibri"/>
                <a:cs typeface="Calibri"/>
              </a:rPr>
              <a:t>started</a:t>
            </a:r>
            <a:r>
              <a:rPr dirty="0" sz="1550" spc="10">
                <a:latin typeface="Calibri"/>
                <a:cs typeface="Calibri"/>
              </a:rPr>
              <a:t> </a:t>
            </a:r>
            <a:r>
              <a:rPr dirty="0" sz="1550" spc="5">
                <a:latin typeface="Calibri"/>
                <a:cs typeface="Calibri"/>
              </a:rPr>
              <a:t>adjusting</a:t>
            </a:r>
            <a:r>
              <a:rPr dirty="0" sz="1550" spc="15">
                <a:latin typeface="Calibri"/>
                <a:cs typeface="Calibri"/>
              </a:rPr>
              <a:t> </a:t>
            </a:r>
            <a:r>
              <a:rPr dirty="0" sz="1550" spc="-10">
                <a:latin typeface="Calibri"/>
                <a:cs typeface="Calibri"/>
              </a:rPr>
              <a:t>to </a:t>
            </a:r>
            <a:r>
              <a:rPr dirty="0" sz="1550" spc="-335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the</a:t>
            </a:r>
            <a:r>
              <a:rPr dirty="0" sz="1550" spc="5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new</a:t>
            </a:r>
            <a:r>
              <a:rPr dirty="0" sz="1550" spc="50">
                <a:latin typeface="Calibri"/>
                <a:cs typeface="Calibri"/>
              </a:rPr>
              <a:t> </a:t>
            </a:r>
            <a:r>
              <a:rPr dirty="0" sz="1550" spc="5">
                <a:latin typeface="Calibri"/>
                <a:cs typeface="Calibri"/>
              </a:rPr>
              <a:t>normal.</a:t>
            </a:r>
            <a:endParaRPr sz="15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algn="ctr" marL="29209">
              <a:lnSpc>
                <a:spcPct val="100000"/>
              </a:lnSpc>
              <a:spcBef>
                <a:spcPts val="100"/>
              </a:spcBef>
            </a:pPr>
            <a:r>
              <a:rPr dirty="0" spc="-210"/>
              <a:t>TRAVELLING</a:t>
            </a:r>
          </a:p>
          <a:p>
            <a:pPr algn="ctr">
              <a:lnSpc>
                <a:spcPct val="100000"/>
              </a:lnSpc>
              <a:spcBef>
                <a:spcPts val="885"/>
              </a:spcBef>
            </a:pPr>
            <a:r>
              <a:rPr dirty="0" sz="95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950" spc="1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950" spc="-5">
                <a:solidFill>
                  <a:srgbClr val="000000"/>
                </a:solidFill>
                <a:latin typeface="Calibri"/>
                <a:cs typeface="Calibri"/>
              </a:rPr>
              <a:t>data</a:t>
            </a:r>
            <a:r>
              <a:rPr dirty="0" sz="950" spc="-2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950" spc="-5">
                <a:solidFill>
                  <a:srgbClr val="000000"/>
                </a:solidFill>
                <a:latin typeface="Calibri"/>
                <a:cs typeface="Calibri"/>
              </a:rPr>
              <a:t>indicates</a:t>
            </a:r>
            <a:r>
              <a:rPr dirty="0" sz="950" spc="1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950" spc="-5">
                <a:solidFill>
                  <a:srgbClr val="000000"/>
                </a:solidFill>
                <a:latin typeface="Calibri"/>
                <a:cs typeface="Calibri"/>
              </a:rPr>
              <a:t>usage</a:t>
            </a:r>
            <a:r>
              <a:rPr dirty="0" sz="950" spc="1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950" spc="-5">
                <a:solidFill>
                  <a:srgbClr val="000000"/>
                </a:solidFill>
                <a:latin typeface="Calibri"/>
                <a:cs typeface="Calibri"/>
              </a:rPr>
              <a:t>pattern</a:t>
            </a:r>
            <a:r>
              <a:rPr dirty="0" sz="950" spc="-1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950" spc="-5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dirty="0" sz="950" spc="2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950" spc="-5">
                <a:solidFill>
                  <a:srgbClr val="000000"/>
                </a:solidFill>
                <a:latin typeface="Calibri"/>
                <a:cs typeface="Calibri"/>
              </a:rPr>
              <a:t>respective</a:t>
            </a:r>
            <a:r>
              <a:rPr dirty="0" sz="950" spc="1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950" spc="-5">
                <a:solidFill>
                  <a:srgbClr val="000000"/>
                </a:solidFill>
                <a:latin typeface="Calibri"/>
                <a:cs typeface="Calibri"/>
              </a:rPr>
              <a:t>entity</a:t>
            </a:r>
            <a:r>
              <a:rPr dirty="0" sz="950" spc="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000000"/>
                </a:solidFill>
                <a:latin typeface="Calibri"/>
                <a:cs typeface="Calibri"/>
              </a:rPr>
              <a:t>and </a:t>
            </a:r>
            <a:r>
              <a:rPr dirty="0" sz="950" spc="-5">
                <a:solidFill>
                  <a:srgbClr val="000000"/>
                </a:solidFill>
                <a:latin typeface="Calibri"/>
                <a:cs typeface="Calibri"/>
              </a:rPr>
              <a:t>is</a:t>
            </a:r>
            <a:r>
              <a:rPr dirty="0" sz="950" spc="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950" spc="-5">
                <a:solidFill>
                  <a:srgbClr val="000000"/>
                </a:solidFill>
                <a:latin typeface="Calibri"/>
                <a:cs typeface="Calibri"/>
              </a:rPr>
              <a:t>based</a:t>
            </a:r>
            <a:r>
              <a:rPr dirty="0" sz="950" spc="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950" spc="-5">
                <a:solidFill>
                  <a:srgbClr val="000000"/>
                </a:solidFill>
                <a:latin typeface="Calibri"/>
                <a:cs typeface="Calibri"/>
              </a:rPr>
              <a:t>on the</a:t>
            </a:r>
            <a:r>
              <a:rPr dirty="0" sz="950" spc="1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950" spc="-5">
                <a:solidFill>
                  <a:srgbClr val="000000"/>
                </a:solidFill>
                <a:latin typeface="Calibri"/>
                <a:cs typeface="Calibri"/>
              </a:rPr>
              <a:t>survey</a:t>
            </a:r>
            <a:r>
              <a:rPr dirty="0" sz="950" spc="1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950" spc="-5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dirty="0" sz="950" spc="-1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950" spc="-5">
                <a:solidFill>
                  <a:srgbClr val="000000"/>
                </a:solidFill>
                <a:latin typeface="Calibri"/>
                <a:cs typeface="Calibri"/>
              </a:rPr>
              <a:t>115</a:t>
            </a:r>
            <a:r>
              <a:rPr dirty="0" sz="950" spc="5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950" spc="-5">
                <a:solidFill>
                  <a:srgbClr val="000000"/>
                </a:solidFill>
                <a:latin typeface="Calibri"/>
                <a:cs typeface="Calibri"/>
              </a:rPr>
              <a:t>people.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03503" y="5100573"/>
            <a:ext cx="8314690" cy="9671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62255" indent="-25019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62255" algn="l"/>
                <a:tab pos="262890" algn="l"/>
              </a:tabLst>
            </a:pPr>
            <a:r>
              <a:rPr dirty="0" sz="1550" spc="-10">
                <a:latin typeface="Calibri"/>
                <a:cs typeface="Calibri"/>
              </a:rPr>
              <a:t>People</a:t>
            </a:r>
            <a:r>
              <a:rPr dirty="0" sz="1550" spc="50">
                <a:latin typeface="Calibri"/>
                <a:cs typeface="Calibri"/>
              </a:rPr>
              <a:t> </a:t>
            </a:r>
            <a:r>
              <a:rPr dirty="0" sz="1550" spc="-20">
                <a:latin typeface="Calibri"/>
                <a:cs typeface="Calibri"/>
              </a:rPr>
              <a:t>kept</a:t>
            </a:r>
            <a:r>
              <a:rPr dirty="0" sz="1550" spc="-10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on</a:t>
            </a:r>
            <a:r>
              <a:rPr dirty="0" sz="1550" spc="35">
                <a:latin typeface="Calibri"/>
                <a:cs typeface="Calibri"/>
              </a:rPr>
              <a:t> </a:t>
            </a:r>
            <a:r>
              <a:rPr dirty="0" sz="1550" spc="5">
                <a:latin typeface="Calibri"/>
                <a:cs typeface="Calibri"/>
              </a:rPr>
              <a:t>using</a:t>
            </a:r>
            <a:r>
              <a:rPr dirty="0" sz="1550" spc="10">
                <a:latin typeface="Calibri"/>
                <a:cs typeface="Calibri"/>
              </a:rPr>
              <a:t> </a:t>
            </a:r>
            <a:r>
              <a:rPr dirty="0" sz="1550" spc="-10">
                <a:latin typeface="Calibri"/>
                <a:cs typeface="Calibri"/>
              </a:rPr>
              <a:t>two</a:t>
            </a:r>
            <a:r>
              <a:rPr dirty="0" sz="1550" spc="55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wheelers</a:t>
            </a:r>
            <a:r>
              <a:rPr dirty="0" sz="1550" spc="10">
                <a:latin typeface="Calibri"/>
                <a:cs typeface="Calibri"/>
              </a:rPr>
              <a:t> </a:t>
            </a:r>
            <a:r>
              <a:rPr dirty="0" sz="1550" spc="5">
                <a:latin typeface="Calibri"/>
                <a:cs typeface="Calibri"/>
              </a:rPr>
              <a:t>but</a:t>
            </a:r>
            <a:r>
              <a:rPr dirty="0" sz="1550" spc="35">
                <a:latin typeface="Calibri"/>
                <a:cs typeface="Calibri"/>
              </a:rPr>
              <a:t> </a:t>
            </a:r>
            <a:r>
              <a:rPr dirty="0" sz="1550" spc="-5">
                <a:latin typeface="Calibri"/>
                <a:cs typeface="Calibri"/>
              </a:rPr>
              <a:t>the</a:t>
            </a:r>
            <a:r>
              <a:rPr dirty="0" sz="1550" spc="55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usage</a:t>
            </a:r>
            <a:r>
              <a:rPr dirty="0" sz="1550" spc="5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became</a:t>
            </a:r>
            <a:r>
              <a:rPr dirty="0" sz="1550" spc="25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less</a:t>
            </a:r>
            <a:r>
              <a:rPr dirty="0" sz="1550" spc="-5">
                <a:latin typeface="Calibri"/>
                <a:cs typeface="Calibri"/>
              </a:rPr>
              <a:t> </a:t>
            </a:r>
            <a:r>
              <a:rPr dirty="0" sz="1550" spc="-10">
                <a:latin typeface="Calibri"/>
                <a:cs typeface="Calibri"/>
              </a:rPr>
              <a:t>frequent</a:t>
            </a:r>
            <a:r>
              <a:rPr dirty="0" sz="1550" spc="85">
                <a:latin typeface="Calibri"/>
                <a:cs typeface="Calibri"/>
              </a:rPr>
              <a:t> </a:t>
            </a:r>
            <a:r>
              <a:rPr dirty="0" sz="1550" spc="-5">
                <a:latin typeface="Calibri"/>
                <a:cs typeface="Calibri"/>
              </a:rPr>
              <a:t>during</a:t>
            </a:r>
            <a:r>
              <a:rPr dirty="0" sz="1550" spc="45">
                <a:latin typeface="Calibri"/>
                <a:cs typeface="Calibri"/>
              </a:rPr>
              <a:t> </a:t>
            </a:r>
            <a:r>
              <a:rPr dirty="0" sz="1550" spc="-15">
                <a:latin typeface="Calibri"/>
                <a:cs typeface="Calibri"/>
              </a:rPr>
              <a:t>Lockdown</a:t>
            </a:r>
            <a:r>
              <a:rPr dirty="0" sz="1550" spc="50">
                <a:latin typeface="Calibri"/>
                <a:cs typeface="Calibri"/>
              </a:rPr>
              <a:t> </a:t>
            </a:r>
            <a:r>
              <a:rPr dirty="0" sz="1550" spc="-10">
                <a:latin typeface="Calibri"/>
                <a:cs typeface="Calibri"/>
              </a:rPr>
              <a:t>1.</a:t>
            </a:r>
            <a:endParaRPr sz="1550">
              <a:latin typeface="Calibri"/>
              <a:cs typeface="Calibri"/>
            </a:endParaRPr>
          </a:p>
          <a:p>
            <a:pPr marL="262255" indent="-250190">
              <a:lnSpc>
                <a:spcPts val="1835"/>
              </a:lnSpc>
              <a:buFont typeface="Arial MT"/>
              <a:buChar char="•"/>
              <a:tabLst>
                <a:tab pos="262255" algn="l"/>
                <a:tab pos="262890" algn="l"/>
              </a:tabLst>
            </a:pPr>
            <a:r>
              <a:rPr dirty="0" sz="1550" spc="-5">
                <a:latin typeface="Calibri"/>
                <a:cs typeface="Calibri"/>
              </a:rPr>
              <a:t>For</a:t>
            </a:r>
            <a:r>
              <a:rPr dirty="0" sz="1550" spc="10">
                <a:latin typeface="Calibri"/>
                <a:cs typeface="Calibri"/>
              </a:rPr>
              <a:t> </a:t>
            </a:r>
            <a:r>
              <a:rPr dirty="0" sz="1550" spc="-5">
                <a:latin typeface="Calibri"/>
                <a:cs typeface="Calibri"/>
              </a:rPr>
              <a:t>fulfilling</a:t>
            </a:r>
            <a:r>
              <a:rPr dirty="0" sz="1550" spc="65">
                <a:latin typeface="Calibri"/>
                <a:cs typeface="Calibri"/>
              </a:rPr>
              <a:t> </a:t>
            </a:r>
            <a:r>
              <a:rPr dirty="0" sz="1550" spc="-5">
                <a:latin typeface="Calibri"/>
                <a:cs typeface="Calibri"/>
              </a:rPr>
              <a:t>daily</a:t>
            </a:r>
            <a:r>
              <a:rPr dirty="0" sz="1550">
                <a:latin typeface="Calibri"/>
                <a:cs typeface="Calibri"/>
              </a:rPr>
              <a:t> needs,</a:t>
            </a:r>
            <a:r>
              <a:rPr dirty="0" sz="1550" spc="10">
                <a:latin typeface="Calibri"/>
                <a:cs typeface="Calibri"/>
              </a:rPr>
              <a:t> </a:t>
            </a:r>
            <a:r>
              <a:rPr dirty="0" sz="1550" spc="5">
                <a:latin typeface="Calibri"/>
                <a:cs typeface="Calibri"/>
              </a:rPr>
              <a:t>people</a:t>
            </a:r>
            <a:r>
              <a:rPr dirty="0" sz="1550" spc="15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used</a:t>
            </a:r>
            <a:r>
              <a:rPr dirty="0" sz="1550" spc="45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two</a:t>
            </a:r>
            <a:r>
              <a:rPr dirty="0" sz="1550" spc="20">
                <a:latin typeface="Calibri"/>
                <a:cs typeface="Calibri"/>
              </a:rPr>
              <a:t> </a:t>
            </a:r>
            <a:r>
              <a:rPr dirty="0" sz="1550" spc="-5">
                <a:latin typeface="Calibri"/>
                <a:cs typeface="Calibri"/>
              </a:rPr>
              <a:t>wheelers</a:t>
            </a:r>
            <a:r>
              <a:rPr dirty="0" sz="1550" spc="40">
                <a:latin typeface="Calibri"/>
                <a:cs typeface="Calibri"/>
              </a:rPr>
              <a:t> </a:t>
            </a:r>
            <a:r>
              <a:rPr dirty="0" sz="1550" spc="5">
                <a:latin typeface="Calibri"/>
                <a:cs typeface="Calibri"/>
              </a:rPr>
              <a:t>only</a:t>
            </a:r>
            <a:r>
              <a:rPr dirty="0" sz="1550">
                <a:latin typeface="Calibri"/>
                <a:cs typeface="Calibri"/>
              </a:rPr>
              <a:t> when</a:t>
            </a:r>
            <a:r>
              <a:rPr dirty="0" sz="1550" spc="55">
                <a:latin typeface="Calibri"/>
                <a:cs typeface="Calibri"/>
              </a:rPr>
              <a:t> </a:t>
            </a:r>
            <a:r>
              <a:rPr dirty="0" sz="1550" spc="-15">
                <a:latin typeface="Calibri"/>
                <a:cs typeface="Calibri"/>
              </a:rPr>
              <a:t>necessary.</a:t>
            </a:r>
            <a:endParaRPr sz="1550">
              <a:latin typeface="Calibri"/>
              <a:cs typeface="Calibri"/>
            </a:endParaRPr>
          </a:p>
          <a:p>
            <a:pPr marL="262255" marR="5080" indent="-250190">
              <a:lnSpc>
                <a:spcPts val="1880"/>
              </a:lnSpc>
              <a:spcBef>
                <a:spcPts val="25"/>
              </a:spcBef>
              <a:buFont typeface="Arial MT"/>
              <a:buChar char="•"/>
              <a:tabLst>
                <a:tab pos="262255" algn="l"/>
                <a:tab pos="262890" algn="l"/>
              </a:tabLst>
            </a:pPr>
            <a:r>
              <a:rPr dirty="0" sz="1550" spc="5">
                <a:latin typeface="Calibri"/>
                <a:cs typeface="Calibri"/>
              </a:rPr>
              <a:t>The</a:t>
            </a:r>
            <a:r>
              <a:rPr dirty="0" sz="1550" spc="10">
                <a:latin typeface="Calibri"/>
                <a:cs typeface="Calibri"/>
              </a:rPr>
              <a:t> </a:t>
            </a:r>
            <a:r>
              <a:rPr dirty="0" sz="1550" spc="5">
                <a:latin typeface="Calibri"/>
                <a:cs typeface="Calibri"/>
              </a:rPr>
              <a:t>daily</a:t>
            </a:r>
            <a:r>
              <a:rPr dirty="0" sz="1550" spc="-5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use</a:t>
            </a:r>
            <a:r>
              <a:rPr dirty="0" sz="1550" spc="55">
                <a:latin typeface="Calibri"/>
                <a:cs typeface="Calibri"/>
              </a:rPr>
              <a:t> </a:t>
            </a:r>
            <a:r>
              <a:rPr dirty="0" sz="1550" spc="-5">
                <a:latin typeface="Calibri"/>
                <a:cs typeface="Calibri"/>
              </a:rPr>
              <a:t>increased</a:t>
            </a:r>
            <a:r>
              <a:rPr dirty="0" sz="1550" spc="35">
                <a:latin typeface="Calibri"/>
                <a:cs typeface="Calibri"/>
              </a:rPr>
              <a:t> </a:t>
            </a:r>
            <a:r>
              <a:rPr dirty="0" sz="1550" spc="5">
                <a:latin typeface="Calibri"/>
                <a:cs typeface="Calibri"/>
              </a:rPr>
              <a:t>back </a:t>
            </a:r>
            <a:r>
              <a:rPr dirty="0" sz="1550" spc="-5">
                <a:latin typeface="Calibri"/>
                <a:cs typeface="Calibri"/>
              </a:rPr>
              <a:t>again</a:t>
            </a:r>
            <a:r>
              <a:rPr dirty="0" sz="1550" spc="-10">
                <a:latin typeface="Calibri"/>
                <a:cs typeface="Calibri"/>
              </a:rPr>
              <a:t> </a:t>
            </a:r>
            <a:r>
              <a:rPr dirty="0" sz="1550" spc="-5">
                <a:latin typeface="Calibri"/>
                <a:cs typeface="Calibri"/>
              </a:rPr>
              <a:t>during</a:t>
            </a:r>
            <a:r>
              <a:rPr dirty="0" sz="1550" spc="25">
                <a:latin typeface="Calibri"/>
                <a:cs typeface="Calibri"/>
              </a:rPr>
              <a:t> </a:t>
            </a:r>
            <a:r>
              <a:rPr dirty="0" sz="1550" spc="5">
                <a:latin typeface="Calibri"/>
                <a:cs typeface="Calibri"/>
              </a:rPr>
              <a:t>Unlock</a:t>
            </a:r>
            <a:r>
              <a:rPr dirty="0" sz="1550" spc="20">
                <a:latin typeface="Calibri"/>
                <a:cs typeface="Calibri"/>
              </a:rPr>
              <a:t> </a:t>
            </a:r>
            <a:r>
              <a:rPr dirty="0" sz="1550" spc="-5">
                <a:latin typeface="Calibri"/>
                <a:cs typeface="Calibri"/>
              </a:rPr>
              <a:t>1</a:t>
            </a:r>
            <a:r>
              <a:rPr dirty="0" sz="1550" spc="40">
                <a:latin typeface="Calibri"/>
                <a:cs typeface="Calibri"/>
              </a:rPr>
              <a:t> </a:t>
            </a:r>
            <a:r>
              <a:rPr dirty="0" sz="1550" spc="-5">
                <a:latin typeface="Calibri"/>
                <a:cs typeface="Calibri"/>
              </a:rPr>
              <a:t>as</a:t>
            </a:r>
            <a:r>
              <a:rPr dirty="0" sz="1550" spc="15">
                <a:latin typeface="Calibri"/>
                <a:cs typeface="Calibri"/>
              </a:rPr>
              <a:t> </a:t>
            </a:r>
            <a:r>
              <a:rPr dirty="0" sz="1550" spc="-5">
                <a:latin typeface="Calibri"/>
                <a:cs typeface="Calibri"/>
              </a:rPr>
              <a:t>the</a:t>
            </a:r>
            <a:r>
              <a:rPr dirty="0" sz="1550" spc="35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work</a:t>
            </a:r>
            <a:r>
              <a:rPr dirty="0" sz="1550" spc="25">
                <a:latin typeface="Calibri"/>
                <a:cs typeface="Calibri"/>
              </a:rPr>
              <a:t> </a:t>
            </a:r>
            <a:r>
              <a:rPr dirty="0" sz="1550" spc="-15">
                <a:latin typeface="Calibri"/>
                <a:cs typeface="Calibri"/>
              </a:rPr>
              <a:t>started</a:t>
            </a:r>
            <a:r>
              <a:rPr dirty="0" sz="1550" spc="50">
                <a:latin typeface="Calibri"/>
                <a:cs typeface="Calibri"/>
              </a:rPr>
              <a:t> </a:t>
            </a:r>
            <a:r>
              <a:rPr dirty="0" sz="1550" spc="5">
                <a:latin typeface="Calibri"/>
                <a:cs typeface="Calibri"/>
              </a:rPr>
              <a:t>back</a:t>
            </a:r>
            <a:r>
              <a:rPr dirty="0" sz="1550" spc="-5">
                <a:latin typeface="Calibri"/>
                <a:cs typeface="Calibri"/>
              </a:rPr>
              <a:t> </a:t>
            </a:r>
            <a:r>
              <a:rPr dirty="0" sz="1550" spc="5">
                <a:latin typeface="Calibri"/>
                <a:cs typeface="Calibri"/>
              </a:rPr>
              <a:t>and</a:t>
            </a:r>
            <a:r>
              <a:rPr dirty="0" sz="1550" spc="15">
                <a:latin typeface="Calibri"/>
                <a:cs typeface="Calibri"/>
              </a:rPr>
              <a:t> </a:t>
            </a:r>
            <a:r>
              <a:rPr dirty="0" sz="1550" spc="5">
                <a:latin typeface="Calibri"/>
                <a:cs typeface="Calibri"/>
              </a:rPr>
              <a:t>people</a:t>
            </a:r>
            <a:r>
              <a:rPr dirty="0" sz="1550" spc="60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also</a:t>
            </a:r>
            <a:r>
              <a:rPr dirty="0" sz="1550" spc="-5">
                <a:latin typeface="Calibri"/>
                <a:cs typeface="Calibri"/>
              </a:rPr>
              <a:t> </a:t>
            </a:r>
            <a:r>
              <a:rPr dirty="0" sz="1550" spc="-15">
                <a:latin typeface="Calibri"/>
                <a:cs typeface="Calibri"/>
              </a:rPr>
              <a:t>started </a:t>
            </a:r>
            <a:r>
              <a:rPr dirty="0" sz="1550" spc="-335">
                <a:latin typeface="Calibri"/>
                <a:cs typeface="Calibri"/>
              </a:rPr>
              <a:t> </a:t>
            </a:r>
            <a:r>
              <a:rPr dirty="0" sz="1550" spc="-10">
                <a:latin typeface="Calibri"/>
                <a:cs typeface="Calibri"/>
              </a:rPr>
              <a:t>travelling</a:t>
            </a:r>
            <a:r>
              <a:rPr dirty="0" sz="1550" spc="-40">
                <a:latin typeface="Calibri"/>
                <a:cs typeface="Calibri"/>
              </a:rPr>
              <a:t> </a:t>
            </a:r>
            <a:r>
              <a:rPr dirty="0" sz="1550" spc="-5">
                <a:latin typeface="Calibri"/>
                <a:cs typeface="Calibri"/>
              </a:rPr>
              <a:t>a</a:t>
            </a:r>
            <a:r>
              <a:rPr dirty="0" sz="1550" spc="20">
                <a:latin typeface="Calibri"/>
                <a:cs typeface="Calibri"/>
              </a:rPr>
              <a:t> </a:t>
            </a:r>
            <a:r>
              <a:rPr dirty="0" sz="1550" spc="5">
                <a:latin typeface="Calibri"/>
                <a:cs typeface="Calibri"/>
              </a:rPr>
              <a:t>bit.</a:t>
            </a:r>
            <a:endParaRPr sz="155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204" y="2723388"/>
            <a:ext cx="10474452" cy="21107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krnch</dc:creator>
  <dc:title>Microsoft PowerPoint - prj03</dc:title>
  <dcterms:created xsi:type="dcterms:W3CDTF">2023-01-13T21:47:38Z</dcterms:created>
  <dcterms:modified xsi:type="dcterms:W3CDTF">2023-01-13T21:47:38Z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2023-01-12T00:00:00Z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2023-01-13T00:00:00Z</vt:filetime>
  </property>
</Properties>
</file>