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9"/>
  </p:notesMasterIdLst>
  <p:sldIdLst>
    <p:sldId id="256" r:id="rId2"/>
    <p:sldId id="257" r:id="rId3"/>
    <p:sldId id="262" r:id="rId4"/>
    <p:sldId id="258" r:id="rId5"/>
    <p:sldId id="259" r:id="rId6"/>
    <p:sldId id="261" r:id="rId7"/>
    <p:sldId id="260" r:id="rId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93F06C-0ECE-96D2-769D-B1971811C1FA}" v="109" dt="2022-12-06T09:45:44.471"/>
    <p1510:client id="{5FBE8E27-18D6-428F-A641-73FFFCCA503A}" v="1077" dt="2022-12-06T00:02:24.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114" d="100"/>
          <a:sy n="114"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D0EE-EC07-4CEA-B2CA-856921442A0A}" type="datetimeFigureOut">
              <a:rPr lang="en-US" smtClean="0"/>
              <a:t>12/6/2022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762B1-579F-48AA-8D72-A7CAEA6BF9B3}" type="slidenum">
              <a:rPr lang="en-US" smtClean="0"/>
              <a:t>‹#›</a:t>
            </a:fld>
            <a:endParaRPr lang="en-US"/>
          </a:p>
        </p:txBody>
      </p:sp>
    </p:spTree>
    <p:extLst>
      <p:ext uri="{BB962C8B-B14F-4D97-AF65-F5344CB8AC3E}">
        <p14:creationId xmlns:p14="http://schemas.microsoft.com/office/powerpoint/2010/main" val="111816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12/6/2022</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2116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12/6/2022</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4144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12/6/2022</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7434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12/6/2022</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785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12/6/2022</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2569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12/6/2022</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60037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12/6/2022</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4352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12/6/2022</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0068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12/6/2022</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5206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12/6/2022</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5077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12/6/2022</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7956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12/6/2022</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94413225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5F8640-4E88-2825-B8F1-C90232F38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78FD2D9-A6F5-F7AD-0532-D1532719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8088" y="-97892"/>
            <a:ext cx="8151389" cy="6049352"/>
          </a:xfrm>
          <a:custGeom>
            <a:avLst/>
            <a:gdLst>
              <a:gd name="connsiteX0" fmla="*/ 1648792 w 10868519"/>
              <a:gd name="connsiteY0" fmla="*/ 2336 h 6049352"/>
              <a:gd name="connsiteX1" fmla="*/ 124583 w 10868519"/>
              <a:gd name="connsiteY1" fmla="*/ 358514 h 6049352"/>
              <a:gd name="connsiteX2" fmla="*/ 0 w 10868519"/>
              <a:gd name="connsiteY2" fmla="*/ 420038 h 6049352"/>
              <a:gd name="connsiteX3" fmla="*/ 98260 w 10868519"/>
              <a:gd name="connsiteY3" fmla="*/ 6049352 h 6049352"/>
              <a:gd name="connsiteX4" fmla="*/ 10868519 w 10868519"/>
              <a:gd name="connsiteY4" fmla="*/ 5861357 h 6049352"/>
              <a:gd name="connsiteX5" fmla="*/ 4119075 w 10868519"/>
              <a:gd name="connsiteY5" fmla="*/ 753030 h 6049352"/>
              <a:gd name="connsiteX6" fmla="*/ 4034798 w 10868519"/>
              <a:gd name="connsiteY6" fmla="*/ 692507 h 6049352"/>
              <a:gd name="connsiteX7" fmla="*/ 1882049 w 10868519"/>
              <a:gd name="connsiteY7" fmla="*/ 1150 h 6049352"/>
              <a:gd name="connsiteX8" fmla="*/ 1648792 w 10868519"/>
              <a:gd name="connsiteY8" fmla="*/ 2336 h 604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68519" h="6049352">
                <a:moveTo>
                  <a:pt x="1648792" y="2336"/>
                </a:moveTo>
                <a:cubicBezTo>
                  <a:pt x="1124538" y="20200"/>
                  <a:pt x="605764" y="140406"/>
                  <a:pt x="124583" y="358514"/>
                </a:cubicBezTo>
                <a:lnTo>
                  <a:pt x="0" y="420038"/>
                </a:lnTo>
                <a:lnTo>
                  <a:pt x="98260" y="6049352"/>
                </a:lnTo>
                <a:lnTo>
                  <a:pt x="10868519" y="5861357"/>
                </a:lnTo>
                <a:lnTo>
                  <a:pt x="4119075" y="753030"/>
                </a:lnTo>
                <a:lnTo>
                  <a:pt x="4034798" y="692507"/>
                </a:lnTo>
                <a:cubicBezTo>
                  <a:pt x="3377336" y="245206"/>
                  <a:pt x="2628961" y="19009"/>
                  <a:pt x="1882049" y="1150"/>
                </a:cubicBezTo>
                <a:cubicBezTo>
                  <a:pt x="1804246" y="-711"/>
                  <a:pt x="1726458" y="-310"/>
                  <a:pt x="1648792" y="2336"/>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959258" y="3380778"/>
            <a:ext cx="3561693" cy="1789140"/>
          </a:xfrm>
        </p:spPr>
        <p:txBody>
          <a:bodyPr anchor="b">
            <a:normAutofit/>
          </a:bodyPr>
          <a:lstStyle/>
          <a:p>
            <a:pPr algn="r"/>
            <a:r>
              <a:rPr lang="en-US" sz="3100" dirty="0">
                <a:latin typeface="Sanskrit Text"/>
                <a:cs typeface="Sanskrit Text"/>
              </a:rPr>
              <a:t>Wall-E</a:t>
            </a:r>
          </a:p>
        </p:txBody>
      </p:sp>
      <p:sp>
        <p:nvSpPr>
          <p:cNvPr id="3" name="Subtitle 2"/>
          <p:cNvSpPr>
            <a:spLocks noGrp="1"/>
          </p:cNvSpPr>
          <p:nvPr>
            <p:ph type="subTitle" idx="1"/>
          </p:nvPr>
        </p:nvSpPr>
        <p:spPr>
          <a:xfrm>
            <a:off x="4959258" y="5281685"/>
            <a:ext cx="3561693" cy="547615"/>
          </a:xfrm>
        </p:spPr>
        <p:txBody>
          <a:bodyPr vert="horz" lIns="91440" tIns="45720" rIns="91440" bIns="45720" rtlCol="0" anchor="t">
            <a:normAutofit/>
          </a:bodyPr>
          <a:lstStyle/>
          <a:p>
            <a:pPr algn="r"/>
            <a:r>
              <a:rPr lang="en-US" dirty="0">
                <a:latin typeface="Sanskrit Text"/>
                <a:cs typeface="Sanskrit Text"/>
              </a:rPr>
              <a:t>The Weather Chat Bot</a:t>
            </a:r>
          </a:p>
        </p:txBody>
      </p:sp>
    </p:spTree>
    <p:extLst>
      <p:ext uri="{BB962C8B-B14F-4D97-AF65-F5344CB8AC3E}">
        <p14:creationId xmlns:p14="http://schemas.microsoft.com/office/powerpoint/2010/main" val="158202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D46B1-1FBD-6F81-7415-8FE1D9130FD4}"/>
              </a:ext>
            </a:extLst>
          </p:cNvPr>
          <p:cNvSpPr txBox="1"/>
          <p:nvPr/>
        </p:nvSpPr>
        <p:spPr>
          <a:xfrm>
            <a:off x="3398109" y="2788221"/>
            <a:ext cx="23389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latin typeface="Sanskrit Text"/>
                <a:cs typeface="Sanskrit Text"/>
              </a:rPr>
              <a:t>Motivation</a:t>
            </a:r>
          </a:p>
        </p:txBody>
      </p:sp>
    </p:spTree>
    <p:extLst>
      <p:ext uri="{BB962C8B-B14F-4D97-AF65-F5344CB8AC3E}">
        <p14:creationId xmlns:p14="http://schemas.microsoft.com/office/powerpoint/2010/main" val="327366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D46B1-1FBD-6F81-7415-8FE1D9130FD4}"/>
              </a:ext>
            </a:extLst>
          </p:cNvPr>
          <p:cNvSpPr txBox="1"/>
          <p:nvPr/>
        </p:nvSpPr>
        <p:spPr>
          <a:xfrm>
            <a:off x="1241571" y="1571817"/>
            <a:ext cx="27510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latin typeface="Sanskrit Text"/>
                <a:cs typeface="Sanskrit Text"/>
              </a:rPr>
              <a:t>Introduction</a:t>
            </a:r>
          </a:p>
        </p:txBody>
      </p:sp>
      <p:sp>
        <p:nvSpPr>
          <p:cNvPr id="7" name="TextBox 6">
            <a:extLst>
              <a:ext uri="{FF2B5EF4-FFF2-40B4-BE49-F238E27FC236}">
                <a16:creationId xmlns:a16="http://schemas.microsoft.com/office/drawing/2014/main" id="{726A158C-E537-4DA2-98E1-06508FD984A4}"/>
              </a:ext>
            </a:extLst>
          </p:cNvPr>
          <p:cNvSpPr txBox="1"/>
          <p:nvPr/>
        </p:nvSpPr>
        <p:spPr>
          <a:xfrm>
            <a:off x="1241571" y="2434849"/>
            <a:ext cx="6115574" cy="1988301"/>
          </a:xfrm>
          <a:prstGeom prst="rect">
            <a:avLst/>
          </a:prstGeom>
          <a:noFill/>
        </p:spPr>
        <p:txBody>
          <a:bodyPr wrap="square" rtlCol="0">
            <a:spAutoFit/>
          </a:bodyPr>
          <a:lstStyle/>
          <a:p>
            <a:pPr algn="just">
              <a:lnSpc>
                <a:spcPct val="200000"/>
              </a:lnSpc>
            </a:pPr>
            <a:r>
              <a:rPr lang="en-US" sz="1600" dirty="0">
                <a:solidFill>
                  <a:schemeClr val="tx1">
                    <a:lumMod val="95000"/>
                    <a:lumOff val="5000"/>
                  </a:schemeClr>
                </a:solidFill>
                <a:latin typeface="Sanskrit Text" panose="02020503050405020304" pitchFamily="18" charset="0"/>
                <a:cs typeface="Sanskrit Text" panose="02020503050405020304" pitchFamily="18" charset="0"/>
              </a:rPr>
              <a:t>Wall-E helps the user by fetching the weather details like temperature, wind speed, rain forecast, humidity, UVI, air pressure for present day and the next day, for all the cities across USA, with the help of weather APIs.</a:t>
            </a:r>
          </a:p>
        </p:txBody>
      </p:sp>
    </p:spTree>
    <p:extLst>
      <p:ext uri="{BB962C8B-B14F-4D97-AF65-F5344CB8AC3E}">
        <p14:creationId xmlns:p14="http://schemas.microsoft.com/office/powerpoint/2010/main" val="347246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D46B1-1FBD-6F81-7415-8FE1D9130FD4}"/>
              </a:ext>
            </a:extLst>
          </p:cNvPr>
          <p:cNvSpPr txBox="1"/>
          <p:nvPr/>
        </p:nvSpPr>
        <p:spPr>
          <a:xfrm>
            <a:off x="864974" y="564879"/>
            <a:ext cx="374233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Sanskrit Text"/>
                <a:ea typeface="Cambria"/>
                <a:cs typeface="Arabic Typesetting"/>
              </a:rPr>
              <a:t>Tech Stack</a:t>
            </a:r>
          </a:p>
        </p:txBody>
      </p:sp>
      <p:sp>
        <p:nvSpPr>
          <p:cNvPr id="2" name="TextBox 1">
            <a:extLst>
              <a:ext uri="{FF2B5EF4-FFF2-40B4-BE49-F238E27FC236}">
                <a16:creationId xmlns:a16="http://schemas.microsoft.com/office/drawing/2014/main" id="{2E4C25D9-E2B5-42C4-1730-CAAADA06BF4A}"/>
              </a:ext>
            </a:extLst>
          </p:cNvPr>
          <p:cNvSpPr txBox="1"/>
          <p:nvPr/>
        </p:nvSpPr>
        <p:spPr>
          <a:xfrm>
            <a:off x="891453" y="1085628"/>
            <a:ext cx="6840348" cy="14979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200000"/>
              </a:lnSpc>
              <a:buFont typeface="Arial"/>
              <a:buChar char="•"/>
            </a:pPr>
            <a:r>
              <a:rPr lang="en-US" sz="1600" b="1" dirty="0">
                <a:latin typeface="Sanskrit Text"/>
                <a:cs typeface="Sanskrit Text"/>
              </a:rPr>
              <a:t>Rasa</a:t>
            </a:r>
            <a:endParaRPr lang="en-US" sz="1600">
              <a:latin typeface="Sanskrit Text"/>
              <a:cs typeface="Sanskrit Text"/>
            </a:endParaRPr>
          </a:p>
          <a:p>
            <a:pPr marL="285750" indent="-285750">
              <a:lnSpc>
                <a:spcPct val="200000"/>
              </a:lnSpc>
              <a:buFont typeface="Arial"/>
              <a:buChar char="•"/>
            </a:pPr>
            <a:r>
              <a:rPr lang="en-US" sz="1600" b="1" dirty="0">
                <a:latin typeface="Sanskrit Text"/>
                <a:cs typeface="Sanskrit Text"/>
              </a:rPr>
              <a:t>Python</a:t>
            </a:r>
          </a:p>
          <a:p>
            <a:pPr marL="285750" indent="-285750">
              <a:lnSpc>
                <a:spcPct val="200000"/>
              </a:lnSpc>
              <a:buFont typeface="Arial"/>
              <a:buChar char="•"/>
            </a:pPr>
            <a:r>
              <a:rPr lang="en-US" sz="1600" b="1" dirty="0">
                <a:latin typeface="Sanskrit Text"/>
                <a:cs typeface="Sanskrit Text"/>
              </a:rPr>
              <a:t>SQLite</a:t>
            </a:r>
          </a:p>
        </p:txBody>
      </p:sp>
      <p:sp>
        <p:nvSpPr>
          <p:cNvPr id="3" name="TextBox 2">
            <a:extLst>
              <a:ext uri="{FF2B5EF4-FFF2-40B4-BE49-F238E27FC236}">
                <a16:creationId xmlns:a16="http://schemas.microsoft.com/office/drawing/2014/main" id="{B5FFAE39-137B-8469-748F-A526FD9C9C19}"/>
              </a:ext>
            </a:extLst>
          </p:cNvPr>
          <p:cNvSpPr txBox="1"/>
          <p:nvPr/>
        </p:nvSpPr>
        <p:spPr>
          <a:xfrm>
            <a:off x="864974" y="2886184"/>
            <a:ext cx="374233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Sanskrit Text"/>
                <a:cs typeface="Sanskrit Text"/>
              </a:rPr>
              <a:t>APIs</a:t>
            </a:r>
          </a:p>
        </p:txBody>
      </p:sp>
      <p:sp>
        <p:nvSpPr>
          <p:cNvPr id="5" name="TextBox 4">
            <a:extLst>
              <a:ext uri="{FF2B5EF4-FFF2-40B4-BE49-F238E27FC236}">
                <a16:creationId xmlns:a16="http://schemas.microsoft.com/office/drawing/2014/main" id="{BEB56137-9B4A-CD93-4048-6693044CEABA}"/>
              </a:ext>
            </a:extLst>
          </p:cNvPr>
          <p:cNvSpPr txBox="1"/>
          <p:nvPr/>
        </p:nvSpPr>
        <p:spPr>
          <a:xfrm>
            <a:off x="864974" y="3406933"/>
            <a:ext cx="6840348" cy="19883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200000"/>
              </a:lnSpc>
              <a:buFont typeface="Arial"/>
              <a:buChar char="•"/>
            </a:pPr>
            <a:r>
              <a:rPr lang="en-US" sz="1600" b="1" dirty="0">
                <a:latin typeface="Sanskrit Text"/>
                <a:cs typeface="Sanskrit Text"/>
              </a:rPr>
              <a:t>OpenWeather</a:t>
            </a:r>
            <a:endParaRPr lang="en-US" sz="1600" dirty="0">
              <a:latin typeface="Sanskrit Text"/>
              <a:cs typeface="Sanskrit Text"/>
            </a:endParaRPr>
          </a:p>
          <a:p>
            <a:pPr marL="742950" lvl="1" indent="-285750">
              <a:lnSpc>
                <a:spcPct val="200000"/>
              </a:lnSpc>
              <a:buFont typeface="Arial"/>
              <a:buChar char="•"/>
            </a:pPr>
            <a:r>
              <a:rPr lang="en-US" sz="1600" dirty="0">
                <a:latin typeface="Sanskrit Text"/>
                <a:ea typeface="+mn-lt"/>
                <a:cs typeface="+mn-lt"/>
              </a:rPr>
              <a:t>https:://openweathermap.org/</a:t>
            </a:r>
            <a:endParaRPr lang="en-US" sz="1600" dirty="0">
              <a:latin typeface="Sanskrit Text"/>
              <a:cs typeface="Sanskrit Text"/>
            </a:endParaRPr>
          </a:p>
          <a:p>
            <a:pPr marL="285750" indent="-285750" algn="l">
              <a:lnSpc>
                <a:spcPct val="200000"/>
              </a:lnSpc>
              <a:buFont typeface="Arial"/>
              <a:buChar char="•"/>
            </a:pPr>
            <a:r>
              <a:rPr lang="en-US" sz="1600" b="1" dirty="0">
                <a:latin typeface="Sanskrit Text"/>
                <a:cs typeface="Sanskrit Text"/>
              </a:rPr>
              <a:t>Weather.com</a:t>
            </a:r>
          </a:p>
          <a:p>
            <a:pPr marL="742950" lvl="1" indent="-285750">
              <a:lnSpc>
                <a:spcPct val="200000"/>
              </a:lnSpc>
              <a:buFont typeface="Arial"/>
              <a:buChar char="•"/>
            </a:pPr>
            <a:r>
              <a:rPr lang="en-US" sz="1600" dirty="0">
                <a:latin typeface="Sanskrit Text"/>
                <a:ea typeface="+mn-lt"/>
                <a:cs typeface="+mn-lt"/>
              </a:rPr>
              <a:t>https://www.weatherapi.com/</a:t>
            </a:r>
          </a:p>
        </p:txBody>
      </p:sp>
    </p:spTree>
    <p:extLst>
      <p:ext uri="{BB962C8B-B14F-4D97-AF65-F5344CB8AC3E}">
        <p14:creationId xmlns:p14="http://schemas.microsoft.com/office/powerpoint/2010/main" val="277492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D46B1-1FBD-6F81-7415-8FE1D9130FD4}"/>
              </a:ext>
            </a:extLst>
          </p:cNvPr>
          <p:cNvSpPr txBox="1"/>
          <p:nvPr/>
        </p:nvSpPr>
        <p:spPr>
          <a:xfrm>
            <a:off x="864974" y="564879"/>
            <a:ext cx="374233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Sanskrit Text"/>
                <a:ea typeface="Cambria"/>
                <a:cs typeface="Arabic Typesetting"/>
              </a:rPr>
              <a:t>Conversation Flow</a:t>
            </a:r>
          </a:p>
        </p:txBody>
      </p:sp>
      <p:pic>
        <p:nvPicPr>
          <p:cNvPr id="6" name="Picture 6" descr="Diagram&#10;&#10;Description automatically generated">
            <a:extLst>
              <a:ext uri="{FF2B5EF4-FFF2-40B4-BE49-F238E27FC236}">
                <a16:creationId xmlns:a16="http://schemas.microsoft.com/office/drawing/2014/main" id="{5D982F7D-2EAB-EF86-CC8E-511DA7351191}"/>
              </a:ext>
            </a:extLst>
          </p:cNvPr>
          <p:cNvPicPr>
            <a:picLocks noChangeAspect="1"/>
          </p:cNvPicPr>
          <p:nvPr/>
        </p:nvPicPr>
        <p:blipFill>
          <a:blip r:embed="rId2"/>
          <a:stretch>
            <a:fillRect/>
          </a:stretch>
        </p:blipFill>
        <p:spPr>
          <a:xfrm>
            <a:off x="2120190" y="964989"/>
            <a:ext cx="3974907" cy="5818266"/>
          </a:xfrm>
          <a:prstGeom prst="rect">
            <a:avLst/>
          </a:prstGeom>
        </p:spPr>
      </p:pic>
    </p:spTree>
    <p:extLst>
      <p:ext uri="{BB962C8B-B14F-4D97-AF65-F5344CB8AC3E}">
        <p14:creationId xmlns:p14="http://schemas.microsoft.com/office/powerpoint/2010/main" val="214518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D46B1-1FBD-6F81-7415-8FE1D9130FD4}"/>
              </a:ext>
            </a:extLst>
          </p:cNvPr>
          <p:cNvSpPr txBox="1"/>
          <p:nvPr/>
        </p:nvSpPr>
        <p:spPr>
          <a:xfrm>
            <a:off x="864974" y="564879"/>
            <a:ext cx="374233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Sanskrit Text"/>
                <a:ea typeface="Cambria"/>
                <a:cs typeface="Arabic Typesetting"/>
              </a:rPr>
              <a:t>Queries</a:t>
            </a:r>
          </a:p>
        </p:txBody>
      </p:sp>
      <p:sp>
        <p:nvSpPr>
          <p:cNvPr id="3" name="TextBox 2">
            <a:extLst>
              <a:ext uri="{FF2B5EF4-FFF2-40B4-BE49-F238E27FC236}">
                <a16:creationId xmlns:a16="http://schemas.microsoft.com/office/drawing/2014/main" id="{AD3CC541-00B6-4F49-961E-4BD14EC45E12}"/>
              </a:ext>
            </a:extLst>
          </p:cNvPr>
          <p:cNvSpPr txBox="1"/>
          <p:nvPr/>
        </p:nvSpPr>
        <p:spPr>
          <a:xfrm>
            <a:off x="679508" y="1510018"/>
            <a:ext cx="6820250" cy="3970318"/>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sz="1200" dirty="0">
                <a:latin typeface="Sanskrit Text" panose="02020503050405020304" pitchFamily="18" charset="0"/>
                <a:cs typeface="Sanskrit Text" panose="02020503050405020304" pitchFamily="18" charset="0"/>
              </a:rPr>
              <a:t>How’s the weather now in San Jose</a:t>
            </a:r>
          </a:p>
          <a:p>
            <a:pPr marL="171450" indent="-171450">
              <a:lnSpc>
                <a:spcPct val="200000"/>
              </a:lnSpc>
              <a:buFont typeface="Arial" panose="020B0604020202020204" pitchFamily="34" charset="0"/>
              <a:buChar char="•"/>
            </a:pPr>
            <a:r>
              <a:rPr lang="en-US" sz="1200" dirty="0">
                <a:latin typeface="Sanskrit Text" panose="02020503050405020304" pitchFamily="18" charset="0"/>
                <a:cs typeface="Sanskrit Text" panose="02020503050405020304" pitchFamily="18" charset="0"/>
              </a:rPr>
              <a:t>What is the weather tomorrow in San Jose</a:t>
            </a:r>
          </a:p>
          <a:p>
            <a:pPr marL="171450" indent="-171450">
              <a:lnSpc>
                <a:spcPct val="200000"/>
              </a:lnSpc>
              <a:buFont typeface="Arial" panose="020B0604020202020204" pitchFamily="34" charset="0"/>
              <a:buChar char="•"/>
            </a:pPr>
            <a:r>
              <a:rPr lang="en-US" sz="1200" dirty="0">
                <a:latin typeface="Sanskrit Text" panose="02020503050405020304" pitchFamily="18" charset="0"/>
                <a:cs typeface="Sanskrit Text" panose="02020503050405020304" pitchFamily="18" charset="0"/>
              </a:rPr>
              <a:t>Is it windy in San Jose today</a:t>
            </a:r>
          </a:p>
          <a:p>
            <a:pPr marL="171450" indent="-171450">
              <a:lnSpc>
                <a:spcPct val="200000"/>
              </a:lnSpc>
              <a:buFont typeface="Arial" panose="020B0604020202020204" pitchFamily="34" charset="0"/>
              <a:buChar char="•"/>
            </a:pPr>
            <a:r>
              <a:rPr lang="en-US" sz="1200" dirty="0">
                <a:latin typeface="Sanskrit Text" panose="02020503050405020304" pitchFamily="18" charset="0"/>
                <a:cs typeface="Sanskrit Text" panose="02020503050405020304" pitchFamily="18" charset="0"/>
              </a:rPr>
              <a:t>Is it cloudy in Georgia today</a:t>
            </a:r>
          </a:p>
          <a:p>
            <a:pPr marL="171450" indent="-171450">
              <a:lnSpc>
                <a:spcPct val="200000"/>
              </a:lnSpc>
              <a:buFont typeface="Arial" panose="020B0604020202020204" pitchFamily="34" charset="0"/>
              <a:buChar char="•"/>
            </a:pPr>
            <a:r>
              <a:rPr lang="en-US" sz="1200" dirty="0">
                <a:latin typeface="Sanskrit Text" panose="02020503050405020304" pitchFamily="18" charset="0"/>
                <a:cs typeface="Sanskrit Text" panose="02020503050405020304" pitchFamily="18" charset="0"/>
              </a:rPr>
              <a:t>Today rain in Michigan</a:t>
            </a:r>
          </a:p>
          <a:p>
            <a:pPr marL="171450" indent="-171450">
              <a:lnSpc>
                <a:spcPct val="200000"/>
              </a:lnSpc>
              <a:buFont typeface="Arial" panose="020B0604020202020204" pitchFamily="34" charset="0"/>
              <a:buChar char="•"/>
            </a:pPr>
            <a:r>
              <a:rPr lang="en-US" sz="1200" dirty="0">
                <a:latin typeface="Sanskrit Text" panose="02020503050405020304" pitchFamily="18" charset="0"/>
                <a:cs typeface="Sanskrit Text" panose="02020503050405020304" pitchFamily="18" charset="0"/>
              </a:rPr>
              <a:t>Temperature current in Texas</a:t>
            </a:r>
          </a:p>
          <a:p>
            <a:pPr marL="171450" indent="-171450">
              <a:lnSpc>
                <a:spcPct val="200000"/>
              </a:lnSpc>
              <a:buFont typeface="Arial" panose="020B0604020202020204" pitchFamily="34" charset="0"/>
              <a:buChar char="•"/>
            </a:pPr>
            <a:r>
              <a:rPr lang="en-US" sz="1200" dirty="0">
                <a:latin typeface="Sanskrit Text" panose="02020503050405020304" pitchFamily="18" charset="0"/>
                <a:cs typeface="Sanskrit Text" panose="02020503050405020304" pitchFamily="18" charset="0"/>
              </a:rPr>
              <a:t>Is it going to rain in Sunnyvale tomorrow</a:t>
            </a:r>
          </a:p>
          <a:p>
            <a:pPr marL="171450" indent="-171450">
              <a:lnSpc>
                <a:spcPct val="200000"/>
              </a:lnSpc>
              <a:buFont typeface="Arial" panose="020B0604020202020204" pitchFamily="34" charset="0"/>
              <a:buChar char="•"/>
            </a:pPr>
            <a:r>
              <a:rPr lang="en-US" sz="1200" dirty="0">
                <a:latin typeface="Sanskrit Text" panose="02020503050405020304" pitchFamily="18" charset="0"/>
                <a:cs typeface="Sanskrit Text" panose="02020503050405020304" pitchFamily="18" charset="0"/>
              </a:rPr>
              <a:t>Humid today in Los Angels</a:t>
            </a:r>
          </a:p>
          <a:p>
            <a:pPr marL="171450" indent="-171450">
              <a:lnSpc>
                <a:spcPct val="200000"/>
              </a:lnSpc>
              <a:buFont typeface="Arial" panose="020B0604020202020204" pitchFamily="34" charset="0"/>
              <a:buChar char="•"/>
            </a:pPr>
            <a:r>
              <a:rPr lang="en-US" sz="1200" dirty="0">
                <a:latin typeface="Sanskrit Text" panose="02020503050405020304" pitchFamily="18" charset="0"/>
                <a:cs typeface="Sanskrit Text" panose="02020503050405020304" pitchFamily="18" charset="0"/>
              </a:rPr>
              <a:t>What is the pressure in Auckland tomorrow</a:t>
            </a:r>
          </a:p>
          <a:p>
            <a:pPr marL="171450" indent="-171450">
              <a:lnSpc>
                <a:spcPct val="200000"/>
              </a:lnSpc>
              <a:buFont typeface="Arial" panose="020B0604020202020204" pitchFamily="34" charset="0"/>
              <a:buChar char="•"/>
            </a:pPr>
            <a:r>
              <a:rPr lang="en-US" sz="1200" dirty="0">
                <a:latin typeface="Sanskrit Text" panose="02020503050405020304" pitchFamily="18" charset="0"/>
                <a:cs typeface="Sanskrit Text" panose="02020503050405020304" pitchFamily="18" charset="0"/>
              </a:rPr>
              <a:t>UVI in Texas today</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74960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D46B1-1FBD-6F81-7415-8FE1D9130FD4}"/>
              </a:ext>
            </a:extLst>
          </p:cNvPr>
          <p:cNvSpPr txBox="1"/>
          <p:nvPr/>
        </p:nvSpPr>
        <p:spPr>
          <a:xfrm>
            <a:off x="864974" y="564879"/>
            <a:ext cx="374233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Sanskrit Text"/>
                <a:ea typeface="Cambria"/>
                <a:cs typeface="Arabic Typesetting"/>
              </a:rPr>
              <a:t>Challenges Encountered</a:t>
            </a:r>
          </a:p>
        </p:txBody>
      </p:sp>
      <p:sp>
        <p:nvSpPr>
          <p:cNvPr id="3" name="TextBox 2">
            <a:extLst>
              <a:ext uri="{FF2B5EF4-FFF2-40B4-BE49-F238E27FC236}">
                <a16:creationId xmlns:a16="http://schemas.microsoft.com/office/drawing/2014/main" id="{3FD6F6FE-D694-B9CA-DA72-2E1ACC863C09}"/>
              </a:ext>
            </a:extLst>
          </p:cNvPr>
          <p:cNvSpPr txBox="1"/>
          <p:nvPr/>
        </p:nvSpPr>
        <p:spPr>
          <a:xfrm>
            <a:off x="864974" y="1181974"/>
            <a:ext cx="649385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r>
              <a:rPr lang="en-US" dirty="0">
                <a:latin typeface="Sanskrit Text" panose="02020503050405020304" pitchFamily="18" charset="0"/>
                <a:cs typeface="Sanskrit Text" panose="02020503050405020304" pitchFamily="18" charset="0"/>
              </a:rPr>
              <a:t>API Integration</a:t>
            </a: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p:txBody>
      </p:sp>
      <p:sp>
        <p:nvSpPr>
          <p:cNvPr id="2" name="TextBox 1">
            <a:extLst>
              <a:ext uri="{FF2B5EF4-FFF2-40B4-BE49-F238E27FC236}">
                <a16:creationId xmlns:a16="http://schemas.microsoft.com/office/drawing/2014/main" id="{9AC998A7-98B7-4E24-88BE-8C30E9115150}"/>
              </a:ext>
            </a:extLst>
          </p:cNvPr>
          <p:cNvSpPr txBox="1"/>
          <p:nvPr/>
        </p:nvSpPr>
        <p:spPr>
          <a:xfrm>
            <a:off x="5192785" y="4723002"/>
            <a:ext cx="2449586" cy="646331"/>
          </a:xfrm>
          <a:prstGeom prst="rect">
            <a:avLst/>
          </a:prstGeom>
          <a:noFill/>
        </p:spPr>
        <p:txBody>
          <a:bodyPr wrap="square" rtlCol="0">
            <a:spAutoFit/>
          </a:bodyPr>
          <a:lstStyle/>
          <a:p>
            <a:r>
              <a:rPr lang="en-US" b="1" dirty="0">
                <a:latin typeface="Sanskrit Text" panose="02020503050405020304" pitchFamily="18" charset="0"/>
                <a:cs typeface="Sanskrit Text" panose="02020503050405020304" pitchFamily="18" charset="0"/>
              </a:rPr>
              <a:t>Thank you</a:t>
            </a:r>
          </a:p>
          <a:p>
            <a:r>
              <a:rPr lang="en-US" dirty="0" err="1">
                <a:latin typeface="Sanskrit Text" panose="02020503050405020304" pitchFamily="18" charset="0"/>
                <a:cs typeface="Sanskrit Text" panose="02020503050405020304" pitchFamily="18" charset="0"/>
              </a:rPr>
              <a:t>Aravindreddy</a:t>
            </a:r>
            <a:r>
              <a:rPr lang="en-US" dirty="0">
                <a:latin typeface="Sanskrit Text" panose="02020503050405020304" pitchFamily="18" charset="0"/>
                <a:cs typeface="Sanskrit Text" panose="02020503050405020304" pitchFamily="18" charset="0"/>
              </a:rPr>
              <a:t> </a:t>
            </a:r>
            <a:r>
              <a:rPr lang="en-US" dirty="0" err="1">
                <a:latin typeface="Sanskrit Text" panose="02020503050405020304" pitchFamily="18" charset="0"/>
                <a:cs typeface="Sanskrit Text" panose="02020503050405020304" pitchFamily="18" charset="0"/>
              </a:rPr>
              <a:t>Malluri</a:t>
            </a:r>
            <a:endParaRPr lang="en-US" dirty="0">
              <a:latin typeface="Sanskrit Text" panose="02020503050405020304" pitchFamily="18" charset="0"/>
              <a:cs typeface="Sanskrit Text" panose="02020503050405020304" pitchFamily="18" charset="0"/>
            </a:endParaRPr>
          </a:p>
        </p:txBody>
      </p:sp>
      <p:sp>
        <p:nvSpPr>
          <p:cNvPr id="5" name="TextBox 4">
            <a:extLst>
              <a:ext uri="{FF2B5EF4-FFF2-40B4-BE49-F238E27FC236}">
                <a16:creationId xmlns:a16="http://schemas.microsoft.com/office/drawing/2014/main" id="{876594DD-3F87-431D-AD0B-5B68EF831EBB}"/>
              </a:ext>
            </a:extLst>
          </p:cNvPr>
          <p:cNvSpPr txBox="1"/>
          <p:nvPr/>
        </p:nvSpPr>
        <p:spPr>
          <a:xfrm>
            <a:off x="956345" y="2986481"/>
            <a:ext cx="2843867" cy="369332"/>
          </a:xfrm>
          <a:prstGeom prst="rect">
            <a:avLst/>
          </a:prstGeom>
          <a:noFill/>
        </p:spPr>
        <p:txBody>
          <a:bodyPr wrap="square" rtlCol="0">
            <a:spAutoFit/>
          </a:bodyPr>
          <a:lstStyle/>
          <a:p>
            <a:r>
              <a:rPr lang="en-US" b="1" dirty="0">
                <a:latin typeface="Sanskrit Text" panose="02020503050405020304" pitchFamily="18" charset="0"/>
                <a:cs typeface="Sanskrit Text" panose="02020503050405020304" pitchFamily="18" charset="0"/>
              </a:rPr>
              <a:t>Future Work</a:t>
            </a:r>
          </a:p>
        </p:txBody>
      </p:sp>
      <p:sp>
        <p:nvSpPr>
          <p:cNvPr id="6" name="TextBox 5">
            <a:extLst>
              <a:ext uri="{FF2B5EF4-FFF2-40B4-BE49-F238E27FC236}">
                <a16:creationId xmlns:a16="http://schemas.microsoft.com/office/drawing/2014/main" id="{87F65DE6-56C1-47F3-A2E8-E38C2E2164C9}"/>
              </a:ext>
            </a:extLst>
          </p:cNvPr>
          <p:cNvSpPr txBox="1"/>
          <p:nvPr/>
        </p:nvSpPr>
        <p:spPr>
          <a:xfrm>
            <a:off x="931177" y="3548543"/>
            <a:ext cx="7088697" cy="646331"/>
          </a:xfrm>
          <a:prstGeom prst="rect">
            <a:avLst/>
          </a:prstGeom>
          <a:noFill/>
        </p:spPr>
        <p:txBody>
          <a:bodyPr wrap="square" rtlCol="0">
            <a:spAutoFit/>
          </a:bodyPr>
          <a:lstStyle/>
          <a:p>
            <a:r>
              <a:rPr lang="en-US" dirty="0">
                <a:latin typeface="Sanskrit Text" panose="02020503050405020304" pitchFamily="18" charset="0"/>
                <a:cs typeface="Sanskrit Text" panose="02020503050405020304" pitchFamily="18" charset="0"/>
              </a:rPr>
              <a:t>I would like to add the functionality that the bot can provide more details regarding weather across all the cities in the world.   </a:t>
            </a:r>
          </a:p>
        </p:txBody>
      </p:sp>
    </p:spTree>
    <p:extLst>
      <p:ext uri="{BB962C8B-B14F-4D97-AF65-F5344CB8AC3E}">
        <p14:creationId xmlns:p14="http://schemas.microsoft.com/office/powerpoint/2010/main" val="3537123985"/>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Calligraphy</Template>
  <TotalTime>180</TotalTime>
  <Words>174</Words>
  <Application>Microsoft Office PowerPoint</Application>
  <PresentationFormat>On-screen Show (4:3)</PresentationFormat>
  <Paragraphs>36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Arabic Typesetting</vt:lpstr>
      <vt:lpstr>Arial</vt:lpstr>
      <vt:lpstr>Calibri</vt:lpstr>
      <vt:lpstr>Cambria</vt:lpstr>
      <vt:lpstr>Neue Haas Grotesk Text Pro</vt:lpstr>
      <vt:lpstr>Sanskrit Text</vt:lpstr>
      <vt:lpstr>SwellVTI</vt:lpstr>
      <vt:lpstr>Wall-E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Checkout</cp:lastModifiedBy>
  <cp:revision>222</cp:revision>
  <dcterms:created xsi:type="dcterms:W3CDTF">2022-12-05T23:00:43Z</dcterms:created>
  <dcterms:modified xsi:type="dcterms:W3CDTF">2022-12-07T08:33:04Z</dcterms:modified>
</cp:coreProperties>
</file>