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4" r:id="rId6"/>
    <p:sldId id="262" r:id="rId7"/>
    <p:sldId id="257" r:id="rId8"/>
    <p:sldId id="263" r:id="rId9"/>
    <p:sldId id="270" r:id="rId10"/>
    <p:sldId id="271" r:id="rId11"/>
    <p:sldId id="272" r:id="rId12"/>
    <p:sldId id="275" r:id="rId13"/>
    <p:sldId id="268" r:id="rId14"/>
    <p:sldId id="266" r:id="rId15"/>
    <p:sldId id="274" r:id="rId16"/>
    <p:sldId id="269" r:id="rId17"/>
    <p:sldId id="27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B17D8-AF23-4589-AB66-B7C67AFFB759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CF86-49AB-4E3D-A666-38DAFCCF5F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EF84CA-B1B6-4021-B8F3-4E3EC0A0C821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BD292F-AC1C-46E5-AB85-7D14E9F2F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bd4n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AuMeEige2A&amp;eurl=http://www.spiderland.org/mov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		a-life	 </a:t>
            </a:r>
            <a:r>
              <a:rPr lang="en-US" dirty="0" err="1" smtClean="0"/>
              <a:t>tierra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Mallya</a:t>
            </a:r>
            <a:endParaRPr lang="en-US" dirty="0" smtClean="0"/>
          </a:p>
          <a:p>
            <a:r>
              <a:rPr lang="en-US" dirty="0" smtClean="0"/>
              <a:t>March 04,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Russel</a:t>
            </a:r>
            <a:r>
              <a:rPr lang="en-US" dirty="0" smtClean="0"/>
              <a:t> K Standish made an attempt to calculate information-theoretic complexity of Tierra “creatures”</a:t>
            </a:r>
          </a:p>
          <a:p>
            <a:r>
              <a:rPr lang="en-US" dirty="0" smtClean="0"/>
              <a:t>Method: Phenotype matching, coding theory</a:t>
            </a:r>
          </a:p>
          <a:p>
            <a:r>
              <a:rPr lang="en-US" dirty="0" smtClean="0"/>
              <a:t>Standish Verdict</a:t>
            </a:r>
          </a:p>
          <a:p>
            <a:pPr lvl="1"/>
            <a:r>
              <a:rPr lang="en-US" dirty="0" smtClean="0"/>
              <a:t>Not open-ended</a:t>
            </a:r>
          </a:p>
          <a:p>
            <a:pPr lvl="1"/>
            <a:r>
              <a:rPr lang="en-US" dirty="0" smtClean="0"/>
              <a:t>Cool but ultimately needs improvement before it can be a proof-by-construction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phenotypes were calculated by engaging *every* new program with every other known program</a:t>
            </a:r>
          </a:p>
          <a:p>
            <a:pPr lvl="1"/>
            <a:r>
              <a:rPr lang="en-US" dirty="0" smtClean="0"/>
              <a:t>Thorough, but stupendously computationally prohibitive</a:t>
            </a:r>
          </a:p>
          <a:p>
            <a:pPr lvl="1"/>
            <a:r>
              <a:rPr lang="en-US" dirty="0" smtClean="0"/>
              <a:t>Too divisive; need a better way to determine if “mostly similar” </a:t>
            </a:r>
          </a:p>
          <a:p>
            <a:endParaRPr lang="en-US" dirty="0" smtClean="0"/>
          </a:p>
          <a:p>
            <a:r>
              <a:rPr lang="en-US" dirty="0" smtClean="0"/>
              <a:t>We need a more implicit way to calculate the complexity in the system at any given point</a:t>
            </a:r>
          </a:p>
          <a:p>
            <a:pPr lvl="1"/>
            <a:r>
              <a:rPr lang="en-US" dirty="0" smtClean="0"/>
              <a:t>Introduce the concept of energy into the simulation?</a:t>
            </a:r>
          </a:p>
          <a:p>
            <a:pPr lvl="1"/>
            <a:r>
              <a:rPr lang="en-US" dirty="0" smtClean="0"/>
              <a:t>The echo model may provide guidance here</a:t>
            </a:r>
          </a:p>
          <a:p>
            <a:endParaRPr lang="en-US" dirty="0" smtClean="0"/>
          </a:p>
          <a:p>
            <a:r>
              <a:rPr lang="en-US" dirty="0" smtClean="0"/>
              <a:t>Can’t easily account for the digital analogue of symbiotically-driven, multi-cellular organisms</a:t>
            </a:r>
          </a:p>
          <a:p>
            <a:pPr lvl="1"/>
            <a:r>
              <a:rPr lang="en-US" dirty="0" smtClean="0"/>
              <a:t>Especially considering the more novel kinds of symbiosis that can occur</a:t>
            </a:r>
          </a:p>
          <a:p>
            <a:pPr lvl="1"/>
            <a:r>
              <a:rPr lang="en-US" dirty="0" smtClean="0"/>
              <a:t>Especially considering the more novel kinds of symbiosis which, according to our understanding of evolution, were necessary for our existence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whole experiment is very, very slow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local influence constraints</a:t>
            </a:r>
          </a:p>
          <a:p>
            <a:pPr lvl="1"/>
            <a:r>
              <a:rPr lang="en-US" dirty="0" smtClean="0"/>
              <a:t>Programs can be scattered across the whole memory space, or address any arbitrary space</a:t>
            </a:r>
          </a:p>
          <a:p>
            <a:pPr lvl="1"/>
            <a:r>
              <a:rPr lang="en-US" dirty="0" smtClean="0"/>
              <a:t>Distributed optimization algorithms hate this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</a:t>
            </a:r>
            <a:r>
              <a:rPr lang="en-US" dirty="0" smtClean="0"/>
              <a:t>is an arms race</a:t>
            </a:r>
          </a:p>
          <a:p>
            <a:r>
              <a:rPr lang="en-US" dirty="0" smtClean="0"/>
              <a:t>Life is a game</a:t>
            </a:r>
          </a:p>
          <a:p>
            <a:r>
              <a:rPr lang="en-US" dirty="0" smtClean="0"/>
              <a:t>Simulate </a:t>
            </a:r>
            <a:r>
              <a:rPr lang="en-US" dirty="0" smtClean="0"/>
              <a:t>it, and well</a:t>
            </a:r>
          </a:p>
          <a:p>
            <a:r>
              <a:rPr lang="en-US" dirty="0" smtClean="0"/>
              <a:t>But more importantly, we have to understand what we’re simulating on all levels</a:t>
            </a:r>
          </a:p>
          <a:p>
            <a:r>
              <a:rPr lang="en-US" dirty="0" smtClean="0"/>
              <a:t>We also have to make sure we have a simulation worth studying</a:t>
            </a:r>
          </a:p>
          <a:p>
            <a:pPr lvl="1"/>
            <a:r>
              <a:rPr lang="en-US" dirty="0" smtClean="0"/>
              <a:t>Mitochondria, </a:t>
            </a:r>
            <a:r>
              <a:rPr lang="en-US" dirty="0" err="1" smtClean="0"/>
              <a:t>e.coli</a:t>
            </a:r>
            <a:r>
              <a:rPr lang="en-US" dirty="0" smtClean="0"/>
              <a:t>, et al – symbiosis matters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meet 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Claim: The only overwhelmingly </a:t>
            </a:r>
            <a:r>
              <a:rPr lang="en-US" dirty="0" smtClean="0"/>
              <a:t>probable way </a:t>
            </a:r>
            <a:r>
              <a:rPr lang="en-US" dirty="0" smtClean="0"/>
              <a:t>for complex life-forms to evolve is </a:t>
            </a:r>
            <a:r>
              <a:rPr lang="en-US" dirty="0" smtClean="0"/>
              <a:t>through  a </a:t>
            </a:r>
            <a:r>
              <a:rPr lang="en-US" dirty="0" smtClean="0"/>
              <a:t>symbiosis </a:t>
            </a:r>
            <a:r>
              <a:rPr lang="en-US" dirty="0" smtClean="0"/>
              <a:t>of lesser life-forms.</a:t>
            </a:r>
          </a:p>
          <a:p>
            <a:endParaRPr lang="en-US" dirty="0" smtClean="0"/>
          </a:p>
          <a:p>
            <a:r>
              <a:rPr lang="en-US" dirty="0" smtClean="0"/>
              <a:t>Corollary: </a:t>
            </a:r>
            <a:r>
              <a:rPr lang="en-US" dirty="0" smtClean="0"/>
              <a:t>Complex life is inseparable from symbiosis.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this might make general sense (pie in the sky)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unique agents co-evolve in a stable ecosystem, their advantages tend to cancel out in an R-P-S fashion</a:t>
            </a:r>
          </a:p>
          <a:p>
            <a:pPr lvl="1"/>
            <a:r>
              <a:rPr lang="en-US" dirty="0" smtClean="0"/>
              <a:t>Suddenly they can </a:t>
            </a:r>
            <a:r>
              <a:rPr lang="en-US" i="1" dirty="0" smtClean="0"/>
              <a:t>survive</a:t>
            </a:r>
            <a:r>
              <a:rPr lang="en-US" dirty="0" smtClean="0"/>
              <a:t> without major modification, partially reducing selection pressure</a:t>
            </a:r>
          </a:p>
          <a:p>
            <a:r>
              <a:rPr lang="en-US" dirty="0" smtClean="0"/>
              <a:t>Agents by chance and experiment form heterogeneous groups with other organisms at their level of evolution and below it. </a:t>
            </a:r>
          </a:p>
          <a:p>
            <a:r>
              <a:rPr lang="en-US" dirty="0" smtClean="0"/>
              <a:t>Sometimes, perhaps rarely, </a:t>
            </a:r>
            <a:r>
              <a:rPr lang="en-US" dirty="0" smtClean="0"/>
              <a:t>a particular mixture </a:t>
            </a:r>
            <a:r>
              <a:rPr lang="en-US" dirty="0" smtClean="0"/>
              <a:t>yields a workable strategy for gaining a new </a:t>
            </a:r>
            <a:r>
              <a:rPr lang="en-US" i="1" dirty="0" smtClean="0"/>
              <a:t>advantage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But it should only need to happen once for it to persist in the system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interestingly, this evolution seems to </a:t>
            </a:r>
            <a:r>
              <a:rPr lang="en-US" dirty="0" smtClean="0"/>
              <a:t>correspond with </a:t>
            </a:r>
            <a:r>
              <a:rPr lang="en-US" dirty="0" smtClean="0"/>
              <a:t>the results </a:t>
            </a:r>
            <a:r>
              <a:rPr lang="en-US" dirty="0" smtClean="0"/>
              <a:t>that </a:t>
            </a:r>
            <a:r>
              <a:rPr lang="en-US" dirty="0" smtClean="0"/>
              <a:t>Echo produced with markets and other fun systems; namely, that very efficient (perhaps the most efficient) mechanisms arise from composed or symbiosis-backed metazoan agents of various complexities.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>
                <a:hlinkClick r:id="rId2"/>
              </a:rPr>
              <a:t>http</a:t>
            </a:r>
            <a:r>
              <a:rPr lang="en-US" b="1" dirty="0" smtClean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tinyurl.com/bd4ney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this is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Perhaps a proof-by-construction isn’t possible, but if we don’t try, we won’t know anytime soon</a:t>
            </a:r>
          </a:p>
          <a:p>
            <a:pPr lvl="1"/>
            <a:r>
              <a:rPr lang="en-US" dirty="0" smtClean="0"/>
              <a:t>To prove +- without a proof by construction would need a theoretical breakthrough that does not seem to be on the horizon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raw power</a:t>
            </a:r>
          </a:p>
          <a:p>
            <a:pPr lvl="1"/>
            <a:r>
              <a:rPr lang="en-US" dirty="0" smtClean="0"/>
              <a:t>The technology has been commoditized</a:t>
            </a:r>
          </a:p>
          <a:p>
            <a:pPr lvl="1"/>
            <a:r>
              <a:rPr lang="en-US" dirty="0" smtClean="0"/>
              <a:t>See cloud computing, utility computing</a:t>
            </a:r>
          </a:p>
          <a:p>
            <a:pPr lvl="1"/>
            <a:r>
              <a:rPr lang="en-US" dirty="0" smtClean="0"/>
              <a:t>We need locality of action, otherwise we shoot ourselves in the foot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Dynamic, non-linear, chaotic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mall inaccuracies in measurement are a big, big problem</a:t>
            </a:r>
          </a:p>
          <a:p>
            <a:endParaRPr lang="en-US" dirty="0" smtClean="0"/>
          </a:p>
          <a:p>
            <a:r>
              <a:rPr lang="en-US" dirty="0" smtClean="0"/>
              <a:t>Simulation </a:t>
            </a:r>
            <a:r>
              <a:rPr lang="en-US" i="1" dirty="0" smtClean="0"/>
              <a:t>in </a:t>
            </a:r>
            <a:r>
              <a:rPr lang="en-US" i="1" dirty="0" err="1" smtClean="0"/>
              <a:t>silico</a:t>
            </a:r>
            <a:r>
              <a:rPr lang="en-US" i="1" dirty="0" smtClean="0"/>
              <a:t> </a:t>
            </a:r>
            <a:r>
              <a:rPr lang="en-US" dirty="0" smtClean="0"/>
              <a:t>allows for more rapid iteration and validation of </a:t>
            </a:r>
            <a:r>
              <a:rPr lang="en-US" dirty="0" smtClean="0"/>
              <a:t>theories – no error in measurement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 of ecosystems and evolution important subset of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Synthetic evolution faces same problems as much </a:t>
            </a:r>
            <a:r>
              <a:rPr lang="en-US" dirty="0" smtClean="0"/>
              <a:t>of rest of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because a true large-scale proof-by-construction </a:t>
            </a:r>
            <a:r>
              <a:rPr lang="en-US" dirty="0" smtClean="0"/>
              <a:t>might be</a:t>
            </a:r>
            <a:r>
              <a:rPr lang="en-US" dirty="0" smtClean="0"/>
              <a:t> possible, which is hard to say for a lot of other models and theories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alife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A-Life is cool and fun!</a:t>
            </a:r>
          </a:p>
          <a:p>
            <a:endParaRPr lang="en-US" dirty="0" smtClean="0"/>
          </a:p>
          <a:p>
            <a:r>
              <a:rPr lang="en-US" dirty="0" err="1" smtClean="0"/>
              <a:t>breve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http://www.youtube.com/watch?v=iAuMeEige2A&amp;eurl=http://www.spiderland.org/movies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Brainchild of ecologist Thomas Ray (who apparently spent time at the SF Institute)</a:t>
            </a:r>
          </a:p>
          <a:p>
            <a:endParaRPr lang="en-US" dirty="0" smtClean="0"/>
          </a:p>
          <a:p>
            <a:r>
              <a:rPr lang="en-US" dirty="0" smtClean="0"/>
              <a:t>Run in 1991 – eighteen years ago (!)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Abortive attempt to develop distributed </a:t>
            </a:r>
            <a:r>
              <a:rPr lang="en-US" dirty="0" smtClean="0"/>
              <a:t>version in recent years (last update ~2004)</a:t>
            </a:r>
          </a:p>
          <a:p>
            <a:endParaRPr lang="en-US" dirty="0" smtClean="0"/>
          </a:p>
          <a:p>
            <a:r>
              <a:rPr lang="en-US" dirty="0" smtClean="0"/>
              <a:t>Based on Core Wars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wars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Wars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Redcode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Conceived in </a:t>
            </a:r>
            <a:r>
              <a:rPr lang="en-US" dirty="0" smtClean="0"/>
              <a:t>1980s</a:t>
            </a:r>
            <a:endParaRPr lang="en-US" dirty="0" smtClean="0"/>
          </a:p>
          <a:p>
            <a:r>
              <a:rPr lang="en-US" dirty="0" smtClean="0"/>
              <a:t>2-player </a:t>
            </a:r>
            <a:r>
              <a:rPr lang="en-US" dirty="0" smtClean="0"/>
              <a:t>programmer’s game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Redcode</a:t>
            </a:r>
            <a:r>
              <a:rPr lang="en-US" dirty="0" smtClean="0"/>
              <a:t> programs in VM</a:t>
            </a:r>
          </a:p>
          <a:p>
            <a:r>
              <a:rPr lang="en-US" dirty="0" smtClean="0"/>
              <a:t>One program each, last one </a:t>
            </a:r>
            <a:r>
              <a:rPr lang="en-US" dirty="0" smtClean="0"/>
              <a:t>surviving</a:t>
            </a:r>
            <a:endParaRPr lang="en-US" dirty="0" smtClean="0"/>
          </a:p>
          <a:p>
            <a:r>
              <a:rPr lang="en-US" dirty="0" smtClean="0"/>
              <a:t>Still </a:t>
            </a:r>
            <a:r>
              <a:rPr lang="en-US" dirty="0" smtClean="0"/>
              <a:t>actively </a:t>
            </a:r>
            <a:r>
              <a:rPr lang="en-US" dirty="0" smtClean="0"/>
              <a:t>played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r>
              <a:rPr lang="en-US" dirty="0" smtClean="0"/>
              <a:t>Explicit copy instruction</a:t>
            </a:r>
          </a:p>
          <a:p>
            <a:r>
              <a:rPr lang="en-US" dirty="0" smtClean="0"/>
              <a:t>Simulated parallelism</a:t>
            </a:r>
          </a:p>
          <a:p>
            <a:r>
              <a:rPr lang="en-US" dirty="0" smtClean="0"/>
              <a:t>Relative addressing</a:t>
            </a:r>
          </a:p>
          <a:p>
            <a:r>
              <a:rPr lang="en-US" dirty="0" smtClean="0"/>
              <a:t>All instructions are valid</a:t>
            </a:r>
          </a:p>
          <a:p>
            <a:r>
              <a:rPr lang="en-US" dirty="0" smtClean="0"/>
              <a:t>Overwrite, destroy, hijack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Heavily-modified Core Wars</a:t>
            </a:r>
          </a:p>
          <a:p>
            <a:endParaRPr lang="en-US" dirty="0" smtClean="0"/>
          </a:p>
          <a:p>
            <a:r>
              <a:rPr lang="en-US" dirty="0" smtClean="0"/>
              <a:t>Mutations </a:t>
            </a:r>
            <a:r>
              <a:rPr lang="en-US" dirty="0" smtClean="0"/>
              <a:t>–  on-copy and </a:t>
            </a:r>
            <a:r>
              <a:rPr lang="en-US" dirty="0" smtClean="0"/>
              <a:t>global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reaper eliminates </a:t>
            </a:r>
            <a:r>
              <a:rPr lang="en-US" dirty="0" smtClean="0"/>
              <a:t>old </a:t>
            </a:r>
            <a:r>
              <a:rPr lang="en-US" dirty="0" smtClean="0"/>
              <a:t>programs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Template-based interactions using </a:t>
            </a:r>
            <a:r>
              <a:rPr lang="en-US" dirty="0" smtClean="0"/>
              <a:t>JMP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 blind-copying </a:t>
            </a:r>
            <a:r>
              <a:rPr lang="en-US" dirty="0" smtClean="0"/>
              <a:t>ancestor 80 bytes large</a:t>
            </a:r>
          </a:p>
          <a:p>
            <a:endParaRPr lang="en-US" dirty="0" smtClean="0"/>
          </a:p>
          <a:p>
            <a:r>
              <a:rPr lang="en-US" dirty="0" smtClean="0"/>
              <a:t>Mutation resulted in minor variations after several thousand generations – all ~</a:t>
            </a:r>
            <a:r>
              <a:rPr lang="en-US" dirty="0" smtClean="0"/>
              <a:t>80 bytes </a:t>
            </a:r>
            <a:r>
              <a:rPr lang="en-US" dirty="0" smtClean="0"/>
              <a:t>+- </a:t>
            </a:r>
            <a:r>
              <a:rPr lang="en-US" dirty="0" smtClean="0"/>
              <a:t>5 bytes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Few thousand more generations, and what happens?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results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Parasites 45 bytes large – few thousand more generations…</a:t>
            </a:r>
          </a:p>
          <a:p>
            <a:endParaRPr lang="en-US" dirty="0" smtClean="0"/>
          </a:p>
          <a:p>
            <a:r>
              <a:rPr lang="en-US" dirty="0" smtClean="0"/>
              <a:t>Parasites of parasites, hyper-parasites, and things resistant to two out of three of the parasites.</a:t>
            </a:r>
          </a:p>
          <a:p>
            <a:endParaRPr lang="en-US" dirty="0" smtClean="0"/>
          </a:p>
          <a:p>
            <a:r>
              <a:rPr lang="en-US" dirty="0" smtClean="0"/>
              <a:t>All from mutation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265</TotalTime>
  <Words>772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cas   a-life  tierra</vt:lpstr>
      <vt:lpstr>cas</vt:lpstr>
      <vt:lpstr>a-life</vt:lpstr>
      <vt:lpstr>alife demo</vt:lpstr>
      <vt:lpstr>tierra background</vt:lpstr>
      <vt:lpstr>core wars overview</vt:lpstr>
      <vt:lpstr>tierra structure</vt:lpstr>
      <vt:lpstr>tierra results</vt:lpstr>
      <vt:lpstr>tierra results continued</vt:lpstr>
      <vt:lpstr>tierra analysis</vt:lpstr>
      <vt:lpstr>analysis of the analysis</vt:lpstr>
      <vt:lpstr>analysis of the analysis continued</vt:lpstr>
      <vt:lpstr>why this matters</vt:lpstr>
      <vt:lpstr>pie meet sky</vt:lpstr>
      <vt:lpstr>why this might make general sense (pie in the sky)</vt:lpstr>
      <vt:lpstr>meta-game</vt:lpstr>
      <vt:lpstr>where this is going</vt:lpstr>
      <vt:lpstr>conclusion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cas, a-life, tierra</dc:title>
  <dc:creator>mallyvai</dc:creator>
  <cp:lastModifiedBy>mallyvai</cp:lastModifiedBy>
  <cp:revision>94</cp:revision>
  <dcterms:created xsi:type="dcterms:W3CDTF">2009-03-05T00:42:31Z</dcterms:created>
  <dcterms:modified xsi:type="dcterms:W3CDTF">2009-03-05T07:23:22Z</dcterms:modified>
</cp:coreProperties>
</file>