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3" r:id="rId10"/>
    <p:sldId id="270" r:id="rId11"/>
    <p:sldId id="265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AuMeEige2A&amp;eurl=http://www.spiderland.org/mov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		a-life	 </a:t>
            </a:r>
            <a:r>
              <a:rPr lang="en-US" dirty="0" err="1" smtClean="0"/>
              <a:t>tierra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Mallya</a:t>
            </a:r>
            <a:endParaRPr lang="en-US" dirty="0" smtClean="0"/>
          </a:p>
          <a:p>
            <a:r>
              <a:rPr lang="en-US" dirty="0" smtClean="0"/>
              <a:t>March 04,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from a gamer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Corewars</a:t>
            </a:r>
            <a:r>
              <a:rPr lang="en-US" sz="1800" dirty="0" smtClean="0"/>
              <a:t> has rock-paper-scissors </a:t>
            </a:r>
            <a:r>
              <a:rPr lang="en-US" sz="1800" dirty="0" err="1" smtClean="0"/>
              <a:t>gameplay</a:t>
            </a:r>
            <a:r>
              <a:rPr lang="en-US" sz="1800" dirty="0" smtClean="0"/>
              <a:t>; every warrior-program has a counter-program that beats it</a:t>
            </a:r>
          </a:p>
          <a:p>
            <a:endParaRPr lang="en-US" sz="1800" dirty="0" smtClean="0"/>
          </a:p>
          <a:p>
            <a:r>
              <a:rPr lang="en-US" sz="1800" dirty="0" smtClean="0"/>
              <a:t>Time-tested common knowledge: In mostly-fair RTS games, the *best* strategy is to create heterogeneous groups</a:t>
            </a:r>
          </a:p>
          <a:p>
            <a:endParaRPr lang="en-US" sz="1800" dirty="0"/>
          </a:p>
          <a:p>
            <a:r>
              <a:rPr lang="en-US" sz="1800" dirty="0" smtClean="0"/>
              <a:t>We see in Tierra, others, that small stupid parasites are the most successful</a:t>
            </a:r>
          </a:p>
          <a:p>
            <a:endParaRPr lang="en-US" sz="1800" dirty="0"/>
          </a:p>
          <a:p>
            <a:r>
              <a:rPr lang="en-US" sz="1800" dirty="0" smtClean="0"/>
              <a:t>Yet these have counters, the counters have counters, etc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Let’s apply gaming wisdom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The only (overwhelmingly probable) way for complex life-forms to evolve is by symbiosis of lesser life-forms.</a:t>
            </a:r>
          </a:p>
          <a:p>
            <a:endParaRPr lang="en-US" dirty="0" smtClean="0"/>
          </a:p>
          <a:p>
            <a:r>
              <a:rPr lang="en-US" dirty="0" smtClean="0"/>
              <a:t>Corollary Claim: Complex life is inseparable from symbiosis.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RTS Competition Evolves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find the strengths and weaknesses of small homogenous masses – perfected quickly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discover/create mixed groups to beat homogeneous groups – perfected in the medium term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find weaknesses of larger mixed groups against each other, and how those groups should change – this takes a long time. </a:t>
            </a:r>
            <a:r>
              <a:rPr lang="en-US" dirty="0" smtClean="0"/>
              <a:t>Never perfected, but good enough to win.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long periods of time in good games, optimal strategies are discovered (probably near the theoretical limit) and overall advancement slows to a halt.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Players automatically create hierarchies, modules, groups, rules – all without realizing it</a:t>
            </a:r>
          </a:p>
          <a:p>
            <a:r>
              <a:rPr lang="en-US" dirty="0" smtClean="0"/>
              <a:t>Play with friends, play with enemies, get better, build on known good strategies</a:t>
            </a:r>
            <a:endParaRPr lang="en-US" dirty="0" smtClean="0"/>
          </a:p>
          <a:p>
            <a:r>
              <a:rPr lang="en-US" dirty="0" smtClean="0"/>
              <a:t>It’s a meta-gaming arms race – evolution of a game’s known optimal strategy over its lifetime is extremely interesting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Mitochondria, immune systems, </a:t>
            </a:r>
            <a:r>
              <a:rPr lang="en-US" dirty="0" err="1" smtClean="0"/>
              <a:t>e.coli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Life is an arms race</a:t>
            </a:r>
          </a:p>
          <a:p>
            <a:r>
              <a:rPr lang="en-US" dirty="0" smtClean="0"/>
              <a:t>Life is a game</a:t>
            </a:r>
          </a:p>
          <a:p>
            <a:r>
              <a:rPr lang="en-US" dirty="0" smtClean="0"/>
              <a:t>Simulate it, understand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Dynamic, non-linear, chaotic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mall inaccuracies in measurement are a big, big problem</a:t>
            </a:r>
          </a:p>
          <a:p>
            <a:endParaRPr lang="en-US" dirty="0" smtClean="0"/>
          </a:p>
          <a:p>
            <a:r>
              <a:rPr lang="en-US" dirty="0" smtClean="0"/>
              <a:t>Simulation </a:t>
            </a:r>
            <a:r>
              <a:rPr lang="en-US" i="1" dirty="0" smtClean="0"/>
              <a:t>in </a:t>
            </a:r>
            <a:r>
              <a:rPr lang="en-US" i="1" dirty="0" err="1" smtClean="0"/>
              <a:t>silico</a:t>
            </a:r>
            <a:r>
              <a:rPr lang="en-US" i="1" dirty="0" smtClean="0"/>
              <a:t> </a:t>
            </a:r>
            <a:r>
              <a:rPr lang="en-US" dirty="0" smtClean="0"/>
              <a:t>allows for more rapid iteration and validation of theories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ecosystems and evolution important subset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Synthetic evolution faces same problems as much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because a true large-scale proof-by-construction is possible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alife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A-Life is cool and fun!</a:t>
            </a:r>
          </a:p>
          <a:p>
            <a:endParaRPr lang="en-US" dirty="0" smtClean="0"/>
          </a:p>
          <a:p>
            <a:r>
              <a:rPr lang="en-US" dirty="0" err="1" smtClean="0"/>
              <a:t>breve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http://www.youtube.com/watch?v=iAuMeEige2A&amp;eurl=http://www.spiderland.org/movies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wars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Programmer’s game formed during the 1980s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Redcode</a:t>
            </a:r>
            <a:r>
              <a:rPr lang="en-US" dirty="0" smtClean="0"/>
              <a:t> “warrior”</a:t>
            </a:r>
          </a:p>
          <a:p>
            <a:r>
              <a:rPr lang="en-US" dirty="0" smtClean="0"/>
              <a:t>Beat the other guy’s warrior</a:t>
            </a:r>
          </a:p>
          <a:p>
            <a:r>
              <a:rPr lang="en-US" dirty="0" smtClean="0"/>
              <a:t>Most troops at the end wins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wars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2-player programmer’s game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Redcode</a:t>
            </a:r>
            <a:r>
              <a:rPr lang="en-US" dirty="0" smtClean="0"/>
              <a:t> programs in VM</a:t>
            </a:r>
            <a:endParaRPr lang="en-US" dirty="0" smtClean="0"/>
          </a:p>
          <a:p>
            <a:r>
              <a:rPr lang="en-US" dirty="0" smtClean="0"/>
              <a:t>One program each, last one surviving</a:t>
            </a:r>
          </a:p>
          <a:p>
            <a:r>
              <a:rPr lang="en-US" dirty="0" smtClean="0"/>
              <a:t>Conceived in 1980s</a:t>
            </a:r>
          </a:p>
          <a:p>
            <a:r>
              <a:rPr lang="en-US" dirty="0" smtClean="0"/>
              <a:t>Still actively played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Redcode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r>
              <a:rPr lang="en-US" dirty="0" smtClean="0"/>
              <a:t>Explicit copy instruction</a:t>
            </a:r>
          </a:p>
          <a:p>
            <a:r>
              <a:rPr lang="en-US" dirty="0" smtClean="0"/>
              <a:t>Simulated parallelism</a:t>
            </a:r>
          </a:p>
          <a:p>
            <a:r>
              <a:rPr lang="en-US" dirty="0" smtClean="0"/>
              <a:t>Relative addressing</a:t>
            </a:r>
          </a:p>
          <a:p>
            <a:r>
              <a:rPr lang="en-US" dirty="0" smtClean="0"/>
              <a:t>All instructions are valid</a:t>
            </a:r>
          </a:p>
          <a:p>
            <a:r>
              <a:rPr lang="en-US" dirty="0" smtClean="0"/>
              <a:t>Overwrite, destroy, hijack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Heavily-modified Core Wars</a:t>
            </a:r>
          </a:p>
          <a:p>
            <a:endParaRPr lang="en-US" dirty="0" smtClean="0"/>
          </a:p>
          <a:p>
            <a:r>
              <a:rPr lang="en-US" dirty="0" smtClean="0"/>
              <a:t>Scarce Mutations –  on-copy and global</a:t>
            </a:r>
          </a:p>
          <a:p>
            <a:endParaRPr lang="en-US" dirty="0" smtClean="0"/>
          </a:p>
          <a:p>
            <a:r>
              <a:rPr lang="en-US" dirty="0" smtClean="0"/>
              <a:t>Background reaper eliminates old programs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Template-based interactions using JMP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Brainchild of ecologist Thomas Ray (who apparently spent time at the SF Institute)</a:t>
            </a:r>
          </a:p>
          <a:p>
            <a:endParaRPr lang="en-US" dirty="0" smtClean="0"/>
          </a:p>
          <a:p>
            <a:r>
              <a:rPr lang="en-US" dirty="0" smtClean="0"/>
              <a:t>Abortive attempt to develop distributed version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Blind-copying ancestor 80 bytes large</a:t>
            </a:r>
          </a:p>
          <a:p>
            <a:endParaRPr lang="en-US" dirty="0" smtClean="0"/>
          </a:p>
          <a:p>
            <a:r>
              <a:rPr lang="en-US" dirty="0" smtClean="0"/>
              <a:t>Mutation resulted in minor variations after several thousand generations – all ~80 +- 5</a:t>
            </a:r>
          </a:p>
          <a:p>
            <a:endParaRPr lang="en-US" dirty="0" smtClean="0"/>
          </a:p>
          <a:p>
            <a:r>
              <a:rPr lang="en-US" dirty="0" smtClean="0"/>
              <a:t>Few thousand more generations, and what happens?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cas   a-life  tierra</vt:lpstr>
      <vt:lpstr>cas</vt:lpstr>
      <vt:lpstr>a-life</vt:lpstr>
      <vt:lpstr>alife demo</vt:lpstr>
      <vt:lpstr>core wars overview</vt:lpstr>
      <vt:lpstr>core wars overview</vt:lpstr>
      <vt:lpstr>tierra structure</vt:lpstr>
      <vt:lpstr>tierra background</vt:lpstr>
      <vt:lpstr>tierra results</vt:lpstr>
      <vt:lpstr>tierra results continued</vt:lpstr>
      <vt:lpstr>thoughts from a gamer</vt:lpstr>
      <vt:lpstr>...</vt:lpstr>
      <vt:lpstr>How RTS Competition Evolves</vt:lpstr>
      <vt:lpstr>Meta-Gaming</vt:lpstr>
      <vt:lpstr>why this matters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cas, a-life, tierra</dc:title>
  <dc:creator>mallyvai</dc:creator>
  <cp:lastModifiedBy>mallyvai</cp:lastModifiedBy>
  <cp:revision>58</cp:revision>
  <dcterms:created xsi:type="dcterms:W3CDTF">2009-03-05T00:42:31Z</dcterms:created>
  <dcterms:modified xsi:type="dcterms:W3CDTF">2009-03-05T02:45:57Z</dcterms:modified>
</cp:coreProperties>
</file>