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787" r:id="rId2"/>
    <p:sldId id="698" r:id="rId3"/>
    <p:sldId id="256" r:id="rId4"/>
    <p:sldId id="1788" r:id="rId5"/>
    <p:sldId id="1789" r:id="rId6"/>
    <p:sldId id="1790" r:id="rId7"/>
    <p:sldId id="17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94"/>
  </p:normalViewPr>
  <p:slideViewPr>
    <p:cSldViewPr snapToGrid="0">
      <p:cViewPr varScale="1">
        <p:scale>
          <a:sx n="95" d="100"/>
          <a:sy n="95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18:01:08.3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2:27.5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449 831 24575,'10'21'0,"-2"-2"0,-4-12 0,0 2 0,0 3 0,2 8 0,0 4 0,3 7 0,1 4 0,2 3 0,2 2 0,-1-3 0,-2-5 0,-2-9 0,-3-6 0,0-6 0,-3-4 0,0-39 0,-3 11 0,-7-38 0,-4 20 0,-4-5 0,-2 0 0,-1-6 0,-1 4 0,0 4 0,3 5 0,4 12 0,1 1 0,2 9 0,3 5 0,0 4 0,2 27 0,4-5 0,2 26 0,5-8 0,3 2 0,4 7 0,1-5 0,-1-7 0,-2-10 0,-6-12 0,-2-2 0,-19-25 0,3 9 0,-17-22 0,8 16 0,-2 0 0,-5 2 0,4 2 0,1 0 0,4 3 0,5 4 0,2 0 0,3 1 0,1 0 0,3-5 0,1-1 0,1-11 0,9-5 0,12-12 0,12-10 0,16-11 0,7 0 0,0 5 0,0 7 0,-5 9 0,-3 4 0,-4 7 0,-3 8 0,-2 8 0,-1 4 0,-4 4 0,-6 2 0,-2-1 0,-4 1 0,-3 2 0,-4 1 0,-4 2 0,-27 7 0,-9-5 0,-61 8 0,20-11 0,11-1 0,-3-1 0,-29-2 0,-6 0 0,11 0 0,25 0 0,6 0 0,12 0 0,10-2 0,10 0 0,10-2 0,7 0 0,37 2 0,10 2 0,30 5 0,-14 0 0,-4 2 0,-17-1 0,-4-3 0,-9-1 0,-6-2 0,-6 0 0,-4 0 0,0 0 0,-1 9 0,-3 1 0,-6 12 0,-7 2 0,-6 4 0,-6 2 0,-5 3 0,0 0 0,-1 0 0,3-7 0,6-7 0,2-6 0,5-3 0,4-7 0,3-20 0,2-8 0,3-17 0,6 3 0,6 2 0,3 6 0,0 6 0,-2 9 0,-3 4 0,-2 4 0,2 3 0,-3 1 0,1 3 0,-2 23 0,-3-7 0,-2 16 0,-2-13 0,0-5 0,0-1 0,0-1 0,0-2 0,0-56 0,0 3 0,0-4 0,0-5 0,5-27 0,6 0 0,12 8 0,12 7 0,5 13 0,2 16 0,-4 15 0,-6 15 0,-3 2 0,-3 9 0,-2 17 0,-6 14 0,-6 13 0,-6 7 0,-6-3 0,0-4 0,-3-8 0,-7-6 0,-10-9 0,-9-3 0,-9-5 0,-10-7 0,-2-5 0,-1-3 0,5-7 0,12-6 0,2-7 0,4-8 0,7 0 0,4-2 0,7 0 0,6 0 0,2 0 0,2 2 0,1 4 0,5 4 0,5 5 0,5 4 0,1 3 0,2 3 0,-2 1 0,-1 0 0,-3 3 0,0 9 0,-4 14 0,-3 19 0,-9 20 0,-11 3 0,-10-2 0,-10-8 0,-5-9 0,-4-3 0,-2-11 0,4-9 0,1-11 0,5-9 0,10-24 0,7-27 0,9-17 0,6-9 0,0 5 0,3 4 0,0 1 0,2 6 0,2 14 0,4 13 0,5 12 0,5 10 0,2 4 0,-1 3 0,-1 1 0,-4 6 0,-2 5 0,0 5 0,-4 4 0,-2 1 0,-4 1 0,-1 1 0,-7-3 0,-11-1 0,-6-6 0,-5-1 0,-2-4 0,3-2 0,-1-3 0,3-3 0,8-5 0,6-9 0,6-11 0,4-7 0,5 1 0,8 2 0,10 3 0,11 3 0,6 2 0,0 6 0,0 7 0,-2 3 0,-2 10 0,0 15 0,-8 11 0,-6 13 0,-6 5 0,-7 4 0,-3 5 0,-1 2 0,-3-4 0,-3-10 0,-4-10 0,-5-13 0,-4-6 0,-3-9 0,3-4 0,-1-4 0,1-1 0,-1 0 0,0-1 0,3-3 0,1-1 0,7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2:5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31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35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377 178 24575,'0'41'0,"0"-16"0,0 24 0,0-21 0,0-3 0,0-4 0,0-7 0,0-6 0,0-4 0,0-5 0,0-6 0,0-6 0,-2-10 0,-1-5 0,-1-1 0,-1 4 0,1 7 0,0 4 0,1-2 0,-1 1 0,1 1 0,-1 2 0,1 2 0,-1 3 0,-1 3 0,-1 2 0,-1 2 0,-3 0 0,-9 2 0,-6 2 0,-7 4 0,-4 4 0,3 0 0,-1 1 0,4 0 0,4-2 0,3 0 0,4-1 0,5-3 0,5-4 0,4-5 0,4-5 0,6-2 0,6-3 0,4 0 0,0 1 0,-3 1 0,-4 4 0,-2 0 0,-2 3 0,2 1 0,0 0 0,2 2 0,-1 4 0,1 7 0,1 3 0,3 2 0,1 1 0,2 0 0,-2-1 0,-1-2 0,-2-4 0,-1-1 0,-2-3 0,-1-4 0,-2-5 0,-3-4 0,-2-1 0,-1 2 0,0-1 0,4-2 0,8-8 0,9-6 0,9-8 0,6-5 0,1 1 0,0 3 0,-6 7 0,-8 3 0,-1 4 0,-6 3 0,0 5 0,-3 3 0,-2 4 0,0 2 0,-3 2 0,-2 3 0,-2 1 0,-4 5 0,-7 9 0,-6 5 0,-5 5 0,-2-1 0,6-7 0,1 1 0,4-6 0,3-4 0,0-2 0,2-3 0,3 0 0,0-3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39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920 900 24575,'0'-9'0,"0"-2"0,-4-5 0,0-1 0,-1 1 0,1 3 0,2 4 0,-2 4 0,-2 4 0,-1 1 0,1 3 0,-2 5 0,-2 9 0,-2 10 0,0 4 0,-1 3 0,2-1 0,1-6 0,2-5 0,1-6 0,3-5 0,1-2 0,0 0 0,1-5 0,0-6 0,1-7 0,1-9 0,0-2 0,-2-3 0,-1-1 0,0 6 0,1 4 0,2 5 0,0 2 0,0-1 0,-2 1 0,0 1 0,0-2 0,1-3 0,-1-4 0,-1-1 0,0 1 0,-1 2 0,0-1 0,0 1 0,1 1 0,-1 3 0,1 5 0,1 12 0,0 11 0,2 11 0,-1 4 0,-2 10 0,0 2 0,1-4 0,1-4 0,1-18 0,0-5 0,0-4 0,0-6 0,0-24 0,-2-2 0,-1-26 0,-2 4 0,0-3 0,2 3 0,0 8 0,3 10 0,-1 9 0,-1 5 0,0 1 0,1 4 0,4 4 0,2 4 0,1 3 0,0 1 0,0-2 0,0-1 0,0-3 0,0-5 0,1-11 0,0-9 0,0-6 0,-1 1 0,-1 7 0,-1 6 0,0 5 0,0 3 0,-2 2 0,-1 1 0,0 7 0,-1 5 0,0 6 0,0 2 0,-2-1 0,0-1 0,0-2 0,0-2 0,2 0 0,-2-2 0,-2-6 0,-2-9 0,-2-8 0,-1-5 0,-3-5 0,1 2 0,-1-2 0,3 5 0,0 6 0,0 3 0,2 3 0,3 5 0,2 6 0,2 6 0,0 3 0,0-1 0,0-2 0,0 0 0,0 0 0,0 0 0,0 1 0,0 1 0,0-1 0,0 0 0,0 0 0,0 3 0,0 1 0,0 0 0,0-1 0,0-2 0,0 0 0,0-4 0,0-7 0,0-6 0,0-10 0,0-2 0,0 1 0,0 3 0,0 2 0,0 1 0,0 2 0,0 1 0,0 5 0,0 5 0,0 7 0,1 6 0,3 1 0,2 0 0,2-3 0,0-3 0,-2 1 0,-1-3 0,-1-4 0,-2-8 0,-1-13 0,0-14 0,-1-9 0,0-3 0,0 4 0,0 8 0,-2 7 0,0 5 0,-2 6 0,0 2 0,1 4 0,1 4 0,2 4 0,0 7 0,0 2 0,0 5 0,0-2 0,0 2 0,2 0 0,3-1 0,6 3 0,2-3 0,2 0 0,-1-3 0,-2-1 0,-1 0 0,-3-1 0,1-3 0,-1-1 0,-3-3 0,-20 0 0,-5 0 0,-30 0 0,0 0 0,2 0 0,5 0 0,13 0 0,5 0 0,1 0 0,7 0 0,2 0 0,6-1 0,3-5 0,7-4 0,14-9 0,11-8 0,6-1 0,6-3 0,-5 4 0,1 3 0,2-2 0,-5 3 0,-5 3 0,-8 4 0,-6 7 0,-8 4 0,-10 3 0,-8 4 0,-11 3 0,-4 2 0,2 1 0,-3 0 0,4-4 0,-3 0 0,-2-1 0,0 0 0,-4-1 0,1-2 0,0 0 0,1-6 0,5-5 0,4-7 0,3-5 0,1 0 0,0-5 0,2 1 0,2 2 0,6 5 0,4 5 0,3 4 0,2 6 0,9 20 0,3 6 0,10 27 0,-2-7 0,-2-2 0,-5-6 0,-3-10 0,0 0 0,-2 2 0,-1-1 0,-4 0 0,-1 0 0,-5 0 0,-8-1 0,-3-3 0,-5-2 0,-2-2 0,-2-1 0,-6 0 0,-2-1 0,-1-5 0,2-3 0,3-3 0,3-3 0,6 0 0,5 0 0,5 0 0,3-1 0,2-4 0,2-12 0,13-16 0,19-19 0,14-10 0,15-2 0,-3 2 0,-4 8 0,-8 10 0,-12 12 0,-7 10 0,-8 5 0,-2 3 0,-3 6 0,-6 4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40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44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315 572 24575,'0'22'0,"-2"23"0,-3 21 0,-7 15 0,-5-2 0,-1-13 0,-2-3 0,6-2 0,-1-2 0,0-5 0,3-12 0,2-12 0,4-9 0,3-9 0,1-3 0,0-2 0,0 0 0,2 1 0,-1 0 0,1 5 0,0 5 0,0 8 0,0 9 0,0 1 0,0 5 0,0 4 0,-2 2 0,-3 7 0,0-1 0,-3-4 0,0-6 0,3-8 0,-2-9 0,3-10 0,0-4 0,1-5 0,1 0 0,0 0 0,4-2 0,10-8 0,13-9 0,15-11 0,17-10 0,8-4 0,1-1 0,-11 8 0,-15 9 0,-11 8 0,-10 3 0,-1 1 0,-6 4 0,-2 2 0,-5 2 0,-5 2 0,-10 1 0,-7 0 0,-9 0 0,-2-1 0,3-1 0,5-5 0,8-5 0,3-11 0,3-16 0,2-11 0,3-6 0,0-11 0,3 6 0,8 2 0,6 2 0,5 15 0,2 0 0,-2 7 0,-2 5 0,-3 2 0,-2 7 0,-2 5 0,0 6 0,-5 10 0,-11 12 0,-15 13 0,-13 12 0,-10 3 0,-2-1 0,5-2 0,6-8 0,6-5 0,7-9 0,5-7 0,5-5 0,4-14 0,3-19 0,13-20 0,24-32 0,-7 30 0,6-1-964,11-10 0,6-2 964,6-7 0,3 0-1081,5-3 1,0 2 1080,-3 4 0,-1 3 0,-5 8 0,-1 3-322,-7 6 0,-1 4 322,28-23 0,-12 11 0,-21 20 0,-14 16 1637,-11 10-1637,-1 3 2292,-14 8-2292,-22 9 0,-28 15 0,-16 7 0,-14 5 0,1-5 0,0-7 0,-6-1 0,8-7 0,3-1 804,13-5-804,12-2 0,14-4 0,13-3 0,9-9 0,8-9 0,2-16 0,2-13 0,2-7 0,3-5 0,5 5 0,3 5 0,-1 11 0,0 11 0,-4 6 0,-1 7 0,0 6 0,0 3 0,1 1 0,0 0 0,-1 3 0,-1 2 0,-2 3 0,-2 4 0,0 2 0,-2 4 0,-2 6 0,-6 5 0,-12 11 0,-12 7 0,-18 13 0,-15 10-2915,29-30 1,0 0 2914,-30 30-121,9-10 121,8-5 0,3-10 0,-2 3 0,10-8 0,8-10 5781,12-10-5781,8-6 169,7-7-169,13-8 0,19-12 0,20-11 0,20-9 0,16-4-532,-2 1 532,9 3 0,-5 6 0,-6 7 0,-2 5 0,-17 6 0,-16 4 0,-13 4 0,-10 2 0,-6 0 0,-3 0 0,-2 0 0,-4 3 532,-7 3-532,-14 8 0,-14 7 0,-12 4 0,-8 2 0,-1 1 0,2-4 0,4-3 0,8-5 0,8-5 0,9-2 0,7-2 0,7-5 0,10-7 0,0 0 0,4-4 0,-3 5 0,-2 0 0,-1 0 0,6 0 0,11-6 0,21-8 0,19-11 0,22-6 0,7 0 0,-11 7 0,-19 7 0,-26 9 0,-12 5 0,-7 2 0,-1 3 0,-7 1 0,-7 3 0,-9 2 0,-7 4 0,-3 4 0,-1 1 0,0-1 0,3-1 0,2-2 0,3-2 0,5-3 0,5-2 0,5-2 0,1 2 0,-1 1 0,-2 2 0,-2 2 0,0 0 0,0 0 0,0 1 0,0 0 0,0 0 0,0 0 0,0 0 0,0 0 0,0-1 0,2 0 0,1 0 0,3 1 0,3 0 0,6 0 0,3 1 0,8 3 0,0 1 0,2 0 0,5 1 0,0-3 0,4 0 0,-1-1 0,-1 1 0,-5-3 0,-5-3 0,-5-2 0,-7-3 0,-3 0 0,-3 0 0,-5-4 0,-8-9 0,-12-11 0,-12-15 0,-7-3 0,-16-12-659,-22-3 659,32 30 0,-2 1 0,-4 1 0,-2 2 0,2 8 0,0 4 0,-41-3 0,0 8 0,12 7 0,16 6 0,12 8 0,11 9 0,2 5 0,2 3 0,6-3 0,7-1 659,7-5-659,7-4 0,4 0 0,4-5 0,-1 0 0,1-2 0,0-2 0,0-1 0,0-2 0,0 0 0,2 0 0,2-2 0,-2-3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1:44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2:06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646 393 24575,'0'-16'0,"0"-6"0,0-20-1943,0-19 1943,1-3 0,2 9 0,-1 20 626,1 16-626,-3 3 321,2 5-321,0 7 0,2 11 0,4 11 996,4 7-996,5 6 0,5 4 0,-2-4 0,2 3 0,2-1 0,-2-2 0,2 2 0,-4-7 0,-1-3 0,-2-6 0,-4-3 0,-2-4 0,-4-2 0,0-1 0,-6 0 0,-7 2 0,-15 6 0,-20 10 0,-23 13 0,15-10 0,-4 1 0,-8 6 0,-3 0-1675,-1 0 0,0 1 1675,7-5 0,3-1 0,-31 15-524,20-10 524,8-7 0,8-4 0,14-5 0,11-7 0,19-4 3247,19-9-3247,22-10 627,23-10-627,16-10 0,11-1-553,7-2 553,-5 4 0,-5 4 0,-6 0 0,-9 4 0,-10 4 0,-12 6 0,-13 2 0,-8 3 0,-3 2 0,-6 0 0,-3 2 553,-8 1-553,-23 10 0,-5 5 0,-26 11 0,7 1 0,-4 1 0,7-2 0,8-5 0,7-4 0,9-4 0,4-6 0,6-7 0,5-5 0,2-3 0,2 1 0,0 3 0,-7 2 0,-7 2 0,-4 1 0,-3 1 0,4 0 0,0 0 0,3 0 0,4-1 0,2-5 0,2-7 0,3-5 0,0-2 0,3-1 0,3 3 0,4 0 0,2 4 0,1 3 0,2 6 0,-2 2 0,2 3 0,0 0 0,-1-1 0,1 6 0,2 9 0,0 11 0,2 13 0,-3 6 0,-3 13 0,-6 6 0,-4 5 0,-3-5 0,-4-16 0,-7-6 0,-7-9 0,-6-1 0,1-3 0,1-8 0,4-8 0,4-6 0,5-13 0,4-11 0,2-14 0,3-7 0,0 0 0,0-1 0,3 4 0,4 1 0,3 7 0,3 7 0,-2 6 0,2 5 0,-2 5 0,-1 3 0,-1 2 0,-3 2 0,-2 1 0,-2-2 0,1-12 0,4-16 0,6-11 0,8-7 0,6-1 0,6-1 0,3 6 0,-1 8 0,-2 13 0,-6 12 0,0 4 0,-1 6 0,-4 11 0,-4 19 0,-5 12 0,-4 4 0,-4 5 0,-2-5 0,-3 4 0,-4-3 0,-4-14 0,-8-6 0,-10-9 0,-8-5 0,2-5 0,2-5 0,9-4 0,5-3 0,2-3 0,5-7 0,3-8 0,5-5 0,0-2 0,1 3 0,4 5 0,3 7 0,4 2 0,2 4 0,1 2 0,-1 1 0,-1 2 0,-1 6 0,-4 14 0,-2 16 0,-8 18 0,-17 12 0,-12-1 0,-6-7 0,-1-7 0,6-10 0,0-1 0,4-6 0,4-9 0,6-9 0,8-18 0,4-23 0,7-17 0,11-14 0,12-5 0,10 1 0,8-3 0,3 4 0,1 11 0,-2 12 0,-5 14 0,-7 11 0,-7 7 0,-6 4 0,-4 1 0,-3 0 0,-1 8 0,-2 12 0,-3 15 0,-8 15 0,-18 10 0,-12-2 0,-14-2 0,-3-5 0,8-15 0,3-5 0,7-10 0,3-9 0,1-3 0,6-8 0,8-16 0,7-22 0,6-23 0,8-7 0,10-2 0,7 14 0,12 9 0,4 4 0,3 11 0,4 5 0,-2 10 0,-4 8 0,-5 5 0,-8 6 0,-7 14 0,-8 12 0,-6 9 0,-9 7 0,-14 2 0,-13 2 0,-15 1 0,-8-7 0,-3-7 0,0-8 0,6-9 0,8-9 0,13-7 0,11-10 0,8-16 0,8-12 0,7-13 0,10-3 0,12 2 0,12 1 0,5 8 0,0 11 0,-1 13 0,-7 11 0,-8 4 0,-8 6 0,-7 9 0,-5 13 0,-9 17 0,-17 12 0,-21 12 0,-27 2-461,23-35 0,-3-2 461,-3-2 0,-1-4 0,-42 12 0,20-14 0,11-14 0,5-6 0,-2-6 0,3-10 0,19-18 0,15-17 922,13-14-922,15 0 0,20 2 0,22 2 0,12 14 0,0 11 0,9 17 0,-3 11 0,7 2 0,-2 0 0,-18 7 0,-4 9 0,-13 5 0,-11 4 0,-8-5 0,-8-7 0,-5-3 0,-4-2 0,-5 0 0,-9-1 0,-9-1 0,-8-2 0,-2-6 0,4-15 0,9-14 0,8-19 0,7-6 0,5 2 0,8 4 0,11 7 0,12 2 0,7 7 0,1 11 0,-3 10 0,-6 10 0,-4 12 0,-8 15 0,-7 13 0,-6 19 0,-4 1 0,-9 1 0,-9 2 0,-8-9 0,-8-6 0,3-10 0,3-12 0,5-8 0,8-7 0,4-6 0,4-13 0,2-10 0,1-13 0,3-13 0,5-3 0,5 3 0,3 6 0,1 12 0,-2 10 0,-3 8 0,-1 7 0,-4 3 0,0 3 0,-2 6 0,-2 10 0,-1 11 0,-1 9 0,0 4 0,0-4 0,0-6 0,0-9 0,0-9 0,2-5 0,2-15 0,5-16 0,6-18 0,4-10 0,2 3 0,0 8 0,-4 10 0,-3 10 0,-2 7 0,-1 7 0,1 4 0,1 1 0,0 0 0,-2 1 0,0 2 0,-3 2 0,0 1 0,-1 3 0,-3-1 0,-1-1 0,0-2 0,2-2 0,2-2 0,-1 0 0,4 0 0,2 0 0,3 0 0,2 0 0,1 0 0,0 0 0,-3 1 0,-3 5 0,-3 5 0,-1 5 0,-1 3 0,-2-2 0,-2-3 0,-2-2 0,-1-3 0,3-8 0,7-12 0,5-11 0,8-13 0,5-6 0,0 4 0,-2 4 0,-5 9 0,-5 11 0,-1 6 0,-3 5 0,0 2 0,-3 5 0,-3 12 0,-1 15 0,-2 9 0,-5 4 0,-4-4 0,-9-6 0,-5-6 0,0-10 0,2-6 0,3-7 0,1-2 0,2-9 0,4-17 0,4-22 0,3-15 0,8-9 0,8 5 0,7 7 0,5 8 0,-4 16 0,-1 9 0,-6 10 0,0 6 0,-1 3 0,-3 4 0,-3 13 0,-4 16 0,-5 19 0,-10 9 0,-7-4 0,-7-8 0,-5-7 0,1-3 0,-4-3 0,4-6 0,2-8 0,6-7 0,5-5 0,4-5 0,4-12 0,3-6 0,2-8 0,2-6 0,6 0 0,7-3 0,10 3 0,11 5 0,5 7 0,3 6 0,1 7 0,0 3 0,-4 2 0,-8 1 0,-9 0 0,-8 3 0,-5 5 0,-1 3 0,-3 11 0,-8 2 0,-16 5 0,-13 0 0,-13-4 0,-7-3 0,3-7 0,-3-2 0,1-5 0,2-3 0,3-1 0,8-3 0,10 0 0,10-7 0,7-8 0,5-8 0,4-4 0,4 3 0,9 4 0,11 2 0,11 2 0,10 3 0,1 2 0,-3 6 0,-4 0 0,-9 4 0,-6 0 0,-7 1 0,-6 5 0,-6 9 0,-4 10 0,-10 6 0,-10 6 0,-12-1 0,-7-2 0,-1-4 0,6-8 0,8-6 0,9-6 0,7-4 0,3-9 0,4-9 0,3-11 0,10-12 0,8-1 0,9 0 0,2 7 0,-4 8 0,-3 6 0,-7 7 0,-3 3 0,-2 4 0,-3 2 0,-8 10 0,-18 17 0,-17 16 0,-11 10 0,-2-1 0,9-9 0,3-7 0,7-5 0,3-8 0,3-4 0,7-8 0,5-11 0,7-21 0,11-22 0,12-12 0,6 0 0,7 9 0,-3 9 0,-3 3 0,2 3 0,-5 10 0,-3 7 0,-5 7 0,-4 5 0,-2 7 0,-3 7 0,-4 13 0,-11 13 0,-7 5 0,-8 3 0,-5-1 0,-1-7 0,-1-4 0,3-10 0,6-9 0,6-4 0,5-5 0,5-9 0,4-17 0,4-15 0,10-18 0,8-6 0,9 2 0,6 2 0,3 10 0,-2 11 0,-3 13 0,-6 10 0,-7 8 0,-1 10 0,-4 12 0,-2 13 0,-4 16 0,-4 4 0,-2 0 0,-1-6 0,-2-12 0,0-11 0,-2-8 0,-1-5 0,1-5 0,0-13 0,2-13 0,1-15 0,1-10 0,0 4 0,1 6 0,3 8 0,0 9 0,2 3 0,-1 7 0,-10 19 0,-13 22 0,-9 11 0,-10 9 0,1-4 0,2-5 0,-3 2 0,7-9 0,6-9 0,8-13 0,7-14 0,9-17 0,11-16 0,20-22 0,21-15 0,12-1-314,-27 33 0,1 1 314,35-23 0,-2 9 0,-2 7 0,-8 16 0,-12 10 0,-11 11 0,-15 5 0,-9 1 0,-6 7 628,-4 11-628,-2 10 0,-5 11 0,-6-1 0,-5-1 0,-5-8 0,0-8 0,3-7 0,4-6 0,3-2 0,3-7 0,2-14 0,3-10 0,14-19 0,9-4 0,17-5 0,11 1 0,0 9 0,0 7 0,-5 11 0,-2 5 0,-2 7 0,1 3 0,-6 5 0,-8 3 0,-6 1 0,-8 1 0,-6 4 0,-4 3 0,-2 6 0,-5 4 0,-6 2 0,-10 0 0,-10-3 0,-8-3 0,-5-3 0,-7-4 0,-3-2 0,-6-9 0,0-12 0,9-9 0,5-14 0,11-5 0,4-6 0,1-7 0,5-5 0,3 0 0,7 9 0,6 11 0,4 14 0,4 20 0,1 25 0,0 29 0,0 29 0,-2 11 0,0 0 0,0-4 0,0-11 0,0-14 0,0-15 0,0-15 0,0-9 0,0-13 0,0-26 0,9-35 0,14-30 0,-5 32 0,3 1 0,1 4 0,0 3 0,24-35 0,-1 13 0,-1 16 0,2 2 0,-6 11 0,-6 13 0,-8 13 0,-6 7 0,-6 8 0,-5 13 0,-5 10 0,-2 12 0,-2 11 0,-2 2 0,-4 2 0,-4-2 0,-4-11 0,0-11 0,4-9 0,2-7 0,3-9 0,3-13 0,0-14 0,8-14 0,7-4 0,5 2 0,4 2 0,-4 9 0,-4 10 0,-3 8 0,-4 8 0,-3 9 0,-11 10 0,-12 9 0,-15 7 0,-8-1 0,-5-3 0,4-5 0,5-5 0,4-3 0,4-5 0,1-3 0,5-2 0,6-3 0,6-4 0,4-5 0,4-5 0,2-1 0,2 1 0,0 1 0,0 2 0,0-2 0,3 3 0,8 1 0,10 0 0,11 3 0,7-1 0,16 4 0,6 6 0,0 7 0,-4 8 0,-20 6 0,-10-1 0,-9-2 0,-6-6 0,-5-4 0,-3-3 0,-5-3 0,-11-2 0,-9-8 0,-12-13 0,-2-13 0,-2-17 0,6-2 0,11 3 0,6 1 0,11 5 0,1-3 0,1 2 0,0 6 0,1 10 0,0 14 0,0 18 0,-1 25 0,-3 27 0,-13 23 0,3-32 0,-3 0 0,-3-1 0,-1-1 0,-26 38 0,0-15 0,1-18 0,-1-10 0,4-15 0,3-12 0,3-10 0,2-22 0,6-24 0,7-29 0,9-18 0,7-6 0,4-2 0,1 11 0,6 12 0,7 20 0,6 21 0,11 15 0,4 9 0,3 6 0,1 13 0,-4 12 0,-3 19 0,-6 13 0,-5-1 0,-4-1 0,-4-11 0,-4-13 0,-2-8 0,-3-8 0,-2-5 0,-3-1 0,-10-3 0,-6-3 0,-11-9 0,-6-9 0,-1-9 0,2-6 0,6 1 0,6 0 0,4 2 0,3 3 0,5 4 0,9 9 0,7 9 0,11 16 0,5 10 0,3 10 0,2 3 0,-4-1 0,-4-3 0,-5-7 0,-3-5 0,-1-7 0,-3-2 0,-7-5 0,-6-5 0,-9-9 0,-5-8 0,1-7 0,3-4 0,4 3 0,5 0 0,4 7 0,2 5 0,5 4 0,4 4 0,8 2 0,4 5 0,2 7 0,0 9 0,-4 4 0,-3 2 0,-1-3 0,-3-2 0,0-3 0,-3-4 0,-2-4 0,-7-3 0,-6-8 0,-6-12 0,-7-11 0,1-8 0,-1-3 0,3 4 0,4 4 0,4 7 0,5 4 0,3 5 0,5 4 0,4 4 0,7 2 0,7 3 0,2 7 0,1 6 0,-3 7 0,-2 2 0,-3-4 0,-4-1 0,-4-5 0,-3-1 0,0-1 0,-9-4 0,-6-2 0,-9-2 0,-5-6 0,1-7 0,0-5 0,-1-3 0,2 2 0,4 4 0,5 2 0,5 2 0,3 2 0,2 0 0,1 1 0,2 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8:02:23.5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45E6-7316-60FE-05B6-62B07EE0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862F-22BF-3C22-7408-906A82D1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B197-F906-0D36-2193-8317297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C9D5-F76B-E7F9-1922-0CCA0FED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894A-3904-CDEE-BD22-7A95730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604B-FC19-778F-CCA6-690B610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D3870-EC52-B8BB-4F34-C0FAFB83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3A8C-77A1-12D3-7F8C-E27F7DCF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480E-BC0F-5A68-4F7A-0C2F3B49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28CF-3DF8-6DF7-7191-35B2FAC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A449D-BA80-67E5-1C06-9DC751326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6D2B5-A245-6761-6FD9-C469FD1A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C520-453C-9C8A-8559-D271D37D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2B31-2897-4ACC-2FB2-54F2229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277C-2A9E-E053-A24A-EFBF6207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0C306D81-7367-44CC-A37B-727E754CBE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1578" y="806196"/>
            <a:ext cx="6651205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A4DCBC5-2A16-405E-9022-F4702155B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70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FA667C9-E853-487C-B2C4-317FB083F297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10"/>
            <a:ext cx="4446270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185341-9C60-4AD4-9579-2287699EE8DE}"/>
              </a:ext>
            </a:extLst>
          </p:cNvPr>
          <p:cNvGrpSpPr/>
          <p:nvPr userDrawn="1"/>
        </p:nvGrpSpPr>
        <p:grpSpPr>
          <a:xfrm>
            <a:off x="465220" y="378000"/>
            <a:ext cx="1993846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DB0C536E-46EA-44F7-B243-2E791E655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29784281-A7B9-4D6A-99CC-7F666AED82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2DBA43C2-F624-4598-83BC-A70F81B556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D0EA23-5693-44F1-ABDE-DC6B70298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87C13491-8024-4254-81D7-500A724180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C0C0C282-8535-4F6F-AB3C-7134A1EA82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C200BA6-71D3-4ACC-A2A5-797754D0DA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C25519AD-D890-4110-B681-5A01C83110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47EF8CE-8593-4600-A90D-DC4AE0EF0D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E6E56E78-32ED-41C5-85EE-44877C2E4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68082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943021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4009-A862-D6AD-638B-78EE0CD2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C7EE-5D4C-14F0-A383-3222B4E3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482D-FF0D-5F2C-DDD0-4DE13E23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C8FB-5BA5-5D18-9493-F0024859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1DD4-A446-1841-D07E-A51FCC81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FFD4-8326-77A3-049C-05E7296D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20D5-7AC3-17CB-78A2-F9117915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F942-5C76-C205-4444-916E514B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799E9-3D39-58F9-5E23-B868A021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98E7-B08E-2E7D-43FE-F5EE9EE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3875-86BE-1CED-A86D-22A5307C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EA9-7739-395D-02CE-186332129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EDC9F-060F-0474-87C9-D93C8CD6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CBFE-A9D3-6D84-E167-6AE72330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B944-7CB8-6211-191F-8EF5B65E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F167-F39B-11C4-E014-1EE62161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358E-B577-299B-1B4F-6F8F85AD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F4DC-8F25-65E1-627F-A80153E4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1D65-40DE-643F-3678-FE20EC27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FF719-D24F-5D0C-B99E-8D8C1B31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DEC5F-01CC-6F07-6484-26A6424F4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1530-BD96-A32F-DF70-4A4D3036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A54DA-F0AD-146F-F97A-1372DF8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EE489-D618-5614-EC53-855F0E8B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42-2C25-A4E7-70CB-E29ED265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6069-12E5-E218-BDC2-56FFC802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C1E1F-532E-08D4-F82E-2DE62ACC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7DBE3-0622-E353-CE94-AEE3D60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62FBF-7A56-EF6F-9A73-30D92AD6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65A2C-DB6E-ECB7-F822-CEED8A97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9ED2-120A-BF7A-5A8F-7E6D2D7A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A35E-853C-6EBF-07D9-2BA73074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5491-B962-4CB3-729C-272B1224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85D3-EB01-10E1-9AED-F5995B9FF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1243-FCA5-0415-2F91-E93B48D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DC59-7E8F-6E51-6FFF-9B4EAB75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4A20-3F67-9EC2-E4EF-F2A260DB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513E-866C-3E28-676E-BCFB9928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E5A12-2F1C-A7D1-3E1B-8597E1DA1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F25-BBC7-4B08-D979-F20D1EF5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53E5-3E04-22C0-A18A-590145D8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DD32F-93FB-058A-8A7A-4FBEC40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47F8-EF3B-0498-ED41-939DE54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93F8-F307-D0AC-F735-4378FE19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353A-EFF4-85BE-B480-BE4E6FCB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1DA3-4709-42F6-88D0-D9D88C318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43FB-E344-5141-85C2-1C34B221BD8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9DF1-BB09-E6B6-9444-FAE51BD48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A64C-1120-3C2B-E33E-C73A704E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7A12-5891-A14F-A6F6-BE7F0DA8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4A7B3890-6F9D-43D4-93D9-6E6259728C3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5" r="15"/>
          <a:stretch>
            <a:fillRect/>
          </a:stretch>
        </p:blipFill>
        <p:spPr>
          <a:xfrm>
            <a:off x="4944838" y="481575"/>
            <a:ext cx="5400000" cy="5400000"/>
          </a:xfrm>
          <a:solidFill>
            <a:srgbClr val="92D050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F75552-2DB4-4E4A-A6A7-7076D7F2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44838" y="5429722"/>
            <a:ext cx="1271884" cy="1271884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2E1F7-8D99-DD25-D2A7-CD83AFC682B0}"/>
              </a:ext>
            </a:extLst>
          </p:cNvPr>
          <p:cNvSpPr txBox="1"/>
          <p:nvPr/>
        </p:nvSpPr>
        <p:spPr>
          <a:xfrm>
            <a:off x="699246" y="1323191"/>
            <a:ext cx="4130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BookVista</a:t>
            </a:r>
            <a:endParaRPr lang="en-US" sz="3200" dirty="0"/>
          </a:p>
          <a:p>
            <a:r>
              <a:rPr lang="en-US" sz="3200" dirty="0"/>
              <a:t>Churn Prediction Model</a:t>
            </a:r>
          </a:p>
          <a:p>
            <a:r>
              <a:rPr lang="en-US" sz="3200" dirty="0"/>
              <a:t>Phase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C2D38-A7ED-5555-43F6-C0792ADDE4CD}"/>
              </a:ext>
            </a:extLst>
          </p:cNvPr>
          <p:cNvSpPr txBox="1"/>
          <p:nvPr/>
        </p:nvSpPr>
        <p:spPr>
          <a:xfrm>
            <a:off x="355002" y="6250193"/>
            <a:ext cx="253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Muhammad Al-Mahdi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091012-1B0B-52A8-3322-CAB56AAE4B50}"/>
                  </a:ext>
                </a:extLst>
              </p14:cNvPr>
              <p14:cNvContentPartPr/>
              <p14:nvPr/>
            </p14:nvContentPartPr>
            <p14:xfrm>
              <a:off x="2407384" y="64838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091012-1B0B-52A8-3322-CAB56AAE4B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3384" y="540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EECE56-6631-3E54-CED8-385B5530B59D}"/>
                  </a:ext>
                </a:extLst>
              </p14:cNvPr>
              <p14:cNvContentPartPr/>
              <p14:nvPr/>
            </p14:nvContentPartPr>
            <p14:xfrm>
              <a:off x="2421064" y="65018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EECE56-6631-3E54-CED8-385B5530B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2424" y="6415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6DB337-DC10-1652-ED29-0BD061AF27E0}"/>
                  </a:ext>
                </a:extLst>
              </p14:cNvPr>
              <p14:cNvContentPartPr/>
              <p14:nvPr/>
            </p14:nvContentPartPr>
            <p14:xfrm>
              <a:off x="2285704" y="586461"/>
              <a:ext cx="187200" cy="14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6DB337-DC10-1652-ED29-0BD061AF27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6704" y="577461"/>
                <a:ext cx="20484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D17CA27-2CB5-BEAB-35A9-F1739F714EC9}"/>
              </a:ext>
            </a:extLst>
          </p:cNvPr>
          <p:cNvGrpSpPr/>
          <p:nvPr/>
        </p:nvGrpSpPr>
        <p:grpSpPr>
          <a:xfrm>
            <a:off x="2091664" y="122421"/>
            <a:ext cx="908280" cy="679680"/>
            <a:chOff x="2091664" y="122421"/>
            <a:chExt cx="90828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9BFAE6-CD48-1F80-1C0B-3C76E399E909}"/>
                    </a:ext>
                  </a:extLst>
                </p14:cNvPr>
                <p14:cNvContentPartPr/>
                <p14:nvPr/>
              </p14:nvContentPartPr>
              <p14:xfrm>
                <a:off x="2091664" y="347781"/>
                <a:ext cx="331200" cy="38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9BFAE6-CD48-1F80-1C0B-3C76E399E9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3024" y="339141"/>
                  <a:ext cx="348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3EFFDE-B83F-564C-829A-83C50D644B0D}"/>
                    </a:ext>
                  </a:extLst>
                </p14:cNvPr>
                <p14:cNvContentPartPr/>
                <p14:nvPr/>
              </p14:nvContentPartPr>
              <p14:xfrm>
                <a:off x="2243584" y="35210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3EFFDE-B83F-564C-829A-83C50D644B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4944" y="3431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F45CDF-5373-25A8-DDC1-CCAE30ADA1C3}"/>
                    </a:ext>
                  </a:extLst>
                </p14:cNvPr>
                <p14:cNvContentPartPr/>
                <p14:nvPr/>
              </p14:nvContentPartPr>
              <p14:xfrm>
                <a:off x="2130544" y="122421"/>
                <a:ext cx="514080" cy="67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F45CDF-5373-25A8-DDC1-CCAE30ADA1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21904" y="113421"/>
                  <a:ext cx="5317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D29B10-5157-6343-4D9E-FB4C2AFCD636}"/>
                    </a:ext>
                  </a:extLst>
                </p14:cNvPr>
                <p14:cNvContentPartPr/>
                <p14:nvPr/>
              </p14:nvContentPartPr>
              <p14:xfrm>
                <a:off x="2266264" y="38810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D29B10-5157-6343-4D9E-FB4C2AFCD6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7264" y="3794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0C8E64-2AB5-5941-62BA-1666C2AA9F0B}"/>
                    </a:ext>
                  </a:extLst>
                </p14:cNvPr>
                <p14:cNvContentPartPr/>
                <p14:nvPr/>
              </p14:nvContentPartPr>
              <p14:xfrm>
                <a:off x="2215504" y="255261"/>
                <a:ext cx="784440" cy="504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0C8E64-2AB5-5941-62BA-1666C2AA9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6504" y="246621"/>
                  <a:ext cx="802080" cy="52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65B29C7-60F2-151E-BCA7-2595878B9AD6}"/>
                  </a:ext>
                </a:extLst>
              </p14:cNvPr>
              <p14:cNvContentPartPr/>
              <p14:nvPr/>
            </p14:nvContentPartPr>
            <p14:xfrm>
              <a:off x="2073304" y="85826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65B29C7-60F2-151E-BCA7-2595878B9A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10664" y="7956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44E274-5889-8C9D-F1F8-E59893D6CF7A}"/>
                  </a:ext>
                </a:extLst>
              </p14:cNvPr>
              <p14:cNvContentPartPr/>
              <p14:nvPr/>
            </p14:nvContentPartPr>
            <p14:xfrm>
              <a:off x="1912024" y="559461"/>
              <a:ext cx="320040" cy="437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44E274-5889-8C9D-F1F8-E59893D6CF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9024" y="496461"/>
                <a:ext cx="445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7E97FC-E97E-CC31-AF2E-168489D40230}"/>
                  </a:ext>
                </a:extLst>
              </p14:cNvPr>
              <p14:cNvContentPartPr/>
              <p14:nvPr/>
            </p14:nvContentPartPr>
            <p14:xfrm>
              <a:off x="2408464" y="-33549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7E97FC-E97E-CC31-AF2E-168489D402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9824" y="-3441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104679" y="2248453"/>
            <a:ext cx="1538571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The Problem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3574" y="3029859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rgbClr val="00B050"/>
                </a:solidFill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53574" y="2079231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rgbClr val="92D050"/>
                </a:solidFill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66808" y="2248453"/>
            <a:ext cx="1692428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Phase 3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9222" y="2079231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3574" y="4078157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09222" y="3029859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chemeClr val="accent6">
                    <a:lumMod val="50000"/>
                  </a:schemeClr>
                </a:solidFill>
              </a:rPr>
              <a:t>07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04679" y="3230268"/>
            <a:ext cx="1538571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Phase 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6808" y="3230268"/>
            <a:ext cx="1692428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Questions</a:t>
            </a:r>
          </a:p>
          <a:p>
            <a:r>
              <a:rPr lang="en-GB" sz="1000" dirty="0">
                <a:solidFill>
                  <a:srgbClr val="53565A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04679" y="4283696"/>
            <a:ext cx="1538571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Phase 2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64842C-2BDB-72B3-27A5-24CE3603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3"/>
            <a:ext cx="1477755" cy="334099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>
                <a:latin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78EAC-2BB5-11D0-19CE-5120C418C2C0}"/>
              </a:ext>
            </a:extLst>
          </p:cNvPr>
          <p:cNvSpPr txBox="1"/>
          <p:nvPr/>
        </p:nvSpPr>
        <p:spPr>
          <a:xfrm>
            <a:off x="2872291" y="2505670"/>
            <a:ext cx="712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BOOKVISTA would like to be able to predict which of their subscribers are likely to churn within 90 days of beginning a subscription, so that they can intervene somehow to prevent subscriber losses in the future.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2002-70ED-2F9C-AEEB-FA02AE92D2BC}"/>
              </a:ext>
            </a:extLst>
          </p:cNvPr>
          <p:cNvSpPr txBox="1"/>
          <p:nvPr/>
        </p:nvSpPr>
        <p:spPr>
          <a:xfrm>
            <a:off x="215153" y="225911"/>
            <a:ext cx="20383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82469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07F70-E00C-D589-6785-BA4CCFF13E9F}"/>
              </a:ext>
            </a:extLst>
          </p:cNvPr>
          <p:cNvSpPr txBox="1"/>
          <p:nvPr/>
        </p:nvSpPr>
        <p:spPr>
          <a:xfrm>
            <a:off x="484094" y="236668"/>
            <a:ext cx="13147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Phase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949B5-618B-D747-E780-582EB9E5CDA0}"/>
              </a:ext>
            </a:extLst>
          </p:cNvPr>
          <p:cNvSpPr txBox="1"/>
          <p:nvPr/>
        </p:nvSpPr>
        <p:spPr>
          <a:xfrm>
            <a:off x="2549563" y="1398494"/>
            <a:ext cx="3905025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u="sng" dirty="0"/>
              <a:t>Weeks 1 – 2</a:t>
            </a:r>
            <a:r>
              <a:rPr lang="en-US" b="1" dirty="0"/>
              <a:t>: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dirty="0"/>
              <a:t>Develop Project Phase timelines</a:t>
            </a:r>
          </a:p>
          <a:p>
            <a:pPr marL="342900" indent="-342900">
              <a:buAutoNum type="arabicPeriod"/>
            </a:pPr>
            <a:r>
              <a:rPr lang="en-US" dirty="0"/>
              <a:t>Data Collection and download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Data Preprocessing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9AAA1-95FE-B99B-38C4-0D0F533A55DA}"/>
              </a:ext>
            </a:extLst>
          </p:cNvPr>
          <p:cNvSpPr txBox="1"/>
          <p:nvPr/>
        </p:nvSpPr>
        <p:spPr>
          <a:xfrm>
            <a:off x="6380055" y="1398494"/>
            <a:ext cx="3836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Weeks 2 -5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AutoNum type="arabicPeriod"/>
            </a:pPr>
            <a:r>
              <a:rPr lang="en-US" dirty="0"/>
              <a:t>Feature Scaling</a:t>
            </a:r>
          </a:p>
          <a:p>
            <a:pPr marL="342900" indent="-342900">
              <a:buAutoNum type="arabicPeriod"/>
            </a:pPr>
            <a:r>
              <a:rPr lang="en-US" dirty="0"/>
              <a:t>Feature Selection</a:t>
            </a:r>
          </a:p>
          <a:p>
            <a:pPr marL="342900" indent="-342900">
              <a:buAutoNum type="arabicPeriod"/>
            </a:pPr>
            <a:r>
              <a:rPr lang="en-US" dirty="0"/>
              <a:t>Answer Data Exploration Questions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A8C52-2C82-9D49-2573-9EF63DE58A84}"/>
              </a:ext>
            </a:extLst>
          </p:cNvPr>
          <p:cNvSpPr txBox="1"/>
          <p:nvPr/>
        </p:nvSpPr>
        <p:spPr>
          <a:xfrm>
            <a:off x="441064" y="333487"/>
            <a:ext cx="13147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Phase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0B4D3-5E3A-BB07-8576-A0FE3D59335F}"/>
              </a:ext>
            </a:extLst>
          </p:cNvPr>
          <p:cNvSpPr txBox="1"/>
          <p:nvPr/>
        </p:nvSpPr>
        <p:spPr>
          <a:xfrm>
            <a:off x="4098663" y="1904103"/>
            <a:ext cx="3888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Weeks 5 – 9</a:t>
            </a:r>
            <a:r>
              <a:rPr lang="en-US" b="1" dirty="0"/>
              <a:t>: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dirty="0"/>
              <a:t>Model Selection</a:t>
            </a:r>
          </a:p>
          <a:p>
            <a:pPr marL="342900" indent="-342900">
              <a:buAutoNum type="arabicPeriod"/>
            </a:pPr>
            <a:r>
              <a:rPr lang="en-US" dirty="0"/>
              <a:t>Train Model</a:t>
            </a:r>
          </a:p>
          <a:p>
            <a:pPr marL="342900" indent="-342900">
              <a:buAutoNum type="arabicPeriod"/>
            </a:pPr>
            <a:r>
              <a:rPr lang="en-US" dirty="0"/>
              <a:t>Test Model</a:t>
            </a:r>
          </a:p>
          <a:p>
            <a:pPr marL="342900" indent="-342900">
              <a:buAutoNum type="arabicPeriod"/>
            </a:pPr>
            <a:r>
              <a:rPr lang="en-US" dirty="0"/>
              <a:t>Model Evaluation – develop metrics</a:t>
            </a:r>
          </a:p>
        </p:txBody>
      </p:sp>
    </p:spTree>
    <p:extLst>
      <p:ext uri="{BB962C8B-B14F-4D97-AF65-F5344CB8AC3E}">
        <p14:creationId xmlns:p14="http://schemas.microsoft.com/office/powerpoint/2010/main" val="28579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72360-FC11-B79C-C8B2-A893EA946515}"/>
              </a:ext>
            </a:extLst>
          </p:cNvPr>
          <p:cNvSpPr txBox="1"/>
          <p:nvPr/>
        </p:nvSpPr>
        <p:spPr>
          <a:xfrm>
            <a:off x="355002" y="344245"/>
            <a:ext cx="13147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C58EB-3654-D4BC-1751-1F38ABC35EC6}"/>
              </a:ext>
            </a:extLst>
          </p:cNvPr>
          <p:cNvSpPr txBox="1"/>
          <p:nvPr/>
        </p:nvSpPr>
        <p:spPr>
          <a:xfrm>
            <a:off x="4238512" y="2355925"/>
            <a:ext cx="6227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Weeks 9 - 12</a:t>
            </a:r>
            <a:r>
              <a:rPr lang="en-US" b="1" dirty="0"/>
              <a:t>:</a:t>
            </a:r>
            <a:endParaRPr lang="en-US" dirty="0"/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dirty="0"/>
              <a:t>Hyperparameter Tuning</a:t>
            </a:r>
          </a:p>
          <a:p>
            <a:pPr marL="342900" indent="-342900">
              <a:buAutoNum type="arabicPeriod"/>
            </a:pPr>
            <a:r>
              <a:rPr lang="en-US" dirty="0"/>
              <a:t>Create Final Deliverables:</a:t>
            </a:r>
          </a:p>
          <a:p>
            <a:r>
              <a:rPr lang="en-US" dirty="0"/>
              <a:t>       A. Specify the 100 users  </a:t>
            </a:r>
            <a:r>
              <a:rPr lang="en-US" dirty="0" err="1"/>
              <a:t>BookVista</a:t>
            </a:r>
            <a:r>
              <a:rPr lang="en-US" dirty="0"/>
              <a:t> should intervene on first.</a:t>
            </a:r>
          </a:p>
          <a:p>
            <a:r>
              <a:rPr lang="en-US" dirty="0"/>
              <a:t>       B. Create adoption plan</a:t>
            </a:r>
          </a:p>
          <a:p>
            <a:r>
              <a:rPr lang="en-US" dirty="0"/>
              <a:t>       C. Final slide deck</a:t>
            </a:r>
          </a:p>
        </p:txBody>
      </p:sp>
    </p:spTree>
    <p:extLst>
      <p:ext uri="{BB962C8B-B14F-4D97-AF65-F5344CB8AC3E}">
        <p14:creationId xmlns:p14="http://schemas.microsoft.com/office/powerpoint/2010/main" val="136227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6">
                <a:lumMod val="0"/>
                <a:lumOff val="100000"/>
              </a:schemeClr>
            </a:gs>
            <a:gs pos="21000">
              <a:srgbClr val="FFFFFF"/>
            </a:gs>
            <a:gs pos="21000">
              <a:schemeClr val="accent6">
                <a:lumMod val="0"/>
                <a:lumOff val="100000"/>
              </a:schemeClr>
            </a:gs>
            <a:gs pos="75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E6069-D593-E796-F3DB-9C8DA92DE297}"/>
              </a:ext>
            </a:extLst>
          </p:cNvPr>
          <p:cNvSpPr txBox="1"/>
          <p:nvPr/>
        </p:nvSpPr>
        <p:spPr>
          <a:xfrm>
            <a:off x="5069821" y="2334409"/>
            <a:ext cx="205235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5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161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Mahdi, Muhammad</dc:creator>
  <cp:lastModifiedBy>Al Mahdi, Muhammad</cp:lastModifiedBy>
  <cp:revision>4</cp:revision>
  <dcterms:created xsi:type="dcterms:W3CDTF">2023-12-08T15:46:25Z</dcterms:created>
  <dcterms:modified xsi:type="dcterms:W3CDTF">2024-01-04T20:26:16Z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2023-12-14T18:11:33Z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0e06e2b9-aeee-4967-b12a-8a40bb8a192f</vt:lpwstr>
  </property>
  <property fmtid="{D5CDD505-2E9C-101B-9397-08002B2CF9AE}" pid="8" name="MSIP_Label_ea60d57e-af5b-4752-ac57-3e4f28ca11dc_ContentBits">
    <vt:lpwstr>0</vt:lpwstr>
  </property>
</Properties>
</file>