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Greenhouse Control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62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Murad</a:t>
            </a:r>
            <a:r>
              <a:rPr lang="en-US" dirty="0" smtClean="0"/>
              <a:t> </a:t>
            </a:r>
            <a:r>
              <a:rPr lang="en-US" dirty="0" err="1" smtClean="0"/>
              <a:t>Qasaimeh</a:t>
            </a:r>
            <a:endParaRPr lang="en-US" dirty="0" smtClean="0"/>
          </a:p>
          <a:p>
            <a:r>
              <a:rPr lang="en-US" dirty="0" err="1" smtClean="0"/>
              <a:t>Mamoun</a:t>
            </a:r>
            <a:r>
              <a:rPr lang="en-US" dirty="0" smtClean="0"/>
              <a:t> Al-</a:t>
            </a:r>
            <a:r>
              <a:rPr lang="en-US" dirty="0" err="1" smtClean="0"/>
              <a:t>Mardini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Agriculture is essential in our life since early civilizations and it is the source for our food.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Greenhouse </a:t>
            </a:r>
            <a:r>
              <a:rPr lang="en-US" dirty="0" smtClean="0"/>
              <a:t>plays vital part in agriculture sector which can be used to grow plants under controlled climatic conditions for optimum production.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objective of this project is to control distributed greenhouse system, with the following functionality:</a:t>
            </a:r>
          </a:p>
          <a:p>
            <a:endParaRPr lang="en-US" dirty="0" smtClean="0"/>
          </a:p>
          <a:p>
            <a:r>
              <a:rPr lang="en-US" dirty="0" smtClean="0"/>
              <a:t>Irrigate the greenhouse (Manual, scheduled, Sensor).</a:t>
            </a:r>
          </a:p>
          <a:p>
            <a:r>
              <a:rPr lang="en-US" dirty="0" smtClean="0"/>
              <a:t> provide light in the absence of sun.</a:t>
            </a:r>
          </a:p>
          <a:p>
            <a:r>
              <a:rPr lang="en-US" dirty="0" smtClean="0"/>
              <a:t>Cooling the greenhouse to maintain the desired temperature.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62000" y="1676400"/>
            <a:ext cx="7696200" cy="4343400"/>
            <a:chOff x="2348" y="1946"/>
            <a:chExt cx="7797" cy="5124"/>
          </a:xfrm>
        </p:grpSpPr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7756" y="3931"/>
              <a:ext cx="12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044" name="Group 20"/>
            <p:cNvGrpSpPr>
              <a:grpSpLocks/>
            </p:cNvGrpSpPr>
            <p:nvPr/>
          </p:nvGrpSpPr>
          <p:grpSpPr bwMode="auto">
            <a:xfrm>
              <a:off x="2348" y="1946"/>
              <a:ext cx="7797" cy="5124"/>
              <a:chOff x="2348" y="1946"/>
              <a:chExt cx="7797" cy="5124"/>
            </a:xfrm>
          </p:grpSpPr>
          <p:sp>
            <p:nvSpPr>
              <p:cNvPr id="1045" name="Oval 21"/>
              <p:cNvSpPr>
                <a:spLocks noChangeArrowheads="1"/>
              </p:cNvSpPr>
              <p:nvPr/>
            </p:nvSpPr>
            <p:spPr bwMode="auto">
              <a:xfrm>
                <a:off x="5721" y="1946"/>
                <a:ext cx="1453" cy="72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046" name="AutoShape 22"/>
              <p:cNvCxnSpPr>
                <a:cxnSpLocks noChangeShapeType="1"/>
              </p:cNvCxnSpPr>
              <p:nvPr/>
            </p:nvCxnSpPr>
            <p:spPr bwMode="auto">
              <a:xfrm>
                <a:off x="6435" y="2672"/>
                <a:ext cx="0" cy="44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047" name="Group 23"/>
              <p:cNvGrpSpPr>
                <a:grpSpLocks/>
              </p:cNvGrpSpPr>
              <p:nvPr/>
            </p:nvGrpSpPr>
            <p:grpSpPr bwMode="auto">
              <a:xfrm>
                <a:off x="5097" y="3192"/>
                <a:ext cx="2659" cy="1452"/>
                <a:chOff x="5085" y="3192"/>
                <a:chExt cx="2659" cy="1452"/>
              </a:xfrm>
            </p:grpSpPr>
            <p:sp>
              <p:nvSpPr>
                <p:cNvPr id="1048" name="AutoShape 24"/>
                <p:cNvSpPr>
                  <a:spLocks noChangeArrowheads="1"/>
                </p:cNvSpPr>
                <p:nvPr/>
              </p:nvSpPr>
              <p:spPr bwMode="auto">
                <a:xfrm>
                  <a:off x="5085" y="3192"/>
                  <a:ext cx="2659" cy="1452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56" y="3710"/>
                  <a:ext cx="1518" cy="45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Arial" pitchFamily="34" charset="0"/>
                    </a:rPr>
                    <a:t>Operation mode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050" name="AutoShape 26"/>
              <p:cNvCxnSpPr>
                <a:cxnSpLocks noChangeShapeType="1"/>
              </p:cNvCxnSpPr>
              <p:nvPr/>
            </p:nvCxnSpPr>
            <p:spPr bwMode="auto">
              <a:xfrm>
                <a:off x="3889" y="3931"/>
                <a:ext cx="120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51" name="AutoShape 27"/>
              <p:cNvCxnSpPr>
                <a:cxnSpLocks noChangeShapeType="1"/>
              </p:cNvCxnSpPr>
              <p:nvPr/>
            </p:nvCxnSpPr>
            <p:spPr bwMode="auto">
              <a:xfrm>
                <a:off x="8964" y="3931"/>
                <a:ext cx="0" cy="13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2" name="AutoShape 28"/>
              <p:cNvCxnSpPr>
                <a:cxnSpLocks noChangeShapeType="1"/>
              </p:cNvCxnSpPr>
              <p:nvPr/>
            </p:nvCxnSpPr>
            <p:spPr bwMode="auto">
              <a:xfrm>
                <a:off x="3889" y="3931"/>
                <a:ext cx="0" cy="13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53" name="AutoShape 29"/>
              <p:cNvCxnSpPr>
                <a:cxnSpLocks noChangeShapeType="1"/>
              </p:cNvCxnSpPr>
              <p:nvPr/>
            </p:nvCxnSpPr>
            <p:spPr bwMode="auto">
              <a:xfrm>
                <a:off x="6435" y="4644"/>
                <a:ext cx="0" cy="173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4" name="Text Box 30"/>
              <p:cNvSpPr txBox="1">
                <a:spLocks noChangeArrowheads="1"/>
              </p:cNvSpPr>
              <p:nvPr/>
            </p:nvSpPr>
            <p:spPr bwMode="auto">
              <a:xfrm>
                <a:off x="7836" y="3451"/>
                <a:ext cx="999" cy="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Manual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5" name="Text Box 31"/>
              <p:cNvSpPr txBox="1">
                <a:spLocks noChangeArrowheads="1"/>
              </p:cNvSpPr>
              <p:nvPr/>
            </p:nvSpPr>
            <p:spPr bwMode="auto">
              <a:xfrm>
                <a:off x="6597" y="4644"/>
                <a:ext cx="999" cy="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Sensor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6" name="Text Box 32"/>
              <p:cNvSpPr txBox="1">
                <a:spLocks noChangeArrowheads="1"/>
              </p:cNvSpPr>
              <p:nvPr/>
            </p:nvSpPr>
            <p:spPr bwMode="auto">
              <a:xfrm>
                <a:off x="3803" y="3451"/>
                <a:ext cx="1294" cy="41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Automatic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7" name="Text Box 33"/>
              <p:cNvSpPr txBox="1">
                <a:spLocks noChangeArrowheads="1"/>
              </p:cNvSpPr>
              <p:nvPr/>
            </p:nvSpPr>
            <p:spPr bwMode="auto">
              <a:xfrm>
                <a:off x="7836" y="5410"/>
                <a:ext cx="2309" cy="62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Farmer will do the job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8" name="Text Box 34"/>
              <p:cNvSpPr txBox="1">
                <a:spLocks noChangeArrowheads="1"/>
              </p:cNvSpPr>
              <p:nvPr/>
            </p:nvSpPr>
            <p:spPr bwMode="auto">
              <a:xfrm>
                <a:off x="2348" y="5410"/>
                <a:ext cx="3211" cy="62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Irrigation will be on schedule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9" name="Text Box 35"/>
              <p:cNvSpPr txBox="1">
                <a:spLocks noChangeArrowheads="1"/>
              </p:cNvSpPr>
              <p:nvPr/>
            </p:nvSpPr>
            <p:spPr bwMode="auto">
              <a:xfrm>
                <a:off x="5349" y="6486"/>
                <a:ext cx="2407" cy="5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Get sensor readings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33400" y="2362200"/>
            <a:ext cx="3711575" cy="2792412"/>
            <a:chOff x="69" y="7252"/>
            <a:chExt cx="5846" cy="4397"/>
          </a:xfrm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699" y="7252"/>
              <a:ext cx="2190" cy="10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>
              <a:off x="2841" y="8290"/>
              <a:ext cx="0" cy="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1169" y="8835"/>
              <a:ext cx="3373" cy="227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865" y="9574"/>
              <a:ext cx="2024" cy="7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Soil moisture &gt;= threshold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5" name="AutoShape 7"/>
            <p:cNvCxnSpPr>
              <a:cxnSpLocks noChangeShapeType="1"/>
            </p:cNvCxnSpPr>
            <p:nvPr/>
          </p:nvCxnSpPr>
          <p:spPr bwMode="auto">
            <a:xfrm>
              <a:off x="4542" y="9976"/>
              <a:ext cx="6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5241" y="9976"/>
              <a:ext cx="0" cy="6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4542" y="10703"/>
              <a:ext cx="1373" cy="7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Open water Valve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 flipH="1">
              <a:off x="558" y="9976"/>
              <a:ext cx="61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>
              <a:off x="558" y="9976"/>
              <a:ext cx="0" cy="7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69" y="10858"/>
              <a:ext cx="1373" cy="7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Don’t open water Valve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865" y="7550"/>
              <a:ext cx="1790" cy="4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Soil moisture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7543800" y="3657600"/>
            <a:ext cx="444500" cy="255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4953000" y="3733800"/>
            <a:ext cx="444500" cy="255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89" name="Group 41"/>
          <p:cNvGrpSpPr>
            <a:grpSpLocks/>
          </p:cNvGrpSpPr>
          <p:nvPr/>
        </p:nvGrpSpPr>
        <p:grpSpPr bwMode="auto">
          <a:xfrm>
            <a:off x="4724400" y="2362200"/>
            <a:ext cx="3711575" cy="2792412"/>
            <a:chOff x="6325" y="7097"/>
            <a:chExt cx="5846" cy="4397"/>
          </a:xfrm>
        </p:grpSpPr>
        <p:cxnSp>
          <p:nvCxnSpPr>
            <p:cNvPr id="2090" name="AutoShape 42"/>
            <p:cNvCxnSpPr>
              <a:cxnSpLocks noChangeShapeType="1"/>
            </p:cNvCxnSpPr>
            <p:nvPr/>
          </p:nvCxnSpPr>
          <p:spPr bwMode="auto">
            <a:xfrm>
              <a:off x="10798" y="9821"/>
              <a:ext cx="69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1" name="AutoShape 43"/>
            <p:cNvCxnSpPr>
              <a:cxnSpLocks noChangeShapeType="1"/>
            </p:cNvCxnSpPr>
            <p:nvPr/>
          </p:nvCxnSpPr>
          <p:spPr bwMode="auto">
            <a:xfrm>
              <a:off x="11497" y="9821"/>
              <a:ext cx="0" cy="6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92" name="Text Box 44"/>
            <p:cNvSpPr txBox="1">
              <a:spLocks noChangeArrowheads="1"/>
            </p:cNvSpPr>
            <p:nvPr/>
          </p:nvSpPr>
          <p:spPr bwMode="auto">
            <a:xfrm>
              <a:off x="10798" y="10548"/>
              <a:ext cx="1373" cy="7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Artificial lights OFF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93" name="AutoShape 45"/>
            <p:cNvCxnSpPr>
              <a:cxnSpLocks noChangeShapeType="1"/>
            </p:cNvCxnSpPr>
            <p:nvPr/>
          </p:nvCxnSpPr>
          <p:spPr bwMode="auto">
            <a:xfrm flipH="1">
              <a:off x="6814" y="9821"/>
              <a:ext cx="61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94" name="AutoShape 46"/>
            <p:cNvCxnSpPr>
              <a:cxnSpLocks noChangeShapeType="1"/>
            </p:cNvCxnSpPr>
            <p:nvPr/>
          </p:nvCxnSpPr>
          <p:spPr bwMode="auto">
            <a:xfrm>
              <a:off x="6814" y="9821"/>
              <a:ext cx="0" cy="7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95" name="Text Box 47"/>
            <p:cNvSpPr txBox="1">
              <a:spLocks noChangeArrowheads="1"/>
            </p:cNvSpPr>
            <p:nvPr/>
          </p:nvSpPr>
          <p:spPr bwMode="auto">
            <a:xfrm>
              <a:off x="6325" y="10703"/>
              <a:ext cx="1373" cy="7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Artificial lights 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Oval 48"/>
            <p:cNvSpPr>
              <a:spLocks noChangeArrowheads="1"/>
            </p:cNvSpPr>
            <p:nvPr/>
          </p:nvSpPr>
          <p:spPr bwMode="auto">
            <a:xfrm>
              <a:off x="7955" y="7097"/>
              <a:ext cx="2190" cy="10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97" name="AutoShape 49"/>
            <p:cNvCxnSpPr>
              <a:cxnSpLocks noChangeShapeType="1"/>
            </p:cNvCxnSpPr>
            <p:nvPr/>
          </p:nvCxnSpPr>
          <p:spPr bwMode="auto">
            <a:xfrm>
              <a:off x="9097" y="8135"/>
              <a:ext cx="0" cy="5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98" name="AutoShape 50"/>
            <p:cNvSpPr>
              <a:spLocks noChangeArrowheads="1"/>
            </p:cNvSpPr>
            <p:nvPr/>
          </p:nvSpPr>
          <p:spPr bwMode="auto">
            <a:xfrm>
              <a:off x="7425" y="8680"/>
              <a:ext cx="3373" cy="2270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Text Box 51"/>
            <p:cNvSpPr txBox="1">
              <a:spLocks noChangeArrowheads="1"/>
            </p:cNvSpPr>
            <p:nvPr/>
          </p:nvSpPr>
          <p:spPr bwMode="auto">
            <a:xfrm>
              <a:off x="8121" y="9419"/>
              <a:ext cx="2024" cy="7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Light &gt;= threshold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Text Box 52"/>
            <p:cNvSpPr txBox="1">
              <a:spLocks noChangeArrowheads="1"/>
            </p:cNvSpPr>
            <p:nvPr/>
          </p:nvSpPr>
          <p:spPr bwMode="auto">
            <a:xfrm>
              <a:off x="8121" y="7395"/>
              <a:ext cx="1790" cy="4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Light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3352800" y="3657600"/>
            <a:ext cx="444500" cy="255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No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685800" y="3733800"/>
            <a:ext cx="444500" cy="255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Yes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1600200" y="1981200"/>
            <a:ext cx="5943600" cy="3886200"/>
            <a:chOff x="3114" y="371"/>
            <a:chExt cx="5846" cy="4397"/>
          </a:xfrm>
        </p:grpSpPr>
        <p:grpSp>
          <p:nvGrpSpPr>
            <p:cNvPr id="3087" name="Group 15"/>
            <p:cNvGrpSpPr>
              <a:grpSpLocks/>
            </p:cNvGrpSpPr>
            <p:nvPr/>
          </p:nvGrpSpPr>
          <p:grpSpPr bwMode="auto">
            <a:xfrm>
              <a:off x="3114" y="371"/>
              <a:ext cx="5846" cy="4397"/>
              <a:chOff x="3114" y="371"/>
              <a:chExt cx="5846" cy="4397"/>
            </a:xfrm>
          </p:grpSpPr>
          <p:sp>
            <p:nvSpPr>
              <p:cNvPr id="3088" name="Oval 16"/>
              <p:cNvSpPr>
                <a:spLocks noChangeArrowheads="1"/>
              </p:cNvSpPr>
              <p:nvPr/>
            </p:nvSpPr>
            <p:spPr bwMode="auto">
              <a:xfrm>
                <a:off x="4744" y="371"/>
                <a:ext cx="2190" cy="103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3089" name="AutoShape 17"/>
              <p:cNvCxnSpPr>
                <a:cxnSpLocks noChangeShapeType="1"/>
              </p:cNvCxnSpPr>
              <p:nvPr/>
            </p:nvCxnSpPr>
            <p:spPr bwMode="auto">
              <a:xfrm>
                <a:off x="5886" y="1409"/>
                <a:ext cx="0" cy="54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90" name="AutoShape 18"/>
              <p:cNvSpPr>
                <a:spLocks noChangeArrowheads="1"/>
              </p:cNvSpPr>
              <p:nvPr/>
            </p:nvSpPr>
            <p:spPr bwMode="auto">
              <a:xfrm>
                <a:off x="4214" y="1954"/>
                <a:ext cx="3373" cy="2270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4910" y="2693"/>
                <a:ext cx="2024" cy="72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Temperature &gt;= threshold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92" name="AutoShape 20"/>
              <p:cNvCxnSpPr>
                <a:cxnSpLocks noChangeShapeType="1"/>
              </p:cNvCxnSpPr>
              <p:nvPr/>
            </p:nvCxnSpPr>
            <p:spPr bwMode="auto">
              <a:xfrm>
                <a:off x="7587" y="3095"/>
                <a:ext cx="69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93" name="AutoShape 21"/>
              <p:cNvCxnSpPr>
                <a:cxnSpLocks noChangeShapeType="1"/>
              </p:cNvCxnSpPr>
              <p:nvPr/>
            </p:nvCxnSpPr>
            <p:spPr bwMode="auto">
              <a:xfrm>
                <a:off x="8286" y="3095"/>
                <a:ext cx="0" cy="6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94" name="Text Box 22"/>
              <p:cNvSpPr txBox="1">
                <a:spLocks noChangeArrowheads="1"/>
              </p:cNvSpPr>
              <p:nvPr/>
            </p:nvSpPr>
            <p:spPr bwMode="auto">
              <a:xfrm>
                <a:off x="7587" y="3822"/>
                <a:ext cx="1373" cy="7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Cooling is ON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095" name="AutoShape 23"/>
              <p:cNvCxnSpPr>
                <a:cxnSpLocks noChangeShapeType="1"/>
              </p:cNvCxnSpPr>
              <p:nvPr/>
            </p:nvCxnSpPr>
            <p:spPr bwMode="auto">
              <a:xfrm flipH="1">
                <a:off x="3603" y="3095"/>
                <a:ext cx="61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3096" name="AutoShape 24"/>
              <p:cNvCxnSpPr>
                <a:cxnSpLocks noChangeShapeType="1"/>
              </p:cNvCxnSpPr>
              <p:nvPr/>
            </p:nvCxnSpPr>
            <p:spPr bwMode="auto">
              <a:xfrm>
                <a:off x="3603" y="3095"/>
                <a:ext cx="0" cy="7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97" name="Text Box 25"/>
              <p:cNvSpPr txBox="1">
                <a:spLocks noChangeArrowheads="1"/>
              </p:cNvSpPr>
              <p:nvPr/>
            </p:nvSpPr>
            <p:spPr bwMode="auto">
              <a:xfrm>
                <a:off x="3114" y="3977"/>
                <a:ext cx="1373" cy="7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Cooling is Off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98" name="Text Box 26"/>
              <p:cNvSpPr txBox="1">
                <a:spLocks noChangeArrowheads="1"/>
              </p:cNvSpPr>
              <p:nvPr/>
            </p:nvSpPr>
            <p:spPr bwMode="auto">
              <a:xfrm>
                <a:off x="4910" y="669"/>
                <a:ext cx="1790" cy="4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Temperature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7587" y="2426"/>
              <a:ext cx="699" cy="4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Yes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3434" y="2504"/>
              <a:ext cx="699" cy="4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No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8077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</TotalTime>
  <Words>156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Greenhouse Control System</vt:lpstr>
      <vt:lpstr>Introduction</vt:lpstr>
      <vt:lpstr>Objectives</vt:lpstr>
      <vt:lpstr>Block diagram</vt:lpstr>
      <vt:lpstr>System Architecture</vt:lpstr>
      <vt:lpstr>Flowchart</vt:lpstr>
      <vt:lpstr>Flowchart</vt:lpstr>
      <vt:lpstr>Flowchart</vt:lpstr>
      <vt:lpstr>GUI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Mardini</dc:creator>
  <cp:lastModifiedBy>Mardini</cp:lastModifiedBy>
  <cp:revision>3</cp:revision>
  <dcterms:created xsi:type="dcterms:W3CDTF">2006-08-16T00:00:00Z</dcterms:created>
  <dcterms:modified xsi:type="dcterms:W3CDTF">2012-05-07T08:04:10Z</dcterms:modified>
</cp:coreProperties>
</file>