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8" r:id="rId2"/>
    <p:sldId id="260" r:id="rId3"/>
    <p:sldId id="262" r:id="rId4"/>
    <p:sldId id="261" r:id="rId5"/>
    <p:sldId id="264" r:id="rId6"/>
    <p:sldId id="263" r:id="rId7"/>
    <p:sldId id="275" r:id="rId8"/>
    <p:sldId id="276" r:id="rId9"/>
    <p:sldId id="265" r:id="rId10"/>
    <p:sldId id="277" r:id="rId11"/>
    <p:sldId id="268" r:id="rId12"/>
    <p:sldId id="269" r:id="rId13"/>
    <p:sldId id="278" r:id="rId14"/>
    <p:sldId id="271" r:id="rId15"/>
    <p:sldId id="272" r:id="rId16"/>
    <p:sldId id="273" r:id="rId17"/>
    <p:sldId id="280" r:id="rId18"/>
    <p:sldId id="25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5F5F5F"/>
    <a:srgbClr val="777777"/>
    <a:srgbClr val="969696"/>
    <a:srgbClr val="595959"/>
    <a:srgbClr val="FF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 varScale="1">
        <p:scale>
          <a:sx n="73" d="100"/>
          <a:sy n="73" d="100"/>
        </p:scale>
        <p:origin x="8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42748-B80B-4D52-9523-24840E831C6A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010AD-F372-451C-B57B-7D82455FF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86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22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Hugues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78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Hugues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805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Hugues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5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Hugues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6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Hugues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76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Baptiste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44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7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68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27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6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Maxime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27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54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Baptiste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87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Lisa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010AD-F372-451C-B57B-7D82455FF2E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82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ABD5D-1B3F-4A43-A2D8-4DE4732E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B341E3-B529-4266-9FFF-BF73A3713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6B0915-5671-40CA-A6E7-D6631601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FA6F-C7C2-4CF2-9F63-17C0992CD149}" type="datetime1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1ABF22-45E0-4946-AE35-59025107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E08C0D-C7EA-4349-BA73-094AFDBE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6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13AAC-CDF4-4F0C-9822-9F40F705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6446B2-B2DA-4E5D-A289-6CE6351F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CC350-C90A-4073-9A18-B405E4E0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4D43-6758-4F86-8E03-60768DFA5A5D}" type="datetime1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E88177-8913-407C-8571-DAEDAAD2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BA4BE-B016-40CD-BF62-3A7B32D4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1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553219-F305-4D8D-9205-F75ECC55B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DA87-23B8-447E-B00E-938B70615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C9170-A108-46FB-9C75-B929F50E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502B-5BA0-4096-B1B1-49314A90FA6F}" type="datetime1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1C5D6B-F74F-4415-8321-2FF7EB69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093346-959A-4303-8D14-34A44B6E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8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1269F-0DE9-4DF0-B2FF-1E9F9C0C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7B760B-327F-4164-85DC-D567FC98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8495A-1B6F-482D-BEE9-6E88A975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686D-CBF5-4B50-94D3-BC1285CF796A}" type="datetime1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86D0F-535F-4190-9B33-38D5B0EC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0F658-FC6A-406D-8E52-2070BA17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C34CB-A0A4-4D04-9431-3F5AA312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85DF2-5035-40F5-B5D8-C874DCCB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097BF-3328-4D1D-AD28-F150EAB7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A78F-A2C6-4147-8195-E99AC9387185}" type="datetime1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2895F0-7C4D-4C88-902A-2A43183B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159C2-CA6F-4874-9C3D-818D0FB0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9A0D2-C10E-4AF5-8A18-018207B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31333-0578-4925-B921-B725A9916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12FF1C-99CE-4DB1-83F4-085E20DDB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F71D31-6BDD-4445-BEC6-BBB9BD61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3BF7-F120-4801-9C9C-2F2736E4E8F5}" type="datetime1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756F05-A6B0-4585-8A5F-676AEB83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79477-9F45-42B9-B00E-BC5C7DF2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5DC9D-2DF2-4455-9F07-C7710E41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1CD22-AA70-4632-A915-126A5762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248D27-5165-4ECA-B1F3-D1701922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8E10E2-DC41-4C31-8415-632D57362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F8321F-D055-4C8E-8030-F5B37E19E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AA950E-F6C2-4B2F-9AE2-0082BC42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6F33-E5AD-48E9-BE92-759B122C46AA}" type="datetime1">
              <a:rPr lang="fr-FR" smtClean="0"/>
              <a:t>04/12/2020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C1BC94-1058-4CF3-9024-83B63DB3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02E280-C508-4284-A497-6844BD0F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3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A17BC-51DE-4F6C-9E4F-6C6B0017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C1D99-FDF4-4F93-A122-B91CDFC1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DD8C-DCEC-4EFE-8D4F-A3BBD3C9E382}" type="datetime1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5FE358-A637-4336-A659-1E7F2CDE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CC8E86-0679-4C04-91DD-3F012652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37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2CC695-18A6-4E43-BAB7-82F0D0B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A03-9974-49E0-BEF8-2FFFA5C9FF72}" type="datetime1">
              <a:rPr lang="fr-FR" smtClean="0"/>
              <a:t>04/12/2020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B3BE87-27D7-402E-A92D-C6102751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1613DE-0C24-49A5-9112-0C78F91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1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8F547-82AE-4AE2-B394-CBF40E7A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5C913-945E-455D-AD79-26DCD3A0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C8A710-40B2-460E-90CE-CED628E7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0757A3-2380-4510-8A1D-2306E55D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BCE-B0ED-4DEC-96C9-62BE3D9E2CE1}" type="datetime1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B078E1-F997-40A3-BCFE-24D2AD4F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A89E13-9ACE-4DF5-9F00-11ADD76C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D04C8-6CA7-404F-A164-0AE19EFC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C9F41E-28C1-4B91-ABA8-0EFB1C7A6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81623A-B977-4DDE-9361-4D4FD4C2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D6AD4B-2937-4F85-A022-BEEA4CF7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62B2-F3C1-4AAB-9D0F-2F072149B84B}" type="datetime1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A5B448-EF70-4061-98BF-2F2F6F5D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9D6C7-EA4F-4C80-83A3-E17BB76F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D1F2DF-99D1-4476-A43A-D702228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2C4AAB-11A4-401A-8BDA-D5611BC8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3310A-F0F5-4AB4-A36F-9E46A57B7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1B2F-636E-42FB-8E3E-540EDBAB5B20}" type="datetime1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CBF2D4-98E6-49EA-AA6C-3BE718E16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63AD48-61A1-41B5-A9B7-0C581A9BA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C6A9-FF49-4B61-B0A0-298A25B502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11D0-B66B-4A78-A268-1DCDFC40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604" y="4276267"/>
            <a:ext cx="5592571" cy="13632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800" b="1" kern="1200" dirty="0">
                <a:solidFill>
                  <a:srgbClr val="FF6600"/>
                </a:solidFill>
                <a:latin typeface="Berlin Sans FB Demi" panose="020E0802020502020306" pitchFamily="34" charset="0"/>
              </a:rPr>
              <a:t>OBJECT-ORIENTED PROGRAMMING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70BEDB46-594E-46C7-A1D9-8A1EF4C2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71" y="216000"/>
            <a:ext cx="2093326" cy="1495233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7" descr="Bar chart">
            <a:extLst>
              <a:ext uri="{FF2B5EF4-FFF2-40B4-BE49-F238E27FC236}">
                <a16:creationId xmlns:a16="http://schemas.microsoft.com/office/drawing/2014/main" id="{96E170DD-D936-4857-A4AA-2443831A6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7880" y="1272777"/>
            <a:ext cx="1829652" cy="182965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42CA3D5F-CE99-4481-8CAB-6EE9A5385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43" y="3597064"/>
            <a:ext cx="2329136" cy="2587928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6" descr="Utilisateur">
            <a:extLst>
              <a:ext uri="{FF2B5EF4-FFF2-40B4-BE49-F238E27FC236}">
                <a16:creationId xmlns:a16="http://schemas.microsoft.com/office/drawing/2014/main" id="{46B0F874-8158-46ED-BA64-370F0C6A3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BA00DFB-0517-4338-AA2F-D84EA18C27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6766" y="4522426"/>
            <a:ext cx="1801006" cy="1692946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F6588B3D-CB14-4A41-93DA-603E65A23FC6}"/>
              </a:ext>
            </a:extLst>
          </p:cNvPr>
          <p:cNvSpPr txBox="1">
            <a:spLocks/>
          </p:cNvSpPr>
          <p:nvPr/>
        </p:nvSpPr>
        <p:spPr>
          <a:xfrm>
            <a:off x="3760134" y="6016601"/>
            <a:ext cx="5592571" cy="3753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Berlin Sans FB Demi" panose="020E0802020502020306" pitchFamily="34" charset="0"/>
              </a:rPr>
              <a:t>CPI A2 Computing 2020-2021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773D589-F794-4B2C-842B-63687189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mtClean="0"/>
              <a:t>1</a:t>
            </a:fld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FD7634A-8EC4-4397-9CBE-C97ED177C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71" y="216000"/>
            <a:ext cx="2093326" cy="1495233"/>
          </a:xfrm>
          <a:prstGeom prst="rect">
            <a:avLst/>
          </a:prstGeom>
        </p:spPr>
      </p:pic>
      <p:pic>
        <p:nvPicPr>
          <p:cNvPr id="22" name="Graphic 17" descr="Bar chart">
            <a:extLst>
              <a:ext uri="{FF2B5EF4-FFF2-40B4-BE49-F238E27FC236}">
                <a16:creationId xmlns:a16="http://schemas.microsoft.com/office/drawing/2014/main" id="{291BDF0A-F3D5-4153-9966-FAD8A851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7880" y="1272777"/>
            <a:ext cx="1829652" cy="182965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104E4E4-FD43-44B4-9E1B-8159BAC09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43" y="3597064"/>
            <a:ext cx="2329136" cy="2587928"/>
          </a:xfrm>
          <a:prstGeom prst="rect">
            <a:avLst/>
          </a:prstGeom>
        </p:spPr>
      </p:pic>
      <p:pic>
        <p:nvPicPr>
          <p:cNvPr id="24" name="Graphic 6" descr="Utilisateur">
            <a:extLst>
              <a:ext uri="{FF2B5EF4-FFF2-40B4-BE49-F238E27FC236}">
                <a16:creationId xmlns:a16="http://schemas.microsoft.com/office/drawing/2014/main" id="{A010185F-CABD-43DE-91DC-3784A546FD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26" name="Espace réservé du numéro de diapositive 2">
            <a:extLst>
              <a:ext uri="{FF2B5EF4-FFF2-40B4-BE49-F238E27FC236}">
                <a16:creationId xmlns:a16="http://schemas.microsoft.com/office/drawing/2014/main" id="{17AA5F0E-AEBD-4036-9FDB-5F3F7AD67AB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F3C6A9-FF49-4B61-B0A0-298A25B502F0}" type="slidenum">
              <a:rPr lang="fr-FR" sz="1800" b="1" smtClean="0">
                <a:solidFill>
                  <a:srgbClr val="595959"/>
                </a:solidFill>
              </a:rPr>
              <a:pPr/>
              <a:t>1</a:t>
            </a:fld>
            <a:endParaRPr lang="fr-FR" b="1" dirty="0">
              <a:solidFill>
                <a:srgbClr val="595959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0641C83-7DAD-46AD-BA57-E3512670CBAF}"/>
              </a:ext>
            </a:extLst>
          </p:cNvPr>
          <p:cNvSpPr/>
          <p:nvPr/>
        </p:nvSpPr>
        <p:spPr>
          <a:xfrm>
            <a:off x="-2616698" y="2187603"/>
            <a:ext cx="6320785" cy="6191537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136E36A-AECB-469F-9C1B-DB418B3A2751}"/>
              </a:ext>
            </a:extLst>
          </p:cNvPr>
          <p:cNvSpPr/>
          <p:nvPr/>
        </p:nvSpPr>
        <p:spPr>
          <a:xfrm>
            <a:off x="9342175" y="3969143"/>
            <a:ext cx="3865825" cy="4153776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5268DBB-4EE5-44D0-A899-34ABF0B4483B}"/>
              </a:ext>
            </a:extLst>
          </p:cNvPr>
          <p:cNvSpPr/>
          <p:nvPr/>
        </p:nvSpPr>
        <p:spPr>
          <a:xfrm>
            <a:off x="8832688" y="-1987966"/>
            <a:ext cx="5370168" cy="5432449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ADBF470-2486-477D-A64B-05C03C038023}"/>
              </a:ext>
            </a:extLst>
          </p:cNvPr>
          <p:cNvSpPr/>
          <p:nvPr/>
        </p:nvSpPr>
        <p:spPr>
          <a:xfrm>
            <a:off x="1130388" y="-1525472"/>
            <a:ext cx="4139750" cy="3907599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78A46DA-2080-48D3-B9C3-A732DCEFB7D9}"/>
              </a:ext>
            </a:extLst>
          </p:cNvPr>
          <p:cNvSpPr/>
          <p:nvPr/>
        </p:nvSpPr>
        <p:spPr>
          <a:xfrm>
            <a:off x="5436919" y="681608"/>
            <a:ext cx="3071804" cy="3035644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CE77615-5B7E-4605-870A-D965119F5203}"/>
              </a:ext>
            </a:extLst>
          </p:cNvPr>
          <p:cNvSpPr/>
          <p:nvPr/>
        </p:nvSpPr>
        <p:spPr>
          <a:xfrm>
            <a:off x="1138773" y="-1620817"/>
            <a:ext cx="4031557" cy="3907599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061DA67-2F64-4BF8-B6E0-DC5ED5DC783C}"/>
              </a:ext>
            </a:extLst>
          </p:cNvPr>
          <p:cNvSpPr/>
          <p:nvPr/>
        </p:nvSpPr>
        <p:spPr>
          <a:xfrm>
            <a:off x="5479627" y="561420"/>
            <a:ext cx="2921489" cy="3035644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FBC5B66-98A9-40E4-BDB1-4558AA1BEB24}"/>
              </a:ext>
            </a:extLst>
          </p:cNvPr>
          <p:cNvSpPr/>
          <p:nvPr/>
        </p:nvSpPr>
        <p:spPr>
          <a:xfrm>
            <a:off x="-2701198" y="2230504"/>
            <a:ext cx="6325909" cy="6105733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13E1D47-8085-43E9-8A9F-5B7C46F92A7D}"/>
              </a:ext>
            </a:extLst>
          </p:cNvPr>
          <p:cNvSpPr/>
          <p:nvPr/>
        </p:nvSpPr>
        <p:spPr>
          <a:xfrm>
            <a:off x="9199330" y="4019777"/>
            <a:ext cx="3730752" cy="4114233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0412FB-9DE0-432E-8153-12AD621D0F8F}"/>
              </a:ext>
            </a:extLst>
          </p:cNvPr>
          <p:cNvSpPr/>
          <p:nvPr/>
        </p:nvSpPr>
        <p:spPr>
          <a:xfrm>
            <a:off x="8778028" y="-1908435"/>
            <a:ext cx="5282478" cy="5432449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337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11D0-B66B-4A78-A268-1DCDFC40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8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FF6600"/>
                </a:solidFill>
                <a:latin typeface="Berlin Sans FB Demi" panose="020E0802020502020306" pitchFamily="34" charset="0"/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70811-5B54-4189-A95F-2D7F93B403BB}"/>
              </a:ext>
            </a:extLst>
          </p:cNvPr>
          <p:cNvSpPr/>
          <p:nvPr/>
        </p:nvSpPr>
        <p:spPr>
          <a:xfrm>
            <a:off x="9401907" y="-697523"/>
            <a:ext cx="4868943" cy="8253046"/>
          </a:xfrm>
          <a:prstGeom prst="rect">
            <a:avLst/>
          </a:prstGeom>
          <a:solidFill>
            <a:srgbClr val="808080"/>
          </a:solidFill>
          <a:ln w="139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335365F-0D50-4671-AB08-47FA6FF9C83E}"/>
              </a:ext>
            </a:extLst>
          </p:cNvPr>
          <p:cNvSpPr/>
          <p:nvPr/>
        </p:nvSpPr>
        <p:spPr>
          <a:xfrm>
            <a:off x="8141908" y="2169000"/>
            <a:ext cx="2520000" cy="25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2F292F-1B61-47AD-BA0B-A6CCABA421F7}"/>
              </a:ext>
            </a:extLst>
          </p:cNvPr>
          <p:cNvSpPr txBox="1"/>
          <p:nvPr/>
        </p:nvSpPr>
        <p:spPr>
          <a:xfrm>
            <a:off x="2073879" y="2087383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Data Base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CCE3CE-A156-4C67-BD6D-A58CA8273D23}"/>
              </a:ext>
            </a:extLst>
          </p:cNvPr>
          <p:cNvSpPr txBox="1"/>
          <p:nvPr/>
        </p:nvSpPr>
        <p:spPr>
          <a:xfrm>
            <a:off x="2085092" y="4156272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Software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DB80AF0-083D-41E4-8E95-34CBBD3D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0703" y="6376014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>
                <a:solidFill>
                  <a:schemeClr val="bg1"/>
                </a:solidFill>
              </a:rPr>
              <a:t>10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21ECEA20-4341-4CD8-88EB-2848224A2091}"/>
              </a:ext>
            </a:extLst>
          </p:cNvPr>
          <p:cNvSpPr/>
          <p:nvPr/>
        </p:nvSpPr>
        <p:spPr>
          <a:xfrm rot="5400000">
            <a:off x="1342203" y="2286881"/>
            <a:ext cx="540000" cy="432000"/>
          </a:xfrm>
          <a:prstGeom prst="triangl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FC0655E-6824-4B52-B9A0-9B7426909EF6}"/>
              </a:ext>
            </a:extLst>
          </p:cNvPr>
          <p:cNvSpPr/>
          <p:nvPr/>
        </p:nvSpPr>
        <p:spPr>
          <a:xfrm rot="5400000">
            <a:off x="1342203" y="4355770"/>
            <a:ext cx="540000" cy="432000"/>
          </a:xfrm>
          <a:prstGeom prst="triangl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Compas de dessin contour">
            <a:extLst>
              <a:ext uri="{FF2B5EF4-FFF2-40B4-BE49-F238E27FC236}">
                <a16:creationId xmlns:a16="http://schemas.microsoft.com/office/drawing/2014/main" id="{0BDF07A7-4DF2-4CA6-86D6-B3807D40C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1908" y="26190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6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244F6-80F4-4B7B-818B-B2F8E01E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71" y="233361"/>
            <a:ext cx="8458200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C7D3ED8-7BCE-4268-9FD1-44654FF0B670}"/>
              </a:ext>
            </a:extLst>
          </p:cNvPr>
          <p:cNvSpPr/>
          <p:nvPr/>
        </p:nvSpPr>
        <p:spPr>
          <a:xfrm>
            <a:off x="-3432191" y="-3827585"/>
            <a:ext cx="7769729" cy="14513169"/>
          </a:xfrm>
          <a:prstGeom prst="ellipse">
            <a:avLst/>
          </a:prstGeom>
          <a:solidFill>
            <a:srgbClr val="808080"/>
          </a:solidFill>
          <a:ln w="139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0" y="2501382"/>
            <a:ext cx="39624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u="sng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Data Base :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 err="1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Entity</a:t>
            </a: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 Relationship Model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0008F0D-0750-4AC8-B2EE-943A348C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840" y="6125622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smtClean="0">
                <a:solidFill>
                  <a:srgbClr val="595959"/>
                </a:solidFill>
              </a:rPr>
              <a:t>11</a:t>
            </a:fld>
            <a:endParaRPr lang="fr-FR" sz="1800" dirty="0">
              <a:solidFill>
                <a:srgbClr val="595959"/>
              </a:solidFill>
            </a:endParaRPr>
          </a:p>
        </p:txBody>
      </p:sp>
      <p:sp>
        <p:nvSpPr>
          <p:cNvPr id="8" name="Phylactère : pensées 7">
            <a:extLst>
              <a:ext uri="{FF2B5EF4-FFF2-40B4-BE49-F238E27FC236}">
                <a16:creationId xmlns:a16="http://schemas.microsoft.com/office/drawing/2014/main" id="{FB334E88-FF1A-40AD-8AC4-63BE0C2914ED}"/>
              </a:ext>
            </a:extLst>
          </p:cNvPr>
          <p:cNvSpPr/>
          <p:nvPr/>
        </p:nvSpPr>
        <p:spPr>
          <a:xfrm>
            <a:off x="11475112" y="6060199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4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6C7BEB90-8800-4E44-ADF6-D1F654C59B2B}"/>
              </a:ext>
            </a:extLst>
          </p:cNvPr>
          <p:cNvSpPr/>
          <p:nvPr/>
        </p:nvSpPr>
        <p:spPr>
          <a:xfrm>
            <a:off x="-6154616" y="-4390292"/>
            <a:ext cx="24501231" cy="5867400"/>
          </a:xfrm>
          <a:prstGeom prst="ellipse">
            <a:avLst/>
          </a:prstGeom>
          <a:solidFill>
            <a:srgbClr val="808080"/>
          </a:solidFill>
          <a:ln w="165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1470021" y="0"/>
            <a:ext cx="942535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u="sng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Software :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Model – </a:t>
            </a:r>
            <a:r>
              <a:rPr lang="fr-FR" sz="4800" b="1" dirty="0" err="1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View</a:t>
            </a: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 - Controller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EB59957-E9B3-4043-8FAF-F8198AA1D4DC}"/>
              </a:ext>
            </a:extLst>
          </p:cNvPr>
          <p:cNvSpPr/>
          <p:nvPr/>
        </p:nvSpPr>
        <p:spPr>
          <a:xfrm>
            <a:off x="674968" y="4960603"/>
            <a:ext cx="2696899" cy="1099596"/>
          </a:xfrm>
          <a:prstGeom prst="ellipse">
            <a:avLst/>
          </a:prstGeom>
          <a:solidFill>
            <a:schemeClr val="tx1">
              <a:alpha val="20000"/>
            </a:schemeClr>
          </a:solidFill>
          <a:ln w="762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EA9E5E2-7DD1-47EA-8208-45B3E3D41B0B}"/>
              </a:ext>
            </a:extLst>
          </p:cNvPr>
          <p:cNvSpPr/>
          <p:nvPr/>
        </p:nvSpPr>
        <p:spPr>
          <a:xfrm>
            <a:off x="4922813" y="1826264"/>
            <a:ext cx="2696899" cy="1099596"/>
          </a:xfrm>
          <a:prstGeom prst="ellipse">
            <a:avLst/>
          </a:prstGeom>
          <a:solidFill>
            <a:srgbClr val="0070C0">
              <a:alpha val="20000"/>
            </a:srgbClr>
          </a:solidFill>
          <a:ln w="76200">
            <a:solidFill>
              <a:srgbClr val="0070C0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View</a:t>
            </a:r>
            <a:endParaRPr lang="fr-FR" sz="3200" b="1" dirty="0">
              <a:solidFill>
                <a:srgbClr val="0070C0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E8722B7-E8E7-4DDF-B456-6642A4C247D7}"/>
              </a:ext>
            </a:extLst>
          </p:cNvPr>
          <p:cNvSpPr/>
          <p:nvPr/>
        </p:nvSpPr>
        <p:spPr>
          <a:xfrm>
            <a:off x="8569089" y="5089002"/>
            <a:ext cx="2696900" cy="1099596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76200">
            <a:solidFill>
              <a:schemeClr val="accent6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accent6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CDE390C1-47B6-423B-A7FF-7DC60B14E0B8}"/>
              </a:ext>
            </a:extLst>
          </p:cNvPr>
          <p:cNvSpPr/>
          <p:nvPr/>
        </p:nvSpPr>
        <p:spPr>
          <a:xfrm rot="19376236">
            <a:off x="1835453" y="3429706"/>
            <a:ext cx="3312000" cy="364736"/>
          </a:xfrm>
          <a:prstGeom prst="leftArrow">
            <a:avLst>
              <a:gd name="adj1" fmla="val 50000"/>
              <a:gd name="adj2" fmla="val 112412"/>
            </a:avLst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0708A4D-4CEE-49B2-98FD-4500F86CDC10}"/>
              </a:ext>
            </a:extLst>
          </p:cNvPr>
          <p:cNvSpPr txBox="1"/>
          <p:nvPr/>
        </p:nvSpPr>
        <p:spPr>
          <a:xfrm rot="19468336">
            <a:off x="3473823" y="3922886"/>
            <a:ext cx="2351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informs the view of </a:t>
            </a:r>
          </a:p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state’s change </a:t>
            </a:r>
            <a:endParaRPr lang="fr-FR" b="1" dirty="0"/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58EC36EE-F8BE-4D5D-BE58-34905B93C242}"/>
              </a:ext>
            </a:extLst>
          </p:cNvPr>
          <p:cNvSpPr/>
          <p:nvPr/>
        </p:nvSpPr>
        <p:spPr>
          <a:xfrm rot="8464535">
            <a:off x="2732776" y="3699490"/>
            <a:ext cx="2880000" cy="364736"/>
          </a:xfrm>
          <a:prstGeom prst="leftArrow">
            <a:avLst>
              <a:gd name="adj1" fmla="val 50000"/>
              <a:gd name="adj2" fmla="val 112412"/>
            </a:avLst>
          </a:prstGeom>
          <a:solidFill>
            <a:schemeClr val="tx1">
              <a:alpha val="2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EB8C4B-BC0F-455B-B482-395E0FF7B651}"/>
              </a:ext>
            </a:extLst>
          </p:cNvPr>
          <p:cNvSpPr txBox="1"/>
          <p:nvPr/>
        </p:nvSpPr>
        <p:spPr>
          <a:xfrm rot="19314530">
            <a:off x="2038607" y="3012733"/>
            <a:ext cx="207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Asks the model’s</a:t>
            </a:r>
          </a:p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actual state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766FDA-9C2B-4F38-82A8-0B19BC3ACDCA}"/>
              </a:ext>
            </a:extLst>
          </p:cNvPr>
          <p:cNvSpPr txBox="1"/>
          <p:nvPr/>
        </p:nvSpPr>
        <p:spPr>
          <a:xfrm rot="2344438">
            <a:off x="8015375" y="3103868"/>
            <a:ext cx="215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Controls after a user’s action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BFC2929-97E8-4A2B-845A-6B4707EEC534}"/>
              </a:ext>
            </a:extLst>
          </p:cNvPr>
          <p:cNvSpPr txBox="1"/>
          <p:nvPr/>
        </p:nvSpPr>
        <p:spPr>
          <a:xfrm rot="2535517">
            <a:off x="6952444" y="4100274"/>
            <a:ext cx="215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View’s update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B7619A-C973-42BB-8A84-F921F82C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9259" y="6143092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>
                <a:solidFill>
                  <a:srgbClr val="595959"/>
                </a:solidFill>
              </a:rPr>
              <a:t>12</a:t>
            </a:fld>
            <a:endParaRPr lang="fr-FR" sz="1800" b="1" dirty="0">
              <a:solidFill>
                <a:srgbClr val="595959"/>
              </a:solidFill>
            </a:endParaRPr>
          </a:p>
        </p:txBody>
      </p:sp>
      <p:sp>
        <p:nvSpPr>
          <p:cNvPr id="22" name="Phylactère : pensées 21">
            <a:extLst>
              <a:ext uri="{FF2B5EF4-FFF2-40B4-BE49-F238E27FC236}">
                <a16:creationId xmlns:a16="http://schemas.microsoft.com/office/drawing/2014/main" id="{78DB376B-762B-4A01-82FA-845487FEA9AD}"/>
              </a:ext>
            </a:extLst>
          </p:cNvPr>
          <p:cNvSpPr/>
          <p:nvPr/>
        </p:nvSpPr>
        <p:spPr>
          <a:xfrm>
            <a:off x="11475112" y="6060199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gauche 22">
            <a:extLst>
              <a:ext uri="{FF2B5EF4-FFF2-40B4-BE49-F238E27FC236}">
                <a16:creationId xmlns:a16="http://schemas.microsoft.com/office/drawing/2014/main" id="{90C49429-3986-499B-ACB6-CCCE32163285}"/>
              </a:ext>
            </a:extLst>
          </p:cNvPr>
          <p:cNvSpPr/>
          <p:nvPr/>
        </p:nvSpPr>
        <p:spPr>
          <a:xfrm rot="13167463">
            <a:off x="7368478" y="3736540"/>
            <a:ext cx="3345988" cy="364736"/>
          </a:xfrm>
          <a:prstGeom prst="leftArrow">
            <a:avLst>
              <a:gd name="adj1" fmla="val 50000"/>
              <a:gd name="adj2" fmla="val 112412"/>
            </a:avLst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gauche 23">
            <a:extLst>
              <a:ext uri="{FF2B5EF4-FFF2-40B4-BE49-F238E27FC236}">
                <a16:creationId xmlns:a16="http://schemas.microsoft.com/office/drawing/2014/main" id="{C29D685F-679F-4B7A-A439-9F2FE92EBA97}"/>
              </a:ext>
            </a:extLst>
          </p:cNvPr>
          <p:cNvSpPr/>
          <p:nvPr/>
        </p:nvSpPr>
        <p:spPr>
          <a:xfrm rot="2360149">
            <a:off x="6800940" y="3840952"/>
            <a:ext cx="2880000" cy="364736"/>
          </a:xfrm>
          <a:prstGeom prst="leftArrow">
            <a:avLst>
              <a:gd name="adj1" fmla="val 50000"/>
              <a:gd name="adj2" fmla="val 112412"/>
            </a:avLst>
          </a:prstGeom>
          <a:solidFill>
            <a:schemeClr val="accent6">
              <a:lumMod val="75000"/>
              <a:alpha val="2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8" grpId="0" animBg="1"/>
      <p:bldP spid="10" grpId="0" animBg="1"/>
      <p:bldP spid="11" grpId="0"/>
      <p:bldP spid="13" grpId="0" animBg="1"/>
      <p:bldP spid="14" grpId="0"/>
      <p:bldP spid="16" grpId="0"/>
      <p:bldP spid="18" grpId="0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11D0-B66B-4A78-A268-1DCDFC40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8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FF6600"/>
                </a:solidFill>
                <a:latin typeface="Berlin Sans FB Demi" panose="020E0802020502020306" pitchFamily="34" charset="0"/>
              </a:rPr>
              <a:t>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70811-5B54-4189-A95F-2D7F93B403BB}"/>
              </a:ext>
            </a:extLst>
          </p:cNvPr>
          <p:cNvSpPr/>
          <p:nvPr/>
        </p:nvSpPr>
        <p:spPr>
          <a:xfrm>
            <a:off x="9401907" y="-697523"/>
            <a:ext cx="4868943" cy="8253046"/>
          </a:xfrm>
          <a:prstGeom prst="rect">
            <a:avLst/>
          </a:prstGeom>
          <a:solidFill>
            <a:srgbClr val="808080"/>
          </a:solidFill>
          <a:ln w="139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335365F-0D50-4671-AB08-47FA6FF9C83E}"/>
              </a:ext>
            </a:extLst>
          </p:cNvPr>
          <p:cNvSpPr/>
          <p:nvPr/>
        </p:nvSpPr>
        <p:spPr>
          <a:xfrm>
            <a:off x="8141908" y="2169000"/>
            <a:ext cx="2520000" cy="25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2F292F-1B61-47AD-BA0B-A6CCABA421F7}"/>
              </a:ext>
            </a:extLst>
          </p:cNvPr>
          <p:cNvSpPr txBox="1"/>
          <p:nvPr/>
        </p:nvSpPr>
        <p:spPr>
          <a:xfrm>
            <a:off x="1530092" y="1570262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Login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CCE3CE-A156-4C67-BD6D-A58CA8273D23}"/>
              </a:ext>
            </a:extLst>
          </p:cNvPr>
          <p:cNvSpPr txBox="1"/>
          <p:nvPr/>
        </p:nvSpPr>
        <p:spPr>
          <a:xfrm>
            <a:off x="1514294" y="3221250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Main Menu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940998-CFC3-48F3-8058-D183288F02DA}"/>
              </a:ext>
            </a:extLst>
          </p:cNvPr>
          <p:cNvSpPr txBox="1"/>
          <p:nvPr/>
        </p:nvSpPr>
        <p:spPr>
          <a:xfrm>
            <a:off x="1516892" y="4872239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Staff Management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DB80AF0-083D-41E4-8E95-34CBBD3D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0703" y="6376014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>
                <a:solidFill>
                  <a:schemeClr val="bg1"/>
                </a:solidFill>
              </a:rPr>
              <a:t>13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21ECEA20-4341-4CD8-88EB-2848224A2091}"/>
              </a:ext>
            </a:extLst>
          </p:cNvPr>
          <p:cNvSpPr/>
          <p:nvPr/>
        </p:nvSpPr>
        <p:spPr>
          <a:xfrm rot="5400000">
            <a:off x="798416" y="1769760"/>
            <a:ext cx="540000" cy="432000"/>
          </a:xfrm>
          <a:prstGeom prst="triangl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FC0655E-6824-4B52-B9A0-9B7426909EF6}"/>
              </a:ext>
            </a:extLst>
          </p:cNvPr>
          <p:cNvSpPr/>
          <p:nvPr/>
        </p:nvSpPr>
        <p:spPr>
          <a:xfrm rot="5400000">
            <a:off x="771405" y="3420748"/>
            <a:ext cx="540000" cy="432000"/>
          </a:xfrm>
          <a:prstGeom prst="triangl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B8A1D7F1-CA87-42E5-8461-AE5172A58DE2}"/>
              </a:ext>
            </a:extLst>
          </p:cNvPr>
          <p:cNvSpPr/>
          <p:nvPr/>
        </p:nvSpPr>
        <p:spPr>
          <a:xfrm rot="5400000">
            <a:off x="774003" y="5071737"/>
            <a:ext cx="540000" cy="432000"/>
          </a:xfrm>
          <a:prstGeom prst="triangl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Terminal Cmd contour">
            <a:extLst>
              <a:ext uri="{FF2B5EF4-FFF2-40B4-BE49-F238E27FC236}">
                <a16:creationId xmlns:a16="http://schemas.microsoft.com/office/drawing/2014/main" id="{F1FCC26E-8143-45F3-9784-E55FB586D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1908" y="26190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6" grpId="0" animBg="1"/>
      <p:bldP spid="12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>
            <a:extLst>
              <a:ext uri="{FF2B5EF4-FFF2-40B4-BE49-F238E27FC236}">
                <a16:creationId xmlns:a16="http://schemas.microsoft.com/office/drawing/2014/main" id="{5DB1D449-4EBE-45BF-926E-CCE7483D335E}"/>
              </a:ext>
            </a:extLst>
          </p:cNvPr>
          <p:cNvSpPr/>
          <p:nvPr/>
        </p:nvSpPr>
        <p:spPr>
          <a:xfrm>
            <a:off x="-6154616" y="-4390292"/>
            <a:ext cx="24501231" cy="5867400"/>
          </a:xfrm>
          <a:prstGeom prst="ellipse">
            <a:avLst/>
          </a:prstGeom>
          <a:solidFill>
            <a:srgbClr val="808080"/>
          </a:solidFill>
          <a:ln w="165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0" y="212707"/>
            <a:ext cx="12192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Login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5C0C96-5CD3-4439-825F-8984DAAB19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4" y="2362200"/>
            <a:ext cx="3262948" cy="33775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74AB3C7-2C82-4D65-B5DF-6E0B812F77AC}"/>
              </a:ext>
            </a:extLst>
          </p:cNvPr>
          <p:cNvCxnSpPr>
            <a:cxnSpLocks/>
          </p:cNvCxnSpPr>
          <p:nvPr/>
        </p:nvCxnSpPr>
        <p:spPr>
          <a:xfrm flipV="1">
            <a:off x="4292979" y="2362200"/>
            <a:ext cx="2229741" cy="1638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AB96E07-CA85-483C-8C98-C8F4C9BABB25}"/>
              </a:ext>
            </a:extLst>
          </p:cNvPr>
          <p:cNvCxnSpPr>
            <a:cxnSpLocks/>
          </p:cNvCxnSpPr>
          <p:nvPr/>
        </p:nvCxnSpPr>
        <p:spPr>
          <a:xfrm flipV="1">
            <a:off x="4292979" y="4000500"/>
            <a:ext cx="2229741" cy="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3EE10CC-864C-4721-9FDC-45B1C44DFD90}"/>
              </a:ext>
            </a:extLst>
          </p:cNvPr>
          <p:cNvCxnSpPr>
            <a:cxnSpLocks/>
          </p:cNvCxnSpPr>
          <p:nvPr/>
        </p:nvCxnSpPr>
        <p:spPr>
          <a:xfrm>
            <a:off x="4292979" y="4027191"/>
            <a:ext cx="2229741" cy="1885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Haut-de-forme contour">
            <a:extLst>
              <a:ext uri="{FF2B5EF4-FFF2-40B4-BE49-F238E27FC236}">
                <a16:creationId xmlns:a16="http://schemas.microsoft.com/office/drawing/2014/main" id="{037FC7FE-D17F-454E-A259-B7EE70CA2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7436" y="1477108"/>
            <a:ext cx="1440000" cy="1440000"/>
          </a:xfrm>
          <a:prstGeom prst="rect">
            <a:avLst/>
          </a:prstGeom>
        </p:spPr>
      </p:pic>
      <p:pic>
        <p:nvPicPr>
          <p:cNvPr id="16" name="Graphique 15" descr="Utilisateurs contour">
            <a:extLst>
              <a:ext uri="{FF2B5EF4-FFF2-40B4-BE49-F238E27FC236}">
                <a16:creationId xmlns:a16="http://schemas.microsoft.com/office/drawing/2014/main" id="{F79D39FA-2E90-49EA-9E72-D36511EFE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7436" y="3281030"/>
            <a:ext cx="1440000" cy="1440000"/>
          </a:xfrm>
          <a:prstGeom prst="rect">
            <a:avLst/>
          </a:prstGeom>
        </p:spPr>
      </p:pic>
      <p:pic>
        <p:nvPicPr>
          <p:cNvPr id="18" name="Graphique 17" descr="Tirelire contour">
            <a:extLst>
              <a:ext uri="{FF2B5EF4-FFF2-40B4-BE49-F238E27FC236}">
                <a16:creationId xmlns:a16="http://schemas.microsoft.com/office/drawing/2014/main" id="{309347BF-D96D-4950-A328-E02736075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7436" y="5084952"/>
            <a:ext cx="1440000" cy="14400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834AD4B-0EB4-4B77-BC4D-872F77AE9ED1}"/>
              </a:ext>
            </a:extLst>
          </p:cNvPr>
          <p:cNvSpPr txBox="1"/>
          <p:nvPr/>
        </p:nvSpPr>
        <p:spPr>
          <a:xfrm>
            <a:off x="9716398" y="1756790"/>
            <a:ext cx="17773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admin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B385E3-964E-404F-9D64-4DF1D5D216F4}"/>
              </a:ext>
            </a:extLst>
          </p:cNvPr>
          <p:cNvSpPr txBox="1"/>
          <p:nvPr/>
        </p:nvSpPr>
        <p:spPr>
          <a:xfrm>
            <a:off x="9716398" y="2229904"/>
            <a:ext cx="17773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nimda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4B7596C-282A-46D7-8A32-A6974B4071C8}"/>
              </a:ext>
            </a:extLst>
          </p:cNvPr>
          <p:cNvSpPr txBox="1"/>
          <p:nvPr/>
        </p:nvSpPr>
        <p:spPr>
          <a:xfrm>
            <a:off x="8287436" y="1753719"/>
            <a:ext cx="11789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Username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7439D9A-3F0A-405B-BF31-62704D66F649}"/>
              </a:ext>
            </a:extLst>
          </p:cNvPr>
          <p:cNvSpPr txBox="1"/>
          <p:nvPr/>
        </p:nvSpPr>
        <p:spPr>
          <a:xfrm>
            <a:off x="8287436" y="2226833"/>
            <a:ext cx="11789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B98228F-CF4A-4C21-8F0B-3394678A5D37}"/>
              </a:ext>
            </a:extLst>
          </p:cNvPr>
          <p:cNvSpPr txBox="1"/>
          <p:nvPr/>
        </p:nvSpPr>
        <p:spPr>
          <a:xfrm>
            <a:off x="9716398" y="3557148"/>
            <a:ext cx="17773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6F1DDBB-C590-434E-B1E6-E6CF4D620AE9}"/>
              </a:ext>
            </a:extLst>
          </p:cNvPr>
          <p:cNvSpPr txBox="1"/>
          <p:nvPr/>
        </p:nvSpPr>
        <p:spPr>
          <a:xfrm>
            <a:off x="9716398" y="4030262"/>
            <a:ext cx="17773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5BF83E2-0F6B-45CD-A1AE-8EEDE0021D69}"/>
              </a:ext>
            </a:extLst>
          </p:cNvPr>
          <p:cNvSpPr txBox="1"/>
          <p:nvPr/>
        </p:nvSpPr>
        <p:spPr>
          <a:xfrm>
            <a:off x="8287436" y="3554077"/>
            <a:ext cx="11789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Username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930C85-726A-4AAC-A6D2-134FC6DEFBC8}"/>
              </a:ext>
            </a:extLst>
          </p:cNvPr>
          <p:cNvSpPr txBox="1"/>
          <p:nvPr/>
        </p:nvSpPr>
        <p:spPr>
          <a:xfrm>
            <a:off x="8287436" y="4027191"/>
            <a:ext cx="11789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4A8F50D-C84F-4D1E-9911-E2AEAEFBB9B3}"/>
              </a:ext>
            </a:extLst>
          </p:cNvPr>
          <p:cNvSpPr txBox="1"/>
          <p:nvPr/>
        </p:nvSpPr>
        <p:spPr>
          <a:xfrm>
            <a:off x="9704674" y="5383963"/>
            <a:ext cx="17773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commercial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164B610-37A9-4D96-AA94-2FAE0AA2BD2A}"/>
              </a:ext>
            </a:extLst>
          </p:cNvPr>
          <p:cNvSpPr txBox="1"/>
          <p:nvPr/>
        </p:nvSpPr>
        <p:spPr>
          <a:xfrm>
            <a:off x="9704674" y="5857077"/>
            <a:ext cx="17773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lairemmoc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5283933-998A-4DD1-9C4D-E9B8DFEC8776}"/>
              </a:ext>
            </a:extLst>
          </p:cNvPr>
          <p:cNvSpPr txBox="1"/>
          <p:nvPr/>
        </p:nvSpPr>
        <p:spPr>
          <a:xfrm>
            <a:off x="8275712" y="5380892"/>
            <a:ext cx="11789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Username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91E7051-BE3D-4D05-B23E-EE4BC4C72AC0}"/>
              </a:ext>
            </a:extLst>
          </p:cNvPr>
          <p:cNvSpPr txBox="1"/>
          <p:nvPr/>
        </p:nvSpPr>
        <p:spPr>
          <a:xfrm>
            <a:off x="8275712" y="5854006"/>
            <a:ext cx="11789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FC7A955-1A5D-40F3-B238-DFD9874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698" y="6280168"/>
            <a:ext cx="471226" cy="365125"/>
          </a:xfrm>
        </p:spPr>
        <p:txBody>
          <a:bodyPr/>
          <a:lstStyle/>
          <a:p>
            <a:fld id="{A9F3C6A9-FF49-4B61-B0A0-298A25B502F0}" type="slidenum">
              <a:rPr lang="fr-FR" sz="1800" b="1" smtClean="0">
                <a:solidFill>
                  <a:srgbClr val="595959"/>
                </a:solidFill>
              </a:rPr>
              <a:t>14</a:t>
            </a:fld>
            <a:endParaRPr lang="fr-FR" sz="1800" b="1" dirty="0">
              <a:solidFill>
                <a:srgbClr val="595959"/>
              </a:solidFill>
            </a:endParaRPr>
          </a:p>
        </p:txBody>
      </p:sp>
      <p:sp>
        <p:nvSpPr>
          <p:cNvPr id="32" name="Phylactère : pensées 31">
            <a:extLst>
              <a:ext uri="{FF2B5EF4-FFF2-40B4-BE49-F238E27FC236}">
                <a16:creationId xmlns:a16="http://schemas.microsoft.com/office/drawing/2014/main" id="{9064AB8B-A08E-494C-AF03-493DC93E4544}"/>
              </a:ext>
            </a:extLst>
          </p:cNvPr>
          <p:cNvSpPr/>
          <p:nvPr/>
        </p:nvSpPr>
        <p:spPr>
          <a:xfrm>
            <a:off x="11493698" y="6223338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0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840A9E51-B41F-4DAC-9B6E-2196A77911E4}"/>
              </a:ext>
            </a:extLst>
          </p:cNvPr>
          <p:cNvSpPr/>
          <p:nvPr/>
        </p:nvSpPr>
        <p:spPr>
          <a:xfrm>
            <a:off x="-6154616" y="-4390292"/>
            <a:ext cx="24501231" cy="5867400"/>
          </a:xfrm>
          <a:prstGeom prst="ellipse">
            <a:avLst/>
          </a:prstGeom>
          <a:solidFill>
            <a:srgbClr val="808080"/>
          </a:solidFill>
          <a:ln w="165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1551044" y="234462"/>
            <a:ext cx="942535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Main Menu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BE3878-580E-4A66-8408-8748A07B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51" y="1621656"/>
            <a:ext cx="4788740" cy="2049792"/>
          </a:xfrm>
          <a:prstGeom prst="rect">
            <a:avLst/>
          </a:prstGeom>
          <a:ln w="28575">
            <a:noFill/>
          </a:ln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6CE1C4-7814-49BF-B049-682DAD0ED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15" y="4261338"/>
            <a:ext cx="4788740" cy="2362200"/>
          </a:xfrm>
          <a:prstGeom prst="rect">
            <a:avLst/>
          </a:prstGeom>
          <a:ln w="28575">
            <a:noFill/>
          </a:ln>
        </p:spPr>
      </p:pic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17149E1-03E7-4C78-A9DF-982F52B1E743}"/>
              </a:ext>
            </a:extLst>
          </p:cNvPr>
          <p:cNvCxnSpPr>
            <a:cxnSpLocks/>
          </p:cNvCxnSpPr>
          <p:nvPr/>
        </p:nvCxnSpPr>
        <p:spPr>
          <a:xfrm>
            <a:off x="6419600" y="3671448"/>
            <a:ext cx="108000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D809A1E-00CE-453D-931C-A12782F0A68B}"/>
              </a:ext>
            </a:extLst>
          </p:cNvPr>
          <p:cNvCxnSpPr>
            <a:cxnSpLocks/>
          </p:cNvCxnSpPr>
          <p:nvPr/>
        </p:nvCxnSpPr>
        <p:spPr>
          <a:xfrm flipH="1">
            <a:off x="5015999" y="3681886"/>
            <a:ext cx="108000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1D1677-7FFE-4B0B-9217-9F34ED5D3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5" y="4261338"/>
            <a:ext cx="4788741" cy="2028500"/>
          </a:xfrm>
          <a:prstGeom prst="rect">
            <a:avLst/>
          </a:prstGeom>
          <a:ln w="28575"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FFEC588-F006-4CCC-9BCE-7C30EAFD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320" y="6440975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>
                <a:solidFill>
                  <a:srgbClr val="595959"/>
                </a:solidFill>
              </a:rPr>
              <a:t>15</a:t>
            </a:fld>
            <a:endParaRPr lang="fr-FR" sz="1800" b="1" dirty="0">
              <a:solidFill>
                <a:srgbClr val="595959"/>
              </a:solidFill>
            </a:endParaRPr>
          </a:p>
        </p:txBody>
      </p:sp>
      <p:sp>
        <p:nvSpPr>
          <p:cNvPr id="11" name="Phylactère : pensées 10">
            <a:extLst>
              <a:ext uri="{FF2B5EF4-FFF2-40B4-BE49-F238E27FC236}">
                <a16:creationId xmlns:a16="http://schemas.microsoft.com/office/drawing/2014/main" id="{0BF35DEB-0BC8-47A2-B696-E19DF51B6C54}"/>
              </a:ext>
            </a:extLst>
          </p:cNvPr>
          <p:cNvSpPr/>
          <p:nvPr/>
        </p:nvSpPr>
        <p:spPr>
          <a:xfrm>
            <a:off x="11559845" y="6289838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35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255C91CD-0A48-414B-8322-049573A16354}"/>
              </a:ext>
            </a:extLst>
          </p:cNvPr>
          <p:cNvSpPr/>
          <p:nvPr/>
        </p:nvSpPr>
        <p:spPr>
          <a:xfrm>
            <a:off x="-3418328" y="-3827585"/>
            <a:ext cx="7769729" cy="14513169"/>
          </a:xfrm>
          <a:prstGeom prst="ellipse">
            <a:avLst/>
          </a:prstGeom>
          <a:solidFill>
            <a:srgbClr val="808080"/>
          </a:solidFill>
          <a:ln w="139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0" y="2501382"/>
            <a:ext cx="39624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Staff Management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534A56-DC81-47B9-BE48-B8494E69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2397" y="6315710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/>
              <a:t>16</a:t>
            </a:fld>
            <a:endParaRPr lang="fr-FR" sz="1800" b="1" dirty="0"/>
          </a:p>
        </p:txBody>
      </p:sp>
      <p:sp>
        <p:nvSpPr>
          <p:cNvPr id="16" name="Phylactère : pensées 15">
            <a:extLst>
              <a:ext uri="{FF2B5EF4-FFF2-40B4-BE49-F238E27FC236}">
                <a16:creationId xmlns:a16="http://schemas.microsoft.com/office/drawing/2014/main" id="{B570DFFC-83E7-4BC3-B535-9C7C5848967F}"/>
              </a:ext>
            </a:extLst>
          </p:cNvPr>
          <p:cNvSpPr/>
          <p:nvPr/>
        </p:nvSpPr>
        <p:spPr>
          <a:xfrm>
            <a:off x="11414058" y="6214116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C62F71-6520-4F31-B842-61F021F4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01" y="512961"/>
            <a:ext cx="7471512" cy="539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8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255C91CD-0A48-414B-8322-049573A16354}"/>
              </a:ext>
            </a:extLst>
          </p:cNvPr>
          <p:cNvSpPr/>
          <p:nvPr/>
        </p:nvSpPr>
        <p:spPr>
          <a:xfrm>
            <a:off x="-3418328" y="-3827585"/>
            <a:ext cx="7769729" cy="14513169"/>
          </a:xfrm>
          <a:prstGeom prst="ellipse">
            <a:avLst/>
          </a:prstGeom>
          <a:solidFill>
            <a:srgbClr val="808080"/>
          </a:solidFill>
          <a:ln w="139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0" y="2501382"/>
            <a:ext cx="39624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Staff Management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534A56-DC81-47B9-BE48-B8494E69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2397" y="6315710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/>
              <a:t>17</a:t>
            </a:fld>
            <a:endParaRPr lang="fr-FR" sz="1800" b="1" dirty="0"/>
          </a:p>
        </p:txBody>
      </p:sp>
      <p:sp>
        <p:nvSpPr>
          <p:cNvPr id="16" name="Phylactère : pensées 15">
            <a:extLst>
              <a:ext uri="{FF2B5EF4-FFF2-40B4-BE49-F238E27FC236}">
                <a16:creationId xmlns:a16="http://schemas.microsoft.com/office/drawing/2014/main" id="{B570DFFC-83E7-4BC3-B535-9C7C5848967F}"/>
              </a:ext>
            </a:extLst>
          </p:cNvPr>
          <p:cNvSpPr/>
          <p:nvPr/>
        </p:nvSpPr>
        <p:spPr>
          <a:xfrm>
            <a:off x="11414058" y="6214116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C1B4CE-8D51-4222-9223-DEFA64C7C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80" y="1706403"/>
            <a:ext cx="7688220" cy="34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4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11D0-B66B-4A78-A268-1DCDFC40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638" y="4813177"/>
            <a:ext cx="5592571" cy="13632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Berlin Sans FB Demi" panose="020E0802020502020306" pitchFamily="34" charset="0"/>
              </a:rPr>
              <a:t>Thanks !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70BEDB46-594E-46C7-A1D9-8A1EF4C2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71" y="216000"/>
            <a:ext cx="2093326" cy="1495233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7" descr="Bar chart">
            <a:extLst>
              <a:ext uri="{FF2B5EF4-FFF2-40B4-BE49-F238E27FC236}">
                <a16:creationId xmlns:a16="http://schemas.microsoft.com/office/drawing/2014/main" id="{96E170DD-D936-4857-A4AA-2443831A6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7880" y="1272777"/>
            <a:ext cx="1829652" cy="182965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42CA3D5F-CE99-4481-8CAB-6EE9A5385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43" y="3597064"/>
            <a:ext cx="2329136" cy="2587928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6" descr="Utilisateur">
            <a:extLst>
              <a:ext uri="{FF2B5EF4-FFF2-40B4-BE49-F238E27FC236}">
                <a16:creationId xmlns:a16="http://schemas.microsoft.com/office/drawing/2014/main" id="{46B0F874-8158-46ED-BA64-370F0C6A3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BA00DFB-0517-4338-AA2F-D84EA18C27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4351" y="4531010"/>
            <a:ext cx="1801006" cy="169294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76755C-BAE4-4F7F-A395-40BAC2A8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6A9-FF49-4B61-B0A0-298A25B502F0}" type="slidenum">
              <a:rPr lang="fr-FR" sz="1800" b="1" smtClean="0">
                <a:solidFill>
                  <a:srgbClr val="595959"/>
                </a:solidFill>
              </a:rPr>
              <a:t>18</a:t>
            </a:fld>
            <a:endParaRPr lang="fr-FR" b="1" dirty="0">
              <a:solidFill>
                <a:srgbClr val="595959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D1EE9FE-A56E-459E-B33F-CD845FD9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71" y="216000"/>
            <a:ext cx="2093326" cy="1495233"/>
          </a:xfrm>
          <a:prstGeom prst="rect">
            <a:avLst/>
          </a:prstGeom>
        </p:spPr>
      </p:pic>
      <p:pic>
        <p:nvPicPr>
          <p:cNvPr id="26" name="Graphic 17" descr="Bar chart">
            <a:extLst>
              <a:ext uri="{FF2B5EF4-FFF2-40B4-BE49-F238E27FC236}">
                <a16:creationId xmlns:a16="http://schemas.microsoft.com/office/drawing/2014/main" id="{B6B87EDA-985C-48BB-996F-CD36D9400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7880" y="1272777"/>
            <a:ext cx="1829652" cy="182965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0E294D9-FBD6-4CDD-AD67-088F7B889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43" y="3597064"/>
            <a:ext cx="2329136" cy="2587928"/>
          </a:xfrm>
          <a:prstGeom prst="rect">
            <a:avLst/>
          </a:prstGeom>
        </p:spPr>
      </p:pic>
      <p:pic>
        <p:nvPicPr>
          <p:cNvPr id="28" name="Graphic 6" descr="Utilisateur">
            <a:extLst>
              <a:ext uri="{FF2B5EF4-FFF2-40B4-BE49-F238E27FC236}">
                <a16:creationId xmlns:a16="http://schemas.microsoft.com/office/drawing/2014/main" id="{690C552F-0128-4DFD-B1F1-1A0CCDC43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31" name="Espace réservé du numéro de diapositive 2">
            <a:extLst>
              <a:ext uri="{FF2B5EF4-FFF2-40B4-BE49-F238E27FC236}">
                <a16:creationId xmlns:a16="http://schemas.microsoft.com/office/drawing/2014/main" id="{E94BF58F-1AA7-449A-919F-5455EF48163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F3C6A9-FF49-4B61-B0A0-298A25B502F0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1731190C-B689-4781-800A-986B9DAFE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71" y="216000"/>
            <a:ext cx="2093326" cy="1495233"/>
          </a:xfrm>
          <a:prstGeom prst="rect">
            <a:avLst/>
          </a:prstGeom>
        </p:spPr>
      </p:pic>
      <p:pic>
        <p:nvPicPr>
          <p:cNvPr id="33" name="Graphic 17" descr="Bar chart">
            <a:extLst>
              <a:ext uri="{FF2B5EF4-FFF2-40B4-BE49-F238E27FC236}">
                <a16:creationId xmlns:a16="http://schemas.microsoft.com/office/drawing/2014/main" id="{D319DC1D-6171-4FC4-AD0A-289594003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7880" y="1272777"/>
            <a:ext cx="1829652" cy="1829652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2DF0712-8B1A-4F43-9C29-B160A81F2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43" y="3597064"/>
            <a:ext cx="2329136" cy="2587928"/>
          </a:xfrm>
          <a:prstGeom prst="rect">
            <a:avLst/>
          </a:prstGeom>
        </p:spPr>
      </p:pic>
      <p:pic>
        <p:nvPicPr>
          <p:cNvPr id="35" name="Graphic 6" descr="Utilisateur">
            <a:extLst>
              <a:ext uri="{FF2B5EF4-FFF2-40B4-BE49-F238E27FC236}">
                <a16:creationId xmlns:a16="http://schemas.microsoft.com/office/drawing/2014/main" id="{5FCFF0B2-C5CB-483F-BD5D-FF54D39DE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36" name="Espace réservé du numéro de diapositive 2">
            <a:extLst>
              <a:ext uri="{FF2B5EF4-FFF2-40B4-BE49-F238E27FC236}">
                <a16:creationId xmlns:a16="http://schemas.microsoft.com/office/drawing/2014/main" id="{039F7E93-F9B2-4165-A785-DFAECD0911A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F3C6A9-FF49-4B61-B0A0-298A25B502F0}" type="slidenum">
              <a:rPr lang="fr-FR" sz="1800" b="1" smtClean="0">
                <a:solidFill>
                  <a:srgbClr val="595959"/>
                </a:solidFill>
              </a:rPr>
              <a:pPr/>
              <a:t>18</a:t>
            </a:fld>
            <a:endParaRPr lang="fr-FR" b="1" dirty="0">
              <a:solidFill>
                <a:srgbClr val="595959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83A8FFF-B0D0-4577-B9EB-3AF04826D99E}"/>
              </a:ext>
            </a:extLst>
          </p:cNvPr>
          <p:cNvSpPr/>
          <p:nvPr/>
        </p:nvSpPr>
        <p:spPr>
          <a:xfrm>
            <a:off x="-2616698" y="2187603"/>
            <a:ext cx="6320785" cy="6191537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AFBCA0-07EF-467D-B861-A998177ABED8}"/>
              </a:ext>
            </a:extLst>
          </p:cNvPr>
          <p:cNvSpPr/>
          <p:nvPr/>
        </p:nvSpPr>
        <p:spPr>
          <a:xfrm>
            <a:off x="9292801" y="3918509"/>
            <a:ext cx="3819883" cy="4204410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8D12E93-F536-4FFA-B4C5-FE290F11E98C}"/>
              </a:ext>
            </a:extLst>
          </p:cNvPr>
          <p:cNvSpPr/>
          <p:nvPr/>
        </p:nvSpPr>
        <p:spPr>
          <a:xfrm>
            <a:off x="8832688" y="-1987966"/>
            <a:ext cx="5370168" cy="5432449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ADF441A-4813-4148-A05D-B2A317904586}"/>
              </a:ext>
            </a:extLst>
          </p:cNvPr>
          <p:cNvSpPr/>
          <p:nvPr/>
        </p:nvSpPr>
        <p:spPr>
          <a:xfrm>
            <a:off x="1130388" y="-1525472"/>
            <a:ext cx="4139750" cy="3907599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7D1CD95B-DA75-4F8B-93A5-C0E8922D7806}"/>
              </a:ext>
            </a:extLst>
          </p:cNvPr>
          <p:cNvSpPr/>
          <p:nvPr/>
        </p:nvSpPr>
        <p:spPr>
          <a:xfrm>
            <a:off x="5436919" y="681608"/>
            <a:ext cx="3071804" cy="3035644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EFE12BC-099C-4D8C-8E0A-60E2C80C6246}"/>
              </a:ext>
            </a:extLst>
          </p:cNvPr>
          <p:cNvSpPr/>
          <p:nvPr/>
        </p:nvSpPr>
        <p:spPr>
          <a:xfrm>
            <a:off x="1138773" y="-1620817"/>
            <a:ext cx="4031557" cy="3907599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D0F8F49-35B0-48C9-8C24-E8D23BE6E842}"/>
              </a:ext>
            </a:extLst>
          </p:cNvPr>
          <p:cNvSpPr/>
          <p:nvPr/>
        </p:nvSpPr>
        <p:spPr>
          <a:xfrm>
            <a:off x="5456998" y="604396"/>
            <a:ext cx="2921489" cy="3035644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692F5A3-609E-46A0-B17B-A8661086674D}"/>
              </a:ext>
            </a:extLst>
          </p:cNvPr>
          <p:cNvSpPr/>
          <p:nvPr/>
        </p:nvSpPr>
        <p:spPr>
          <a:xfrm>
            <a:off x="-2775264" y="2285234"/>
            <a:ext cx="6325909" cy="6105733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9AB9712-3F29-45EB-B520-FC65ED03AFBB}"/>
              </a:ext>
            </a:extLst>
          </p:cNvPr>
          <p:cNvSpPr/>
          <p:nvPr/>
        </p:nvSpPr>
        <p:spPr>
          <a:xfrm>
            <a:off x="9199330" y="4019776"/>
            <a:ext cx="3730752" cy="4114233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96CF2E0-B36F-4A31-B521-13E75F78A108}"/>
              </a:ext>
            </a:extLst>
          </p:cNvPr>
          <p:cNvSpPr/>
          <p:nvPr/>
        </p:nvSpPr>
        <p:spPr>
          <a:xfrm>
            <a:off x="8668716" y="-1937332"/>
            <a:ext cx="5370168" cy="5432449"/>
          </a:xfrm>
          <a:prstGeom prst="ellipse">
            <a:avLst/>
          </a:prstGeom>
          <a:noFill/>
          <a:ln w="177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54A63A8B-3CF5-4759-BDF8-5F17463B8135}"/>
              </a:ext>
            </a:extLst>
          </p:cNvPr>
          <p:cNvSpPr txBox="1">
            <a:spLocks/>
          </p:cNvSpPr>
          <p:nvPr/>
        </p:nvSpPr>
        <p:spPr>
          <a:xfrm>
            <a:off x="3760134" y="6016601"/>
            <a:ext cx="5592571" cy="3753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FF6600"/>
                </a:solidFill>
                <a:latin typeface="Berlin Sans FB Demi" panose="020E0802020502020306" pitchFamily="34" charset="0"/>
              </a:rPr>
              <a:t>CROS Hugues, DEREMY Baptiste, </a:t>
            </a:r>
          </a:p>
          <a:p>
            <a:pPr algn="ctr"/>
            <a:r>
              <a:rPr lang="en-US" sz="1800" b="1" dirty="0">
                <a:solidFill>
                  <a:srgbClr val="FF6600"/>
                </a:solidFill>
                <a:latin typeface="Berlin Sans FB Demi" panose="020E0802020502020306" pitchFamily="34" charset="0"/>
              </a:rPr>
              <a:t>MOIROUD Maxime, PAPY Lisa</a:t>
            </a:r>
          </a:p>
        </p:txBody>
      </p:sp>
    </p:spTree>
    <p:extLst>
      <p:ext uri="{BB962C8B-B14F-4D97-AF65-F5344CB8AC3E}">
        <p14:creationId xmlns:p14="http://schemas.microsoft.com/office/powerpoint/2010/main" val="121885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B37404D-0BF2-4CBD-9223-EAA09E360484}"/>
              </a:ext>
            </a:extLst>
          </p:cNvPr>
          <p:cNvSpPr/>
          <p:nvPr/>
        </p:nvSpPr>
        <p:spPr>
          <a:xfrm>
            <a:off x="1608887" y="-1541363"/>
            <a:ext cx="9338468" cy="9940726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A011D0-B66B-4A78-A268-1DCDFC40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378" y="216167"/>
            <a:ext cx="7569706" cy="1288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FF6600"/>
                </a:solidFill>
                <a:latin typeface="Berlin Sans FB Demi" panose="020E0802020502020306" pitchFamily="34" charset="0"/>
              </a:rPr>
              <a:t>OBJECT-ORIENTED</a:t>
            </a:r>
            <a:r>
              <a:rPr lang="en-US" sz="4800" b="1" dirty="0">
                <a:latin typeface="Berlin Sans FB Demi" panose="020E0802020502020306" pitchFamily="34" charset="0"/>
              </a:rPr>
              <a:t> </a:t>
            </a:r>
            <a:r>
              <a:rPr lang="en-US" sz="4800" b="1" dirty="0">
                <a:solidFill>
                  <a:srgbClr val="FF6600"/>
                </a:solidFill>
                <a:latin typeface="Berlin Sans FB Demi" panose="020E0802020502020306" pitchFamily="34" charset="0"/>
              </a:rPr>
              <a:t>PROGRAMMING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02F1ED-75EE-467F-966A-DFF962B36EDB}"/>
              </a:ext>
            </a:extLst>
          </p:cNvPr>
          <p:cNvSpPr txBox="1"/>
          <p:nvPr/>
        </p:nvSpPr>
        <p:spPr>
          <a:xfrm>
            <a:off x="4405207" y="2504374"/>
            <a:ext cx="3706406" cy="599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/>
              <a:t>UML Diagrams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CF02A46-7474-41D8-BFFD-0843C8AFD60A}"/>
              </a:ext>
            </a:extLst>
          </p:cNvPr>
          <p:cNvSpPr txBox="1"/>
          <p:nvPr/>
        </p:nvSpPr>
        <p:spPr>
          <a:xfrm>
            <a:off x="3649062" y="3411761"/>
            <a:ext cx="48330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4400" dirty="0"/>
              <a:t>Architecture</a:t>
            </a:r>
            <a:endParaRPr lang="en-US" sz="4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AD25D10-41B1-4626-882A-298FE880C5D7}"/>
              </a:ext>
            </a:extLst>
          </p:cNvPr>
          <p:cNvSpPr txBox="1"/>
          <p:nvPr/>
        </p:nvSpPr>
        <p:spPr>
          <a:xfrm>
            <a:off x="4989868" y="4478686"/>
            <a:ext cx="22122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4400" dirty="0"/>
              <a:t>Interface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F530CE9-6465-4E7A-BC60-25FBE45CDE69}"/>
              </a:ext>
            </a:extLst>
          </p:cNvPr>
          <p:cNvSpPr txBox="1"/>
          <p:nvPr/>
        </p:nvSpPr>
        <p:spPr>
          <a:xfrm>
            <a:off x="4709648" y="5550777"/>
            <a:ext cx="27726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4400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B3D8D-71EA-4EAC-BC54-D26B20D1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858" y="6400721"/>
            <a:ext cx="405374" cy="365125"/>
          </a:xfrm>
        </p:spPr>
        <p:txBody>
          <a:bodyPr/>
          <a:lstStyle/>
          <a:p>
            <a:fld id="{A9F3C6A9-FF49-4B61-B0A0-298A25B502F0}" type="slidenum">
              <a:rPr lang="fr-FR" sz="1800" b="1" smtClean="0"/>
              <a:t>2</a:t>
            </a:fld>
            <a:endParaRPr lang="fr-FR" sz="1800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9807358-BF33-45F8-A61F-8FFB84C97FCA}"/>
              </a:ext>
            </a:extLst>
          </p:cNvPr>
          <p:cNvSpPr/>
          <p:nvPr/>
        </p:nvSpPr>
        <p:spPr>
          <a:xfrm>
            <a:off x="1074131" y="-1906890"/>
            <a:ext cx="9982927" cy="10626969"/>
          </a:xfrm>
          <a:prstGeom prst="ellipse">
            <a:avLst/>
          </a:prstGeom>
          <a:noFill/>
          <a:ln w="4445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742BA86-CE0E-4419-B237-1F231367AEC8}"/>
              </a:ext>
            </a:extLst>
          </p:cNvPr>
          <p:cNvSpPr/>
          <p:nvPr/>
        </p:nvSpPr>
        <p:spPr>
          <a:xfrm>
            <a:off x="1329531" y="-1884485"/>
            <a:ext cx="9982927" cy="10626969"/>
          </a:xfrm>
          <a:prstGeom prst="ellipse">
            <a:avLst/>
          </a:prstGeom>
          <a:noFill/>
          <a:ln w="4445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50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11D0-B66B-4A78-A268-1DCDFC40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82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FF6600"/>
                </a:solidFill>
                <a:latin typeface="Berlin Sans FB Demi" panose="020E0802020502020306" pitchFamily="34" charset="0"/>
              </a:rPr>
              <a:t>UML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70811-5B54-4189-A95F-2D7F93B403BB}"/>
              </a:ext>
            </a:extLst>
          </p:cNvPr>
          <p:cNvSpPr/>
          <p:nvPr/>
        </p:nvSpPr>
        <p:spPr>
          <a:xfrm>
            <a:off x="9401907" y="-697523"/>
            <a:ext cx="4868943" cy="8253046"/>
          </a:xfrm>
          <a:prstGeom prst="rect">
            <a:avLst/>
          </a:prstGeom>
          <a:solidFill>
            <a:srgbClr val="808080"/>
          </a:solidFill>
          <a:ln w="139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335365F-0D50-4671-AB08-47FA6FF9C83E}"/>
              </a:ext>
            </a:extLst>
          </p:cNvPr>
          <p:cNvSpPr/>
          <p:nvPr/>
        </p:nvSpPr>
        <p:spPr>
          <a:xfrm>
            <a:off x="8141908" y="2169000"/>
            <a:ext cx="2520000" cy="25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 descr="Brainstorming contour">
            <a:extLst>
              <a:ext uri="{FF2B5EF4-FFF2-40B4-BE49-F238E27FC236}">
                <a16:creationId xmlns:a16="http://schemas.microsoft.com/office/drawing/2014/main" id="{8093B948-1F30-4F7A-8FB2-DA288A131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1839" y="2618931"/>
            <a:ext cx="1620137" cy="16201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E2F292F-1B61-47AD-BA0B-A6CCABA421F7}"/>
              </a:ext>
            </a:extLst>
          </p:cNvPr>
          <p:cNvSpPr txBox="1"/>
          <p:nvPr/>
        </p:nvSpPr>
        <p:spPr>
          <a:xfrm>
            <a:off x="1516892" y="1570262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Use Case Diagram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CCE3CE-A156-4C67-BD6D-A58CA8273D23}"/>
              </a:ext>
            </a:extLst>
          </p:cNvPr>
          <p:cNvSpPr txBox="1"/>
          <p:nvPr/>
        </p:nvSpPr>
        <p:spPr>
          <a:xfrm>
            <a:off x="1516892" y="2715419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Activity Diagram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784367A-7F9F-4F69-899C-400E5094591B}"/>
              </a:ext>
            </a:extLst>
          </p:cNvPr>
          <p:cNvSpPr txBox="1"/>
          <p:nvPr/>
        </p:nvSpPr>
        <p:spPr>
          <a:xfrm>
            <a:off x="1516892" y="5005733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Class Diagram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940998-CFC3-48F3-8058-D183288F02DA}"/>
              </a:ext>
            </a:extLst>
          </p:cNvPr>
          <p:cNvSpPr txBox="1"/>
          <p:nvPr/>
        </p:nvSpPr>
        <p:spPr>
          <a:xfrm>
            <a:off x="1516892" y="3860576"/>
            <a:ext cx="5345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/>
              <a:t>Sequence</a:t>
            </a:r>
            <a:r>
              <a:rPr lang="fr-FR" sz="4800" dirty="0"/>
              <a:t> Diagram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DB80AF0-083D-41E4-8E95-34CBBD3D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0703" y="6376014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>
                <a:solidFill>
                  <a:schemeClr val="bg1"/>
                </a:solidFill>
              </a:rPr>
              <a:t>3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21ECEA20-4341-4CD8-88EB-2848224A2091}"/>
              </a:ext>
            </a:extLst>
          </p:cNvPr>
          <p:cNvSpPr/>
          <p:nvPr/>
        </p:nvSpPr>
        <p:spPr>
          <a:xfrm rot="5400000">
            <a:off x="785216" y="1769760"/>
            <a:ext cx="540000" cy="432000"/>
          </a:xfrm>
          <a:prstGeom prst="triangl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FC0655E-6824-4B52-B9A0-9B7426909EF6}"/>
              </a:ext>
            </a:extLst>
          </p:cNvPr>
          <p:cNvSpPr/>
          <p:nvPr/>
        </p:nvSpPr>
        <p:spPr>
          <a:xfrm rot="5400000">
            <a:off x="774003" y="2914917"/>
            <a:ext cx="540000" cy="432000"/>
          </a:xfrm>
          <a:prstGeom prst="triangl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256F31AE-0612-4006-B19A-E053485A9E10}"/>
              </a:ext>
            </a:extLst>
          </p:cNvPr>
          <p:cNvSpPr/>
          <p:nvPr/>
        </p:nvSpPr>
        <p:spPr>
          <a:xfrm rot="5400000">
            <a:off x="785216" y="5205231"/>
            <a:ext cx="540000" cy="432000"/>
          </a:xfrm>
          <a:prstGeom prst="triangl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B8A1D7F1-CA87-42E5-8461-AE5172A58DE2}"/>
              </a:ext>
            </a:extLst>
          </p:cNvPr>
          <p:cNvSpPr/>
          <p:nvPr/>
        </p:nvSpPr>
        <p:spPr>
          <a:xfrm rot="5400000">
            <a:off x="774003" y="4060074"/>
            <a:ext cx="540000" cy="432000"/>
          </a:xfrm>
          <a:prstGeom prst="triangl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5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  <p:bldP spid="6" grpId="0" animBg="1"/>
      <p:bldP spid="12" grpId="0" animBg="1"/>
      <p:bldP spid="13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85A566E-0E1B-4AF5-B83F-9BF0857E3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5"/>
          <a:stretch/>
        </p:blipFill>
        <p:spPr>
          <a:xfrm>
            <a:off x="4337538" y="229490"/>
            <a:ext cx="8367012" cy="6991925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3B1B559A-D5D5-4E60-A5E2-BB4435A24076}"/>
              </a:ext>
            </a:extLst>
          </p:cNvPr>
          <p:cNvSpPr/>
          <p:nvPr/>
        </p:nvSpPr>
        <p:spPr>
          <a:xfrm>
            <a:off x="-3432191" y="-3827585"/>
            <a:ext cx="7769729" cy="14513169"/>
          </a:xfrm>
          <a:prstGeom prst="ellipse">
            <a:avLst/>
          </a:prstGeom>
          <a:solidFill>
            <a:srgbClr val="808080"/>
          </a:solidFill>
          <a:ln w="139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375138" y="2385636"/>
            <a:ext cx="39624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Use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Case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Diagram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9567EE-B697-4CCE-AEB3-E6175C66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9240" y="6125658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>
                <a:solidFill>
                  <a:srgbClr val="595959"/>
                </a:solidFill>
              </a:rPr>
              <a:t>4</a:t>
            </a:fld>
            <a:endParaRPr lang="fr-FR" sz="1800" b="1" dirty="0">
              <a:solidFill>
                <a:srgbClr val="595959"/>
              </a:solidFill>
            </a:endParaRPr>
          </a:p>
        </p:txBody>
      </p:sp>
      <p:sp>
        <p:nvSpPr>
          <p:cNvPr id="3" name="Phylactère : pensées 2">
            <a:extLst>
              <a:ext uri="{FF2B5EF4-FFF2-40B4-BE49-F238E27FC236}">
                <a16:creationId xmlns:a16="http://schemas.microsoft.com/office/drawing/2014/main" id="{D1A3AA81-E5E3-4C39-B50F-4AD0E89A2845}"/>
              </a:ext>
            </a:extLst>
          </p:cNvPr>
          <p:cNvSpPr/>
          <p:nvPr/>
        </p:nvSpPr>
        <p:spPr>
          <a:xfrm>
            <a:off x="11475112" y="6060199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6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56FBFCF-3DD1-40FF-854E-7E23FB16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66" y="1249680"/>
            <a:ext cx="10313867" cy="560832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3B1B559A-D5D5-4E60-A5E2-BB4435A24076}"/>
              </a:ext>
            </a:extLst>
          </p:cNvPr>
          <p:cNvSpPr/>
          <p:nvPr/>
        </p:nvSpPr>
        <p:spPr>
          <a:xfrm>
            <a:off x="-6154616" y="-4390292"/>
            <a:ext cx="24501231" cy="5867400"/>
          </a:xfrm>
          <a:prstGeom prst="ellipse">
            <a:avLst/>
          </a:prstGeom>
          <a:solidFill>
            <a:srgbClr val="808080"/>
          </a:solidFill>
          <a:ln w="165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1551044" y="234462"/>
            <a:ext cx="942535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Activity</a:t>
            </a:r>
            <a:r>
              <a:rPr lang="fr-FR" sz="4800" b="1" dirty="0">
                <a:solidFill>
                  <a:schemeClr val="bg1"/>
                </a:solidFill>
                <a:latin typeface="Berlin Sans FB Demi" panose="020E0802020502020306" pitchFamily="34" charset="0"/>
                <a:ea typeface="+mj-ea"/>
                <a:cs typeface="+mj-cs"/>
              </a:rPr>
              <a:t> </a:t>
            </a: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Diagram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A11478-E2D7-4837-8CC2-D010F632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9880" y="6161791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>
                <a:solidFill>
                  <a:srgbClr val="595959"/>
                </a:solidFill>
              </a:rPr>
              <a:t>5</a:t>
            </a:fld>
            <a:endParaRPr lang="fr-FR" sz="1800" b="1" dirty="0">
              <a:solidFill>
                <a:srgbClr val="595959"/>
              </a:solidFill>
            </a:endParaRPr>
          </a:p>
        </p:txBody>
      </p:sp>
      <p:sp>
        <p:nvSpPr>
          <p:cNvPr id="8" name="Phylactère : pensées 7">
            <a:extLst>
              <a:ext uri="{FF2B5EF4-FFF2-40B4-BE49-F238E27FC236}">
                <a16:creationId xmlns:a16="http://schemas.microsoft.com/office/drawing/2014/main" id="{EBC5B20F-010E-4E8B-836C-C5B451B9E0D3}"/>
              </a:ext>
            </a:extLst>
          </p:cNvPr>
          <p:cNvSpPr/>
          <p:nvPr/>
        </p:nvSpPr>
        <p:spPr>
          <a:xfrm>
            <a:off x="11475112" y="6060199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3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E4BA8744-7194-4FFC-ABB9-0819D9BAA325}"/>
              </a:ext>
            </a:extLst>
          </p:cNvPr>
          <p:cNvSpPr/>
          <p:nvPr/>
        </p:nvSpPr>
        <p:spPr>
          <a:xfrm>
            <a:off x="-3432191" y="-3827585"/>
            <a:ext cx="7769729" cy="14513169"/>
          </a:xfrm>
          <a:prstGeom prst="ellipse">
            <a:avLst/>
          </a:prstGeom>
          <a:solidFill>
            <a:srgbClr val="808080"/>
          </a:solidFill>
          <a:ln w="139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375138" y="2385636"/>
            <a:ext cx="39624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 err="1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Sequence</a:t>
            </a:r>
            <a:endParaRPr lang="fr-FR" sz="4800" b="1" dirty="0">
              <a:solidFill>
                <a:srgbClr val="FF6600"/>
              </a:solidFill>
              <a:latin typeface="Berlin Sans FB Demi" panose="020E0802020502020306" pitchFamily="34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Diagram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D3B7D3-33BF-4A34-97C9-154E08FC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400" y="6187490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>
                <a:solidFill>
                  <a:srgbClr val="595959"/>
                </a:solidFill>
              </a:rPr>
              <a:t>6</a:t>
            </a:fld>
            <a:endParaRPr lang="fr-FR" sz="1800" b="1" dirty="0">
              <a:solidFill>
                <a:srgbClr val="595959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2A5886-E9E2-40C4-B26A-FFC5DD42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82" y="1419103"/>
            <a:ext cx="7684918" cy="47769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83837D3-9B20-4982-B8A6-6177B00B7E6B}"/>
              </a:ext>
            </a:extLst>
          </p:cNvPr>
          <p:cNvSpPr txBox="1"/>
          <p:nvPr/>
        </p:nvSpPr>
        <p:spPr>
          <a:xfrm>
            <a:off x="4337538" y="0"/>
            <a:ext cx="78544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Show a staff</a:t>
            </a:r>
          </a:p>
        </p:txBody>
      </p:sp>
      <p:sp>
        <p:nvSpPr>
          <p:cNvPr id="9" name="Phylactère : pensées 8">
            <a:extLst>
              <a:ext uri="{FF2B5EF4-FFF2-40B4-BE49-F238E27FC236}">
                <a16:creationId xmlns:a16="http://schemas.microsoft.com/office/drawing/2014/main" id="{C1297A4D-A8C4-4371-A0D6-131A14CB5772}"/>
              </a:ext>
            </a:extLst>
          </p:cNvPr>
          <p:cNvSpPr/>
          <p:nvPr/>
        </p:nvSpPr>
        <p:spPr>
          <a:xfrm>
            <a:off x="11475112" y="6060199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3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EC2811D-92DA-41B4-BDCD-F7683782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81" y="1485279"/>
            <a:ext cx="7950819" cy="431220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E4BA8744-7194-4FFC-ABB9-0819D9BAA325}"/>
              </a:ext>
            </a:extLst>
          </p:cNvPr>
          <p:cNvSpPr/>
          <p:nvPr/>
        </p:nvSpPr>
        <p:spPr>
          <a:xfrm>
            <a:off x="-3432191" y="-3827585"/>
            <a:ext cx="7769729" cy="14513169"/>
          </a:xfrm>
          <a:prstGeom prst="ellipse">
            <a:avLst/>
          </a:prstGeom>
          <a:solidFill>
            <a:srgbClr val="808080"/>
          </a:solidFill>
          <a:ln w="139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375138" y="2385636"/>
            <a:ext cx="39624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 err="1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Sequence</a:t>
            </a:r>
            <a:endParaRPr lang="fr-FR" sz="4800" b="1" dirty="0">
              <a:solidFill>
                <a:srgbClr val="FF6600"/>
              </a:solidFill>
              <a:latin typeface="Berlin Sans FB Demi" panose="020E0802020502020306" pitchFamily="34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Diagram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D3B7D3-33BF-4A34-97C9-154E08FC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9720" y="6160509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>
                <a:solidFill>
                  <a:srgbClr val="595959"/>
                </a:solidFill>
              </a:rPr>
              <a:t>7</a:t>
            </a:fld>
            <a:endParaRPr lang="fr-FR" sz="1800" b="1" dirty="0">
              <a:solidFill>
                <a:srgbClr val="595959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3837D3-9B20-4982-B8A6-6177B00B7E6B}"/>
              </a:ext>
            </a:extLst>
          </p:cNvPr>
          <p:cNvSpPr txBox="1"/>
          <p:nvPr/>
        </p:nvSpPr>
        <p:spPr>
          <a:xfrm>
            <a:off x="4337538" y="0"/>
            <a:ext cx="78544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 err="1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Add</a:t>
            </a: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/</a:t>
            </a:r>
            <a:r>
              <a:rPr lang="fr-FR" sz="4800" b="1" dirty="0" err="1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Edit</a:t>
            </a: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 a staff</a:t>
            </a:r>
          </a:p>
        </p:txBody>
      </p:sp>
      <p:sp>
        <p:nvSpPr>
          <p:cNvPr id="9" name="Phylactère : pensées 8">
            <a:extLst>
              <a:ext uri="{FF2B5EF4-FFF2-40B4-BE49-F238E27FC236}">
                <a16:creationId xmlns:a16="http://schemas.microsoft.com/office/drawing/2014/main" id="{B79557E2-C3A5-4572-82B3-87919D55866F}"/>
              </a:ext>
            </a:extLst>
          </p:cNvPr>
          <p:cNvSpPr/>
          <p:nvPr/>
        </p:nvSpPr>
        <p:spPr>
          <a:xfrm>
            <a:off x="11475112" y="6060199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7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8A6D35C-E78A-4B26-B6DE-DC02A7085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" t="2739" r="69" b="8847"/>
          <a:stretch/>
        </p:blipFill>
        <p:spPr>
          <a:xfrm>
            <a:off x="4270452" y="1514521"/>
            <a:ext cx="7921548" cy="425468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E4BA8744-7194-4FFC-ABB9-0819D9BAA325}"/>
              </a:ext>
            </a:extLst>
          </p:cNvPr>
          <p:cNvSpPr/>
          <p:nvPr/>
        </p:nvSpPr>
        <p:spPr>
          <a:xfrm>
            <a:off x="-3432191" y="-3827585"/>
            <a:ext cx="7769729" cy="14513169"/>
          </a:xfrm>
          <a:prstGeom prst="ellipse">
            <a:avLst/>
          </a:prstGeom>
          <a:solidFill>
            <a:srgbClr val="808080"/>
          </a:solidFill>
          <a:ln w="139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375138" y="2385636"/>
            <a:ext cx="39624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 err="1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Sequence</a:t>
            </a:r>
            <a:endParaRPr lang="fr-FR" sz="4800" b="1" dirty="0">
              <a:solidFill>
                <a:srgbClr val="FF6600"/>
              </a:solidFill>
              <a:latin typeface="Berlin Sans FB Demi" panose="020E0802020502020306" pitchFamily="34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Diagram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D3B7D3-33BF-4A34-97C9-154E08FC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0360" y="6161791"/>
            <a:ext cx="2743200" cy="365125"/>
          </a:xfrm>
        </p:spPr>
        <p:txBody>
          <a:bodyPr/>
          <a:lstStyle/>
          <a:p>
            <a:fld id="{A9F3C6A9-FF49-4B61-B0A0-298A25B502F0}" type="slidenum">
              <a:rPr lang="fr-FR" sz="1800" b="1" smtClean="0">
                <a:solidFill>
                  <a:srgbClr val="595959"/>
                </a:solidFill>
              </a:rPr>
              <a:t>8</a:t>
            </a:fld>
            <a:endParaRPr lang="fr-FR" sz="1800" b="1" dirty="0">
              <a:solidFill>
                <a:srgbClr val="595959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3837D3-9B20-4982-B8A6-6177B00B7E6B}"/>
              </a:ext>
            </a:extLst>
          </p:cNvPr>
          <p:cNvSpPr txBox="1"/>
          <p:nvPr/>
        </p:nvSpPr>
        <p:spPr>
          <a:xfrm>
            <a:off x="4337538" y="0"/>
            <a:ext cx="785446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 err="1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Delete</a:t>
            </a: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 a staff</a:t>
            </a:r>
          </a:p>
        </p:txBody>
      </p:sp>
      <p:sp>
        <p:nvSpPr>
          <p:cNvPr id="9" name="Phylactère : pensées 8">
            <a:extLst>
              <a:ext uri="{FF2B5EF4-FFF2-40B4-BE49-F238E27FC236}">
                <a16:creationId xmlns:a16="http://schemas.microsoft.com/office/drawing/2014/main" id="{8785D12C-8B24-479B-ACEB-007F63D07247}"/>
              </a:ext>
            </a:extLst>
          </p:cNvPr>
          <p:cNvSpPr/>
          <p:nvPr/>
        </p:nvSpPr>
        <p:spPr>
          <a:xfrm>
            <a:off x="11475112" y="6060199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55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6B6CB92-C846-42E4-AC28-E60320A9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7108"/>
            <a:ext cx="12281747" cy="53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5EBEE8DA-0B37-4621-A6B3-D59A280BAF4D}"/>
              </a:ext>
            </a:extLst>
          </p:cNvPr>
          <p:cNvSpPr/>
          <p:nvPr/>
        </p:nvSpPr>
        <p:spPr>
          <a:xfrm>
            <a:off x="-6154616" y="-4390292"/>
            <a:ext cx="24501231" cy="5867400"/>
          </a:xfrm>
          <a:prstGeom prst="ellipse">
            <a:avLst/>
          </a:prstGeom>
          <a:solidFill>
            <a:srgbClr val="808080"/>
          </a:solidFill>
          <a:ln w="165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0E076A-2344-4E82-8927-3486C72F180E}"/>
              </a:ext>
            </a:extLst>
          </p:cNvPr>
          <p:cNvSpPr txBox="1"/>
          <p:nvPr/>
        </p:nvSpPr>
        <p:spPr>
          <a:xfrm>
            <a:off x="1551044" y="234462"/>
            <a:ext cx="942535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Class</a:t>
            </a:r>
            <a:r>
              <a:rPr lang="fr-FR" sz="4800" b="1" dirty="0">
                <a:solidFill>
                  <a:schemeClr val="bg1"/>
                </a:solidFill>
                <a:latin typeface="Berlin Sans FB Demi" panose="020E0802020502020306" pitchFamily="34" charset="0"/>
                <a:ea typeface="+mj-ea"/>
                <a:cs typeface="+mj-cs"/>
              </a:rPr>
              <a:t> </a:t>
            </a:r>
            <a:r>
              <a:rPr lang="fr-FR" sz="4800" b="1" dirty="0">
                <a:solidFill>
                  <a:srgbClr val="FF66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Diagram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9BD544-D29B-4EA7-B876-C402697F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5112" y="6161791"/>
            <a:ext cx="482600" cy="365125"/>
          </a:xfrm>
        </p:spPr>
        <p:txBody>
          <a:bodyPr/>
          <a:lstStyle/>
          <a:p>
            <a:fld id="{A9F3C6A9-FF49-4B61-B0A0-298A25B502F0}" type="slidenum">
              <a:rPr lang="fr-FR" sz="1800" smtClean="0">
                <a:solidFill>
                  <a:srgbClr val="595959"/>
                </a:solidFill>
              </a:rPr>
              <a:t>9</a:t>
            </a:fld>
            <a:endParaRPr lang="fr-FR" sz="1800" dirty="0">
              <a:solidFill>
                <a:srgbClr val="595959"/>
              </a:solidFill>
            </a:endParaRPr>
          </a:p>
        </p:txBody>
      </p:sp>
      <p:sp>
        <p:nvSpPr>
          <p:cNvPr id="6" name="Phylactère : pensées 5">
            <a:extLst>
              <a:ext uri="{FF2B5EF4-FFF2-40B4-BE49-F238E27FC236}">
                <a16:creationId xmlns:a16="http://schemas.microsoft.com/office/drawing/2014/main" id="{69135531-5A23-4C83-9001-C66784EF4946}"/>
              </a:ext>
            </a:extLst>
          </p:cNvPr>
          <p:cNvSpPr/>
          <p:nvPr/>
        </p:nvSpPr>
        <p:spPr>
          <a:xfrm>
            <a:off x="11475112" y="6060199"/>
            <a:ext cx="632155" cy="568311"/>
          </a:xfrm>
          <a:prstGeom prst="cloudCallout">
            <a:avLst>
              <a:gd name="adj1" fmla="val 72649"/>
              <a:gd name="adj2" fmla="val 105270"/>
            </a:avLst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26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Grand écran</PresentationFormat>
  <Paragraphs>115</Paragraphs>
  <Slides>18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Arial</vt:lpstr>
      <vt:lpstr>Berlin Sans FB Demi</vt:lpstr>
      <vt:lpstr>Calibri</vt:lpstr>
      <vt:lpstr>Calibri Light</vt:lpstr>
      <vt:lpstr>Thème Office</vt:lpstr>
      <vt:lpstr>OBJECT-ORIENTED PROGRAMMING</vt:lpstr>
      <vt:lpstr>OBJECT-ORIENTED PROGRAMMING</vt:lpstr>
      <vt:lpstr>UML Diagram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</vt:lpstr>
      <vt:lpstr>Présentation PowerPoint</vt:lpstr>
      <vt:lpstr>Présentation PowerPoint</vt:lpstr>
      <vt:lpstr>Interface</vt:lpstr>
      <vt:lpstr>Présentation PowerPoint</vt:lpstr>
      <vt:lpstr>Présentation PowerPoint</vt:lpstr>
      <vt:lpstr>Présentation PowerPoint</vt:lpstr>
      <vt:lpstr>Présentation PowerPoint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Lisa PAPY</dc:creator>
  <cp:lastModifiedBy>Lisa PAPY</cp:lastModifiedBy>
  <cp:revision>46</cp:revision>
  <dcterms:created xsi:type="dcterms:W3CDTF">2020-12-03T15:20:51Z</dcterms:created>
  <dcterms:modified xsi:type="dcterms:W3CDTF">2020-12-04T12:34:54Z</dcterms:modified>
</cp:coreProperties>
</file>