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ABD5D-1B3F-4A43-A2D8-4DE4732E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B341E3-B529-4266-9FFF-BF73A3713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6B0915-5671-40CA-A6E7-D6631601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2994-F688-4B03-8691-C867A9138EC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1ABF22-45E0-4946-AE35-59025107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E08C0D-C7EA-4349-BA73-094AFDBE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6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13AAC-CDF4-4F0C-9822-9F40F705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6446B2-B2DA-4E5D-A289-6CE6351F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CC350-C90A-4073-9A18-B405E4E0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2994-F688-4B03-8691-C867A9138EC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88177-8913-407C-8571-DAEDAAD2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BA4BE-B016-40CD-BF62-3A7B32D4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1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553219-F305-4D8D-9205-F75ECC55B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DA87-23B8-447E-B00E-938B70615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C9170-A108-46FB-9C75-B929F50E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2994-F688-4B03-8691-C867A9138EC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1C5D6B-F74F-4415-8321-2FF7EB69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093346-959A-4303-8D14-34A44B6E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8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1269F-0DE9-4DF0-B2FF-1E9F9C0C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7B760B-327F-4164-85DC-D567FC98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8495A-1B6F-482D-BEE9-6E88A975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2994-F688-4B03-8691-C867A9138EC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86D0F-535F-4190-9B33-38D5B0EC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0F658-FC6A-406D-8E52-2070BA17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C34CB-A0A4-4D04-9431-3F5AA312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85DF2-5035-40F5-B5D8-C874DCCB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097BF-3328-4D1D-AD28-F150EAB7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2994-F688-4B03-8691-C867A9138EC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2895F0-7C4D-4C88-902A-2A43183B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159C2-CA6F-4874-9C3D-818D0FB0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9A0D2-C10E-4AF5-8A18-018207B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31333-0578-4925-B921-B725A9916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12FF1C-99CE-4DB1-83F4-085E20DDB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F71D31-6BDD-4445-BEC6-BBB9BD61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2994-F688-4B03-8691-C867A9138EC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756F05-A6B0-4585-8A5F-676AEB83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79477-9F45-42B9-B00E-BC5C7DF2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5DC9D-2DF2-4455-9F07-C7710E41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1CD22-AA70-4632-A915-126A5762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248D27-5165-4ECA-B1F3-D1701922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8E10E2-DC41-4C31-8415-632D57362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F8321F-D055-4C8E-8030-F5B37E19E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AA950E-F6C2-4B2F-9AE2-0082BC42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2994-F688-4B03-8691-C867A9138EC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C1BC94-1058-4CF3-9024-83B63DB3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02E280-C508-4284-A497-6844BD0F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3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A17BC-51DE-4F6C-9E4F-6C6B0017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DC1D99-FDF4-4F93-A122-B91CDFC1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2994-F688-4B03-8691-C867A9138EC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5FE358-A637-4336-A659-1E7F2CDE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CC8E86-0679-4C04-91DD-3F012652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37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2CC695-18A6-4E43-BAB7-82F0D0B2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2994-F688-4B03-8691-C867A9138EC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B3BE87-27D7-402E-A92D-C6102751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1613DE-0C24-49A5-9112-0C78F914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1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8F547-82AE-4AE2-B394-CBF40E7A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5C913-945E-455D-AD79-26DCD3A0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C8A710-40B2-460E-90CE-CED628E7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0757A3-2380-4510-8A1D-2306E55D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2994-F688-4B03-8691-C867A9138EC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B078E1-F997-40A3-BCFE-24D2AD4F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A89E13-9ACE-4DF5-9F00-11ADD76C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D04C8-6CA7-404F-A164-0AE19EFC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C9F41E-28C1-4B91-ABA8-0EFB1C7A6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81623A-B977-4DDE-9361-4D4FD4C20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D6AD4B-2937-4F85-A022-BEEA4CF7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2994-F688-4B03-8691-C867A9138EC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A5B448-EF70-4061-98BF-2F2F6F5D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09D6C7-EA4F-4C80-83A3-E17BB76F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D1F2DF-99D1-4476-A43A-D702228C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2C4AAB-11A4-401A-8BDA-D5611BC8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3310A-F0F5-4AB4-A36F-9E46A57B7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2994-F688-4B03-8691-C867A9138EC2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CBF2D4-98E6-49EA-AA6C-3BE718E16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63AD48-61A1-41B5-A9B7-0C581A9BA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6CBED-2E0A-4C6A-B777-BC04D0832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Poo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CD1D27-70F4-45DF-B35B-8E9372BE2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68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08983-0AAC-499B-ADA3-D05AEB1F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032C21-F89E-409C-B199-CBD27B5C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les diagramme, les plus intéressant pour expliquer le travail sans montrer de code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87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6A8E3-F540-4E56-9ECF-B2373AE3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5B97F-E14C-4206-ABB9-20FB79F6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il faudrait mettre une partie avec l’interface login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5F0AFA-C026-41CD-80E8-4240366D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2713"/>
            <a:ext cx="3048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0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11D0-B66B-4A78-A268-1DCDFC40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choix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70BEDB46-594E-46C7-A1D9-8A1EF4C2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71" y="216000"/>
            <a:ext cx="2093326" cy="1495233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7" descr="Bar chart">
            <a:extLst>
              <a:ext uri="{FF2B5EF4-FFF2-40B4-BE49-F238E27FC236}">
                <a16:creationId xmlns:a16="http://schemas.microsoft.com/office/drawing/2014/main" id="{96E170DD-D936-4857-A4AA-2443831A6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7880" y="1272777"/>
            <a:ext cx="1829652" cy="182965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42CA3D5F-CE99-4481-8CAB-6EE9A5385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43" y="3597064"/>
            <a:ext cx="2329136" cy="2587928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6" descr="Utilisateur">
            <a:extLst>
              <a:ext uri="{FF2B5EF4-FFF2-40B4-BE49-F238E27FC236}">
                <a16:creationId xmlns:a16="http://schemas.microsoft.com/office/drawing/2014/main" id="{46B0F874-8158-46ED-BA64-370F0C6A3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BA00DFB-0517-4338-AA2F-D84EA18C27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5967" y="4872446"/>
            <a:ext cx="1801006" cy="16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37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88DF2-25FC-4DB7-A7FF-B9D88CEA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AC2AB-02F1-4F77-BED4-B388EAF2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il faudrait mettre une partie avec l’interface avec un show</a:t>
            </a:r>
          </a:p>
        </p:txBody>
      </p:sp>
    </p:spTree>
    <p:extLst>
      <p:ext uri="{BB962C8B-B14F-4D97-AF65-F5344CB8AC3E}">
        <p14:creationId xmlns:p14="http://schemas.microsoft.com/office/powerpoint/2010/main" val="373091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8450E-9F64-42F3-B7AD-33D11139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BF72C-CC7B-4221-8C68-D5738F02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68838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Poo</vt:lpstr>
      <vt:lpstr>Présentation PowerPoint</vt:lpstr>
      <vt:lpstr>Présentation PowerPoint</vt:lpstr>
      <vt:lpstr>choix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hugues cros</dc:creator>
  <cp:lastModifiedBy>hugues cros</cp:lastModifiedBy>
  <cp:revision>2</cp:revision>
  <dcterms:created xsi:type="dcterms:W3CDTF">2020-12-02T08:56:42Z</dcterms:created>
  <dcterms:modified xsi:type="dcterms:W3CDTF">2020-12-02T09:15:34Z</dcterms:modified>
</cp:coreProperties>
</file>