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56" r:id="rId3"/>
    <p:sldId id="257" r:id="rId4"/>
    <p:sldId id="262" r:id="rId5"/>
    <p:sldId id="263" r:id="rId6"/>
    <p:sldId id="264" r:id="rId7"/>
    <p:sldId id="265" r:id="rId8"/>
    <p:sldId id="260" r:id="rId9"/>
    <p:sldId id="266" r:id="rId10"/>
    <p:sldId id="267" r:id="rId11"/>
    <p:sldId id="268" r:id="rId12"/>
    <p:sldId id="259" r:id="rId13"/>
    <p:sldId id="269" r:id="rId14"/>
    <p:sldId id="271" r:id="rId15"/>
    <p:sldId id="270" r:id="rId16"/>
    <p:sldId id="272" r:id="rId17"/>
    <p:sldId id="273" r:id="rId18"/>
    <p:sldId id="274" r:id="rId19"/>
    <p:sldId id="276" r:id="rId20"/>
    <p:sldId id="277" r:id="rId21"/>
    <p:sldId id="283" r:id="rId22"/>
    <p:sldId id="278" r:id="rId23"/>
    <p:sldId id="280" r:id="rId24"/>
    <p:sldId id="281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2" autoAdjust="0"/>
    <p:restoredTop sz="94660"/>
  </p:normalViewPr>
  <p:slideViewPr>
    <p:cSldViewPr snapToGrid="0">
      <p:cViewPr varScale="1">
        <p:scale>
          <a:sx n="86" d="100"/>
          <a:sy n="86" d="100"/>
        </p:scale>
        <p:origin x="2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B7B560-F546-49AD-92E7-67F64D6386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07CAE68-3672-427B-A64E-0AA68EA8D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352724-8127-4734-BA7B-A73ED28BE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64288-C0E1-4279-9EDB-EA7D61E3419D}" type="datetimeFigureOut">
              <a:rPr lang="fr-FR" smtClean="0"/>
              <a:t>01/12/2020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D77871-55B7-4327-B2E9-FE3026C8D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39ABEB-D885-4EB8-A959-D9065369C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97D4-4FF8-48E7-944A-69946B4A20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6956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3060CC-DADC-44FE-8A61-42D884C1A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7BDCFF6-E149-47BE-93A6-B71E4DFC4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74AF82-008C-4F48-9929-1BC5AB8C8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64288-C0E1-4279-9EDB-EA7D61E3419D}" type="datetimeFigureOut">
              <a:rPr lang="fr-FR" smtClean="0"/>
              <a:t>01/12/2020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F2DF9A-AA9A-4596-AADD-BF41F5042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695CCD-5504-4E54-9B6F-9074B2DB9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97D4-4FF8-48E7-944A-69946B4A20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9714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DD0ED5C-3E5A-4FA3-8E3C-CE1FA282B6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40C5022-7E3E-4B06-B40E-F3F54D697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48A906-282E-4B41-9508-A6320B635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64288-C0E1-4279-9EDB-EA7D61E3419D}" type="datetimeFigureOut">
              <a:rPr lang="fr-FR" smtClean="0"/>
              <a:t>01/12/2020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F1DE98-4222-4829-9AE8-D0EBAC210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6028D5-F2A3-4A17-8857-64C98DCD4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97D4-4FF8-48E7-944A-69946B4A20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0053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481A8C-CBC4-4C9E-8FC7-D11A67E4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15D0FB-E14B-4BBE-BDEB-ABECDF821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0CA7C4-E385-44F1-829A-5DA36D4D8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64288-C0E1-4279-9EDB-EA7D61E3419D}" type="datetimeFigureOut">
              <a:rPr lang="fr-FR" smtClean="0"/>
              <a:t>01/12/2020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00A781-4003-4A9E-95FA-9D4308879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9B5D07-34DE-4BDB-83F0-00147FBFE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97D4-4FF8-48E7-944A-69946B4A20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5348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D36189-4986-4F42-9999-CF865A270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689578-96ED-457B-9F06-C1F4428C3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17EA12-4140-4D3E-A751-7499FEC0B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64288-C0E1-4279-9EDB-EA7D61E3419D}" type="datetimeFigureOut">
              <a:rPr lang="fr-FR" smtClean="0"/>
              <a:t>01/12/2020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5AB193-3F2D-4152-A3CA-26FEB9B58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9618B5-E35E-4D18-A123-79F2C13E0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97D4-4FF8-48E7-944A-69946B4A20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474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FEDAA4-7D6A-4560-B480-9E812F3A9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DB1287-94DD-4194-B562-6457D89A90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2C67A4E-7935-4F2A-8F52-E204C55A5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F3C018-48CE-4848-A702-8BABBE690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64288-C0E1-4279-9EDB-EA7D61E3419D}" type="datetimeFigureOut">
              <a:rPr lang="fr-FR" smtClean="0"/>
              <a:t>01/12/2020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FB6A57-87CA-4170-9656-F37048698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91B6553-ADF4-4DAB-9175-60D2B7E41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97D4-4FF8-48E7-944A-69946B4A20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99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C591AB-6331-4460-8A5E-55B9D8B86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708756A-6268-47D3-B30F-F11214DA7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9D78FCA-4DF5-4AAF-B460-75D0B0879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E3A10E5-D838-4108-8867-ADB27F566F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E351EF4-541E-4188-9561-5F09837D1E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6A74EFD-E991-4FDF-8AF3-C84B658CC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64288-C0E1-4279-9EDB-EA7D61E3419D}" type="datetimeFigureOut">
              <a:rPr lang="fr-FR" smtClean="0"/>
              <a:t>01/12/2020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1218B3F-57C2-4651-AE2B-367EF60F3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EA97D71-34A0-4B44-AFA6-590E25857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97D4-4FF8-48E7-944A-69946B4A20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439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7A37D0-885A-4A88-8087-801EEEAC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51E1061-9D7B-41B7-B410-38040152F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64288-C0E1-4279-9EDB-EA7D61E3419D}" type="datetimeFigureOut">
              <a:rPr lang="fr-FR" smtClean="0"/>
              <a:t>01/12/2020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931EBA-EC31-4C01-A734-11B6A3CAD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DB211A4-6FB1-47C0-A047-2CD103BF5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97D4-4FF8-48E7-944A-69946B4A20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842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AC85C1B-AD1A-4BCA-807F-45FE35D96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64288-C0E1-4279-9EDB-EA7D61E3419D}" type="datetimeFigureOut">
              <a:rPr lang="fr-FR" smtClean="0"/>
              <a:t>01/12/2020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36BC961-D5F2-455F-87BD-055AC30F2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8381C61-6FE9-4B5E-A200-1CB2BD677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97D4-4FF8-48E7-944A-69946B4A20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201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3E7E0C-35CB-4D3A-8BA3-625197C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C6BE29-B291-4BE7-8AA6-D23C591A0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8B2E1E2-517D-4207-AD17-0B9D5AE9C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91FF5F-7BC2-4962-BE0D-DD7B97E5A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64288-C0E1-4279-9EDB-EA7D61E3419D}" type="datetimeFigureOut">
              <a:rPr lang="fr-FR" smtClean="0"/>
              <a:t>01/12/2020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963F80-90B4-420E-A5DB-048C6D25D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BFD0DEE-95F1-490B-8BE3-9248349E7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97D4-4FF8-48E7-944A-69946B4A20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7979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200052-BD00-443F-8386-77B2D3D66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0A0A010-5D68-40EA-ADD9-5410692B84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511AF98-642F-4142-AB1B-365335F2E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D8878C-7783-45C8-A0DA-6BE5CEDB9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64288-C0E1-4279-9EDB-EA7D61E3419D}" type="datetimeFigureOut">
              <a:rPr lang="fr-FR" smtClean="0"/>
              <a:t>01/12/2020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5D6659-32E2-4C2D-BE4B-FA7D23B81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15A62C-B6E3-4B6F-BEC7-CF87FFFBB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97D4-4FF8-48E7-944A-69946B4A20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591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C580652-33DD-4B48-A3FE-BB88E84EB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0898F6D-97A3-49E8-9AB6-DB67CE463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596158-1B96-4101-BE31-B63D312B7F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64288-C0E1-4279-9EDB-EA7D61E3419D}" type="datetimeFigureOut">
              <a:rPr lang="fr-FR" smtClean="0"/>
              <a:t>01/12/2020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797A7B-5917-4A79-A6F2-931CE672C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477AB6-8173-42A9-879E-9CF1E9B887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097D4-4FF8-48E7-944A-69946B4A20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319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B38E23-7A07-4F79-B638-B9BA483A8BEB}"/>
              </a:ext>
            </a:extLst>
          </p:cNvPr>
          <p:cNvSpPr/>
          <p:nvPr/>
        </p:nvSpPr>
        <p:spPr>
          <a:xfrm>
            <a:off x="2934176" y="1399585"/>
            <a:ext cx="2172929" cy="45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295F576-AE5E-47C9-BCAD-A6AF54B956E5}"/>
              </a:ext>
            </a:extLst>
          </p:cNvPr>
          <p:cNvSpPr txBox="1"/>
          <p:nvPr/>
        </p:nvSpPr>
        <p:spPr>
          <a:xfrm>
            <a:off x="3246664" y="918260"/>
            <a:ext cx="1403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 connecter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538DFB-56B7-449E-861F-9BD50C8BDD5D}"/>
              </a:ext>
            </a:extLst>
          </p:cNvPr>
          <p:cNvSpPr/>
          <p:nvPr/>
        </p:nvSpPr>
        <p:spPr>
          <a:xfrm>
            <a:off x="2934176" y="1946485"/>
            <a:ext cx="2172929" cy="737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Rentrer votre mot passe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52DC883-9597-4928-80A3-7039DAA7071B}"/>
              </a:ext>
            </a:extLst>
          </p:cNvPr>
          <p:cNvSpPr txBox="1"/>
          <p:nvPr/>
        </p:nvSpPr>
        <p:spPr>
          <a:xfrm>
            <a:off x="713065" y="6065240"/>
            <a:ext cx="172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login.ui</a:t>
            </a:r>
            <a:r>
              <a:rPr lang="fr-FR" dirty="0"/>
              <a:t> 	 </a:t>
            </a:r>
            <a:r>
              <a:rPr lang="fr-FR" dirty="0" err="1"/>
              <a:t>BtCo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12A7976-89E2-419D-816E-9510E6822066}"/>
              </a:ext>
            </a:extLst>
          </p:cNvPr>
          <p:cNvSpPr txBox="1"/>
          <p:nvPr/>
        </p:nvSpPr>
        <p:spPr>
          <a:xfrm>
            <a:off x="2934176" y="1399585"/>
            <a:ext cx="217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 d’utilisateur</a:t>
            </a:r>
          </a:p>
        </p:txBody>
      </p:sp>
      <p:sp>
        <p:nvSpPr>
          <p:cNvPr id="12" name="Cercle : creux 11">
            <a:extLst>
              <a:ext uri="{FF2B5EF4-FFF2-40B4-BE49-F238E27FC236}">
                <a16:creationId xmlns:a16="http://schemas.microsoft.com/office/drawing/2014/main" id="{565C4DF9-7885-4DC7-90BF-43848597DCF7}"/>
              </a:ext>
            </a:extLst>
          </p:cNvPr>
          <p:cNvSpPr/>
          <p:nvPr/>
        </p:nvSpPr>
        <p:spPr>
          <a:xfrm>
            <a:off x="813731" y="5468415"/>
            <a:ext cx="704675" cy="692308"/>
          </a:xfrm>
          <a:prstGeom prst="donu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764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B38E23-7A07-4F79-B638-B9BA483A8BEB}"/>
              </a:ext>
            </a:extLst>
          </p:cNvPr>
          <p:cNvSpPr/>
          <p:nvPr/>
        </p:nvSpPr>
        <p:spPr>
          <a:xfrm>
            <a:off x="945201" y="881943"/>
            <a:ext cx="2172929" cy="45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7E9EBD-165D-4AB2-BECD-C77CBAF7467D}"/>
              </a:ext>
            </a:extLst>
          </p:cNvPr>
          <p:cNvSpPr/>
          <p:nvPr/>
        </p:nvSpPr>
        <p:spPr>
          <a:xfrm>
            <a:off x="2750225" y="881941"/>
            <a:ext cx="367905" cy="4523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riangle isocèle 8">
            <a:extLst>
              <a:ext uri="{FF2B5EF4-FFF2-40B4-BE49-F238E27FC236}">
                <a16:creationId xmlns:a16="http://schemas.microsoft.com/office/drawing/2014/main" id="{E5DE67B9-05A9-4EEA-AD68-E3D4576608D7}"/>
              </a:ext>
            </a:extLst>
          </p:cNvPr>
          <p:cNvSpPr/>
          <p:nvPr/>
        </p:nvSpPr>
        <p:spPr>
          <a:xfrm rot="10800000">
            <a:off x="2817244" y="1035793"/>
            <a:ext cx="233865" cy="20994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295F576-AE5E-47C9-BCAD-A6AF54B956E5}"/>
              </a:ext>
            </a:extLst>
          </p:cNvPr>
          <p:cNvSpPr txBox="1"/>
          <p:nvPr/>
        </p:nvSpPr>
        <p:spPr>
          <a:xfrm>
            <a:off x="945201" y="251019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1. Choix des domaines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538DFB-56B7-449E-861F-9BD50C8BDD5D}"/>
              </a:ext>
            </a:extLst>
          </p:cNvPr>
          <p:cNvSpPr/>
          <p:nvPr/>
        </p:nvSpPr>
        <p:spPr>
          <a:xfrm>
            <a:off x="945201" y="881940"/>
            <a:ext cx="1805024" cy="45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Stock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C9F764-8FA5-469D-B2AE-AB08ACA48FFD}"/>
              </a:ext>
            </a:extLst>
          </p:cNvPr>
          <p:cNvSpPr/>
          <p:nvPr/>
        </p:nvSpPr>
        <p:spPr>
          <a:xfrm>
            <a:off x="945201" y="2896585"/>
            <a:ext cx="2172929" cy="45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8FAF1C-3223-4BA3-B986-A8F9BF233756}"/>
              </a:ext>
            </a:extLst>
          </p:cNvPr>
          <p:cNvSpPr/>
          <p:nvPr/>
        </p:nvSpPr>
        <p:spPr>
          <a:xfrm>
            <a:off x="2750225" y="2896583"/>
            <a:ext cx="367905" cy="4523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0A280BA5-D45C-4384-B285-4F0042CC15B6}"/>
              </a:ext>
            </a:extLst>
          </p:cNvPr>
          <p:cNvSpPr/>
          <p:nvPr/>
        </p:nvSpPr>
        <p:spPr>
          <a:xfrm rot="10800000">
            <a:off x="2817244" y="3050435"/>
            <a:ext cx="233865" cy="20994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04F4DC9-C0C0-4A75-9397-84B91DA4B761}"/>
              </a:ext>
            </a:extLst>
          </p:cNvPr>
          <p:cNvSpPr txBox="1"/>
          <p:nvPr/>
        </p:nvSpPr>
        <p:spPr>
          <a:xfrm>
            <a:off x="663331" y="2275762"/>
            <a:ext cx="302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2. Choix de ce qu’on veut faire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C6E07C-8E2B-4465-BDD2-541AB9E14EB4}"/>
              </a:ext>
            </a:extLst>
          </p:cNvPr>
          <p:cNvSpPr/>
          <p:nvPr/>
        </p:nvSpPr>
        <p:spPr>
          <a:xfrm>
            <a:off x="945201" y="2896582"/>
            <a:ext cx="1805021" cy="4568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Supprimer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9FD8FF-8167-4E7B-9BB1-0543926F0F36}"/>
              </a:ext>
            </a:extLst>
          </p:cNvPr>
          <p:cNvSpPr/>
          <p:nvPr/>
        </p:nvSpPr>
        <p:spPr>
          <a:xfrm>
            <a:off x="7743980" y="709323"/>
            <a:ext cx="1329892" cy="345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FF36C29-264B-49AA-889C-C20C54BB2418}"/>
              </a:ext>
            </a:extLst>
          </p:cNvPr>
          <p:cNvSpPr txBox="1"/>
          <p:nvPr/>
        </p:nvSpPr>
        <p:spPr>
          <a:xfrm>
            <a:off x="5701862" y="235609"/>
            <a:ext cx="963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3. Suppr</a:t>
            </a:r>
          </a:p>
          <a:p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566F5E22-0278-48DE-8CD7-5EC475154362}"/>
              </a:ext>
            </a:extLst>
          </p:cNvPr>
          <p:cNvSpPr txBox="1"/>
          <p:nvPr/>
        </p:nvSpPr>
        <p:spPr>
          <a:xfrm>
            <a:off x="5571052" y="733652"/>
            <a:ext cx="217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Reference du produit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F207781-B0A1-4777-ABA2-1542D1D984DB}"/>
              </a:ext>
            </a:extLst>
          </p:cNvPr>
          <p:cNvSpPr txBox="1"/>
          <p:nvPr/>
        </p:nvSpPr>
        <p:spPr>
          <a:xfrm>
            <a:off x="6047315" y="3816823"/>
            <a:ext cx="5118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Sécurité : ne pas suppr un article mais juste faire une vue qui </a:t>
            </a:r>
            <a:r>
              <a:rPr lang="fr-FR" dirty="0" err="1"/>
              <a:t>arrete</a:t>
            </a:r>
            <a:r>
              <a:rPr lang="fr-FR" dirty="0"/>
              <a:t> de l afficher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DBC834B-EC48-4AFE-AAD7-533F6A90062F}"/>
              </a:ext>
            </a:extLst>
          </p:cNvPr>
          <p:cNvSpPr txBox="1"/>
          <p:nvPr/>
        </p:nvSpPr>
        <p:spPr>
          <a:xfrm>
            <a:off x="5621686" y="1358116"/>
            <a:ext cx="851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4. Verif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4FFE6E-7705-4F1B-9E18-3E907AE8562D}"/>
              </a:ext>
            </a:extLst>
          </p:cNvPr>
          <p:cNvSpPr/>
          <p:nvPr/>
        </p:nvSpPr>
        <p:spPr>
          <a:xfrm>
            <a:off x="6096000" y="2757978"/>
            <a:ext cx="1329892" cy="345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Oui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97AF83-3F48-4229-8875-CA2F03C0363D}"/>
              </a:ext>
            </a:extLst>
          </p:cNvPr>
          <p:cNvSpPr txBox="1"/>
          <p:nvPr/>
        </p:nvSpPr>
        <p:spPr>
          <a:xfrm>
            <a:off x="6096000" y="2091096"/>
            <a:ext cx="419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Etes</a:t>
            </a:r>
            <a:r>
              <a:rPr lang="fr-FR" dirty="0"/>
              <a:t> vous sur de vouloir supprimer ?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B781170-EB6E-47DC-856B-6272D682DDD2}"/>
              </a:ext>
            </a:extLst>
          </p:cNvPr>
          <p:cNvSpPr/>
          <p:nvPr/>
        </p:nvSpPr>
        <p:spPr>
          <a:xfrm>
            <a:off x="8195387" y="2757979"/>
            <a:ext cx="1329892" cy="345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Non</a:t>
            </a:r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19895EE-5967-46F7-915F-EB099180C4D1}"/>
              </a:ext>
            </a:extLst>
          </p:cNvPr>
          <p:cNvSpPr txBox="1"/>
          <p:nvPr/>
        </p:nvSpPr>
        <p:spPr>
          <a:xfrm>
            <a:off x="2257824" y="6160723"/>
            <a:ext cx="14957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BtStockSuppr</a:t>
            </a:r>
            <a:endParaRPr lang="fr-FR" dirty="0"/>
          </a:p>
        </p:txBody>
      </p:sp>
      <p:sp>
        <p:nvSpPr>
          <p:cNvPr id="23" name="Cercle : creux 22">
            <a:extLst>
              <a:ext uri="{FF2B5EF4-FFF2-40B4-BE49-F238E27FC236}">
                <a16:creationId xmlns:a16="http://schemas.microsoft.com/office/drawing/2014/main" id="{4E8E4ED0-163E-46E4-A311-0171F94B6649}"/>
              </a:ext>
            </a:extLst>
          </p:cNvPr>
          <p:cNvSpPr/>
          <p:nvPr/>
        </p:nvSpPr>
        <p:spPr>
          <a:xfrm>
            <a:off x="966131" y="5620815"/>
            <a:ext cx="704675" cy="692308"/>
          </a:xfrm>
          <a:prstGeom prst="donu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DD5DDC1-8D37-4E17-9308-D6493DE9340A}"/>
              </a:ext>
            </a:extLst>
          </p:cNvPr>
          <p:cNvSpPr txBox="1"/>
          <p:nvPr/>
        </p:nvSpPr>
        <p:spPr>
          <a:xfrm>
            <a:off x="406803" y="6160723"/>
            <a:ext cx="14957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StockSuppr.ui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8874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B38E23-7A07-4F79-B638-B9BA483A8BEB}"/>
              </a:ext>
            </a:extLst>
          </p:cNvPr>
          <p:cNvSpPr/>
          <p:nvPr/>
        </p:nvSpPr>
        <p:spPr>
          <a:xfrm>
            <a:off x="945201" y="881943"/>
            <a:ext cx="2172929" cy="45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7E9EBD-165D-4AB2-BECD-C77CBAF7467D}"/>
              </a:ext>
            </a:extLst>
          </p:cNvPr>
          <p:cNvSpPr/>
          <p:nvPr/>
        </p:nvSpPr>
        <p:spPr>
          <a:xfrm>
            <a:off x="2750225" y="881941"/>
            <a:ext cx="367905" cy="4523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riangle isocèle 8">
            <a:extLst>
              <a:ext uri="{FF2B5EF4-FFF2-40B4-BE49-F238E27FC236}">
                <a16:creationId xmlns:a16="http://schemas.microsoft.com/office/drawing/2014/main" id="{E5DE67B9-05A9-4EEA-AD68-E3D4576608D7}"/>
              </a:ext>
            </a:extLst>
          </p:cNvPr>
          <p:cNvSpPr/>
          <p:nvPr/>
        </p:nvSpPr>
        <p:spPr>
          <a:xfrm rot="10800000">
            <a:off x="2817244" y="1035793"/>
            <a:ext cx="233865" cy="20994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295F576-AE5E-47C9-BCAD-A6AF54B956E5}"/>
              </a:ext>
            </a:extLst>
          </p:cNvPr>
          <p:cNvSpPr txBox="1"/>
          <p:nvPr/>
        </p:nvSpPr>
        <p:spPr>
          <a:xfrm>
            <a:off x="945201" y="251019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1. Choix des domaines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538DFB-56B7-449E-861F-9BD50C8BDD5D}"/>
              </a:ext>
            </a:extLst>
          </p:cNvPr>
          <p:cNvSpPr/>
          <p:nvPr/>
        </p:nvSpPr>
        <p:spPr>
          <a:xfrm>
            <a:off x="945201" y="881940"/>
            <a:ext cx="1805024" cy="45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Stock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E00932-FA1A-4298-A9DE-2A1CCAA33AED}"/>
              </a:ext>
            </a:extLst>
          </p:cNvPr>
          <p:cNvSpPr/>
          <p:nvPr/>
        </p:nvSpPr>
        <p:spPr>
          <a:xfrm>
            <a:off x="945201" y="2896585"/>
            <a:ext cx="2172929" cy="45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7C188D-9159-4203-9F01-80CEF3FCF4E8}"/>
              </a:ext>
            </a:extLst>
          </p:cNvPr>
          <p:cNvSpPr/>
          <p:nvPr/>
        </p:nvSpPr>
        <p:spPr>
          <a:xfrm>
            <a:off x="2750225" y="2896583"/>
            <a:ext cx="367905" cy="4523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34CCDE59-5278-4694-83D3-01D15379FC65}"/>
              </a:ext>
            </a:extLst>
          </p:cNvPr>
          <p:cNvSpPr/>
          <p:nvPr/>
        </p:nvSpPr>
        <p:spPr>
          <a:xfrm rot="10800000">
            <a:off x="2817244" y="3050435"/>
            <a:ext cx="233865" cy="20994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3E3094C-CD77-42ED-B974-4F118C062745}"/>
              </a:ext>
            </a:extLst>
          </p:cNvPr>
          <p:cNvSpPr txBox="1"/>
          <p:nvPr/>
        </p:nvSpPr>
        <p:spPr>
          <a:xfrm>
            <a:off x="663331" y="2275762"/>
            <a:ext cx="302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2. Choix de ce qu’on veut faire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572C05-133A-497B-8AC6-D9A38E7E255A}"/>
              </a:ext>
            </a:extLst>
          </p:cNvPr>
          <p:cNvSpPr/>
          <p:nvPr/>
        </p:nvSpPr>
        <p:spPr>
          <a:xfrm>
            <a:off x="945201" y="2896582"/>
            <a:ext cx="1805021" cy="4568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Afficher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8E200D9-04BE-4F9C-8186-E998FF75BAA5}"/>
              </a:ext>
            </a:extLst>
          </p:cNvPr>
          <p:cNvSpPr txBox="1"/>
          <p:nvPr/>
        </p:nvSpPr>
        <p:spPr>
          <a:xfrm>
            <a:off x="663331" y="3891045"/>
            <a:ext cx="2887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3. Choix de l’article à afficher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C10988-20FD-4A25-9AE9-AA5BC9B78A18}"/>
              </a:ext>
            </a:extLst>
          </p:cNvPr>
          <p:cNvSpPr/>
          <p:nvPr/>
        </p:nvSpPr>
        <p:spPr>
          <a:xfrm>
            <a:off x="2152297" y="4625324"/>
            <a:ext cx="1329892" cy="345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ID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9A26321-2FF6-4810-8292-5AA596E2DCA8}"/>
              </a:ext>
            </a:extLst>
          </p:cNvPr>
          <p:cNvSpPr txBox="1"/>
          <p:nvPr/>
        </p:nvSpPr>
        <p:spPr>
          <a:xfrm>
            <a:off x="666047" y="4628091"/>
            <a:ext cx="1415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Reference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807EBD6-5AD3-4205-B8AC-8DC8451CFDE5}"/>
              </a:ext>
            </a:extLst>
          </p:cNvPr>
          <p:cNvSpPr txBox="1"/>
          <p:nvPr/>
        </p:nvSpPr>
        <p:spPr>
          <a:xfrm>
            <a:off x="6652727" y="2360645"/>
            <a:ext cx="3117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 on a le temps : afficher TOUT</a:t>
            </a:r>
          </a:p>
          <a:p>
            <a:endParaRPr lang="fr-FR" dirty="0"/>
          </a:p>
        </p:txBody>
      </p:sp>
      <p:sp>
        <p:nvSpPr>
          <p:cNvPr id="18" name="Cercle : creux 17">
            <a:extLst>
              <a:ext uri="{FF2B5EF4-FFF2-40B4-BE49-F238E27FC236}">
                <a16:creationId xmlns:a16="http://schemas.microsoft.com/office/drawing/2014/main" id="{88D43DE1-0417-49EB-B223-AE778191DA05}"/>
              </a:ext>
            </a:extLst>
          </p:cNvPr>
          <p:cNvSpPr/>
          <p:nvPr/>
        </p:nvSpPr>
        <p:spPr>
          <a:xfrm>
            <a:off x="966131" y="5620815"/>
            <a:ext cx="704675" cy="692308"/>
          </a:xfrm>
          <a:prstGeom prst="donu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A73158C-BC5A-4A13-BAD0-CCFF79165CA1}"/>
              </a:ext>
            </a:extLst>
          </p:cNvPr>
          <p:cNvSpPr txBox="1"/>
          <p:nvPr/>
        </p:nvSpPr>
        <p:spPr>
          <a:xfrm>
            <a:off x="406803" y="6160723"/>
            <a:ext cx="14957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StockAffi.ui</a:t>
            </a:r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B2E0E71-5AAA-4242-A44F-6F77E4BA5E94}"/>
              </a:ext>
            </a:extLst>
          </p:cNvPr>
          <p:cNvSpPr txBox="1"/>
          <p:nvPr/>
        </p:nvSpPr>
        <p:spPr>
          <a:xfrm>
            <a:off x="2257824" y="6160723"/>
            <a:ext cx="14957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BtStockAffi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6496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B38E23-7A07-4F79-B638-B9BA483A8BEB}"/>
              </a:ext>
            </a:extLst>
          </p:cNvPr>
          <p:cNvSpPr/>
          <p:nvPr/>
        </p:nvSpPr>
        <p:spPr>
          <a:xfrm>
            <a:off x="945201" y="881943"/>
            <a:ext cx="2172929" cy="45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7E9EBD-165D-4AB2-BECD-C77CBAF7467D}"/>
              </a:ext>
            </a:extLst>
          </p:cNvPr>
          <p:cNvSpPr/>
          <p:nvPr/>
        </p:nvSpPr>
        <p:spPr>
          <a:xfrm>
            <a:off x="2750225" y="881941"/>
            <a:ext cx="367905" cy="4523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riangle isocèle 8">
            <a:extLst>
              <a:ext uri="{FF2B5EF4-FFF2-40B4-BE49-F238E27FC236}">
                <a16:creationId xmlns:a16="http://schemas.microsoft.com/office/drawing/2014/main" id="{E5DE67B9-05A9-4EEA-AD68-E3D4576608D7}"/>
              </a:ext>
            </a:extLst>
          </p:cNvPr>
          <p:cNvSpPr/>
          <p:nvPr/>
        </p:nvSpPr>
        <p:spPr>
          <a:xfrm rot="10800000">
            <a:off x="2817244" y="1035793"/>
            <a:ext cx="233865" cy="20994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295F576-AE5E-47C9-BCAD-A6AF54B956E5}"/>
              </a:ext>
            </a:extLst>
          </p:cNvPr>
          <p:cNvSpPr txBox="1"/>
          <p:nvPr/>
        </p:nvSpPr>
        <p:spPr>
          <a:xfrm>
            <a:off x="945201" y="251019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1. Choix des domaines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538DFB-56B7-449E-861F-9BD50C8BDD5D}"/>
              </a:ext>
            </a:extLst>
          </p:cNvPr>
          <p:cNvSpPr/>
          <p:nvPr/>
        </p:nvSpPr>
        <p:spPr>
          <a:xfrm>
            <a:off x="945201" y="881940"/>
            <a:ext cx="1805024" cy="45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F267FE-D770-4F53-9D70-AAC7B026FF3F}"/>
              </a:ext>
            </a:extLst>
          </p:cNvPr>
          <p:cNvSpPr/>
          <p:nvPr/>
        </p:nvSpPr>
        <p:spPr>
          <a:xfrm>
            <a:off x="928010" y="2117954"/>
            <a:ext cx="2172929" cy="45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E43462-55D6-4F04-B441-87B37936E5E5}"/>
              </a:ext>
            </a:extLst>
          </p:cNvPr>
          <p:cNvSpPr/>
          <p:nvPr/>
        </p:nvSpPr>
        <p:spPr>
          <a:xfrm>
            <a:off x="2733034" y="2117952"/>
            <a:ext cx="367905" cy="4523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C8E34B2F-0FD5-4F0B-9C45-7EF38961582A}"/>
              </a:ext>
            </a:extLst>
          </p:cNvPr>
          <p:cNvSpPr/>
          <p:nvPr/>
        </p:nvSpPr>
        <p:spPr>
          <a:xfrm rot="10800000">
            <a:off x="2800053" y="2271804"/>
            <a:ext cx="233865" cy="20994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82A951F-0071-4882-B574-4DE365FF3377}"/>
              </a:ext>
            </a:extLst>
          </p:cNvPr>
          <p:cNvSpPr txBox="1"/>
          <p:nvPr/>
        </p:nvSpPr>
        <p:spPr>
          <a:xfrm>
            <a:off x="646140" y="1497131"/>
            <a:ext cx="302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2. Choix de ce qu’on veut faire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B6F9B2-FD36-4022-BEDD-7C04739AE290}"/>
              </a:ext>
            </a:extLst>
          </p:cNvPr>
          <p:cNvSpPr/>
          <p:nvPr/>
        </p:nvSpPr>
        <p:spPr>
          <a:xfrm>
            <a:off x="928010" y="2117951"/>
            <a:ext cx="1805021" cy="4568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Ajouter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2E0A98-E3D0-4E6D-8971-AC35E826612C}"/>
              </a:ext>
            </a:extLst>
          </p:cNvPr>
          <p:cNvSpPr/>
          <p:nvPr/>
        </p:nvSpPr>
        <p:spPr>
          <a:xfrm>
            <a:off x="2725115" y="3044003"/>
            <a:ext cx="1329892" cy="345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C79096F-93D8-43F3-959D-2DF47B927184}"/>
              </a:ext>
            </a:extLst>
          </p:cNvPr>
          <p:cNvSpPr txBox="1"/>
          <p:nvPr/>
        </p:nvSpPr>
        <p:spPr>
          <a:xfrm>
            <a:off x="682997" y="2570289"/>
            <a:ext cx="920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3. Ajout</a:t>
            </a:r>
          </a:p>
          <a:p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2A5C06D-9047-4754-BFFF-F99C80AB66AD}"/>
              </a:ext>
            </a:extLst>
          </p:cNvPr>
          <p:cNvSpPr txBox="1"/>
          <p:nvPr/>
        </p:nvSpPr>
        <p:spPr>
          <a:xfrm>
            <a:off x="903984" y="3045974"/>
            <a:ext cx="139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74B547-425E-4AE7-8336-7E32DC50BF58}"/>
              </a:ext>
            </a:extLst>
          </p:cNvPr>
          <p:cNvSpPr/>
          <p:nvPr/>
        </p:nvSpPr>
        <p:spPr>
          <a:xfrm>
            <a:off x="2637090" y="3560703"/>
            <a:ext cx="2039018" cy="345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D80CAB8-C7FC-4B7A-A6FE-09C7393CC506}"/>
              </a:ext>
            </a:extLst>
          </p:cNvPr>
          <p:cNvSpPr txBox="1"/>
          <p:nvPr/>
        </p:nvSpPr>
        <p:spPr>
          <a:xfrm>
            <a:off x="775911" y="3545689"/>
            <a:ext cx="1878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Prénom</a:t>
            </a:r>
          </a:p>
          <a:p>
            <a:endParaRPr lang="fr-FR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37F1603-0478-44A4-809E-AEFF819E5ADD}"/>
              </a:ext>
            </a:extLst>
          </p:cNvPr>
          <p:cNvSpPr/>
          <p:nvPr/>
        </p:nvSpPr>
        <p:spPr>
          <a:xfrm>
            <a:off x="2698971" y="4077403"/>
            <a:ext cx="2039018" cy="345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5DA05F48-B366-4D51-8E73-CF5F4D74627C}"/>
              </a:ext>
            </a:extLst>
          </p:cNvPr>
          <p:cNvSpPr txBox="1"/>
          <p:nvPr/>
        </p:nvSpPr>
        <p:spPr>
          <a:xfrm>
            <a:off x="664049" y="4077403"/>
            <a:ext cx="1878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Date de naissance</a:t>
            </a:r>
          </a:p>
          <a:p>
            <a:endParaRPr lang="fr-FR" dirty="0"/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5A85F4E4-9C08-4919-BB04-313BBF61B7F5}"/>
              </a:ext>
            </a:extLst>
          </p:cNvPr>
          <p:cNvSpPr txBox="1"/>
          <p:nvPr/>
        </p:nvSpPr>
        <p:spPr>
          <a:xfrm>
            <a:off x="8570513" y="271452"/>
            <a:ext cx="979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 Adresse</a:t>
            </a:r>
          </a:p>
          <a:p>
            <a:endParaRPr lang="fr-FR" dirty="0"/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FD9889BA-1786-4459-BC0A-C53623FFE0A9}"/>
              </a:ext>
            </a:extLst>
          </p:cNvPr>
          <p:cNvSpPr txBox="1"/>
          <p:nvPr/>
        </p:nvSpPr>
        <p:spPr>
          <a:xfrm>
            <a:off x="1145824" y="4589977"/>
            <a:ext cx="4029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Voulez-vous ajouter une adresse ?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BD77203-0243-46C9-92EB-A83EB9DCC19B}"/>
              </a:ext>
            </a:extLst>
          </p:cNvPr>
          <p:cNvSpPr/>
          <p:nvPr/>
        </p:nvSpPr>
        <p:spPr>
          <a:xfrm>
            <a:off x="1050495" y="5084871"/>
            <a:ext cx="1329892" cy="345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Oui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707B54D-7A8C-4A43-BD6C-BDD7407EF423}"/>
              </a:ext>
            </a:extLst>
          </p:cNvPr>
          <p:cNvSpPr/>
          <p:nvPr/>
        </p:nvSpPr>
        <p:spPr>
          <a:xfrm>
            <a:off x="3149882" y="5084872"/>
            <a:ext cx="1329892" cy="345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Non</a:t>
            </a:r>
            <a:endParaRPr lang="fr-FR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7F4B4EC-40AF-4460-BD2F-FA23AF1BBB7F}"/>
              </a:ext>
            </a:extLst>
          </p:cNvPr>
          <p:cNvSpPr/>
          <p:nvPr/>
        </p:nvSpPr>
        <p:spPr>
          <a:xfrm>
            <a:off x="9175619" y="1574851"/>
            <a:ext cx="1329892" cy="345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17ECCAB5-8ED6-4CEB-9563-696BF47E6431}"/>
              </a:ext>
            </a:extLst>
          </p:cNvPr>
          <p:cNvSpPr txBox="1"/>
          <p:nvPr/>
        </p:nvSpPr>
        <p:spPr>
          <a:xfrm>
            <a:off x="7354488" y="1576822"/>
            <a:ext cx="139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Adresse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BE196A1-28E0-4D19-9DBF-932BE3BAFBF9}"/>
              </a:ext>
            </a:extLst>
          </p:cNvPr>
          <p:cNvSpPr/>
          <p:nvPr/>
        </p:nvSpPr>
        <p:spPr>
          <a:xfrm>
            <a:off x="9087594" y="2091551"/>
            <a:ext cx="2039018" cy="345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93588560-0A1D-43D6-B108-F4903C690339}"/>
              </a:ext>
            </a:extLst>
          </p:cNvPr>
          <p:cNvSpPr txBox="1"/>
          <p:nvPr/>
        </p:nvSpPr>
        <p:spPr>
          <a:xfrm>
            <a:off x="7466493" y="2096693"/>
            <a:ext cx="1526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CP</a:t>
            </a:r>
          </a:p>
          <a:p>
            <a:endParaRPr lang="fr-FR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77A2FC0-E509-446D-8EA4-D75217513607}"/>
              </a:ext>
            </a:extLst>
          </p:cNvPr>
          <p:cNvSpPr/>
          <p:nvPr/>
        </p:nvSpPr>
        <p:spPr>
          <a:xfrm>
            <a:off x="8975733" y="2640979"/>
            <a:ext cx="2039018" cy="345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3211A20F-1A48-4DF1-BABD-6583C45A4532}"/>
              </a:ext>
            </a:extLst>
          </p:cNvPr>
          <p:cNvSpPr txBox="1"/>
          <p:nvPr/>
        </p:nvSpPr>
        <p:spPr>
          <a:xfrm>
            <a:off x="7466493" y="2640979"/>
            <a:ext cx="1526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Ville</a:t>
            </a:r>
          </a:p>
          <a:p>
            <a:endParaRPr lang="fr-FR" dirty="0"/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06EB32B9-D918-4A88-9CFA-BF356A900537}"/>
              </a:ext>
            </a:extLst>
          </p:cNvPr>
          <p:cNvSpPr txBox="1"/>
          <p:nvPr/>
        </p:nvSpPr>
        <p:spPr>
          <a:xfrm>
            <a:off x="1988284" y="5518508"/>
            <a:ext cx="139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boucle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7D0E60E4-5969-424D-8B58-E009D48CCF98}"/>
              </a:ext>
            </a:extLst>
          </p:cNvPr>
          <p:cNvSpPr txBox="1"/>
          <p:nvPr/>
        </p:nvSpPr>
        <p:spPr>
          <a:xfrm>
            <a:off x="8596327" y="3272735"/>
            <a:ext cx="1398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Erreur si ville invalide !!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6691E14-DA08-42A5-87C1-911390605185}"/>
              </a:ext>
            </a:extLst>
          </p:cNvPr>
          <p:cNvSpPr txBox="1"/>
          <p:nvPr/>
        </p:nvSpPr>
        <p:spPr>
          <a:xfrm>
            <a:off x="3229718" y="5496697"/>
            <a:ext cx="2500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Popup autre fenêtre marouflage</a:t>
            </a:r>
          </a:p>
        </p:txBody>
      </p:sp>
      <p:sp>
        <p:nvSpPr>
          <p:cNvPr id="33" name="Cercle : creux 32">
            <a:extLst>
              <a:ext uri="{FF2B5EF4-FFF2-40B4-BE49-F238E27FC236}">
                <a16:creationId xmlns:a16="http://schemas.microsoft.com/office/drawing/2014/main" id="{F18CFFE0-258A-4863-8C99-1329E35500E8}"/>
              </a:ext>
            </a:extLst>
          </p:cNvPr>
          <p:cNvSpPr/>
          <p:nvPr/>
        </p:nvSpPr>
        <p:spPr>
          <a:xfrm>
            <a:off x="259473" y="5628499"/>
            <a:ext cx="704675" cy="692308"/>
          </a:xfrm>
          <a:prstGeom prst="donu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C140CBC2-EAFE-4A6E-804B-B318D2D96F91}"/>
              </a:ext>
            </a:extLst>
          </p:cNvPr>
          <p:cNvSpPr txBox="1"/>
          <p:nvPr/>
        </p:nvSpPr>
        <p:spPr>
          <a:xfrm>
            <a:off x="291037" y="6444126"/>
            <a:ext cx="14957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clientAjout.ui</a:t>
            </a:r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1603739-AA47-4428-BAF0-F94EDEE1A6DA}"/>
              </a:ext>
            </a:extLst>
          </p:cNvPr>
          <p:cNvSpPr txBox="1"/>
          <p:nvPr/>
        </p:nvSpPr>
        <p:spPr>
          <a:xfrm>
            <a:off x="1667015" y="6444126"/>
            <a:ext cx="14957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BtClientAjout</a:t>
            </a:r>
            <a:endParaRPr lang="fr-FR" dirty="0"/>
          </a:p>
        </p:txBody>
      </p:sp>
      <p:sp>
        <p:nvSpPr>
          <p:cNvPr id="42" name="Cercle : creux 41">
            <a:extLst>
              <a:ext uri="{FF2B5EF4-FFF2-40B4-BE49-F238E27FC236}">
                <a16:creationId xmlns:a16="http://schemas.microsoft.com/office/drawing/2014/main" id="{46CA0866-D6EC-43E9-A643-665BD98E8F0B}"/>
              </a:ext>
            </a:extLst>
          </p:cNvPr>
          <p:cNvSpPr/>
          <p:nvPr/>
        </p:nvSpPr>
        <p:spPr>
          <a:xfrm>
            <a:off x="7605647" y="5195532"/>
            <a:ext cx="704675" cy="692308"/>
          </a:xfrm>
          <a:prstGeom prst="donu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4AF5D2A7-B10B-4F76-96CA-528C6C3E87B2}"/>
              </a:ext>
            </a:extLst>
          </p:cNvPr>
          <p:cNvSpPr txBox="1"/>
          <p:nvPr/>
        </p:nvSpPr>
        <p:spPr>
          <a:xfrm>
            <a:off x="6708459" y="5789987"/>
            <a:ext cx="257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clientAjoutAdresse.ui</a:t>
            </a:r>
            <a:endParaRPr lang="fr-FR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C6E4FC74-837D-48D0-895B-C4DC80B8655B}"/>
              </a:ext>
            </a:extLst>
          </p:cNvPr>
          <p:cNvSpPr txBox="1"/>
          <p:nvPr/>
        </p:nvSpPr>
        <p:spPr>
          <a:xfrm>
            <a:off x="9418324" y="5819862"/>
            <a:ext cx="2371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BtClientAjoutAdress</a:t>
            </a:r>
            <a:endParaRPr lang="fr-FR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0E4F290-FF28-4F17-B296-7B309F65E549}"/>
              </a:ext>
            </a:extLst>
          </p:cNvPr>
          <p:cNvCxnSpPr/>
          <p:nvPr/>
        </p:nvCxnSpPr>
        <p:spPr>
          <a:xfrm>
            <a:off x="5899355" y="0"/>
            <a:ext cx="0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ZoneTexte 47">
            <a:extLst>
              <a:ext uri="{FF2B5EF4-FFF2-40B4-BE49-F238E27FC236}">
                <a16:creationId xmlns:a16="http://schemas.microsoft.com/office/drawing/2014/main" id="{C0BF2FEE-DED6-4838-9B6B-A97CDD02309F}"/>
              </a:ext>
            </a:extLst>
          </p:cNvPr>
          <p:cNvSpPr txBox="1"/>
          <p:nvPr/>
        </p:nvSpPr>
        <p:spPr>
          <a:xfrm>
            <a:off x="9550461" y="5357020"/>
            <a:ext cx="2039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BtAjoutNewAdress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8890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B38E23-7A07-4F79-B638-B9BA483A8BEB}"/>
              </a:ext>
            </a:extLst>
          </p:cNvPr>
          <p:cNvSpPr/>
          <p:nvPr/>
        </p:nvSpPr>
        <p:spPr>
          <a:xfrm>
            <a:off x="945201" y="881943"/>
            <a:ext cx="2172929" cy="45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7E9EBD-165D-4AB2-BECD-C77CBAF7467D}"/>
              </a:ext>
            </a:extLst>
          </p:cNvPr>
          <p:cNvSpPr/>
          <p:nvPr/>
        </p:nvSpPr>
        <p:spPr>
          <a:xfrm>
            <a:off x="2750225" y="881941"/>
            <a:ext cx="367905" cy="4523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riangle isocèle 8">
            <a:extLst>
              <a:ext uri="{FF2B5EF4-FFF2-40B4-BE49-F238E27FC236}">
                <a16:creationId xmlns:a16="http://schemas.microsoft.com/office/drawing/2014/main" id="{E5DE67B9-05A9-4EEA-AD68-E3D4576608D7}"/>
              </a:ext>
            </a:extLst>
          </p:cNvPr>
          <p:cNvSpPr/>
          <p:nvPr/>
        </p:nvSpPr>
        <p:spPr>
          <a:xfrm rot="10800000">
            <a:off x="2817244" y="1035793"/>
            <a:ext cx="233865" cy="20994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295F576-AE5E-47C9-BCAD-A6AF54B956E5}"/>
              </a:ext>
            </a:extLst>
          </p:cNvPr>
          <p:cNvSpPr txBox="1"/>
          <p:nvPr/>
        </p:nvSpPr>
        <p:spPr>
          <a:xfrm>
            <a:off x="945201" y="251019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1. Choix des domaines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538DFB-56B7-449E-861F-9BD50C8BDD5D}"/>
              </a:ext>
            </a:extLst>
          </p:cNvPr>
          <p:cNvSpPr/>
          <p:nvPr/>
        </p:nvSpPr>
        <p:spPr>
          <a:xfrm>
            <a:off x="945201" y="881940"/>
            <a:ext cx="1805024" cy="45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F267FE-D770-4F53-9D70-AAC7B026FF3F}"/>
              </a:ext>
            </a:extLst>
          </p:cNvPr>
          <p:cNvSpPr/>
          <p:nvPr/>
        </p:nvSpPr>
        <p:spPr>
          <a:xfrm>
            <a:off x="761405" y="2003074"/>
            <a:ext cx="2172929" cy="45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E43462-55D6-4F04-B441-87B37936E5E5}"/>
              </a:ext>
            </a:extLst>
          </p:cNvPr>
          <p:cNvSpPr/>
          <p:nvPr/>
        </p:nvSpPr>
        <p:spPr>
          <a:xfrm>
            <a:off x="2566429" y="2003072"/>
            <a:ext cx="367905" cy="4523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C8E34B2F-0FD5-4F0B-9C45-7EF38961582A}"/>
              </a:ext>
            </a:extLst>
          </p:cNvPr>
          <p:cNvSpPr/>
          <p:nvPr/>
        </p:nvSpPr>
        <p:spPr>
          <a:xfrm rot="10800000">
            <a:off x="2633448" y="2156924"/>
            <a:ext cx="233865" cy="20994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82A951F-0071-4882-B574-4DE365FF3377}"/>
              </a:ext>
            </a:extLst>
          </p:cNvPr>
          <p:cNvSpPr txBox="1"/>
          <p:nvPr/>
        </p:nvSpPr>
        <p:spPr>
          <a:xfrm>
            <a:off x="479535" y="1382251"/>
            <a:ext cx="302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2. Choix de ce qu’on veut faire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B6F9B2-FD36-4022-BEDD-7C04739AE290}"/>
              </a:ext>
            </a:extLst>
          </p:cNvPr>
          <p:cNvSpPr/>
          <p:nvPr/>
        </p:nvSpPr>
        <p:spPr>
          <a:xfrm>
            <a:off x="761405" y="2003071"/>
            <a:ext cx="1805021" cy="4568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Modifier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2E0A98-E3D0-4E6D-8971-AC35E826612C}"/>
              </a:ext>
            </a:extLst>
          </p:cNvPr>
          <p:cNvSpPr/>
          <p:nvPr/>
        </p:nvSpPr>
        <p:spPr>
          <a:xfrm>
            <a:off x="2648204" y="4197434"/>
            <a:ext cx="1329892" cy="345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C79096F-93D8-43F3-959D-2DF47B927184}"/>
              </a:ext>
            </a:extLst>
          </p:cNvPr>
          <p:cNvSpPr txBox="1"/>
          <p:nvPr/>
        </p:nvSpPr>
        <p:spPr>
          <a:xfrm>
            <a:off x="606086" y="3723720"/>
            <a:ext cx="1225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3. Modifier</a:t>
            </a:r>
          </a:p>
          <a:p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2A5C06D-9047-4754-BFFF-F99C80AB66AD}"/>
              </a:ext>
            </a:extLst>
          </p:cNvPr>
          <p:cNvSpPr txBox="1"/>
          <p:nvPr/>
        </p:nvSpPr>
        <p:spPr>
          <a:xfrm>
            <a:off x="827073" y="4199405"/>
            <a:ext cx="139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74B547-425E-4AE7-8336-7E32DC50BF58}"/>
              </a:ext>
            </a:extLst>
          </p:cNvPr>
          <p:cNvSpPr/>
          <p:nvPr/>
        </p:nvSpPr>
        <p:spPr>
          <a:xfrm>
            <a:off x="2560179" y="4714134"/>
            <a:ext cx="2039018" cy="345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D80CAB8-C7FC-4B7A-A6FE-09C7393CC506}"/>
              </a:ext>
            </a:extLst>
          </p:cNvPr>
          <p:cNvSpPr txBox="1"/>
          <p:nvPr/>
        </p:nvSpPr>
        <p:spPr>
          <a:xfrm>
            <a:off x="699000" y="4699120"/>
            <a:ext cx="1878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Prénom</a:t>
            </a:r>
          </a:p>
          <a:p>
            <a:endParaRPr lang="fr-FR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37F1603-0478-44A4-809E-AEFF819E5ADD}"/>
              </a:ext>
            </a:extLst>
          </p:cNvPr>
          <p:cNvSpPr/>
          <p:nvPr/>
        </p:nvSpPr>
        <p:spPr>
          <a:xfrm>
            <a:off x="2448318" y="5263562"/>
            <a:ext cx="2039018" cy="345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5DA05F48-B366-4D51-8E73-CF5F4D74627C}"/>
              </a:ext>
            </a:extLst>
          </p:cNvPr>
          <p:cNvSpPr txBox="1"/>
          <p:nvPr/>
        </p:nvSpPr>
        <p:spPr>
          <a:xfrm>
            <a:off x="587139" y="5248548"/>
            <a:ext cx="1878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Date de naissance</a:t>
            </a:r>
          </a:p>
          <a:p>
            <a:endParaRPr lang="fr-FR" dirty="0"/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FD9889BA-1786-4459-BC0A-C53623FFE0A9}"/>
              </a:ext>
            </a:extLst>
          </p:cNvPr>
          <p:cNvSpPr txBox="1"/>
          <p:nvPr/>
        </p:nvSpPr>
        <p:spPr>
          <a:xfrm>
            <a:off x="622453" y="5689866"/>
            <a:ext cx="480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Voulez-vous Ajouter/Supprimer une adresse ?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BD77203-0243-46C9-92EB-A83EB9DCC19B}"/>
              </a:ext>
            </a:extLst>
          </p:cNvPr>
          <p:cNvSpPr/>
          <p:nvPr/>
        </p:nvSpPr>
        <p:spPr>
          <a:xfrm>
            <a:off x="781426" y="6272537"/>
            <a:ext cx="1329892" cy="345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Ajouter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707B54D-7A8C-4A43-BD6C-BDD7407EF423}"/>
              </a:ext>
            </a:extLst>
          </p:cNvPr>
          <p:cNvSpPr/>
          <p:nvPr/>
        </p:nvSpPr>
        <p:spPr>
          <a:xfrm>
            <a:off x="2880813" y="6272538"/>
            <a:ext cx="1329892" cy="345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supprimer</a:t>
            </a:r>
            <a:endParaRPr lang="fr-FR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CF0AF8-025C-4987-AF7B-B068C97C1E7E}"/>
              </a:ext>
            </a:extLst>
          </p:cNvPr>
          <p:cNvSpPr/>
          <p:nvPr/>
        </p:nvSpPr>
        <p:spPr>
          <a:xfrm>
            <a:off x="2537909" y="3165780"/>
            <a:ext cx="1329892" cy="345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ID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22A2B7A-227A-4EB9-8B95-D2D6653E01D4}"/>
              </a:ext>
            </a:extLst>
          </p:cNvPr>
          <p:cNvSpPr txBox="1"/>
          <p:nvPr/>
        </p:nvSpPr>
        <p:spPr>
          <a:xfrm>
            <a:off x="495791" y="2692066"/>
            <a:ext cx="1796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3. Choix du client</a:t>
            </a:r>
          </a:p>
          <a:p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1DBE301-8384-4C6F-9E6C-E3095EC3EA09}"/>
              </a:ext>
            </a:extLst>
          </p:cNvPr>
          <p:cNvSpPr txBox="1"/>
          <p:nvPr/>
        </p:nvSpPr>
        <p:spPr>
          <a:xfrm>
            <a:off x="716778" y="3167751"/>
            <a:ext cx="139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Client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246B85D-DF50-4986-9EA9-98E25D27E72B}"/>
              </a:ext>
            </a:extLst>
          </p:cNvPr>
          <p:cNvSpPr/>
          <p:nvPr/>
        </p:nvSpPr>
        <p:spPr>
          <a:xfrm>
            <a:off x="6396344" y="202859"/>
            <a:ext cx="2354682" cy="745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Ajouter une adresse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6BDD4583-B38F-4430-A407-3F6B751CD18A}"/>
              </a:ext>
            </a:extLst>
          </p:cNvPr>
          <p:cNvSpPr txBox="1"/>
          <p:nvPr/>
        </p:nvSpPr>
        <p:spPr>
          <a:xfrm>
            <a:off x="3647175" y="1334276"/>
            <a:ext cx="2039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BtClientModifVal</a:t>
            </a:r>
            <a:endParaRPr lang="fr-FR" dirty="0"/>
          </a:p>
        </p:txBody>
      </p:sp>
      <p:sp>
        <p:nvSpPr>
          <p:cNvPr id="41" name="Cercle : creux 40">
            <a:extLst>
              <a:ext uri="{FF2B5EF4-FFF2-40B4-BE49-F238E27FC236}">
                <a16:creationId xmlns:a16="http://schemas.microsoft.com/office/drawing/2014/main" id="{0C08B053-D189-4A30-A18D-91AD96A048EB}"/>
              </a:ext>
            </a:extLst>
          </p:cNvPr>
          <p:cNvSpPr/>
          <p:nvPr/>
        </p:nvSpPr>
        <p:spPr>
          <a:xfrm>
            <a:off x="3978096" y="370553"/>
            <a:ext cx="704675" cy="692308"/>
          </a:xfrm>
          <a:prstGeom prst="donu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E3542F8D-AB7D-4B44-9A16-02F327F04232}"/>
              </a:ext>
            </a:extLst>
          </p:cNvPr>
          <p:cNvSpPr txBox="1"/>
          <p:nvPr/>
        </p:nvSpPr>
        <p:spPr>
          <a:xfrm>
            <a:off x="3678739" y="1005259"/>
            <a:ext cx="14957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clientModif.ui</a:t>
            </a:r>
            <a:endParaRPr lang="fr-FR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59CBD832-8391-4656-B753-0A204C9B1DDF}"/>
              </a:ext>
            </a:extLst>
          </p:cNvPr>
          <p:cNvSpPr txBox="1"/>
          <p:nvPr/>
        </p:nvSpPr>
        <p:spPr>
          <a:xfrm>
            <a:off x="3465449" y="1710758"/>
            <a:ext cx="23486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BtClientAjoutAdresse</a:t>
            </a:r>
            <a:endParaRPr lang="fr-FR" dirty="0"/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772B067-DA7A-4379-B2ED-B829AE502261}"/>
              </a:ext>
            </a:extLst>
          </p:cNvPr>
          <p:cNvCxnSpPr/>
          <p:nvPr/>
        </p:nvCxnSpPr>
        <p:spPr>
          <a:xfrm>
            <a:off x="5899355" y="0"/>
            <a:ext cx="0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3A6C7C46-E507-4623-BB38-47D9DE9D83FA}"/>
              </a:ext>
            </a:extLst>
          </p:cNvPr>
          <p:cNvSpPr txBox="1"/>
          <p:nvPr/>
        </p:nvSpPr>
        <p:spPr>
          <a:xfrm>
            <a:off x="3465449" y="2065982"/>
            <a:ext cx="2400621" cy="371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BtClientSupprAdresse</a:t>
            </a:r>
            <a:endParaRPr lang="fr-FR" dirty="0"/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64B8AA52-337F-42DC-A997-63F835EA9050}"/>
              </a:ext>
            </a:extLst>
          </p:cNvPr>
          <p:cNvCxnSpPr>
            <a:cxnSpLocks/>
          </p:cNvCxnSpPr>
          <p:nvPr/>
        </p:nvCxnSpPr>
        <p:spPr>
          <a:xfrm flipH="1">
            <a:off x="5899355" y="3723720"/>
            <a:ext cx="629264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ZoneTexte 49">
            <a:extLst>
              <a:ext uri="{FF2B5EF4-FFF2-40B4-BE49-F238E27FC236}">
                <a16:creationId xmlns:a16="http://schemas.microsoft.com/office/drawing/2014/main" id="{C10D92F8-D2F8-4E11-8436-1B2B9C40D5A2}"/>
              </a:ext>
            </a:extLst>
          </p:cNvPr>
          <p:cNvSpPr txBox="1"/>
          <p:nvPr/>
        </p:nvSpPr>
        <p:spPr>
          <a:xfrm>
            <a:off x="9332788" y="6197697"/>
            <a:ext cx="1734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BtAdresseSuppr</a:t>
            </a:r>
            <a:endParaRPr lang="fr-FR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A8A48B3-25BD-4DB8-BA68-C417CA5B496D}"/>
              </a:ext>
            </a:extLst>
          </p:cNvPr>
          <p:cNvSpPr/>
          <p:nvPr/>
        </p:nvSpPr>
        <p:spPr>
          <a:xfrm>
            <a:off x="7199514" y="4314086"/>
            <a:ext cx="2354682" cy="745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supprimer une adresse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7C2987-A9F3-4DBC-B4FB-85E66F3D9500}"/>
              </a:ext>
            </a:extLst>
          </p:cNvPr>
          <p:cNvSpPr/>
          <p:nvPr/>
        </p:nvSpPr>
        <p:spPr>
          <a:xfrm>
            <a:off x="7985846" y="5296090"/>
            <a:ext cx="1329892" cy="345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75201688-BFFD-4C57-B57E-3F1E910677D4}"/>
              </a:ext>
            </a:extLst>
          </p:cNvPr>
          <p:cNvSpPr txBox="1"/>
          <p:nvPr/>
        </p:nvSpPr>
        <p:spPr>
          <a:xfrm>
            <a:off x="6781423" y="5275904"/>
            <a:ext cx="1398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ID adresse</a:t>
            </a:r>
          </a:p>
          <a:p>
            <a:endParaRPr lang="fr-FR" dirty="0"/>
          </a:p>
        </p:txBody>
      </p:sp>
      <p:sp>
        <p:nvSpPr>
          <p:cNvPr id="60" name="Cercle : creux 59">
            <a:extLst>
              <a:ext uri="{FF2B5EF4-FFF2-40B4-BE49-F238E27FC236}">
                <a16:creationId xmlns:a16="http://schemas.microsoft.com/office/drawing/2014/main" id="{B6C268A4-47C4-4C44-8860-FA14C8FCFD00}"/>
              </a:ext>
            </a:extLst>
          </p:cNvPr>
          <p:cNvSpPr/>
          <p:nvPr/>
        </p:nvSpPr>
        <p:spPr>
          <a:xfrm>
            <a:off x="8603214" y="6016864"/>
            <a:ext cx="704675" cy="692308"/>
          </a:xfrm>
          <a:prstGeom prst="donu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62FEBD67-4B64-436B-BFF7-F9563A69315B}"/>
              </a:ext>
            </a:extLst>
          </p:cNvPr>
          <p:cNvSpPr txBox="1"/>
          <p:nvPr/>
        </p:nvSpPr>
        <p:spPr>
          <a:xfrm>
            <a:off x="7252375" y="1354803"/>
            <a:ext cx="2974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Cela ouvre «  </a:t>
            </a:r>
            <a:r>
              <a:rPr lang="fr-FR" dirty="0" err="1"/>
              <a:t>clientAjoutAdresse.ui</a:t>
            </a:r>
            <a:r>
              <a:rPr lang="fr-FR" dirty="0"/>
              <a:t> »</a:t>
            </a:r>
          </a:p>
          <a:p>
            <a:endParaRPr lang="fr-FR" dirty="0"/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4E771925-8B91-4308-9EE1-6CBCF42EA1C4}"/>
              </a:ext>
            </a:extLst>
          </p:cNvPr>
          <p:cNvSpPr txBox="1"/>
          <p:nvPr/>
        </p:nvSpPr>
        <p:spPr>
          <a:xfrm>
            <a:off x="5932696" y="6220697"/>
            <a:ext cx="30803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clientModifAdresseSuppr.ui</a:t>
            </a:r>
            <a:endParaRPr lang="fr-FR" dirty="0"/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55992465-60BE-4BA8-9A12-0A013C9ABC5F}"/>
              </a:ext>
            </a:extLst>
          </p:cNvPr>
          <p:cNvSpPr txBox="1"/>
          <p:nvPr/>
        </p:nvSpPr>
        <p:spPr>
          <a:xfrm>
            <a:off x="9572723" y="5269409"/>
            <a:ext cx="24135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Avec une </a:t>
            </a:r>
            <a:r>
              <a:rPr lang="fr-FR" dirty="0" err="1"/>
              <a:t>checkBox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87074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B38E23-7A07-4F79-B638-B9BA483A8BEB}"/>
              </a:ext>
            </a:extLst>
          </p:cNvPr>
          <p:cNvSpPr/>
          <p:nvPr/>
        </p:nvSpPr>
        <p:spPr>
          <a:xfrm>
            <a:off x="945201" y="881943"/>
            <a:ext cx="2172929" cy="45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7E9EBD-165D-4AB2-BECD-C77CBAF7467D}"/>
              </a:ext>
            </a:extLst>
          </p:cNvPr>
          <p:cNvSpPr/>
          <p:nvPr/>
        </p:nvSpPr>
        <p:spPr>
          <a:xfrm>
            <a:off x="2750225" y="881941"/>
            <a:ext cx="367905" cy="4523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riangle isocèle 8">
            <a:extLst>
              <a:ext uri="{FF2B5EF4-FFF2-40B4-BE49-F238E27FC236}">
                <a16:creationId xmlns:a16="http://schemas.microsoft.com/office/drawing/2014/main" id="{E5DE67B9-05A9-4EEA-AD68-E3D4576608D7}"/>
              </a:ext>
            </a:extLst>
          </p:cNvPr>
          <p:cNvSpPr/>
          <p:nvPr/>
        </p:nvSpPr>
        <p:spPr>
          <a:xfrm rot="10800000">
            <a:off x="2817244" y="1035793"/>
            <a:ext cx="233865" cy="20994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295F576-AE5E-47C9-BCAD-A6AF54B956E5}"/>
              </a:ext>
            </a:extLst>
          </p:cNvPr>
          <p:cNvSpPr txBox="1"/>
          <p:nvPr/>
        </p:nvSpPr>
        <p:spPr>
          <a:xfrm>
            <a:off x="945201" y="251019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1. Choix des domaines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538DFB-56B7-449E-861F-9BD50C8BDD5D}"/>
              </a:ext>
            </a:extLst>
          </p:cNvPr>
          <p:cNvSpPr/>
          <p:nvPr/>
        </p:nvSpPr>
        <p:spPr>
          <a:xfrm>
            <a:off x="945201" y="881940"/>
            <a:ext cx="1805024" cy="45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C9F764-8FA5-469D-B2AE-AB08ACA48FFD}"/>
              </a:ext>
            </a:extLst>
          </p:cNvPr>
          <p:cNvSpPr/>
          <p:nvPr/>
        </p:nvSpPr>
        <p:spPr>
          <a:xfrm>
            <a:off x="945201" y="2896585"/>
            <a:ext cx="2172929" cy="45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8FAF1C-3223-4BA3-B986-A8F9BF233756}"/>
              </a:ext>
            </a:extLst>
          </p:cNvPr>
          <p:cNvSpPr/>
          <p:nvPr/>
        </p:nvSpPr>
        <p:spPr>
          <a:xfrm>
            <a:off x="2750225" y="2896583"/>
            <a:ext cx="367905" cy="4523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0A280BA5-D45C-4384-B285-4F0042CC15B6}"/>
              </a:ext>
            </a:extLst>
          </p:cNvPr>
          <p:cNvSpPr/>
          <p:nvPr/>
        </p:nvSpPr>
        <p:spPr>
          <a:xfrm rot="10800000">
            <a:off x="2817244" y="3050435"/>
            <a:ext cx="233865" cy="20994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04F4DC9-C0C0-4A75-9397-84B91DA4B761}"/>
              </a:ext>
            </a:extLst>
          </p:cNvPr>
          <p:cNvSpPr txBox="1"/>
          <p:nvPr/>
        </p:nvSpPr>
        <p:spPr>
          <a:xfrm>
            <a:off x="663331" y="2275762"/>
            <a:ext cx="302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2. Choix de ce qu’on veut faire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C6E07C-8E2B-4465-BDD2-541AB9E14EB4}"/>
              </a:ext>
            </a:extLst>
          </p:cNvPr>
          <p:cNvSpPr/>
          <p:nvPr/>
        </p:nvSpPr>
        <p:spPr>
          <a:xfrm>
            <a:off x="945201" y="2896582"/>
            <a:ext cx="1805021" cy="4568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Supprimer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9FD8FF-8167-4E7B-9BB1-0543926F0F36}"/>
              </a:ext>
            </a:extLst>
          </p:cNvPr>
          <p:cNvSpPr/>
          <p:nvPr/>
        </p:nvSpPr>
        <p:spPr>
          <a:xfrm>
            <a:off x="7743980" y="709323"/>
            <a:ext cx="1329892" cy="345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FF36C29-264B-49AA-889C-C20C54BB2418}"/>
              </a:ext>
            </a:extLst>
          </p:cNvPr>
          <p:cNvSpPr txBox="1"/>
          <p:nvPr/>
        </p:nvSpPr>
        <p:spPr>
          <a:xfrm>
            <a:off x="5701862" y="235609"/>
            <a:ext cx="963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3. Suppr</a:t>
            </a:r>
          </a:p>
          <a:p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566F5E22-0278-48DE-8CD7-5EC475154362}"/>
              </a:ext>
            </a:extLst>
          </p:cNvPr>
          <p:cNvSpPr txBox="1"/>
          <p:nvPr/>
        </p:nvSpPr>
        <p:spPr>
          <a:xfrm>
            <a:off x="5571052" y="733652"/>
            <a:ext cx="217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Client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F207781-B0A1-4777-ABA2-1542D1D984DB}"/>
              </a:ext>
            </a:extLst>
          </p:cNvPr>
          <p:cNvSpPr txBox="1"/>
          <p:nvPr/>
        </p:nvSpPr>
        <p:spPr>
          <a:xfrm>
            <a:off x="5849566" y="3598429"/>
            <a:ext cx="5118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Sécurité : ne pas suppr un client mais juste faire une vue qui </a:t>
            </a:r>
            <a:r>
              <a:rPr lang="fr-FR" dirty="0" err="1"/>
              <a:t>arrete</a:t>
            </a:r>
            <a:r>
              <a:rPr lang="fr-FR" dirty="0"/>
              <a:t> de l afficher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DBC834B-EC48-4AFE-AAD7-533F6A90062F}"/>
              </a:ext>
            </a:extLst>
          </p:cNvPr>
          <p:cNvSpPr txBox="1"/>
          <p:nvPr/>
        </p:nvSpPr>
        <p:spPr>
          <a:xfrm>
            <a:off x="5621686" y="1358116"/>
            <a:ext cx="851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4. Verif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4FFE6E-7705-4F1B-9E18-3E907AE8562D}"/>
              </a:ext>
            </a:extLst>
          </p:cNvPr>
          <p:cNvSpPr/>
          <p:nvPr/>
        </p:nvSpPr>
        <p:spPr>
          <a:xfrm>
            <a:off x="6096000" y="2757978"/>
            <a:ext cx="1329892" cy="345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Oui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97AF83-3F48-4229-8875-CA2F03C0363D}"/>
              </a:ext>
            </a:extLst>
          </p:cNvPr>
          <p:cNvSpPr txBox="1"/>
          <p:nvPr/>
        </p:nvSpPr>
        <p:spPr>
          <a:xfrm>
            <a:off x="6096000" y="2091096"/>
            <a:ext cx="419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Etes</a:t>
            </a:r>
            <a:r>
              <a:rPr lang="fr-FR" dirty="0"/>
              <a:t> vous sur de vouloir supprimer ?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B781170-EB6E-47DC-856B-6272D682DDD2}"/>
              </a:ext>
            </a:extLst>
          </p:cNvPr>
          <p:cNvSpPr/>
          <p:nvPr/>
        </p:nvSpPr>
        <p:spPr>
          <a:xfrm>
            <a:off x="8195387" y="2757979"/>
            <a:ext cx="1329892" cy="345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Non</a:t>
            </a:r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CBE741B-450C-4740-AD0D-257AA38A5A21}"/>
              </a:ext>
            </a:extLst>
          </p:cNvPr>
          <p:cNvSpPr txBox="1"/>
          <p:nvPr/>
        </p:nvSpPr>
        <p:spPr>
          <a:xfrm>
            <a:off x="2031665" y="6448190"/>
            <a:ext cx="1656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BtClientSuppr</a:t>
            </a:r>
            <a:endParaRPr lang="fr-FR" dirty="0"/>
          </a:p>
        </p:txBody>
      </p:sp>
      <p:sp>
        <p:nvSpPr>
          <p:cNvPr id="23" name="Cercle : creux 22">
            <a:extLst>
              <a:ext uri="{FF2B5EF4-FFF2-40B4-BE49-F238E27FC236}">
                <a16:creationId xmlns:a16="http://schemas.microsoft.com/office/drawing/2014/main" id="{36939DE8-5D62-44DD-8589-6475C4AC1C23}"/>
              </a:ext>
            </a:extLst>
          </p:cNvPr>
          <p:cNvSpPr/>
          <p:nvPr/>
        </p:nvSpPr>
        <p:spPr>
          <a:xfrm>
            <a:off x="259473" y="5628499"/>
            <a:ext cx="704675" cy="692308"/>
          </a:xfrm>
          <a:prstGeom prst="donu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3482FE9-8C0C-4E0F-99D2-12D2175F4E38}"/>
              </a:ext>
            </a:extLst>
          </p:cNvPr>
          <p:cNvSpPr txBox="1"/>
          <p:nvPr/>
        </p:nvSpPr>
        <p:spPr>
          <a:xfrm>
            <a:off x="291037" y="6444126"/>
            <a:ext cx="14957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clientSuppr.ui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2484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B38E23-7A07-4F79-B638-B9BA483A8BEB}"/>
              </a:ext>
            </a:extLst>
          </p:cNvPr>
          <p:cNvSpPr/>
          <p:nvPr/>
        </p:nvSpPr>
        <p:spPr>
          <a:xfrm>
            <a:off x="945201" y="881943"/>
            <a:ext cx="2172929" cy="45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7E9EBD-165D-4AB2-BECD-C77CBAF7467D}"/>
              </a:ext>
            </a:extLst>
          </p:cNvPr>
          <p:cNvSpPr/>
          <p:nvPr/>
        </p:nvSpPr>
        <p:spPr>
          <a:xfrm>
            <a:off x="2750225" y="881941"/>
            <a:ext cx="367905" cy="4523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riangle isocèle 8">
            <a:extLst>
              <a:ext uri="{FF2B5EF4-FFF2-40B4-BE49-F238E27FC236}">
                <a16:creationId xmlns:a16="http://schemas.microsoft.com/office/drawing/2014/main" id="{E5DE67B9-05A9-4EEA-AD68-E3D4576608D7}"/>
              </a:ext>
            </a:extLst>
          </p:cNvPr>
          <p:cNvSpPr/>
          <p:nvPr/>
        </p:nvSpPr>
        <p:spPr>
          <a:xfrm rot="10800000">
            <a:off x="2817244" y="1035793"/>
            <a:ext cx="233865" cy="20994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295F576-AE5E-47C9-BCAD-A6AF54B956E5}"/>
              </a:ext>
            </a:extLst>
          </p:cNvPr>
          <p:cNvSpPr txBox="1"/>
          <p:nvPr/>
        </p:nvSpPr>
        <p:spPr>
          <a:xfrm>
            <a:off x="945201" y="251019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1. Choix des domaines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538DFB-56B7-449E-861F-9BD50C8BDD5D}"/>
              </a:ext>
            </a:extLst>
          </p:cNvPr>
          <p:cNvSpPr/>
          <p:nvPr/>
        </p:nvSpPr>
        <p:spPr>
          <a:xfrm>
            <a:off x="945201" y="881940"/>
            <a:ext cx="1805024" cy="45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E00932-FA1A-4298-A9DE-2A1CCAA33AED}"/>
              </a:ext>
            </a:extLst>
          </p:cNvPr>
          <p:cNvSpPr/>
          <p:nvPr/>
        </p:nvSpPr>
        <p:spPr>
          <a:xfrm>
            <a:off x="945201" y="2896585"/>
            <a:ext cx="2172929" cy="45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7C188D-9159-4203-9F01-80CEF3FCF4E8}"/>
              </a:ext>
            </a:extLst>
          </p:cNvPr>
          <p:cNvSpPr/>
          <p:nvPr/>
        </p:nvSpPr>
        <p:spPr>
          <a:xfrm>
            <a:off x="2750225" y="2896583"/>
            <a:ext cx="367905" cy="4523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34CCDE59-5278-4694-83D3-01D15379FC65}"/>
              </a:ext>
            </a:extLst>
          </p:cNvPr>
          <p:cNvSpPr/>
          <p:nvPr/>
        </p:nvSpPr>
        <p:spPr>
          <a:xfrm rot="10800000">
            <a:off x="2817244" y="3050435"/>
            <a:ext cx="233865" cy="20994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3E3094C-CD77-42ED-B974-4F118C062745}"/>
              </a:ext>
            </a:extLst>
          </p:cNvPr>
          <p:cNvSpPr txBox="1"/>
          <p:nvPr/>
        </p:nvSpPr>
        <p:spPr>
          <a:xfrm>
            <a:off x="663331" y="2275762"/>
            <a:ext cx="302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2. Choix de ce qu’on veut faire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572C05-133A-497B-8AC6-D9A38E7E255A}"/>
              </a:ext>
            </a:extLst>
          </p:cNvPr>
          <p:cNvSpPr/>
          <p:nvPr/>
        </p:nvSpPr>
        <p:spPr>
          <a:xfrm>
            <a:off x="945201" y="2896582"/>
            <a:ext cx="1805021" cy="4568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Afficher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8E200D9-04BE-4F9C-8186-E998FF75BAA5}"/>
              </a:ext>
            </a:extLst>
          </p:cNvPr>
          <p:cNvSpPr txBox="1"/>
          <p:nvPr/>
        </p:nvSpPr>
        <p:spPr>
          <a:xfrm>
            <a:off x="663331" y="3891045"/>
            <a:ext cx="2729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3. Choix du client à afficher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C10988-20FD-4A25-9AE9-AA5BC9B78A18}"/>
              </a:ext>
            </a:extLst>
          </p:cNvPr>
          <p:cNvSpPr/>
          <p:nvPr/>
        </p:nvSpPr>
        <p:spPr>
          <a:xfrm>
            <a:off x="2152297" y="4625324"/>
            <a:ext cx="1329892" cy="345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ID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9A26321-2FF6-4810-8292-5AA596E2DCA8}"/>
              </a:ext>
            </a:extLst>
          </p:cNvPr>
          <p:cNvSpPr txBox="1"/>
          <p:nvPr/>
        </p:nvSpPr>
        <p:spPr>
          <a:xfrm>
            <a:off x="666047" y="4628091"/>
            <a:ext cx="1415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Client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807EBD6-5AD3-4205-B8AC-8DC8451CFDE5}"/>
              </a:ext>
            </a:extLst>
          </p:cNvPr>
          <p:cNvSpPr txBox="1"/>
          <p:nvPr/>
        </p:nvSpPr>
        <p:spPr>
          <a:xfrm>
            <a:off x="6652727" y="2360645"/>
            <a:ext cx="47696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 on a le temps : afficher TOUT</a:t>
            </a:r>
          </a:p>
          <a:p>
            <a:r>
              <a:rPr lang="fr-FR" dirty="0"/>
              <a:t>Avec une </a:t>
            </a:r>
            <a:r>
              <a:rPr lang="fr-FR" dirty="0" err="1"/>
              <a:t>checkbox</a:t>
            </a:r>
            <a:r>
              <a:rPr lang="fr-FR" dirty="0"/>
              <a:t> et on affiche pas leur adresse</a:t>
            </a:r>
          </a:p>
          <a:p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2F9CCFB-B755-44E6-9846-F66D15121C95}"/>
              </a:ext>
            </a:extLst>
          </p:cNvPr>
          <p:cNvSpPr txBox="1"/>
          <p:nvPr/>
        </p:nvSpPr>
        <p:spPr>
          <a:xfrm>
            <a:off x="2474043" y="6320807"/>
            <a:ext cx="1935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BtClientAffi</a:t>
            </a:r>
            <a:endParaRPr lang="fr-FR" dirty="0"/>
          </a:p>
        </p:txBody>
      </p:sp>
      <p:sp>
        <p:nvSpPr>
          <p:cNvPr id="19" name="Cercle : creux 18">
            <a:extLst>
              <a:ext uri="{FF2B5EF4-FFF2-40B4-BE49-F238E27FC236}">
                <a16:creationId xmlns:a16="http://schemas.microsoft.com/office/drawing/2014/main" id="{A3E6D87A-4720-46BC-8CC9-33BF320DB1BE}"/>
              </a:ext>
            </a:extLst>
          </p:cNvPr>
          <p:cNvSpPr/>
          <p:nvPr/>
        </p:nvSpPr>
        <p:spPr>
          <a:xfrm>
            <a:off x="259473" y="5628499"/>
            <a:ext cx="704675" cy="692308"/>
          </a:xfrm>
          <a:prstGeom prst="donu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E9B3D5A-BEC9-43B0-81EE-07DAB657E04A}"/>
              </a:ext>
            </a:extLst>
          </p:cNvPr>
          <p:cNvSpPr txBox="1"/>
          <p:nvPr/>
        </p:nvSpPr>
        <p:spPr>
          <a:xfrm>
            <a:off x="291037" y="6444126"/>
            <a:ext cx="14957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clientAffi.ui</a:t>
            </a:r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A7CEA8D-3B55-480D-82A3-EDC1489B76B4}"/>
              </a:ext>
            </a:extLst>
          </p:cNvPr>
          <p:cNvSpPr txBox="1"/>
          <p:nvPr/>
        </p:nvSpPr>
        <p:spPr>
          <a:xfrm>
            <a:off x="4029843" y="5196049"/>
            <a:ext cx="5363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On affiche un client et il affiche tout et toute ses </a:t>
            </a:r>
            <a:r>
              <a:rPr lang="fr-FR" dirty="0" err="1"/>
              <a:t>adress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7725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B38E23-7A07-4F79-B638-B9BA483A8BEB}"/>
              </a:ext>
            </a:extLst>
          </p:cNvPr>
          <p:cNvSpPr/>
          <p:nvPr/>
        </p:nvSpPr>
        <p:spPr>
          <a:xfrm>
            <a:off x="945201" y="881943"/>
            <a:ext cx="2172929" cy="45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7E9EBD-165D-4AB2-BECD-C77CBAF7467D}"/>
              </a:ext>
            </a:extLst>
          </p:cNvPr>
          <p:cNvSpPr/>
          <p:nvPr/>
        </p:nvSpPr>
        <p:spPr>
          <a:xfrm>
            <a:off x="2750225" y="881941"/>
            <a:ext cx="367905" cy="4523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riangle isocèle 8">
            <a:extLst>
              <a:ext uri="{FF2B5EF4-FFF2-40B4-BE49-F238E27FC236}">
                <a16:creationId xmlns:a16="http://schemas.microsoft.com/office/drawing/2014/main" id="{E5DE67B9-05A9-4EEA-AD68-E3D4576608D7}"/>
              </a:ext>
            </a:extLst>
          </p:cNvPr>
          <p:cNvSpPr/>
          <p:nvPr/>
        </p:nvSpPr>
        <p:spPr>
          <a:xfrm rot="10800000">
            <a:off x="2817244" y="1035793"/>
            <a:ext cx="233865" cy="20994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295F576-AE5E-47C9-BCAD-A6AF54B956E5}"/>
              </a:ext>
            </a:extLst>
          </p:cNvPr>
          <p:cNvSpPr txBox="1"/>
          <p:nvPr/>
        </p:nvSpPr>
        <p:spPr>
          <a:xfrm>
            <a:off x="945201" y="251019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1. Choix des domaines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538DFB-56B7-449E-861F-9BD50C8BDD5D}"/>
              </a:ext>
            </a:extLst>
          </p:cNvPr>
          <p:cNvSpPr/>
          <p:nvPr/>
        </p:nvSpPr>
        <p:spPr>
          <a:xfrm>
            <a:off x="945201" y="881940"/>
            <a:ext cx="1805024" cy="45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Personnel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F267FE-D770-4F53-9D70-AAC7B026FF3F}"/>
              </a:ext>
            </a:extLst>
          </p:cNvPr>
          <p:cNvSpPr/>
          <p:nvPr/>
        </p:nvSpPr>
        <p:spPr>
          <a:xfrm>
            <a:off x="945201" y="2896585"/>
            <a:ext cx="2172929" cy="45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E43462-55D6-4F04-B441-87B37936E5E5}"/>
              </a:ext>
            </a:extLst>
          </p:cNvPr>
          <p:cNvSpPr/>
          <p:nvPr/>
        </p:nvSpPr>
        <p:spPr>
          <a:xfrm>
            <a:off x="2750225" y="2896583"/>
            <a:ext cx="367905" cy="4523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C8E34B2F-0FD5-4F0B-9C45-7EF38961582A}"/>
              </a:ext>
            </a:extLst>
          </p:cNvPr>
          <p:cNvSpPr/>
          <p:nvPr/>
        </p:nvSpPr>
        <p:spPr>
          <a:xfrm rot="10800000">
            <a:off x="2817244" y="3050435"/>
            <a:ext cx="233865" cy="20994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82A951F-0071-4882-B574-4DE365FF3377}"/>
              </a:ext>
            </a:extLst>
          </p:cNvPr>
          <p:cNvSpPr txBox="1"/>
          <p:nvPr/>
        </p:nvSpPr>
        <p:spPr>
          <a:xfrm>
            <a:off x="663331" y="2275762"/>
            <a:ext cx="302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2. Choix de ce qu’on veut faire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B6F9B2-FD36-4022-BEDD-7C04739AE290}"/>
              </a:ext>
            </a:extLst>
          </p:cNvPr>
          <p:cNvSpPr/>
          <p:nvPr/>
        </p:nvSpPr>
        <p:spPr>
          <a:xfrm>
            <a:off x="945201" y="2896582"/>
            <a:ext cx="1805021" cy="4568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Ajouter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2E0A98-E3D0-4E6D-8971-AC35E826612C}"/>
              </a:ext>
            </a:extLst>
          </p:cNvPr>
          <p:cNvSpPr/>
          <p:nvPr/>
        </p:nvSpPr>
        <p:spPr>
          <a:xfrm>
            <a:off x="8427351" y="770899"/>
            <a:ext cx="1329892" cy="345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C79096F-93D8-43F3-959D-2DF47B927184}"/>
              </a:ext>
            </a:extLst>
          </p:cNvPr>
          <p:cNvSpPr txBox="1"/>
          <p:nvPr/>
        </p:nvSpPr>
        <p:spPr>
          <a:xfrm>
            <a:off x="6385233" y="297185"/>
            <a:ext cx="920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3. Ajout</a:t>
            </a:r>
          </a:p>
          <a:p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2A5C06D-9047-4754-BFFF-F99C80AB66AD}"/>
              </a:ext>
            </a:extLst>
          </p:cNvPr>
          <p:cNvSpPr txBox="1"/>
          <p:nvPr/>
        </p:nvSpPr>
        <p:spPr>
          <a:xfrm>
            <a:off x="6606220" y="772870"/>
            <a:ext cx="139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74B547-425E-4AE7-8336-7E32DC50BF58}"/>
              </a:ext>
            </a:extLst>
          </p:cNvPr>
          <p:cNvSpPr/>
          <p:nvPr/>
        </p:nvSpPr>
        <p:spPr>
          <a:xfrm>
            <a:off x="8339326" y="1287599"/>
            <a:ext cx="2039018" cy="345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D80CAB8-C7FC-4B7A-A6FE-09C7393CC506}"/>
              </a:ext>
            </a:extLst>
          </p:cNvPr>
          <p:cNvSpPr txBox="1"/>
          <p:nvPr/>
        </p:nvSpPr>
        <p:spPr>
          <a:xfrm>
            <a:off x="6478147" y="1272585"/>
            <a:ext cx="1878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Prénom</a:t>
            </a:r>
          </a:p>
          <a:p>
            <a:endParaRPr lang="fr-FR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37F1603-0478-44A4-809E-AEFF819E5ADD}"/>
              </a:ext>
            </a:extLst>
          </p:cNvPr>
          <p:cNvSpPr/>
          <p:nvPr/>
        </p:nvSpPr>
        <p:spPr>
          <a:xfrm>
            <a:off x="8227465" y="1837027"/>
            <a:ext cx="2039018" cy="345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5DA05F48-B366-4D51-8E73-CF5F4D74627C}"/>
              </a:ext>
            </a:extLst>
          </p:cNvPr>
          <p:cNvSpPr txBox="1"/>
          <p:nvPr/>
        </p:nvSpPr>
        <p:spPr>
          <a:xfrm>
            <a:off x="6366286" y="1822013"/>
            <a:ext cx="1878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Supérieur</a:t>
            </a:r>
          </a:p>
          <a:p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168B3A-EFB4-42CF-8478-F622292A562F}"/>
              </a:ext>
            </a:extLst>
          </p:cNvPr>
          <p:cNvSpPr/>
          <p:nvPr/>
        </p:nvSpPr>
        <p:spPr>
          <a:xfrm>
            <a:off x="8217858" y="2380626"/>
            <a:ext cx="2039018" cy="345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25CEABA-9788-4E1B-8113-949E61350C4E}"/>
              </a:ext>
            </a:extLst>
          </p:cNvPr>
          <p:cNvSpPr txBox="1"/>
          <p:nvPr/>
        </p:nvSpPr>
        <p:spPr>
          <a:xfrm>
            <a:off x="6348681" y="2387980"/>
            <a:ext cx="1878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Date d’embauche</a:t>
            </a:r>
          </a:p>
          <a:p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4502E7-415C-41E1-9827-20B32DAA4787}"/>
              </a:ext>
            </a:extLst>
          </p:cNvPr>
          <p:cNvSpPr/>
          <p:nvPr/>
        </p:nvSpPr>
        <p:spPr>
          <a:xfrm>
            <a:off x="8118332" y="2952723"/>
            <a:ext cx="2039018" cy="345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4D944CD-2B00-4B46-9E90-38997445FCC2}"/>
              </a:ext>
            </a:extLst>
          </p:cNvPr>
          <p:cNvSpPr txBox="1"/>
          <p:nvPr/>
        </p:nvSpPr>
        <p:spPr>
          <a:xfrm>
            <a:off x="6249155" y="2960077"/>
            <a:ext cx="1878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Adresse</a:t>
            </a:r>
          </a:p>
          <a:p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07ECB3-4FD6-481C-BDF5-9D2434A19F7D}"/>
              </a:ext>
            </a:extLst>
          </p:cNvPr>
          <p:cNvSpPr/>
          <p:nvPr/>
        </p:nvSpPr>
        <p:spPr>
          <a:xfrm>
            <a:off x="8118332" y="3530952"/>
            <a:ext cx="2039018" cy="345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D3F0760-CB21-4A9A-B824-A242A40F6E4C}"/>
              </a:ext>
            </a:extLst>
          </p:cNvPr>
          <p:cNvSpPr txBox="1"/>
          <p:nvPr/>
        </p:nvSpPr>
        <p:spPr>
          <a:xfrm>
            <a:off x="6249155" y="3538306"/>
            <a:ext cx="1878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CP</a:t>
            </a:r>
          </a:p>
          <a:p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0A1880D-7EEE-4A15-97C4-50CF7956648C}"/>
              </a:ext>
            </a:extLst>
          </p:cNvPr>
          <p:cNvSpPr/>
          <p:nvPr/>
        </p:nvSpPr>
        <p:spPr>
          <a:xfrm>
            <a:off x="8108725" y="4034532"/>
            <a:ext cx="2039018" cy="345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B5D21D2-568D-4999-806F-ABF93F748086}"/>
              </a:ext>
            </a:extLst>
          </p:cNvPr>
          <p:cNvSpPr txBox="1"/>
          <p:nvPr/>
        </p:nvSpPr>
        <p:spPr>
          <a:xfrm>
            <a:off x="6239548" y="4041886"/>
            <a:ext cx="1878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Ville</a:t>
            </a:r>
          </a:p>
          <a:p>
            <a:endParaRPr lang="fr-FR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ED4E546-EBDB-4CE8-BEDD-57D27B5C0317}"/>
              </a:ext>
            </a:extLst>
          </p:cNvPr>
          <p:cNvSpPr txBox="1"/>
          <p:nvPr/>
        </p:nvSpPr>
        <p:spPr>
          <a:xfrm>
            <a:off x="2474043" y="6320807"/>
            <a:ext cx="2658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BtPersonnelAjout</a:t>
            </a:r>
            <a:endParaRPr lang="fr-FR" dirty="0"/>
          </a:p>
        </p:txBody>
      </p:sp>
      <p:sp>
        <p:nvSpPr>
          <p:cNvPr id="28" name="Cercle : creux 27">
            <a:extLst>
              <a:ext uri="{FF2B5EF4-FFF2-40B4-BE49-F238E27FC236}">
                <a16:creationId xmlns:a16="http://schemas.microsoft.com/office/drawing/2014/main" id="{E17BA1C4-295F-4E91-9C2E-FF9BE86DABD3}"/>
              </a:ext>
            </a:extLst>
          </p:cNvPr>
          <p:cNvSpPr/>
          <p:nvPr/>
        </p:nvSpPr>
        <p:spPr>
          <a:xfrm>
            <a:off x="259473" y="5628499"/>
            <a:ext cx="704675" cy="692308"/>
          </a:xfrm>
          <a:prstGeom prst="donu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1E7CBBE-B112-4E8C-BE2D-FE711164E2AB}"/>
              </a:ext>
            </a:extLst>
          </p:cNvPr>
          <p:cNvSpPr txBox="1"/>
          <p:nvPr/>
        </p:nvSpPr>
        <p:spPr>
          <a:xfrm>
            <a:off x="291037" y="6444126"/>
            <a:ext cx="1935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personnelAjout.ui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0539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B38E23-7A07-4F79-B638-B9BA483A8BEB}"/>
              </a:ext>
            </a:extLst>
          </p:cNvPr>
          <p:cNvSpPr/>
          <p:nvPr/>
        </p:nvSpPr>
        <p:spPr>
          <a:xfrm>
            <a:off x="945201" y="881943"/>
            <a:ext cx="2172929" cy="45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7E9EBD-165D-4AB2-BECD-C77CBAF7467D}"/>
              </a:ext>
            </a:extLst>
          </p:cNvPr>
          <p:cNvSpPr/>
          <p:nvPr/>
        </p:nvSpPr>
        <p:spPr>
          <a:xfrm>
            <a:off x="2750225" y="881941"/>
            <a:ext cx="367905" cy="4523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riangle isocèle 8">
            <a:extLst>
              <a:ext uri="{FF2B5EF4-FFF2-40B4-BE49-F238E27FC236}">
                <a16:creationId xmlns:a16="http://schemas.microsoft.com/office/drawing/2014/main" id="{E5DE67B9-05A9-4EEA-AD68-E3D4576608D7}"/>
              </a:ext>
            </a:extLst>
          </p:cNvPr>
          <p:cNvSpPr/>
          <p:nvPr/>
        </p:nvSpPr>
        <p:spPr>
          <a:xfrm rot="10800000">
            <a:off x="2817244" y="1035793"/>
            <a:ext cx="233865" cy="20994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295F576-AE5E-47C9-BCAD-A6AF54B956E5}"/>
              </a:ext>
            </a:extLst>
          </p:cNvPr>
          <p:cNvSpPr txBox="1"/>
          <p:nvPr/>
        </p:nvSpPr>
        <p:spPr>
          <a:xfrm>
            <a:off x="945201" y="251019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1. Choix des domaines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538DFB-56B7-449E-861F-9BD50C8BDD5D}"/>
              </a:ext>
            </a:extLst>
          </p:cNvPr>
          <p:cNvSpPr/>
          <p:nvPr/>
        </p:nvSpPr>
        <p:spPr>
          <a:xfrm>
            <a:off x="945201" y="881940"/>
            <a:ext cx="1805024" cy="45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Personnel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F267FE-D770-4F53-9D70-AAC7B026FF3F}"/>
              </a:ext>
            </a:extLst>
          </p:cNvPr>
          <p:cNvSpPr/>
          <p:nvPr/>
        </p:nvSpPr>
        <p:spPr>
          <a:xfrm>
            <a:off x="945201" y="2896585"/>
            <a:ext cx="2172929" cy="45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E43462-55D6-4F04-B441-87B37936E5E5}"/>
              </a:ext>
            </a:extLst>
          </p:cNvPr>
          <p:cNvSpPr/>
          <p:nvPr/>
        </p:nvSpPr>
        <p:spPr>
          <a:xfrm>
            <a:off x="2750225" y="2896583"/>
            <a:ext cx="367905" cy="4523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C8E34B2F-0FD5-4F0B-9C45-7EF38961582A}"/>
              </a:ext>
            </a:extLst>
          </p:cNvPr>
          <p:cNvSpPr/>
          <p:nvPr/>
        </p:nvSpPr>
        <p:spPr>
          <a:xfrm rot="10800000">
            <a:off x="2817244" y="3050435"/>
            <a:ext cx="233865" cy="20994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82A951F-0071-4882-B574-4DE365FF3377}"/>
              </a:ext>
            </a:extLst>
          </p:cNvPr>
          <p:cNvSpPr txBox="1"/>
          <p:nvPr/>
        </p:nvSpPr>
        <p:spPr>
          <a:xfrm>
            <a:off x="663331" y="2275762"/>
            <a:ext cx="302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2. Choix de ce qu’on veut faire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B6F9B2-FD36-4022-BEDD-7C04739AE290}"/>
              </a:ext>
            </a:extLst>
          </p:cNvPr>
          <p:cNvSpPr/>
          <p:nvPr/>
        </p:nvSpPr>
        <p:spPr>
          <a:xfrm>
            <a:off x="945201" y="2896582"/>
            <a:ext cx="1805021" cy="4568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Modifier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CF0AF8-025C-4987-AF7B-B068C97C1E7E}"/>
              </a:ext>
            </a:extLst>
          </p:cNvPr>
          <p:cNvSpPr/>
          <p:nvPr/>
        </p:nvSpPr>
        <p:spPr>
          <a:xfrm>
            <a:off x="2721705" y="4059291"/>
            <a:ext cx="1329892" cy="345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22A2B7A-227A-4EB9-8B95-D2D6653E01D4}"/>
              </a:ext>
            </a:extLst>
          </p:cNvPr>
          <p:cNvSpPr txBox="1"/>
          <p:nvPr/>
        </p:nvSpPr>
        <p:spPr>
          <a:xfrm>
            <a:off x="679587" y="3585577"/>
            <a:ext cx="2218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3. Choix du personnel</a:t>
            </a:r>
          </a:p>
          <a:p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1DBE301-8384-4C6F-9E6C-E3095EC3EA09}"/>
              </a:ext>
            </a:extLst>
          </p:cNvPr>
          <p:cNvSpPr txBox="1"/>
          <p:nvPr/>
        </p:nvSpPr>
        <p:spPr>
          <a:xfrm>
            <a:off x="900574" y="4061262"/>
            <a:ext cx="139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Personnel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B990C0-8883-48DA-8830-E51DB2350457}"/>
              </a:ext>
            </a:extLst>
          </p:cNvPr>
          <p:cNvSpPr/>
          <p:nvPr/>
        </p:nvSpPr>
        <p:spPr>
          <a:xfrm>
            <a:off x="8427351" y="770899"/>
            <a:ext cx="1329892" cy="345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EAF87E9-6010-4AC6-A016-F7819D4CD1C6}"/>
              </a:ext>
            </a:extLst>
          </p:cNvPr>
          <p:cNvSpPr txBox="1"/>
          <p:nvPr/>
        </p:nvSpPr>
        <p:spPr>
          <a:xfrm>
            <a:off x="6385233" y="297185"/>
            <a:ext cx="97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3. </a:t>
            </a:r>
            <a:r>
              <a:rPr lang="fr-FR" dirty="0" err="1"/>
              <a:t>Modif</a:t>
            </a:r>
            <a:endParaRPr lang="fr-FR" dirty="0"/>
          </a:p>
          <a:p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31DC899-06F7-42FD-AE8A-C8D90F1ED371}"/>
              </a:ext>
            </a:extLst>
          </p:cNvPr>
          <p:cNvSpPr txBox="1"/>
          <p:nvPr/>
        </p:nvSpPr>
        <p:spPr>
          <a:xfrm>
            <a:off x="6606220" y="772870"/>
            <a:ext cx="139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426D55-F0B2-4E36-8F8F-1CCA39145082}"/>
              </a:ext>
            </a:extLst>
          </p:cNvPr>
          <p:cNvSpPr/>
          <p:nvPr/>
        </p:nvSpPr>
        <p:spPr>
          <a:xfrm>
            <a:off x="8339326" y="1287599"/>
            <a:ext cx="2039018" cy="345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9808F5B-476C-4838-AA4B-FABAEAF6A1C2}"/>
              </a:ext>
            </a:extLst>
          </p:cNvPr>
          <p:cNvSpPr txBox="1"/>
          <p:nvPr/>
        </p:nvSpPr>
        <p:spPr>
          <a:xfrm>
            <a:off x="6478147" y="1272585"/>
            <a:ext cx="1878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Prénom</a:t>
            </a:r>
          </a:p>
          <a:p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5CC3B6-AD7E-40F2-9CC6-50A2CE4E79D3}"/>
              </a:ext>
            </a:extLst>
          </p:cNvPr>
          <p:cNvSpPr/>
          <p:nvPr/>
        </p:nvSpPr>
        <p:spPr>
          <a:xfrm>
            <a:off x="8227465" y="1837027"/>
            <a:ext cx="2039018" cy="345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8C4FD8E-0D98-4140-9EDF-46A5FC061E61}"/>
              </a:ext>
            </a:extLst>
          </p:cNvPr>
          <p:cNvSpPr txBox="1"/>
          <p:nvPr/>
        </p:nvSpPr>
        <p:spPr>
          <a:xfrm>
            <a:off x="6366286" y="1822013"/>
            <a:ext cx="1878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Supérieur</a:t>
            </a:r>
          </a:p>
          <a:p>
            <a:endParaRPr lang="fr-FR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8A95FF-D84B-4B33-91E4-08F1BB490E46}"/>
              </a:ext>
            </a:extLst>
          </p:cNvPr>
          <p:cNvSpPr/>
          <p:nvPr/>
        </p:nvSpPr>
        <p:spPr>
          <a:xfrm>
            <a:off x="8217858" y="2380626"/>
            <a:ext cx="2039018" cy="345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F4948EB-8E35-40AE-BA83-0D26CE4E94D1}"/>
              </a:ext>
            </a:extLst>
          </p:cNvPr>
          <p:cNvSpPr txBox="1"/>
          <p:nvPr/>
        </p:nvSpPr>
        <p:spPr>
          <a:xfrm>
            <a:off x="6348681" y="2387980"/>
            <a:ext cx="1878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Date d’embauche</a:t>
            </a:r>
          </a:p>
          <a:p>
            <a:endParaRPr lang="fr-FR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1FDE6C1-E958-48AE-AC09-2F850F91B1A4}"/>
              </a:ext>
            </a:extLst>
          </p:cNvPr>
          <p:cNvSpPr/>
          <p:nvPr/>
        </p:nvSpPr>
        <p:spPr>
          <a:xfrm>
            <a:off x="8118332" y="2952723"/>
            <a:ext cx="2039018" cy="345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97C3ADFA-071A-47AD-92CE-83A95EEA0D67}"/>
              </a:ext>
            </a:extLst>
          </p:cNvPr>
          <p:cNvSpPr txBox="1"/>
          <p:nvPr/>
        </p:nvSpPr>
        <p:spPr>
          <a:xfrm>
            <a:off x="6249155" y="2960077"/>
            <a:ext cx="1878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Adresse</a:t>
            </a:r>
          </a:p>
          <a:p>
            <a:endParaRPr lang="fr-FR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A3AFB16-D323-4902-98EF-B3FF742E7780}"/>
              </a:ext>
            </a:extLst>
          </p:cNvPr>
          <p:cNvSpPr/>
          <p:nvPr/>
        </p:nvSpPr>
        <p:spPr>
          <a:xfrm>
            <a:off x="8137546" y="3538306"/>
            <a:ext cx="2039018" cy="345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58F433AD-72D0-43D3-9A7A-FE355A91116D}"/>
              </a:ext>
            </a:extLst>
          </p:cNvPr>
          <p:cNvSpPr txBox="1"/>
          <p:nvPr/>
        </p:nvSpPr>
        <p:spPr>
          <a:xfrm>
            <a:off x="6249155" y="3538306"/>
            <a:ext cx="1878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CP</a:t>
            </a:r>
          </a:p>
          <a:p>
            <a:endParaRPr lang="fr-FR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828CC19-622D-428C-B251-56C6F25252FF}"/>
              </a:ext>
            </a:extLst>
          </p:cNvPr>
          <p:cNvSpPr/>
          <p:nvPr/>
        </p:nvSpPr>
        <p:spPr>
          <a:xfrm>
            <a:off x="8108725" y="4034532"/>
            <a:ext cx="2039018" cy="345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498B3890-70D9-4CCE-AEB1-8AE5B62CE667}"/>
              </a:ext>
            </a:extLst>
          </p:cNvPr>
          <p:cNvSpPr txBox="1"/>
          <p:nvPr/>
        </p:nvSpPr>
        <p:spPr>
          <a:xfrm>
            <a:off x="6239548" y="4041886"/>
            <a:ext cx="1878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Ville</a:t>
            </a:r>
          </a:p>
          <a:p>
            <a:endParaRPr lang="fr-FR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7A955B05-DB9B-4255-A7D3-E1175481AB01}"/>
              </a:ext>
            </a:extLst>
          </p:cNvPr>
          <p:cNvSpPr txBox="1"/>
          <p:nvPr/>
        </p:nvSpPr>
        <p:spPr>
          <a:xfrm>
            <a:off x="2474043" y="6320807"/>
            <a:ext cx="31155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BtPersonnelModif</a:t>
            </a:r>
            <a:endParaRPr lang="fr-FR" dirty="0"/>
          </a:p>
        </p:txBody>
      </p:sp>
      <p:sp>
        <p:nvSpPr>
          <p:cNvPr id="40" name="Cercle : creux 39">
            <a:extLst>
              <a:ext uri="{FF2B5EF4-FFF2-40B4-BE49-F238E27FC236}">
                <a16:creationId xmlns:a16="http://schemas.microsoft.com/office/drawing/2014/main" id="{372A60C7-65BB-4B31-9DA5-FE21BAD07709}"/>
              </a:ext>
            </a:extLst>
          </p:cNvPr>
          <p:cNvSpPr/>
          <p:nvPr/>
        </p:nvSpPr>
        <p:spPr>
          <a:xfrm>
            <a:off x="259473" y="5628499"/>
            <a:ext cx="704675" cy="692308"/>
          </a:xfrm>
          <a:prstGeom prst="donu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FA889A1B-62BD-4507-881C-81225811748D}"/>
              </a:ext>
            </a:extLst>
          </p:cNvPr>
          <p:cNvSpPr txBox="1"/>
          <p:nvPr/>
        </p:nvSpPr>
        <p:spPr>
          <a:xfrm>
            <a:off x="291037" y="6444126"/>
            <a:ext cx="2606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personnelModif.ui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0976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B38E23-7A07-4F79-B638-B9BA483A8BEB}"/>
              </a:ext>
            </a:extLst>
          </p:cNvPr>
          <p:cNvSpPr/>
          <p:nvPr/>
        </p:nvSpPr>
        <p:spPr>
          <a:xfrm>
            <a:off x="945201" y="881943"/>
            <a:ext cx="2172929" cy="45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7E9EBD-165D-4AB2-BECD-C77CBAF7467D}"/>
              </a:ext>
            </a:extLst>
          </p:cNvPr>
          <p:cNvSpPr/>
          <p:nvPr/>
        </p:nvSpPr>
        <p:spPr>
          <a:xfrm>
            <a:off x="2750225" y="881941"/>
            <a:ext cx="367905" cy="4523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riangle isocèle 8">
            <a:extLst>
              <a:ext uri="{FF2B5EF4-FFF2-40B4-BE49-F238E27FC236}">
                <a16:creationId xmlns:a16="http://schemas.microsoft.com/office/drawing/2014/main" id="{E5DE67B9-05A9-4EEA-AD68-E3D4576608D7}"/>
              </a:ext>
            </a:extLst>
          </p:cNvPr>
          <p:cNvSpPr/>
          <p:nvPr/>
        </p:nvSpPr>
        <p:spPr>
          <a:xfrm rot="10800000">
            <a:off x="2817244" y="1035793"/>
            <a:ext cx="233865" cy="20994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295F576-AE5E-47C9-BCAD-A6AF54B956E5}"/>
              </a:ext>
            </a:extLst>
          </p:cNvPr>
          <p:cNvSpPr txBox="1"/>
          <p:nvPr/>
        </p:nvSpPr>
        <p:spPr>
          <a:xfrm>
            <a:off x="945201" y="251019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1. Choix des domaines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538DFB-56B7-449E-861F-9BD50C8BDD5D}"/>
              </a:ext>
            </a:extLst>
          </p:cNvPr>
          <p:cNvSpPr/>
          <p:nvPr/>
        </p:nvSpPr>
        <p:spPr>
          <a:xfrm>
            <a:off x="945201" y="881940"/>
            <a:ext cx="1805024" cy="45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Personnel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C9F764-8FA5-469D-B2AE-AB08ACA48FFD}"/>
              </a:ext>
            </a:extLst>
          </p:cNvPr>
          <p:cNvSpPr/>
          <p:nvPr/>
        </p:nvSpPr>
        <p:spPr>
          <a:xfrm>
            <a:off x="945201" y="2896585"/>
            <a:ext cx="2172929" cy="45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8FAF1C-3223-4BA3-B986-A8F9BF233756}"/>
              </a:ext>
            </a:extLst>
          </p:cNvPr>
          <p:cNvSpPr/>
          <p:nvPr/>
        </p:nvSpPr>
        <p:spPr>
          <a:xfrm>
            <a:off x="2750225" y="2896583"/>
            <a:ext cx="367905" cy="4523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0A280BA5-D45C-4384-B285-4F0042CC15B6}"/>
              </a:ext>
            </a:extLst>
          </p:cNvPr>
          <p:cNvSpPr/>
          <p:nvPr/>
        </p:nvSpPr>
        <p:spPr>
          <a:xfrm rot="10800000">
            <a:off x="2817244" y="3050435"/>
            <a:ext cx="233865" cy="20994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04F4DC9-C0C0-4A75-9397-84B91DA4B761}"/>
              </a:ext>
            </a:extLst>
          </p:cNvPr>
          <p:cNvSpPr txBox="1"/>
          <p:nvPr/>
        </p:nvSpPr>
        <p:spPr>
          <a:xfrm>
            <a:off x="663331" y="2275762"/>
            <a:ext cx="302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2. Choix de ce qu’on veut faire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C6E07C-8E2B-4465-BDD2-541AB9E14EB4}"/>
              </a:ext>
            </a:extLst>
          </p:cNvPr>
          <p:cNvSpPr/>
          <p:nvPr/>
        </p:nvSpPr>
        <p:spPr>
          <a:xfrm>
            <a:off x="945201" y="2896582"/>
            <a:ext cx="1805021" cy="4568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Supprimer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9FD8FF-8167-4E7B-9BB1-0543926F0F36}"/>
              </a:ext>
            </a:extLst>
          </p:cNvPr>
          <p:cNvSpPr/>
          <p:nvPr/>
        </p:nvSpPr>
        <p:spPr>
          <a:xfrm>
            <a:off x="1892780" y="3946685"/>
            <a:ext cx="1329892" cy="345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FF36C29-264B-49AA-889C-C20C54BB2418}"/>
              </a:ext>
            </a:extLst>
          </p:cNvPr>
          <p:cNvSpPr txBox="1"/>
          <p:nvPr/>
        </p:nvSpPr>
        <p:spPr>
          <a:xfrm>
            <a:off x="687431" y="3445669"/>
            <a:ext cx="963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3. Suppr</a:t>
            </a:r>
          </a:p>
          <a:p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566F5E22-0278-48DE-8CD7-5EC475154362}"/>
              </a:ext>
            </a:extLst>
          </p:cNvPr>
          <p:cNvSpPr txBox="1"/>
          <p:nvPr/>
        </p:nvSpPr>
        <p:spPr>
          <a:xfrm>
            <a:off x="556621" y="3943712"/>
            <a:ext cx="217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Personnel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DBC834B-EC48-4AFE-AAD7-533F6A90062F}"/>
              </a:ext>
            </a:extLst>
          </p:cNvPr>
          <p:cNvSpPr txBox="1"/>
          <p:nvPr/>
        </p:nvSpPr>
        <p:spPr>
          <a:xfrm>
            <a:off x="1091446" y="4356091"/>
            <a:ext cx="851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4. Verif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4FFE6E-7705-4F1B-9E18-3E907AE8562D}"/>
              </a:ext>
            </a:extLst>
          </p:cNvPr>
          <p:cNvSpPr/>
          <p:nvPr/>
        </p:nvSpPr>
        <p:spPr>
          <a:xfrm>
            <a:off x="1501356" y="5251019"/>
            <a:ext cx="1329892" cy="345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Oui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97AF83-3F48-4229-8875-CA2F03C0363D}"/>
              </a:ext>
            </a:extLst>
          </p:cNvPr>
          <p:cNvSpPr txBox="1"/>
          <p:nvPr/>
        </p:nvSpPr>
        <p:spPr>
          <a:xfrm>
            <a:off x="1325389" y="4907925"/>
            <a:ext cx="419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Etes</a:t>
            </a:r>
            <a:r>
              <a:rPr lang="fr-FR" dirty="0"/>
              <a:t> vous sur de vouloir supprimer ?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B781170-EB6E-47DC-856B-6272D682DDD2}"/>
              </a:ext>
            </a:extLst>
          </p:cNvPr>
          <p:cNvSpPr/>
          <p:nvPr/>
        </p:nvSpPr>
        <p:spPr>
          <a:xfrm>
            <a:off x="3087222" y="5245835"/>
            <a:ext cx="1329892" cy="345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Non</a:t>
            </a:r>
            <a:endParaRPr lang="fr-FR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4EA17B1-5D6A-4DAA-B900-FD0AF9B18D99}"/>
              </a:ext>
            </a:extLst>
          </p:cNvPr>
          <p:cNvSpPr txBox="1"/>
          <p:nvPr/>
        </p:nvSpPr>
        <p:spPr>
          <a:xfrm>
            <a:off x="5502070" y="342815"/>
            <a:ext cx="5186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 cet employé était supérieur de d’autres personnes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0C7730DF-9475-4814-AC49-3A4036E84295}"/>
              </a:ext>
            </a:extLst>
          </p:cNvPr>
          <p:cNvSpPr txBox="1"/>
          <p:nvPr/>
        </p:nvSpPr>
        <p:spPr>
          <a:xfrm>
            <a:off x="6030086" y="2053766"/>
            <a:ext cx="5110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Entrez l’ID du nouveau supérieur.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58AFC1E-B1AE-4C8F-B75B-273CA15D03E6}"/>
              </a:ext>
            </a:extLst>
          </p:cNvPr>
          <p:cNvSpPr/>
          <p:nvPr/>
        </p:nvSpPr>
        <p:spPr>
          <a:xfrm>
            <a:off x="7920582" y="2705202"/>
            <a:ext cx="1329892" cy="345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1DCEE1DF-C39E-4B01-BEED-2AED9967B4F3}"/>
              </a:ext>
            </a:extLst>
          </p:cNvPr>
          <p:cNvSpPr txBox="1"/>
          <p:nvPr/>
        </p:nvSpPr>
        <p:spPr>
          <a:xfrm>
            <a:off x="5747654" y="2729531"/>
            <a:ext cx="217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Personnel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AE67DC1-FAEB-44CF-8C35-8C70FB5D15A7}"/>
              </a:ext>
            </a:extLst>
          </p:cNvPr>
          <p:cNvSpPr txBox="1"/>
          <p:nvPr/>
        </p:nvSpPr>
        <p:spPr>
          <a:xfrm>
            <a:off x="2102419" y="6422315"/>
            <a:ext cx="2510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BtPersonnelSuppr</a:t>
            </a:r>
            <a:endParaRPr lang="fr-FR" dirty="0"/>
          </a:p>
        </p:txBody>
      </p:sp>
      <p:sp>
        <p:nvSpPr>
          <p:cNvPr id="24" name="Cercle : creux 23">
            <a:extLst>
              <a:ext uri="{FF2B5EF4-FFF2-40B4-BE49-F238E27FC236}">
                <a16:creationId xmlns:a16="http://schemas.microsoft.com/office/drawing/2014/main" id="{E64FEA39-6FD7-4EC0-A1CF-C5A87B96C17D}"/>
              </a:ext>
            </a:extLst>
          </p:cNvPr>
          <p:cNvSpPr/>
          <p:nvPr/>
        </p:nvSpPr>
        <p:spPr>
          <a:xfrm>
            <a:off x="259473" y="5628499"/>
            <a:ext cx="704675" cy="692308"/>
          </a:xfrm>
          <a:prstGeom prst="donu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E88347A-CCBF-45AA-8A75-78B459E107E9}"/>
              </a:ext>
            </a:extLst>
          </p:cNvPr>
          <p:cNvSpPr txBox="1"/>
          <p:nvPr/>
        </p:nvSpPr>
        <p:spPr>
          <a:xfrm>
            <a:off x="291037" y="6444126"/>
            <a:ext cx="20687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personnelSuppr.ui</a:t>
            </a:r>
            <a:endParaRPr lang="fr-FR" dirty="0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0912C288-0F26-4E84-AF83-0BF118B65B10}"/>
              </a:ext>
            </a:extLst>
          </p:cNvPr>
          <p:cNvCxnSpPr/>
          <p:nvPr/>
        </p:nvCxnSpPr>
        <p:spPr>
          <a:xfrm>
            <a:off x="4955458" y="-80080"/>
            <a:ext cx="0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60A8D8CB-45EB-47EA-9D97-114FC0DA6B39}"/>
              </a:ext>
            </a:extLst>
          </p:cNvPr>
          <p:cNvSpPr txBox="1"/>
          <p:nvPr/>
        </p:nvSpPr>
        <p:spPr>
          <a:xfrm>
            <a:off x="7968212" y="5522033"/>
            <a:ext cx="3707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BtPersonnelChangerSuperieur</a:t>
            </a:r>
            <a:endParaRPr lang="fr-FR" dirty="0"/>
          </a:p>
        </p:txBody>
      </p:sp>
      <p:sp>
        <p:nvSpPr>
          <p:cNvPr id="31" name="Cercle : creux 30">
            <a:extLst>
              <a:ext uri="{FF2B5EF4-FFF2-40B4-BE49-F238E27FC236}">
                <a16:creationId xmlns:a16="http://schemas.microsoft.com/office/drawing/2014/main" id="{FF1022DA-604B-4F1D-B405-D8C9F88B4EA9}"/>
              </a:ext>
            </a:extLst>
          </p:cNvPr>
          <p:cNvSpPr/>
          <p:nvPr/>
        </p:nvSpPr>
        <p:spPr>
          <a:xfrm>
            <a:off x="6382473" y="5465644"/>
            <a:ext cx="704675" cy="692308"/>
          </a:xfrm>
          <a:prstGeom prst="donu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BCA83F85-A7F5-4691-A0C3-68DADBC0BF85}"/>
              </a:ext>
            </a:extLst>
          </p:cNvPr>
          <p:cNvSpPr txBox="1"/>
          <p:nvPr/>
        </p:nvSpPr>
        <p:spPr>
          <a:xfrm>
            <a:off x="5226120" y="6136141"/>
            <a:ext cx="37070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personnelChangementSuperieur.ui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2372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B38E23-7A07-4F79-B638-B9BA483A8BEB}"/>
              </a:ext>
            </a:extLst>
          </p:cNvPr>
          <p:cNvSpPr/>
          <p:nvPr/>
        </p:nvSpPr>
        <p:spPr>
          <a:xfrm>
            <a:off x="945201" y="881943"/>
            <a:ext cx="2172929" cy="45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7E9EBD-165D-4AB2-BECD-C77CBAF7467D}"/>
              </a:ext>
            </a:extLst>
          </p:cNvPr>
          <p:cNvSpPr/>
          <p:nvPr/>
        </p:nvSpPr>
        <p:spPr>
          <a:xfrm>
            <a:off x="2750225" y="881941"/>
            <a:ext cx="367905" cy="4523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riangle isocèle 8">
            <a:extLst>
              <a:ext uri="{FF2B5EF4-FFF2-40B4-BE49-F238E27FC236}">
                <a16:creationId xmlns:a16="http://schemas.microsoft.com/office/drawing/2014/main" id="{E5DE67B9-05A9-4EEA-AD68-E3D4576608D7}"/>
              </a:ext>
            </a:extLst>
          </p:cNvPr>
          <p:cNvSpPr/>
          <p:nvPr/>
        </p:nvSpPr>
        <p:spPr>
          <a:xfrm rot="10800000">
            <a:off x="2817244" y="1035793"/>
            <a:ext cx="233865" cy="20994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295F576-AE5E-47C9-BCAD-A6AF54B956E5}"/>
              </a:ext>
            </a:extLst>
          </p:cNvPr>
          <p:cNvSpPr txBox="1"/>
          <p:nvPr/>
        </p:nvSpPr>
        <p:spPr>
          <a:xfrm>
            <a:off x="945201" y="251019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1. Choix des domaines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538DFB-56B7-449E-861F-9BD50C8BDD5D}"/>
              </a:ext>
            </a:extLst>
          </p:cNvPr>
          <p:cNvSpPr/>
          <p:nvPr/>
        </p:nvSpPr>
        <p:spPr>
          <a:xfrm>
            <a:off x="945201" y="881940"/>
            <a:ext cx="1805024" cy="45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Personnel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C9F764-8FA5-469D-B2AE-AB08ACA48FFD}"/>
              </a:ext>
            </a:extLst>
          </p:cNvPr>
          <p:cNvSpPr/>
          <p:nvPr/>
        </p:nvSpPr>
        <p:spPr>
          <a:xfrm>
            <a:off x="945201" y="2896585"/>
            <a:ext cx="2172929" cy="45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8FAF1C-3223-4BA3-B986-A8F9BF233756}"/>
              </a:ext>
            </a:extLst>
          </p:cNvPr>
          <p:cNvSpPr/>
          <p:nvPr/>
        </p:nvSpPr>
        <p:spPr>
          <a:xfrm>
            <a:off x="2750225" y="2896583"/>
            <a:ext cx="367905" cy="4523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0A280BA5-D45C-4384-B285-4F0042CC15B6}"/>
              </a:ext>
            </a:extLst>
          </p:cNvPr>
          <p:cNvSpPr/>
          <p:nvPr/>
        </p:nvSpPr>
        <p:spPr>
          <a:xfrm rot="10800000">
            <a:off x="2817244" y="3050435"/>
            <a:ext cx="233865" cy="20994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04F4DC9-C0C0-4A75-9397-84B91DA4B761}"/>
              </a:ext>
            </a:extLst>
          </p:cNvPr>
          <p:cNvSpPr txBox="1"/>
          <p:nvPr/>
        </p:nvSpPr>
        <p:spPr>
          <a:xfrm>
            <a:off x="663331" y="2275762"/>
            <a:ext cx="302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2. Choix de ce qu’on veut faire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C6E07C-8E2B-4465-BDD2-541AB9E14EB4}"/>
              </a:ext>
            </a:extLst>
          </p:cNvPr>
          <p:cNvSpPr/>
          <p:nvPr/>
        </p:nvSpPr>
        <p:spPr>
          <a:xfrm>
            <a:off x="945201" y="2896582"/>
            <a:ext cx="1805021" cy="4568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Afficher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9FD8FF-8167-4E7B-9BB1-0543926F0F36}"/>
              </a:ext>
            </a:extLst>
          </p:cNvPr>
          <p:cNvSpPr/>
          <p:nvPr/>
        </p:nvSpPr>
        <p:spPr>
          <a:xfrm>
            <a:off x="2705449" y="4592644"/>
            <a:ext cx="1329892" cy="345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FF36C29-264B-49AA-889C-C20C54BB2418}"/>
              </a:ext>
            </a:extLst>
          </p:cNvPr>
          <p:cNvSpPr txBox="1"/>
          <p:nvPr/>
        </p:nvSpPr>
        <p:spPr>
          <a:xfrm>
            <a:off x="663331" y="4118930"/>
            <a:ext cx="963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3. Suppr</a:t>
            </a:r>
          </a:p>
          <a:p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566F5E22-0278-48DE-8CD7-5EC475154362}"/>
              </a:ext>
            </a:extLst>
          </p:cNvPr>
          <p:cNvSpPr txBox="1"/>
          <p:nvPr/>
        </p:nvSpPr>
        <p:spPr>
          <a:xfrm>
            <a:off x="532521" y="4616973"/>
            <a:ext cx="217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Personnel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94BB58B-2C34-4CA1-B0DB-F08D79ECF65C}"/>
              </a:ext>
            </a:extLst>
          </p:cNvPr>
          <p:cNvSpPr txBox="1"/>
          <p:nvPr/>
        </p:nvSpPr>
        <p:spPr>
          <a:xfrm>
            <a:off x="6652727" y="2360645"/>
            <a:ext cx="3117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 on a le temps : afficher TOUT</a:t>
            </a:r>
          </a:p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590E472-C79F-4973-8440-030A9EB2EC94}"/>
              </a:ext>
            </a:extLst>
          </p:cNvPr>
          <p:cNvSpPr txBox="1"/>
          <p:nvPr/>
        </p:nvSpPr>
        <p:spPr>
          <a:xfrm>
            <a:off x="2474043" y="6320807"/>
            <a:ext cx="1935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BtClientAffi</a:t>
            </a:r>
            <a:endParaRPr lang="fr-FR" dirty="0"/>
          </a:p>
        </p:txBody>
      </p:sp>
      <p:sp>
        <p:nvSpPr>
          <p:cNvPr id="19" name="Cercle : creux 18">
            <a:extLst>
              <a:ext uri="{FF2B5EF4-FFF2-40B4-BE49-F238E27FC236}">
                <a16:creationId xmlns:a16="http://schemas.microsoft.com/office/drawing/2014/main" id="{484E4FA1-6B8F-4D36-988F-F8C7264451DA}"/>
              </a:ext>
            </a:extLst>
          </p:cNvPr>
          <p:cNvSpPr/>
          <p:nvPr/>
        </p:nvSpPr>
        <p:spPr>
          <a:xfrm>
            <a:off x="259473" y="5628499"/>
            <a:ext cx="704675" cy="692308"/>
          </a:xfrm>
          <a:prstGeom prst="donu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963DCCD-C3CE-4824-8C6D-6C8ECA57131C}"/>
              </a:ext>
            </a:extLst>
          </p:cNvPr>
          <p:cNvSpPr txBox="1"/>
          <p:nvPr/>
        </p:nvSpPr>
        <p:spPr>
          <a:xfrm>
            <a:off x="291037" y="6444126"/>
            <a:ext cx="14957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clientAffi.ui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1035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B38E23-7A07-4F79-B638-B9BA483A8BEB}"/>
              </a:ext>
            </a:extLst>
          </p:cNvPr>
          <p:cNvSpPr/>
          <p:nvPr/>
        </p:nvSpPr>
        <p:spPr>
          <a:xfrm>
            <a:off x="945201" y="881943"/>
            <a:ext cx="2172929" cy="45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7E9EBD-165D-4AB2-BECD-C77CBAF7467D}"/>
              </a:ext>
            </a:extLst>
          </p:cNvPr>
          <p:cNvSpPr/>
          <p:nvPr/>
        </p:nvSpPr>
        <p:spPr>
          <a:xfrm>
            <a:off x="2750225" y="881941"/>
            <a:ext cx="367905" cy="4523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riangle isocèle 8">
            <a:extLst>
              <a:ext uri="{FF2B5EF4-FFF2-40B4-BE49-F238E27FC236}">
                <a16:creationId xmlns:a16="http://schemas.microsoft.com/office/drawing/2014/main" id="{E5DE67B9-05A9-4EEA-AD68-E3D4576608D7}"/>
              </a:ext>
            </a:extLst>
          </p:cNvPr>
          <p:cNvSpPr/>
          <p:nvPr/>
        </p:nvSpPr>
        <p:spPr>
          <a:xfrm rot="10800000">
            <a:off x="2817244" y="1035793"/>
            <a:ext cx="233865" cy="20994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295F576-AE5E-47C9-BCAD-A6AF54B956E5}"/>
              </a:ext>
            </a:extLst>
          </p:cNvPr>
          <p:cNvSpPr txBox="1"/>
          <p:nvPr/>
        </p:nvSpPr>
        <p:spPr>
          <a:xfrm>
            <a:off x="945201" y="251019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1. Choix des domaines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538DFB-56B7-449E-861F-9BD50C8BDD5D}"/>
              </a:ext>
            </a:extLst>
          </p:cNvPr>
          <p:cNvSpPr/>
          <p:nvPr/>
        </p:nvSpPr>
        <p:spPr>
          <a:xfrm>
            <a:off x="945200" y="1499768"/>
            <a:ext cx="2172929" cy="170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Commandes</a:t>
            </a:r>
          </a:p>
          <a:p>
            <a:r>
              <a:rPr lang="fr-FR" dirty="0">
                <a:solidFill>
                  <a:schemeClr val="tx1"/>
                </a:solidFill>
              </a:rPr>
              <a:t>Stock</a:t>
            </a:r>
          </a:p>
          <a:p>
            <a:r>
              <a:rPr lang="fr-FR" dirty="0">
                <a:solidFill>
                  <a:schemeClr val="tx1"/>
                </a:solidFill>
              </a:rPr>
              <a:t>Client</a:t>
            </a:r>
          </a:p>
          <a:p>
            <a:r>
              <a:rPr lang="fr-FR" dirty="0">
                <a:solidFill>
                  <a:schemeClr val="tx1"/>
                </a:solidFill>
              </a:rPr>
              <a:t>Personnel</a:t>
            </a:r>
          </a:p>
          <a:p>
            <a:r>
              <a:rPr lang="fr-FR" dirty="0">
                <a:solidFill>
                  <a:schemeClr val="tx1"/>
                </a:solidFill>
              </a:rPr>
              <a:t>Statistiques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6F2D28-A8B4-43D7-A4A5-559A33E8B0D5}"/>
              </a:ext>
            </a:extLst>
          </p:cNvPr>
          <p:cNvSpPr/>
          <p:nvPr/>
        </p:nvSpPr>
        <p:spPr>
          <a:xfrm>
            <a:off x="8080310" y="648343"/>
            <a:ext cx="419878" cy="345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F0A40B7-F611-40C7-A235-482B27445908}"/>
              </a:ext>
            </a:extLst>
          </p:cNvPr>
          <p:cNvSpPr txBox="1"/>
          <p:nvPr/>
        </p:nvSpPr>
        <p:spPr>
          <a:xfrm>
            <a:off x="6439733" y="634212"/>
            <a:ext cx="164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 déconnecter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52DC883-9597-4928-80A3-7039DAA7071B}"/>
              </a:ext>
            </a:extLst>
          </p:cNvPr>
          <p:cNvSpPr txBox="1"/>
          <p:nvPr/>
        </p:nvSpPr>
        <p:spPr>
          <a:xfrm>
            <a:off x="587230" y="6065240"/>
            <a:ext cx="6713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Interface.ui</a:t>
            </a:r>
            <a:r>
              <a:rPr lang="fr-FR" dirty="0"/>
              <a:t> 	 </a:t>
            </a:r>
            <a:r>
              <a:rPr lang="fr-FR" dirty="0" err="1"/>
              <a:t>BtDomainesppVal</a:t>
            </a:r>
            <a:r>
              <a:rPr lang="fr-FR" dirty="0"/>
              <a:t>	 </a:t>
            </a:r>
            <a:r>
              <a:rPr lang="fr-FR" dirty="0" err="1"/>
              <a:t>BtDeco</a:t>
            </a:r>
            <a:endParaRPr lang="fr-FR" dirty="0"/>
          </a:p>
        </p:txBody>
      </p:sp>
      <p:sp>
        <p:nvSpPr>
          <p:cNvPr id="13" name="Cercle : creux 12">
            <a:extLst>
              <a:ext uri="{FF2B5EF4-FFF2-40B4-BE49-F238E27FC236}">
                <a16:creationId xmlns:a16="http://schemas.microsoft.com/office/drawing/2014/main" id="{206C22A7-EF38-418E-8F7A-5208757A4EAF}"/>
              </a:ext>
            </a:extLst>
          </p:cNvPr>
          <p:cNvSpPr/>
          <p:nvPr/>
        </p:nvSpPr>
        <p:spPr>
          <a:xfrm>
            <a:off x="813731" y="5468415"/>
            <a:ext cx="704675" cy="692308"/>
          </a:xfrm>
          <a:prstGeom prst="donu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269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B38E23-7A07-4F79-B638-B9BA483A8BEB}"/>
              </a:ext>
            </a:extLst>
          </p:cNvPr>
          <p:cNvSpPr/>
          <p:nvPr/>
        </p:nvSpPr>
        <p:spPr>
          <a:xfrm>
            <a:off x="945201" y="881943"/>
            <a:ext cx="2172929" cy="45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7E9EBD-165D-4AB2-BECD-C77CBAF7467D}"/>
              </a:ext>
            </a:extLst>
          </p:cNvPr>
          <p:cNvSpPr/>
          <p:nvPr/>
        </p:nvSpPr>
        <p:spPr>
          <a:xfrm>
            <a:off x="2750225" y="881941"/>
            <a:ext cx="367905" cy="4523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riangle isocèle 8">
            <a:extLst>
              <a:ext uri="{FF2B5EF4-FFF2-40B4-BE49-F238E27FC236}">
                <a16:creationId xmlns:a16="http://schemas.microsoft.com/office/drawing/2014/main" id="{E5DE67B9-05A9-4EEA-AD68-E3D4576608D7}"/>
              </a:ext>
            </a:extLst>
          </p:cNvPr>
          <p:cNvSpPr/>
          <p:nvPr/>
        </p:nvSpPr>
        <p:spPr>
          <a:xfrm rot="10800000">
            <a:off x="2817244" y="1035793"/>
            <a:ext cx="233865" cy="20994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295F576-AE5E-47C9-BCAD-A6AF54B956E5}"/>
              </a:ext>
            </a:extLst>
          </p:cNvPr>
          <p:cNvSpPr txBox="1"/>
          <p:nvPr/>
        </p:nvSpPr>
        <p:spPr>
          <a:xfrm>
            <a:off x="976002" y="427429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1. Choix des domaines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538DFB-56B7-449E-861F-9BD50C8BDD5D}"/>
              </a:ext>
            </a:extLst>
          </p:cNvPr>
          <p:cNvSpPr/>
          <p:nvPr/>
        </p:nvSpPr>
        <p:spPr>
          <a:xfrm>
            <a:off x="945201" y="881940"/>
            <a:ext cx="1805024" cy="45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Statistiques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F828799-5C56-48AA-A838-F14BC3BDBB3F}"/>
              </a:ext>
            </a:extLst>
          </p:cNvPr>
          <p:cNvSpPr txBox="1"/>
          <p:nvPr/>
        </p:nvSpPr>
        <p:spPr>
          <a:xfrm>
            <a:off x="945201" y="1812341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2. Choix des domaines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EE3FA09-D503-457C-8F02-6D91CF14067A}"/>
              </a:ext>
            </a:extLst>
          </p:cNvPr>
          <p:cNvSpPr/>
          <p:nvPr/>
        </p:nvSpPr>
        <p:spPr>
          <a:xfrm>
            <a:off x="945201" y="2526269"/>
            <a:ext cx="2172929" cy="45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21B58C3-2B72-4101-9989-D0F719721F04}"/>
              </a:ext>
            </a:extLst>
          </p:cNvPr>
          <p:cNvSpPr/>
          <p:nvPr/>
        </p:nvSpPr>
        <p:spPr>
          <a:xfrm>
            <a:off x="2750225" y="2526267"/>
            <a:ext cx="367905" cy="4523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Triangle isocèle 31">
            <a:extLst>
              <a:ext uri="{FF2B5EF4-FFF2-40B4-BE49-F238E27FC236}">
                <a16:creationId xmlns:a16="http://schemas.microsoft.com/office/drawing/2014/main" id="{C523BE30-E3E8-41F3-A358-BD34C442E70F}"/>
              </a:ext>
            </a:extLst>
          </p:cNvPr>
          <p:cNvSpPr/>
          <p:nvPr/>
        </p:nvSpPr>
        <p:spPr>
          <a:xfrm rot="10800000">
            <a:off x="2817244" y="2680119"/>
            <a:ext cx="233865" cy="20994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9099740-0834-448A-A7F0-38C1DF15B34E}"/>
              </a:ext>
            </a:extLst>
          </p:cNvPr>
          <p:cNvSpPr/>
          <p:nvPr/>
        </p:nvSpPr>
        <p:spPr>
          <a:xfrm>
            <a:off x="945201" y="3099452"/>
            <a:ext cx="10310232" cy="2534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Calculer le panier moyen (après remise)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Calculer le chiffre d’affaire sur un mois en particulier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Identifier les produits sous le seuil de réapprovisionnement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Calculer le montant total des achats pour un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Identifier les 10 articles les plus vendus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Identifier les 10 articles les moins vendus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Calculer la valeur commerciale du stock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Calculer la valeur d’achat du stock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Simuler des variations de valeurs commerciales pour en déduire la valeur du stock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4B4D3F4-26D3-4A6B-BCAA-C297B47F1BD3}"/>
              </a:ext>
            </a:extLst>
          </p:cNvPr>
          <p:cNvSpPr txBox="1"/>
          <p:nvPr/>
        </p:nvSpPr>
        <p:spPr>
          <a:xfrm>
            <a:off x="624065" y="6488668"/>
            <a:ext cx="172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statchoix.ui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E5F966A-5F8D-4816-83DC-955BAF2A1651}"/>
              </a:ext>
            </a:extLst>
          </p:cNvPr>
          <p:cNvSpPr txBox="1"/>
          <p:nvPr/>
        </p:nvSpPr>
        <p:spPr>
          <a:xfrm>
            <a:off x="1847713" y="6366653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BtStatVal</a:t>
            </a:r>
            <a:endParaRPr lang="fr-FR" dirty="0"/>
          </a:p>
        </p:txBody>
      </p:sp>
      <p:sp>
        <p:nvSpPr>
          <p:cNvPr id="16" name="Cercle : creux 15">
            <a:extLst>
              <a:ext uri="{FF2B5EF4-FFF2-40B4-BE49-F238E27FC236}">
                <a16:creationId xmlns:a16="http://schemas.microsoft.com/office/drawing/2014/main" id="{792E4134-D905-4B2C-A3B4-EDCB768329D1}"/>
              </a:ext>
            </a:extLst>
          </p:cNvPr>
          <p:cNvSpPr/>
          <p:nvPr/>
        </p:nvSpPr>
        <p:spPr>
          <a:xfrm>
            <a:off x="592863" y="5865620"/>
            <a:ext cx="704675" cy="692308"/>
          </a:xfrm>
          <a:prstGeom prst="donu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785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B38E23-7A07-4F79-B638-B9BA483A8BEB}"/>
              </a:ext>
            </a:extLst>
          </p:cNvPr>
          <p:cNvSpPr/>
          <p:nvPr/>
        </p:nvSpPr>
        <p:spPr>
          <a:xfrm>
            <a:off x="945201" y="881943"/>
            <a:ext cx="2172929" cy="45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7E9EBD-165D-4AB2-BECD-C77CBAF7467D}"/>
              </a:ext>
            </a:extLst>
          </p:cNvPr>
          <p:cNvSpPr/>
          <p:nvPr/>
        </p:nvSpPr>
        <p:spPr>
          <a:xfrm>
            <a:off x="2750225" y="881941"/>
            <a:ext cx="367905" cy="4523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riangle isocèle 8">
            <a:extLst>
              <a:ext uri="{FF2B5EF4-FFF2-40B4-BE49-F238E27FC236}">
                <a16:creationId xmlns:a16="http://schemas.microsoft.com/office/drawing/2014/main" id="{E5DE67B9-05A9-4EEA-AD68-E3D4576608D7}"/>
              </a:ext>
            </a:extLst>
          </p:cNvPr>
          <p:cNvSpPr/>
          <p:nvPr/>
        </p:nvSpPr>
        <p:spPr>
          <a:xfrm rot="10800000">
            <a:off x="2817244" y="1035793"/>
            <a:ext cx="233865" cy="20994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295F576-AE5E-47C9-BCAD-A6AF54B956E5}"/>
              </a:ext>
            </a:extLst>
          </p:cNvPr>
          <p:cNvSpPr txBox="1"/>
          <p:nvPr/>
        </p:nvSpPr>
        <p:spPr>
          <a:xfrm>
            <a:off x="976002" y="427429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1. Choix des domaines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538DFB-56B7-449E-861F-9BD50C8BDD5D}"/>
              </a:ext>
            </a:extLst>
          </p:cNvPr>
          <p:cNvSpPr/>
          <p:nvPr/>
        </p:nvSpPr>
        <p:spPr>
          <a:xfrm>
            <a:off x="945201" y="881940"/>
            <a:ext cx="1805024" cy="45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Statistiques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F828799-5C56-48AA-A838-F14BC3BDBB3F}"/>
              </a:ext>
            </a:extLst>
          </p:cNvPr>
          <p:cNvSpPr txBox="1"/>
          <p:nvPr/>
        </p:nvSpPr>
        <p:spPr>
          <a:xfrm>
            <a:off x="945201" y="1812341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2. Choix des domaines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21B58C3-2B72-4101-9989-D0F719721F04}"/>
              </a:ext>
            </a:extLst>
          </p:cNvPr>
          <p:cNvSpPr/>
          <p:nvPr/>
        </p:nvSpPr>
        <p:spPr>
          <a:xfrm>
            <a:off x="2750225" y="2526267"/>
            <a:ext cx="3488343" cy="4523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9099740-0834-448A-A7F0-38C1DF15B34E}"/>
              </a:ext>
            </a:extLst>
          </p:cNvPr>
          <p:cNvSpPr/>
          <p:nvPr/>
        </p:nvSpPr>
        <p:spPr>
          <a:xfrm>
            <a:off x="945201" y="3099452"/>
            <a:ext cx="6030786" cy="2534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Calculer le panier moyen (après remise)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Identifier les produits sous le seuil de réapprovisionnement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Identifier les 10 articles les plus vendus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Identifier les 10 articles les moins vendus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Calculer la valeur commerciale du stock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Calculer la valeur d’achat du stock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DD68406-58C3-4A27-8E06-98F3ABF3F68F}"/>
              </a:ext>
            </a:extLst>
          </p:cNvPr>
          <p:cNvSpPr txBox="1"/>
          <p:nvPr/>
        </p:nvSpPr>
        <p:spPr>
          <a:xfrm>
            <a:off x="2934176" y="2544843"/>
            <a:ext cx="1168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Table </a:t>
            </a:r>
            <a:r>
              <a:rPr lang="fr-FR" dirty="0" err="1"/>
              <a:t>view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D57CE04-D9FC-44C9-8831-339CAED3D84A}"/>
              </a:ext>
            </a:extLst>
          </p:cNvPr>
          <p:cNvSpPr txBox="1"/>
          <p:nvPr/>
        </p:nvSpPr>
        <p:spPr>
          <a:xfrm>
            <a:off x="1440902" y="5876573"/>
            <a:ext cx="14195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BtStatAffi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1EDE5DA-8EF5-48F7-B1A1-0081D6C1AF74}"/>
              </a:ext>
            </a:extLst>
          </p:cNvPr>
          <p:cNvSpPr txBox="1"/>
          <p:nvPr/>
        </p:nvSpPr>
        <p:spPr>
          <a:xfrm>
            <a:off x="1440902" y="6245905"/>
            <a:ext cx="1493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StatAffi.ui</a:t>
            </a:r>
            <a:endParaRPr lang="fr-FR" dirty="0"/>
          </a:p>
        </p:txBody>
      </p:sp>
      <p:sp>
        <p:nvSpPr>
          <p:cNvPr id="16" name="Cercle : creux 15">
            <a:extLst>
              <a:ext uri="{FF2B5EF4-FFF2-40B4-BE49-F238E27FC236}">
                <a16:creationId xmlns:a16="http://schemas.microsoft.com/office/drawing/2014/main" id="{EB7C6DA8-3AE9-4441-AA47-92A87B4CC7AF}"/>
              </a:ext>
            </a:extLst>
          </p:cNvPr>
          <p:cNvSpPr/>
          <p:nvPr/>
        </p:nvSpPr>
        <p:spPr>
          <a:xfrm>
            <a:off x="592863" y="5865620"/>
            <a:ext cx="704675" cy="692308"/>
          </a:xfrm>
          <a:prstGeom prst="donu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075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B38E23-7A07-4F79-B638-B9BA483A8BEB}"/>
              </a:ext>
            </a:extLst>
          </p:cNvPr>
          <p:cNvSpPr/>
          <p:nvPr/>
        </p:nvSpPr>
        <p:spPr>
          <a:xfrm>
            <a:off x="945201" y="881943"/>
            <a:ext cx="2172929" cy="45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7E9EBD-165D-4AB2-BECD-C77CBAF7467D}"/>
              </a:ext>
            </a:extLst>
          </p:cNvPr>
          <p:cNvSpPr/>
          <p:nvPr/>
        </p:nvSpPr>
        <p:spPr>
          <a:xfrm>
            <a:off x="2750225" y="881941"/>
            <a:ext cx="367905" cy="4523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riangle isocèle 8">
            <a:extLst>
              <a:ext uri="{FF2B5EF4-FFF2-40B4-BE49-F238E27FC236}">
                <a16:creationId xmlns:a16="http://schemas.microsoft.com/office/drawing/2014/main" id="{E5DE67B9-05A9-4EEA-AD68-E3D4576608D7}"/>
              </a:ext>
            </a:extLst>
          </p:cNvPr>
          <p:cNvSpPr/>
          <p:nvPr/>
        </p:nvSpPr>
        <p:spPr>
          <a:xfrm rot="10800000">
            <a:off x="2817244" y="1035793"/>
            <a:ext cx="233865" cy="20994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295F576-AE5E-47C9-BCAD-A6AF54B956E5}"/>
              </a:ext>
            </a:extLst>
          </p:cNvPr>
          <p:cNvSpPr txBox="1"/>
          <p:nvPr/>
        </p:nvSpPr>
        <p:spPr>
          <a:xfrm>
            <a:off x="945201" y="251019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1. Choix des domaines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538DFB-56B7-449E-861F-9BD50C8BDD5D}"/>
              </a:ext>
            </a:extLst>
          </p:cNvPr>
          <p:cNvSpPr/>
          <p:nvPr/>
        </p:nvSpPr>
        <p:spPr>
          <a:xfrm>
            <a:off x="945201" y="881940"/>
            <a:ext cx="1805024" cy="45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Statistiques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F828799-5C56-48AA-A838-F14BC3BDBB3F}"/>
              </a:ext>
            </a:extLst>
          </p:cNvPr>
          <p:cNvSpPr txBox="1"/>
          <p:nvPr/>
        </p:nvSpPr>
        <p:spPr>
          <a:xfrm>
            <a:off x="945201" y="1812341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2. Choix des domaines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EE3FA09-D503-457C-8F02-6D91CF14067A}"/>
              </a:ext>
            </a:extLst>
          </p:cNvPr>
          <p:cNvSpPr/>
          <p:nvPr/>
        </p:nvSpPr>
        <p:spPr>
          <a:xfrm>
            <a:off x="945201" y="2526269"/>
            <a:ext cx="5791501" cy="45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21B58C3-2B72-4101-9989-D0F719721F04}"/>
              </a:ext>
            </a:extLst>
          </p:cNvPr>
          <p:cNvSpPr/>
          <p:nvPr/>
        </p:nvSpPr>
        <p:spPr>
          <a:xfrm>
            <a:off x="6368797" y="2526269"/>
            <a:ext cx="367905" cy="4523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Triangle isocèle 31">
            <a:extLst>
              <a:ext uri="{FF2B5EF4-FFF2-40B4-BE49-F238E27FC236}">
                <a16:creationId xmlns:a16="http://schemas.microsoft.com/office/drawing/2014/main" id="{C523BE30-E3E8-41F3-A358-BD34C442E70F}"/>
              </a:ext>
            </a:extLst>
          </p:cNvPr>
          <p:cNvSpPr/>
          <p:nvPr/>
        </p:nvSpPr>
        <p:spPr>
          <a:xfrm rot="10800000">
            <a:off x="6435816" y="2680121"/>
            <a:ext cx="233865" cy="20994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9099740-0834-448A-A7F0-38C1DF15B34E}"/>
              </a:ext>
            </a:extLst>
          </p:cNvPr>
          <p:cNvSpPr/>
          <p:nvPr/>
        </p:nvSpPr>
        <p:spPr>
          <a:xfrm>
            <a:off x="945200" y="2526267"/>
            <a:ext cx="5423595" cy="45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Calculer le chiffre d’affaire sur un mois en particulier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F7EB280-4EEC-4FEF-9F37-58049209670C}"/>
              </a:ext>
            </a:extLst>
          </p:cNvPr>
          <p:cNvSpPr txBox="1"/>
          <p:nvPr/>
        </p:nvSpPr>
        <p:spPr>
          <a:xfrm>
            <a:off x="945200" y="3578937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3. Choix du mois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43515E-2B18-4C9D-BDF7-16C191AB2BDE}"/>
              </a:ext>
            </a:extLst>
          </p:cNvPr>
          <p:cNvSpPr/>
          <p:nvPr/>
        </p:nvSpPr>
        <p:spPr>
          <a:xfrm>
            <a:off x="1092080" y="4548042"/>
            <a:ext cx="939585" cy="452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Date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995C5B-CAF4-4849-A19E-EC5AB2B65B90}"/>
              </a:ext>
            </a:extLst>
          </p:cNvPr>
          <p:cNvSpPr/>
          <p:nvPr/>
        </p:nvSpPr>
        <p:spPr>
          <a:xfrm>
            <a:off x="2366563" y="4548042"/>
            <a:ext cx="1375014" cy="45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MM/AAAA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AFC115E-8F77-4ABB-A031-E587D1FC7F98}"/>
              </a:ext>
            </a:extLst>
          </p:cNvPr>
          <p:cNvSpPr txBox="1"/>
          <p:nvPr/>
        </p:nvSpPr>
        <p:spPr>
          <a:xfrm>
            <a:off x="270337" y="6136568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Statcalcmois.ui</a:t>
            </a:r>
            <a:r>
              <a:rPr lang="fr-FR" dirty="0"/>
              <a:t>	</a:t>
            </a:r>
            <a:r>
              <a:rPr lang="fr-FR" dirty="0" err="1"/>
              <a:t>BtStatCalcMois</a:t>
            </a:r>
            <a:endParaRPr lang="fr-FR" dirty="0"/>
          </a:p>
        </p:txBody>
      </p:sp>
      <p:sp>
        <p:nvSpPr>
          <p:cNvPr id="17" name="Cercle : creux 16">
            <a:extLst>
              <a:ext uri="{FF2B5EF4-FFF2-40B4-BE49-F238E27FC236}">
                <a16:creationId xmlns:a16="http://schemas.microsoft.com/office/drawing/2014/main" id="{F7B0F3C5-D06E-47C6-9219-9297EF15FFB5}"/>
              </a:ext>
            </a:extLst>
          </p:cNvPr>
          <p:cNvSpPr/>
          <p:nvPr/>
        </p:nvSpPr>
        <p:spPr>
          <a:xfrm>
            <a:off x="843148" y="5445496"/>
            <a:ext cx="704675" cy="692308"/>
          </a:xfrm>
          <a:prstGeom prst="donu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551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B38E23-7A07-4F79-B638-B9BA483A8BEB}"/>
              </a:ext>
            </a:extLst>
          </p:cNvPr>
          <p:cNvSpPr/>
          <p:nvPr/>
        </p:nvSpPr>
        <p:spPr>
          <a:xfrm>
            <a:off x="945201" y="881943"/>
            <a:ext cx="2172929" cy="45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7E9EBD-165D-4AB2-BECD-C77CBAF7467D}"/>
              </a:ext>
            </a:extLst>
          </p:cNvPr>
          <p:cNvSpPr/>
          <p:nvPr/>
        </p:nvSpPr>
        <p:spPr>
          <a:xfrm>
            <a:off x="2750225" y="881941"/>
            <a:ext cx="367905" cy="4523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riangle isocèle 8">
            <a:extLst>
              <a:ext uri="{FF2B5EF4-FFF2-40B4-BE49-F238E27FC236}">
                <a16:creationId xmlns:a16="http://schemas.microsoft.com/office/drawing/2014/main" id="{E5DE67B9-05A9-4EEA-AD68-E3D4576608D7}"/>
              </a:ext>
            </a:extLst>
          </p:cNvPr>
          <p:cNvSpPr/>
          <p:nvPr/>
        </p:nvSpPr>
        <p:spPr>
          <a:xfrm rot="10800000">
            <a:off x="2817244" y="1035793"/>
            <a:ext cx="233865" cy="20994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295F576-AE5E-47C9-BCAD-A6AF54B956E5}"/>
              </a:ext>
            </a:extLst>
          </p:cNvPr>
          <p:cNvSpPr txBox="1"/>
          <p:nvPr/>
        </p:nvSpPr>
        <p:spPr>
          <a:xfrm>
            <a:off x="945201" y="251019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1. Choix des domaines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538DFB-56B7-449E-861F-9BD50C8BDD5D}"/>
              </a:ext>
            </a:extLst>
          </p:cNvPr>
          <p:cNvSpPr/>
          <p:nvPr/>
        </p:nvSpPr>
        <p:spPr>
          <a:xfrm>
            <a:off x="945201" y="881940"/>
            <a:ext cx="1805024" cy="45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Statistiques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F828799-5C56-48AA-A838-F14BC3BDBB3F}"/>
              </a:ext>
            </a:extLst>
          </p:cNvPr>
          <p:cNvSpPr txBox="1"/>
          <p:nvPr/>
        </p:nvSpPr>
        <p:spPr>
          <a:xfrm>
            <a:off x="945201" y="1812341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2. Choix des domaines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EE3FA09-D503-457C-8F02-6D91CF14067A}"/>
              </a:ext>
            </a:extLst>
          </p:cNvPr>
          <p:cNvSpPr/>
          <p:nvPr/>
        </p:nvSpPr>
        <p:spPr>
          <a:xfrm>
            <a:off x="945201" y="2526269"/>
            <a:ext cx="5791501" cy="45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21B58C3-2B72-4101-9989-D0F719721F04}"/>
              </a:ext>
            </a:extLst>
          </p:cNvPr>
          <p:cNvSpPr/>
          <p:nvPr/>
        </p:nvSpPr>
        <p:spPr>
          <a:xfrm>
            <a:off x="6368797" y="2526269"/>
            <a:ext cx="367905" cy="4523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Triangle isocèle 31">
            <a:extLst>
              <a:ext uri="{FF2B5EF4-FFF2-40B4-BE49-F238E27FC236}">
                <a16:creationId xmlns:a16="http://schemas.microsoft.com/office/drawing/2014/main" id="{C523BE30-E3E8-41F3-A358-BD34C442E70F}"/>
              </a:ext>
            </a:extLst>
          </p:cNvPr>
          <p:cNvSpPr/>
          <p:nvPr/>
        </p:nvSpPr>
        <p:spPr>
          <a:xfrm rot="10800000">
            <a:off x="6435816" y="2680121"/>
            <a:ext cx="233865" cy="20994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9099740-0834-448A-A7F0-38C1DF15B34E}"/>
              </a:ext>
            </a:extLst>
          </p:cNvPr>
          <p:cNvSpPr/>
          <p:nvPr/>
        </p:nvSpPr>
        <p:spPr>
          <a:xfrm>
            <a:off x="945200" y="2526267"/>
            <a:ext cx="5423595" cy="45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Calculer le montant total des achats pour un client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F7EB280-4EEC-4FEF-9F37-58049209670C}"/>
              </a:ext>
            </a:extLst>
          </p:cNvPr>
          <p:cNvSpPr txBox="1"/>
          <p:nvPr/>
        </p:nvSpPr>
        <p:spPr>
          <a:xfrm>
            <a:off x="945200" y="3578937"/>
            <a:ext cx="1796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3. Choix du client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43515E-2B18-4C9D-BDF7-16C191AB2BDE}"/>
              </a:ext>
            </a:extLst>
          </p:cNvPr>
          <p:cNvSpPr/>
          <p:nvPr/>
        </p:nvSpPr>
        <p:spPr>
          <a:xfrm>
            <a:off x="1092080" y="4548042"/>
            <a:ext cx="939585" cy="452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995C5B-CAF4-4849-A19E-EC5AB2B65B90}"/>
              </a:ext>
            </a:extLst>
          </p:cNvPr>
          <p:cNvSpPr/>
          <p:nvPr/>
        </p:nvSpPr>
        <p:spPr>
          <a:xfrm>
            <a:off x="2366563" y="4548042"/>
            <a:ext cx="1375014" cy="45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427C06B-7F32-4259-A729-BB6FF7F87E55}"/>
              </a:ext>
            </a:extLst>
          </p:cNvPr>
          <p:cNvSpPr txBox="1"/>
          <p:nvPr/>
        </p:nvSpPr>
        <p:spPr>
          <a:xfrm>
            <a:off x="337358" y="6237649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BtStatCalcTotal</a:t>
            </a:r>
            <a:r>
              <a:rPr lang="fr-FR" dirty="0"/>
              <a:t>  	</a:t>
            </a:r>
            <a:r>
              <a:rPr lang="fr-FR" dirty="0" err="1"/>
              <a:t>statCalcTotal.ui</a:t>
            </a:r>
            <a:endParaRPr lang="fr-FR" dirty="0"/>
          </a:p>
        </p:txBody>
      </p:sp>
      <p:sp>
        <p:nvSpPr>
          <p:cNvPr id="17" name="Cercle : creux 16">
            <a:extLst>
              <a:ext uri="{FF2B5EF4-FFF2-40B4-BE49-F238E27FC236}">
                <a16:creationId xmlns:a16="http://schemas.microsoft.com/office/drawing/2014/main" id="{8C7CDBAE-EA93-425E-B563-708FF543C763}"/>
              </a:ext>
            </a:extLst>
          </p:cNvPr>
          <p:cNvSpPr/>
          <p:nvPr/>
        </p:nvSpPr>
        <p:spPr>
          <a:xfrm>
            <a:off x="857197" y="5497184"/>
            <a:ext cx="704675" cy="692308"/>
          </a:xfrm>
          <a:prstGeom prst="donu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57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C9099740-0834-448A-A7F0-38C1DF15B34E}"/>
              </a:ext>
            </a:extLst>
          </p:cNvPr>
          <p:cNvSpPr/>
          <p:nvPr/>
        </p:nvSpPr>
        <p:spPr>
          <a:xfrm>
            <a:off x="945200" y="2526267"/>
            <a:ext cx="5423595" cy="7527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Simuler des variations de valeurs commerciales pour en déduire la valeur du stock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B38E23-7A07-4F79-B638-B9BA483A8BEB}"/>
              </a:ext>
            </a:extLst>
          </p:cNvPr>
          <p:cNvSpPr/>
          <p:nvPr/>
        </p:nvSpPr>
        <p:spPr>
          <a:xfrm>
            <a:off x="945201" y="881943"/>
            <a:ext cx="2172929" cy="45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7E9EBD-165D-4AB2-BECD-C77CBAF7467D}"/>
              </a:ext>
            </a:extLst>
          </p:cNvPr>
          <p:cNvSpPr/>
          <p:nvPr/>
        </p:nvSpPr>
        <p:spPr>
          <a:xfrm>
            <a:off x="2750225" y="881941"/>
            <a:ext cx="367905" cy="4523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riangle isocèle 8">
            <a:extLst>
              <a:ext uri="{FF2B5EF4-FFF2-40B4-BE49-F238E27FC236}">
                <a16:creationId xmlns:a16="http://schemas.microsoft.com/office/drawing/2014/main" id="{E5DE67B9-05A9-4EEA-AD68-E3D4576608D7}"/>
              </a:ext>
            </a:extLst>
          </p:cNvPr>
          <p:cNvSpPr/>
          <p:nvPr/>
        </p:nvSpPr>
        <p:spPr>
          <a:xfrm rot="10800000">
            <a:off x="2817244" y="1035793"/>
            <a:ext cx="233865" cy="20994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295F576-AE5E-47C9-BCAD-A6AF54B956E5}"/>
              </a:ext>
            </a:extLst>
          </p:cNvPr>
          <p:cNvSpPr txBox="1"/>
          <p:nvPr/>
        </p:nvSpPr>
        <p:spPr>
          <a:xfrm>
            <a:off x="945201" y="251019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1. Choix des domaines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538DFB-56B7-449E-861F-9BD50C8BDD5D}"/>
              </a:ext>
            </a:extLst>
          </p:cNvPr>
          <p:cNvSpPr/>
          <p:nvPr/>
        </p:nvSpPr>
        <p:spPr>
          <a:xfrm>
            <a:off x="945201" y="881940"/>
            <a:ext cx="1805024" cy="45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Statistiques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F828799-5C56-48AA-A838-F14BC3BDBB3F}"/>
              </a:ext>
            </a:extLst>
          </p:cNvPr>
          <p:cNvSpPr txBox="1"/>
          <p:nvPr/>
        </p:nvSpPr>
        <p:spPr>
          <a:xfrm>
            <a:off x="945201" y="1812341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2. Choix des domaines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EE3FA09-D503-457C-8F02-6D91CF14067A}"/>
              </a:ext>
            </a:extLst>
          </p:cNvPr>
          <p:cNvSpPr/>
          <p:nvPr/>
        </p:nvSpPr>
        <p:spPr>
          <a:xfrm>
            <a:off x="945202" y="2526268"/>
            <a:ext cx="5423594" cy="752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21B58C3-2B72-4101-9989-D0F719721F04}"/>
              </a:ext>
            </a:extLst>
          </p:cNvPr>
          <p:cNvSpPr/>
          <p:nvPr/>
        </p:nvSpPr>
        <p:spPr>
          <a:xfrm>
            <a:off x="6368797" y="2526269"/>
            <a:ext cx="582509" cy="752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Triangle isocèle 31">
            <a:extLst>
              <a:ext uri="{FF2B5EF4-FFF2-40B4-BE49-F238E27FC236}">
                <a16:creationId xmlns:a16="http://schemas.microsoft.com/office/drawing/2014/main" id="{C523BE30-E3E8-41F3-A358-BD34C442E70F}"/>
              </a:ext>
            </a:extLst>
          </p:cNvPr>
          <p:cNvSpPr/>
          <p:nvPr/>
        </p:nvSpPr>
        <p:spPr>
          <a:xfrm rot="10800000">
            <a:off x="6543118" y="2873634"/>
            <a:ext cx="233865" cy="20994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F7EB280-4EEC-4FEF-9F37-58049209670C}"/>
              </a:ext>
            </a:extLst>
          </p:cNvPr>
          <p:cNvSpPr txBox="1"/>
          <p:nvPr/>
        </p:nvSpPr>
        <p:spPr>
          <a:xfrm>
            <a:off x="945200" y="3578937"/>
            <a:ext cx="2031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3. Choix des valeurs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43515E-2B18-4C9D-BDF7-16C191AB2BDE}"/>
              </a:ext>
            </a:extLst>
          </p:cNvPr>
          <p:cNvSpPr/>
          <p:nvPr/>
        </p:nvSpPr>
        <p:spPr>
          <a:xfrm>
            <a:off x="1542761" y="4087589"/>
            <a:ext cx="939585" cy="452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TVA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995C5B-CAF4-4849-A19E-EC5AB2B65B90}"/>
              </a:ext>
            </a:extLst>
          </p:cNvPr>
          <p:cNvSpPr/>
          <p:nvPr/>
        </p:nvSpPr>
        <p:spPr>
          <a:xfrm>
            <a:off x="2817244" y="4087589"/>
            <a:ext cx="1375014" cy="45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2A971A-563F-48DC-BA63-1C15BD41D586}"/>
              </a:ext>
            </a:extLst>
          </p:cNvPr>
          <p:cNvSpPr/>
          <p:nvPr/>
        </p:nvSpPr>
        <p:spPr>
          <a:xfrm>
            <a:off x="538463" y="4745610"/>
            <a:ext cx="2282997" cy="452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Marge Commerciale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E08678-B26C-48CE-9AA4-C58E43FBB2D0}"/>
              </a:ext>
            </a:extLst>
          </p:cNvPr>
          <p:cNvSpPr/>
          <p:nvPr/>
        </p:nvSpPr>
        <p:spPr>
          <a:xfrm>
            <a:off x="2817244" y="4679245"/>
            <a:ext cx="1375014" cy="45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7CE6C1-37F2-4F2E-AAF7-AC4326DB1A81}"/>
              </a:ext>
            </a:extLst>
          </p:cNvPr>
          <p:cNvSpPr/>
          <p:nvPr/>
        </p:nvSpPr>
        <p:spPr>
          <a:xfrm>
            <a:off x="281676" y="5414816"/>
            <a:ext cx="2522170" cy="452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Démarche quelconque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1BFA83-E936-419E-AE00-53538B2C7620}"/>
              </a:ext>
            </a:extLst>
          </p:cNvPr>
          <p:cNvSpPr/>
          <p:nvPr/>
        </p:nvSpPr>
        <p:spPr>
          <a:xfrm>
            <a:off x="2807720" y="5377793"/>
            <a:ext cx="1375014" cy="45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F74788-FECC-43C0-B4FB-7E7A0527FA94}"/>
              </a:ext>
            </a:extLst>
          </p:cNvPr>
          <p:cNvSpPr/>
          <p:nvPr/>
        </p:nvSpPr>
        <p:spPr>
          <a:xfrm>
            <a:off x="4527156" y="4059637"/>
            <a:ext cx="2282997" cy="452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Remise Commerciale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FF7865-3F4A-45C7-81F7-E0AA42848F01}"/>
              </a:ext>
            </a:extLst>
          </p:cNvPr>
          <p:cNvSpPr/>
          <p:nvPr/>
        </p:nvSpPr>
        <p:spPr>
          <a:xfrm>
            <a:off x="6543118" y="4059638"/>
            <a:ext cx="1375014" cy="45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3" name="Triangle isocèle 22">
            <a:extLst>
              <a:ext uri="{FF2B5EF4-FFF2-40B4-BE49-F238E27FC236}">
                <a16:creationId xmlns:a16="http://schemas.microsoft.com/office/drawing/2014/main" id="{0BC191A8-9856-4A1D-A63C-A4EEA879FF8C}"/>
              </a:ext>
            </a:extLst>
          </p:cNvPr>
          <p:cNvSpPr/>
          <p:nvPr/>
        </p:nvSpPr>
        <p:spPr>
          <a:xfrm rot="10800000">
            <a:off x="3932313" y="4812554"/>
            <a:ext cx="233865" cy="20994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riangle isocèle 23">
            <a:extLst>
              <a:ext uri="{FF2B5EF4-FFF2-40B4-BE49-F238E27FC236}">
                <a16:creationId xmlns:a16="http://schemas.microsoft.com/office/drawing/2014/main" id="{AC973087-CDA5-4AE8-943A-1DCDFB7EB207}"/>
              </a:ext>
            </a:extLst>
          </p:cNvPr>
          <p:cNvSpPr/>
          <p:nvPr/>
        </p:nvSpPr>
        <p:spPr>
          <a:xfrm rot="10800000">
            <a:off x="3958393" y="5525850"/>
            <a:ext cx="233865" cy="20994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riangle isocèle 24">
            <a:extLst>
              <a:ext uri="{FF2B5EF4-FFF2-40B4-BE49-F238E27FC236}">
                <a16:creationId xmlns:a16="http://schemas.microsoft.com/office/drawing/2014/main" id="{75C5FDB5-5A7B-47F5-A914-8F1D1EDEFE3F}"/>
              </a:ext>
            </a:extLst>
          </p:cNvPr>
          <p:cNvSpPr/>
          <p:nvPr/>
        </p:nvSpPr>
        <p:spPr>
          <a:xfrm rot="10800000">
            <a:off x="7682460" y="4208786"/>
            <a:ext cx="233865" cy="20994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5DFE23-4580-41B4-A238-E7ABE412F0A6}"/>
              </a:ext>
            </a:extLst>
          </p:cNvPr>
          <p:cNvSpPr/>
          <p:nvPr/>
        </p:nvSpPr>
        <p:spPr>
          <a:xfrm>
            <a:off x="2803846" y="4687289"/>
            <a:ext cx="1258082" cy="452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0/5/10/15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8D68D3D-11C6-4F37-A5B0-221079BB8D8F}"/>
              </a:ext>
            </a:extLst>
          </p:cNvPr>
          <p:cNvSpPr/>
          <p:nvPr/>
        </p:nvSpPr>
        <p:spPr>
          <a:xfrm>
            <a:off x="6675258" y="4059637"/>
            <a:ext cx="939585" cy="452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0/5/6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51C1C85-A1C8-4BBD-822B-63FEFB2D8BD0}"/>
              </a:ext>
            </a:extLst>
          </p:cNvPr>
          <p:cNvSpPr/>
          <p:nvPr/>
        </p:nvSpPr>
        <p:spPr>
          <a:xfrm>
            <a:off x="2902826" y="5395995"/>
            <a:ext cx="939585" cy="452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0/2/3/5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8F22EB4D-CA3D-40B9-8BFC-0A26C9BBBC9A}"/>
              </a:ext>
            </a:extLst>
          </p:cNvPr>
          <p:cNvSpPr txBox="1"/>
          <p:nvPr/>
        </p:nvSpPr>
        <p:spPr>
          <a:xfrm>
            <a:off x="607768" y="6306932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BtStatSimu</a:t>
            </a:r>
            <a:r>
              <a:rPr lang="fr-FR" dirty="0"/>
              <a:t>	</a:t>
            </a:r>
            <a:r>
              <a:rPr lang="fr-FR" dirty="0" err="1"/>
              <a:t>statSimu.ui</a:t>
            </a:r>
            <a:endParaRPr lang="fr-FR" dirty="0"/>
          </a:p>
        </p:txBody>
      </p:sp>
      <p:sp>
        <p:nvSpPr>
          <p:cNvPr id="34" name="Cercle : creux 33">
            <a:extLst>
              <a:ext uri="{FF2B5EF4-FFF2-40B4-BE49-F238E27FC236}">
                <a16:creationId xmlns:a16="http://schemas.microsoft.com/office/drawing/2014/main" id="{235326DF-7E97-46A7-B7AB-451E1374AA4F}"/>
              </a:ext>
            </a:extLst>
          </p:cNvPr>
          <p:cNvSpPr/>
          <p:nvPr/>
        </p:nvSpPr>
        <p:spPr>
          <a:xfrm>
            <a:off x="3696907" y="6090486"/>
            <a:ext cx="704675" cy="692308"/>
          </a:xfrm>
          <a:prstGeom prst="donu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981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B38E23-7A07-4F79-B638-B9BA483A8BEB}"/>
              </a:ext>
            </a:extLst>
          </p:cNvPr>
          <p:cNvSpPr/>
          <p:nvPr/>
        </p:nvSpPr>
        <p:spPr>
          <a:xfrm>
            <a:off x="945201" y="881943"/>
            <a:ext cx="2172929" cy="45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7E9EBD-165D-4AB2-BECD-C77CBAF7467D}"/>
              </a:ext>
            </a:extLst>
          </p:cNvPr>
          <p:cNvSpPr/>
          <p:nvPr/>
        </p:nvSpPr>
        <p:spPr>
          <a:xfrm>
            <a:off x="2750225" y="881941"/>
            <a:ext cx="367905" cy="4523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riangle isocèle 8">
            <a:extLst>
              <a:ext uri="{FF2B5EF4-FFF2-40B4-BE49-F238E27FC236}">
                <a16:creationId xmlns:a16="http://schemas.microsoft.com/office/drawing/2014/main" id="{E5DE67B9-05A9-4EEA-AD68-E3D4576608D7}"/>
              </a:ext>
            </a:extLst>
          </p:cNvPr>
          <p:cNvSpPr/>
          <p:nvPr/>
        </p:nvSpPr>
        <p:spPr>
          <a:xfrm rot="10800000">
            <a:off x="2817244" y="1035793"/>
            <a:ext cx="233865" cy="20994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295F576-AE5E-47C9-BCAD-A6AF54B956E5}"/>
              </a:ext>
            </a:extLst>
          </p:cNvPr>
          <p:cNvSpPr txBox="1"/>
          <p:nvPr/>
        </p:nvSpPr>
        <p:spPr>
          <a:xfrm>
            <a:off x="945201" y="251019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1. Choix des domaines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538DFB-56B7-449E-861F-9BD50C8BDD5D}"/>
              </a:ext>
            </a:extLst>
          </p:cNvPr>
          <p:cNvSpPr/>
          <p:nvPr/>
        </p:nvSpPr>
        <p:spPr>
          <a:xfrm>
            <a:off x="945201" y="881940"/>
            <a:ext cx="1805024" cy="45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Commandes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E00932-FA1A-4298-A9DE-2A1CCAA33AED}"/>
              </a:ext>
            </a:extLst>
          </p:cNvPr>
          <p:cNvSpPr/>
          <p:nvPr/>
        </p:nvSpPr>
        <p:spPr>
          <a:xfrm>
            <a:off x="663331" y="2906686"/>
            <a:ext cx="2172929" cy="45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7C188D-9159-4203-9F01-80CEF3FCF4E8}"/>
              </a:ext>
            </a:extLst>
          </p:cNvPr>
          <p:cNvSpPr/>
          <p:nvPr/>
        </p:nvSpPr>
        <p:spPr>
          <a:xfrm>
            <a:off x="2468355" y="2906684"/>
            <a:ext cx="367905" cy="4523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34CCDE59-5278-4694-83D3-01D15379FC65}"/>
              </a:ext>
            </a:extLst>
          </p:cNvPr>
          <p:cNvSpPr/>
          <p:nvPr/>
        </p:nvSpPr>
        <p:spPr>
          <a:xfrm rot="10800000">
            <a:off x="2535374" y="3060536"/>
            <a:ext cx="233865" cy="20994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3E3094C-CD77-42ED-B974-4F118C062745}"/>
              </a:ext>
            </a:extLst>
          </p:cNvPr>
          <p:cNvSpPr txBox="1"/>
          <p:nvPr/>
        </p:nvSpPr>
        <p:spPr>
          <a:xfrm>
            <a:off x="663331" y="2275762"/>
            <a:ext cx="302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2. Choix de ce qu’on veut faire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572C05-133A-497B-8AC6-D9A38E7E255A}"/>
              </a:ext>
            </a:extLst>
          </p:cNvPr>
          <p:cNvSpPr/>
          <p:nvPr/>
        </p:nvSpPr>
        <p:spPr>
          <a:xfrm>
            <a:off x="663330" y="3522503"/>
            <a:ext cx="2204277" cy="1404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Ajouter </a:t>
            </a:r>
          </a:p>
          <a:p>
            <a:r>
              <a:rPr lang="fr-FR" dirty="0">
                <a:solidFill>
                  <a:schemeClr val="tx1"/>
                </a:solidFill>
              </a:rPr>
              <a:t>Modifier</a:t>
            </a:r>
          </a:p>
          <a:p>
            <a:r>
              <a:rPr lang="fr-FR" dirty="0">
                <a:solidFill>
                  <a:schemeClr val="tx1"/>
                </a:solidFill>
              </a:rPr>
              <a:t>Afficher</a:t>
            </a:r>
          </a:p>
          <a:p>
            <a:r>
              <a:rPr lang="fr-FR" dirty="0">
                <a:solidFill>
                  <a:schemeClr val="tx1"/>
                </a:solidFill>
              </a:rPr>
              <a:t>Supprimer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AA02E97-FFCF-4919-9E54-7B2621F90AE1}"/>
              </a:ext>
            </a:extLst>
          </p:cNvPr>
          <p:cNvSpPr txBox="1"/>
          <p:nvPr/>
        </p:nvSpPr>
        <p:spPr>
          <a:xfrm>
            <a:off x="761247" y="6237649"/>
            <a:ext cx="217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Cscp.ui</a:t>
            </a:r>
            <a:r>
              <a:rPr lang="fr-FR" dirty="0"/>
              <a:t> 	 </a:t>
            </a:r>
            <a:r>
              <a:rPr lang="fr-FR" dirty="0" err="1"/>
              <a:t>BtCscpVal</a:t>
            </a: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1D1158F-35D0-4425-9E2C-060889B5089A}"/>
              </a:ext>
            </a:extLst>
          </p:cNvPr>
          <p:cNvSpPr txBox="1"/>
          <p:nvPr/>
        </p:nvSpPr>
        <p:spPr>
          <a:xfrm>
            <a:off x="6492506" y="1149610"/>
            <a:ext cx="21729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a </a:t>
            </a:r>
            <a:r>
              <a:rPr lang="fr-FR" dirty="0" err="1"/>
              <a:t>acces</a:t>
            </a:r>
            <a:r>
              <a:rPr lang="fr-FR" dirty="0"/>
              <a:t> a tout sauf a stats, puisque les choix sont </a:t>
            </a:r>
            <a:r>
              <a:rPr lang="fr-FR" dirty="0" err="1"/>
              <a:t>different</a:t>
            </a:r>
            <a:endParaRPr lang="fr-FR" dirty="0"/>
          </a:p>
          <a:p>
            <a:endParaRPr lang="fr-FR" dirty="0"/>
          </a:p>
        </p:txBody>
      </p:sp>
      <p:sp>
        <p:nvSpPr>
          <p:cNvPr id="15" name="Cercle : creux 14">
            <a:extLst>
              <a:ext uri="{FF2B5EF4-FFF2-40B4-BE49-F238E27FC236}">
                <a16:creationId xmlns:a16="http://schemas.microsoft.com/office/drawing/2014/main" id="{EA0EE41F-2078-4ACA-9411-06D5116B7645}"/>
              </a:ext>
            </a:extLst>
          </p:cNvPr>
          <p:cNvSpPr/>
          <p:nvPr/>
        </p:nvSpPr>
        <p:spPr>
          <a:xfrm>
            <a:off x="966131" y="5620815"/>
            <a:ext cx="704675" cy="692308"/>
          </a:xfrm>
          <a:prstGeom prst="donu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189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B38E23-7A07-4F79-B638-B9BA483A8BEB}"/>
              </a:ext>
            </a:extLst>
          </p:cNvPr>
          <p:cNvSpPr/>
          <p:nvPr/>
        </p:nvSpPr>
        <p:spPr>
          <a:xfrm>
            <a:off x="281870" y="902043"/>
            <a:ext cx="2172929" cy="45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7E9EBD-165D-4AB2-BECD-C77CBAF7467D}"/>
              </a:ext>
            </a:extLst>
          </p:cNvPr>
          <p:cNvSpPr/>
          <p:nvPr/>
        </p:nvSpPr>
        <p:spPr>
          <a:xfrm>
            <a:off x="2086894" y="902041"/>
            <a:ext cx="367905" cy="4523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riangle isocèle 8">
            <a:extLst>
              <a:ext uri="{FF2B5EF4-FFF2-40B4-BE49-F238E27FC236}">
                <a16:creationId xmlns:a16="http://schemas.microsoft.com/office/drawing/2014/main" id="{E5DE67B9-05A9-4EEA-AD68-E3D4576608D7}"/>
              </a:ext>
            </a:extLst>
          </p:cNvPr>
          <p:cNvSpPr/>
          <p:nvPr/>
        </p:nvSpPr>
        <p:spPr>
          <a:xfrm rot="10800000">
            <a:off x="2153913" y="1055893"/>
            <a:ext cx="233865" cy="20994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295F576-AE5E-47C9-BCAD-A6AF54B956E5}"/>
              </a:ext>
            </a:extLst>
          </p:cNvPr>
          <p:cNvSpPr txBox="1"/>
          <p:nvPr/>
        </p:nvSpPr>
        <p:spPr>
          <a:xfrm>
            <a:off x="355754" y="560261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1. Choix des domaines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538DFB-56B7-449E-861F-9BD50C8BDD5D}"/>
              </a:ext>
            </a:extLst>
          </p:cNvPr>
          <p:cNvSpPr/>
          <p:nvPr/>
        </p:nvSpPr>
        <p:spPr>
          <a:xfrm>
            <a:off x="281870" y="902040"/>
            <a:ext cx="1805024" cy="45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Commandes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E00932-FA1A-4298-A9DE-2A1CCAA33AED}"/>
              </a:ext>
            </a:extLst>
          </p:cNvPr>
          <p:cNvSpPr/>
          <p:nvPr/>
        </p:nvSpPr>
        <p:spPr>
          <a:xfrm>
            <a:off x="281870" y="2916685"/>
            <a:ext cx="2172929" cy="45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7C188D-9159-4203-9F01-80CEF3FCF4E8}"/>
              </a:ext>
            </a:extLst>
          </p:cNvPr>
          <p:cNvSpPr/>
          <p:nvPr/>
        </p:nvSpPr>
        <p:spPr>
          <a:xfrm>
            <a:off x="2086894" y="2916683"/>
            <a:ext cx="367905" cy="4523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34CCDE59-5278-4694-83D3-01D15379FC65}"/>
              </a:ext>
            </a:extLst>
          </p:cNvPr>
          <p:cNvSpPr/>
          <p:nvPr/>
        </p:nvSpPr>
        <p:spPr>
          <a:xfrm rot="10800000">
            <a:off x="2153913" y="3070535"/>
            <a:ext cx="233865" cy="20994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3E3094C-CD77-42ED-B974-4F118C062745}"/>
              </a:ext>
            </a:extLst>
          </p:cNvPr>
          <p:cNvSpPr txBox="1"/>
          <p:nvPr/>
        </p:nvSpPr>
        <p:spPr>
          <a:xfrm>
            <a:off x="0" y="2295862"/>
            <a:ext cx="302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2. Choix de ce qu’on veut faire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572C05-133A-497B-8AC6-D9A38E7E255A}"/>
              </a:ext>
            </a:extLst>
          </p:cNvPr>
          <p:cNvSpPr/>
          <p:nvPr/>
        </p:nvSpPr>
        <p:spPr>
          <a:xfrm>
            <a:off x="281870" y="2916682"/>
            <a:ext cx="1805021" cy="4568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Ajouter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685526-A542-4FF0-826D-9669A2C520B8}"/>
              </a:ext>
            </a:extLst>
          </p:cNvPr>
          <p:cNvSpPr/>
          <p:nvPr/>
        </p:nvSpPr>
        <p:spPr>
          <a:xfrm>
            <a:off x="1368334" y="4620708"/>
            <a:ext cx="1329892" cy="345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ID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B540848-A18E-482D-AF50-9C66DDD9FA70}"/>
              </a:ext>
            </a:extLst>
          </p:cNvPr>
          <p:cNvSpPr txBox="1"/>
          <p:nvPr/>
        </p:nvSpPr>
        <p:spPr>
          <a:xfrm>
            <a:off x="4777560" y="403967"/>
            <a:ext cx="920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3. Ajout</a:t>
            </a:r>
          </a:p>
          <a:p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03129ED-2A54-443D-919F-363D6C435B99}"/>
              </a:ext>
            </a:extLst>
          </p:cNvPr>
          <p:cNvSpPr txBox="1"/>
          <p:nvPr/>
        </p:nvSpPr>
        <p:spPr>
          <a:xfrm>
            <a:off x="531031" y="4589440"/>
            <a:ext cx="770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B021D9-EFE3-41E1-9FEB-434519F754A2}"/>
              </a:ext>
            </a:extLst>
          </p:cNvPr>
          <p:cNvSpPr/>
          <p:nvPr/>
        </p:nvSpPr>
        <p:spPr>
          <a:xfrm>
            <a:off x="5479054" y="1090927"/>
            <a:ext cx="2039018" cy="345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JJ/MM/AAAA</a:t>
            </a:r>
            <a:endParaRPr lang="fr-FR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4111AC2-8A6A-41CE-9D7A-6655994F05FE}"/>
              </a:ext>
            </a:extLst>
          </p:cNvPr>
          <p:cNvSpPr txBox="1"/>
          <p:nvPr/>
        </p:nvSpPr>
        <p:spPr>
          <a:xfrm>
            <a:off x="3600270" y="1056202"/>
            <a:ext cx="1878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Date de paiement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615696-B96F-4D0E-8BEE-AFF0406C99BF}"/>
              </a:ext>
            </a:extLst>
          </p:cNvPr>
          <p:cNvSpPr/>
          <p:nvPr/>
        </p:nvSpPr>
        <p:spPr>
          <a:xfrm>
            <a:off x="5479054" y="1620978"/>
            <a:ext cx="2039018" cy="345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CB , ESP , CH</a:t>
            </a:r>
            <a:endParaRPr lang="fr-FR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100AA03-6A57-4885-AEE5-657E7BC2FF89}"/>
              </a:ext>
            </a:extLst>
          </p:cNvPr>
          <p:cNvSpPr txBox="1"/>
          <p:nvPr/>
        </p:nvSpPr>
        <p:spPr>
          <a:xfrm>
            <a:off x="3210659" y="1620978"/>
            <a:ext cx="2303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Moyen de paiement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09CA81B-0B0D-47E1-A7BD-87A6D69075E2}"/>
              </a:ext>
            </a:extLst>
          </p:cNvPr>
          <p:cNvSpPr/>
          <p:nvPr/>
        </p:nvSpPr>
        <p:spPr>
          <a:xfrm>
            <a:off x="5461449" y="2218394"/>
            <a:ext cx="2039018" cy="345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Entrer le montant</a:t>
            </a:r>
            <a:endParaRPr lang="fr-FR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C01A8E3-7DC2-45AD-9529-A22505D489A9}"/>
              </a:ext>
            </a:extLst>
          </p:cNvPr>
          <p:cNvSpPr txBox="1"/>
          <p:nvPr/>
        </p:nvSpPr>
        <p:spPr>
          <a:xfrm>
            <a:off x="3193054" y="2218394"/>
            <a:ext cx="2303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Prix payé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271779C-EDE2-4D56-ABB8-3E3648BEBC2D}"/>
              </a:ext>
            </a:extLst>
          </p:cNvPr>
          <p:cNvSpPr/>
          <p:nvPr/>
        </p:nvSpPr>
        <p:spPr>
          <a:xfrm>
            <a:off x="5406594" y="2846900"/>
            <a:ext cx="2039018" cy="345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Entrer le montant</a:t>
            </a:r>
            <a:endParaRPr lang="fr-FR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23532C41-64F2-4F50-B8E0-497109A2EA28}"/>
              </a:ext>
            </a:extLst>
          </p:cNvPr>
          <p:cNvSpPr txBox="1"/>
          <p:nvPr/>
        </p:nvSpPr>
        <p:spPr>
          <a:xfrm>
            <a:off x="2638751" y="2799492"/>
            <a:ext cx="246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Pourcentage de remise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017DA037-0E79-47B4-B657-3D0BA50156A3}"/>
              </a:ext>
            </a:extLst>
          </p:cNvPr>
          <p:cNvSpPr txBox="1"/>
          <p:nvPr/>
        </p:nvSpPr>
        <p:spPr>
          <a:xfrm>
            <a:off x="2566737" y="5495171"/>
            <a:ext cx="4371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Date de livraison et d’émissions = calculées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5AE2FD0F-16C8-4FE3-B9A0-FC6F69CF563F}"/>
              </a:ext>
            </a:extLst>
          </p:cNvPr>
          <p:cNvSpPr txBox="1"/>
          <p:nvPr/>
        </p:nvSpPr>
        <p:spPr>
          <a:xfrm>
            <a:off x="2638751" y="3535944"/>
            <a:ext cx="246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Adresse de facturation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B1D5020-BAB2-4758-9BEB-AD98357E1A60}"/>
              </a:ext>
            </a:extLst>
          </p:cNvPr>
          <p:cNvSpPr/>
          <p:nvPr/>
        </p:nvSpPr>
        <p:spPr>
          <a:xfrm>
            <a:off x="5438082" y="3451310"/>
            <a:ext cx="2172929" cy="45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E250CBF-8187-4FC1-A84C-AD90225CD339}"/>
              </a:ext>
            </a:extLst>
          </p:cNvPr>
          <p:cNvSpPr/>
          <p:nvPr/>
        </p:nvSpPr>
        <p:spPr>
          <a:xfrm>
            <a:off x="7243106" y="3451308"/>
            <a:ext cx="367905" cy="4523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Triangle isocèle 62">
            <a:extLst>
              <a:ext uri="{FF2B5EF4-FFF2-40B4-BE49-F238E27FC236}">
                <a16:creationId xmlns:a16="http://schemas.microsoft.com/office/drawing/2014/main" id="{EA76BDD4-A5E0-4340-8F21-1EC05B1D5B13}"/>
              </a:ext>
            </a:extLst>
          </p:cNvPr>
          <p:cNvSpPr/>
          <p:nvPr/>
        </p:nvSpPr>
        <p:spPr>
          <a:xfrm rot="10800000">
            <a:off x="7310125" y="3605160"/>
            <a:ext cx="233865" cy="20994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3F248D2-8DE1-4031-AA80-0E933ECFC5CC}"/>
              </a:ext>
            </a:extLst>
          </p:cNvPr>
          <p:cNvSpPr/>
          <p:nvPr/>
        </p:nvSpPr>
        <p:spPr>
          <a:xfrm>
            <a:off x="5438082" y="3451307"/>
            <a:ext cx="1805021" cy="4568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Choix dans la liste des adresses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FC4B8CD7-AC33-4BEF-8CFD-DD9735212967}"/>
              </a:ext>
            </a:extLst>
          </p:cNvPr>
          <p:cNvSpPr txBox="1"/>
          <p:nvPr/>
        </p:nvSpPr>
        <p:spPr>
          <a:xfrm>
            <a:off x="2638751" y="4277444"/>
            <a:ext cx="246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Adresse de livraison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69E623B-BFBF-4F9B-BBF1-22C73391ABB2}"/>
              </a:ext>
            </a:extLst>
          </p:cNvPr>
          <p:cNvSpPr/>
          <p:nvPr/>
        </p:nvSpPr>
        <p:spPr>
          <a:xfrm>
            <a:off x="5438082" y="4192810"/>
            <a:ext cx="2172929" cy="45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B9D178C-5A46-4979-93D7-D897E0AE7D38}"/>
              </a:ext>
            </a:extLst>
          </p:cNvPr>
          <p:cNvSpPr/>
          <p:nvPr/>
        </p:nvSpPr>
        <p:spPr>
          <a:xfrm>
            <a:off x="7243106" y="4192808"/>
            <a:ext cx="367905" cy="4523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Triangle isocèle 72">
            <a:extLst>
              <a:ext uri="{FF2B5EF4-FFF2-40B4-BE49-F238E27FC236}">
                <a16:creationId xmlns:a16="http://schemas.microsoft.com/office/drawing/2014/main" id="{3919DB8C-F3B8-4A54-BCB1-B4833D1A3E26}"/>
              </a:ext>
            </a:extLst>
          </p:cNvPr>
          <p:cNvSpPr/>
          <p:nvPr/>
        </p:nvSpPr>
        <p:spPr>
          <a:xfrm rot="10800000">
            <a:off x="7310125" y="4346660"/>
            <a:ext cx="233865" cy="20994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1A70AFC-2029-4D9D-AE97-C002D007FD0D}"/>
              </a:ext>
            </a:extLst>
          </p:cNvPr>
          <p:cNvSpPr/>
          <p:nvPr/>
        </p:nvSpPr>
        <p:spPr>
          <a:xfrm>
            <a:off x="5438082" y="4192807"/>
            <a:ext cx="1805021" cy="4568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Choix dans la liste des adresses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335F66F8-B84E-4DC6-BA23-0AE2DC9E5F5D}"/>
              </a:ext>
            </a:extLst>
          </p:cNvPr>
          <p:cNvSpPr txBox="1"/>
          <p:nvPr/>
        </p:nvSpPr>
        <p:spPr>
          <a:xfrm>
            <a:off x="232921" y="6172242"/>
            <a:ext cx="217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commandeAjout.ui</a:t>
            </a:r>
            <a:endParaRPr lang="fr-FR" dirty="0"/>
          </a:p>
        </p:txBody>
      </p:sp>
      <p:sp>
        <p:nvSpPr>
          <p:cNvPr id="38" name="Cercle : creux 37">
            <a:extLst>
              <a:ext uri="{FF2B5EF4-FFF2-40B4-BE49-F238E27FC236}">
                <a16:creationId xmlns:a16="http://schemas.microsoft.com/office/drawing/2014/main" id="{06B2FFF7-C96B-4F56-B865-9D27E12438FF}"/>
              </a:ext>
            </a:extLst>
          </p:cNvPr>
          <p:cNvSpPr/>
          <p:nvPr/>
        </p:nvSpPr>
        <p:spPr>
          <a:xfrm>
            <a:off x="966131" y="5620815"/>
            <a:ext cx="704675" cy="692308"/>
          </a:xfrm>
          <a:prstGeom prst="donu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64D393FF-6FB5-4F5F-9FF5-6CDA53ED207E}"/>
              </a:ext>
            </a:extLst>
          </p:cNvPr>
          <p:cNvCxnSpPr/>
          <p:nvPr/>
        </p:nvCxnSpPr>
        <p:spPr>
          <a:xfrm>
            <a:off x="7919884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ZoneTexte 50">
            <a:extLst>
              <a:ext uri="{FF2B5EF4-FFF2-40B4-BE49-F238E27FC236}">
                <a16:creationId xmlns:a16="http://schemas.microsoft.com/office/drawing/2014/main" id="{75A0B434-922C-4003-B025-47FCB57647FD}"/>
              </a:ext>
            </a:extLst>
          </p:cNvPr>
          <p:cNvSpPr txBox="1"/>
          <p:nvPr/>
        </p:nvSpPr>
        <p:spPr>
          <a:xfrm>
            <a:off x="9322778" y="332917"/>
            <a:ext cx="1852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 ajouter un article</a:t>
            </a:r>
          </a:p>
          <a:p>
            <a:endParaRPr lang="fr-FR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BCC2AA0-E06D-41F1-AF08-C07953D2735E}"/>
              </a:ext>
            </a:extLst>
          </p:cNvPr>
          <p:cNvSpPr/>
          <p:nvPr/>
        </p:nvSpPr>
        <p:spPr>
          <a:xfrm>
            <a:off x="9927884" y="1636316"/>
            <a:ext cx="1329892" cy="345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FA0F6B32-D985-458F-954E-6603B4237016}"/>
              </a:ext>
            </a:extLst>
          </p:cNvPr>
          <p:cNvSpPr txBox="1"/>
          <p:nvPr/>
        </p:nvSpPr>
        <p:spPr>
          <a:xfrm>
            <a:off x="8106753" y="1638287"/>
            <a:ext cx="139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Id article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1F10961-0E6F-4FA7-AE7E-64EC00AAA4EE}"/>
              </a:ext>
            </a:extLst>
          </p:cNvPr>
          <p:cNvSpPr/>
          <p:nvPr/>
        </p:nvSpPr>
        <p:spPr>
          <a:xfrm>
            <a:off x="9839859" y="2153016"/>
            <a:ext cx="2039018" cy="345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004B8A7-7A24-4983-B7AC-5546D5DA7704}"/>
              </a:ext>
            </a:extLst>
          </p:cNvPr>
          <p:cNvSpPr txBox="1"/>
          <p:nvPr/>
        </p:nvSpPr>
        <p:spPr>
          <a:xfrm>
            <a:off x="8218758" y="2158158"/>
            <a:ext cx="1526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quantité</a:t>
            </a:r>
          </a:p>
          <a:p>
            <a:endParaRPr lang="fr-FR" dirty="0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BAEF284C-0BCD-49EA-ADA9-C75294285182}"/>
              </a:ext>
            </a:extLst>
          </p:cNvPr>
          <p:cNvSpPr txBox="1"/>
          <p:nvPr/>
        </p:nvSpPr>
        <p:spPr>
          <a:xfrm>
            <a:off x="9348592" y="3334200"/>
            <a:ext cx="203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Erreur si quantité vide invalide !!</a:t>
            </a:r>
          </a:p>
        </p:txBody>
      </p:sp>
      <p:sp>
        <p:nvSpPr>
          <p:cNvPr id="62" name="Cercle : creux 61">
            <a:extLst>
              <a:ext uri="{FF2B5EF4-FFF2-40B4-BE49-F238E27FC236}">
                <a16:creationId xmlns:a16="http://schemas.microsoft.com/office/drawing/2014/main" id="{05C9D79C-8A8C-4E59-B957-EC104D872A73}"/>
              </a:ext>
            </a:extLst>
          </p:cNvPr>
          <p:cNvSpPr/>
          <p:nvPr/>
        </p:nvSpPr>
        <p:spPr>
          <a:xfrm>
            <a:off x="8357912" y="5256997"/>
            <a:ext cx="704675" cy="692308"/>
          </a:xfrm>
          <a:prstGeom prst="donu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726C36F9-35A7-44BF-8803-A09220A35D5D}"/>
              </a:ext>
            </a:extLst>
          </p:cNvPr>
          <p:cNvSpPr txBox="1"/>
          <p:nvPr/>
        </p:nvSpPr>
        <p:spPr>
          <a:xfrm>
            <a:off x="8015152" y="6439935"/>
            <a:ext cx="2644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BtCommandeAjoutArticle</a:t>
            </a:r>
            <a:endParaRPr lang="fr-FR" dirty="0"/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0B552C46-2D2E-437F-B96A-A07BC306AC36}"/>
              </a:ext>
            </a:extLst>
          </p:cNvPr>
          <p:cNvSpPr txBox="1"/>
          <p:nvPr/>
        </p:nvSpPr>
        <p:spPr>
          <a:xfrm>
            <a:off x="9305996" y="5390936"/>
            <a:ext cx="2039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BtAjoutNewArticle</a:t>
            </a:r>
            <a:endParaRPr lang="fr-FR" dirty="0"/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B89D102E-B02C-4BFF-99D3-4041DA10F03E}"/>
              </a:ext>
            </a:extLst>
          </p:cNvPr>
          <p:cNvSpPr txBox="1"/>
          <p:nvPr/>
        </p:nvSpPr>
        <p:spPr>
          <a:xfrm>
            <a:off x="8190782" y="6026287"/>
            <a:ext cx="276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commandeAjoutArticle.ui</a:t>
            </a:r>
            <a:endParaRPr lang="fr-FR" dirty="0"/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BF7E64D8-6579-4481-BDC3-1EC97C260C84}"/>
              </a:ext>
            </a:extLst>
          </p:cNvPr>
          <p:cNvSpPr txBox="1"/>
          <p:nvPr/>
        </p:nvSpPr>
        <p:spPr>
          <a:xfrm>
            <a:off x="2563404" y="6259686"/>
            <a:ext cx="6297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BtAjout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3612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B38E23-7A07-4F79-B638-B9BA483A8BEB}"/>
              </a:ext>
            </a:extLst>
          </p:cNvPr>
          <p:cNvSpPr/>
          <p:nvPr/>
        </p:nvSpPr>
        <p:spPr>
          <a:xfrm>
            <a:off x="945201" y="881943"/>
            <a:ext cx="2172929" cy="45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7E9EBD-165D-4AB2-BECD-C77CBAF7467D}"/>
              </a:ext>
            </a:extLst>
          </p:cNvPr>
          <p:cNvSpPr/>
          <p:nvPr/>
        </p:nvSpPr>
        <p:spPr>
          <a:xfrm>
            <a:off x="2750225" y="881941"/>
            <a:ext cx="367905" cy="4523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riangle isocèle 8">
            <a:extLst>
              <a:ext uri="{FF2B5EF4-FFF2-40B4-BE49-F238E27FC236}">
                <a16:creationId xmlns:a16="http://schemas.microsoft.com/office/drawing/2014/main" id="{E5DE67B9-05A9-4EEA-AD68-E3D4576608D7}"/>
              </a:ext>
            </a:extLst>
          </p:cNvPr>
          <p:cNvSpPr/>
          <p:nvPr/>
        </p:nvSpPr>
        <p:spPr>
          <a:xfrm rot="10800000">
            <a:off x="2817244" y="1035793"/>
            <a:ext cx="233865" cy="20994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295F576-AE5E-47C9-BCAD-A6AF54B956E5}"/>
              </a:ext>
            </a:extLst>
          </p:cNvPr>
          <p:cNvSpPr txBox="1"/>
          <p:nvPr/>
        </p:nvSpPr>
        <p:spPr>
          <a:xfrm>
            <a:off x="945201" y="251019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1. Choix des domaines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538DFB-56B7-449E-861F-9BD50C8BDD5D}"/>
              </a:ext>
            </a:extLst>
          </p:cNvPr>
          <p:cNvSpPr/>
          <p:nvPr/>
        </p:nvSpPr>
        <p:spPr>
          <a:xfrm>
            <a:off x="945201" y="881940"/>
            <a:ext cx="1805024" cy="45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Commandes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E00932-FA1A-4298-A9DE-2A1CCAA33AED}"/>
              </a:ext>
            </a:extLst>
          </p:cNvPr>
          <p:cNvSpPr/>
          <p:nvPr/>
        </p:nvSpPr>
        <p:spPr>
          <a:xfrm>
            <a:off x="945201" y="2896585"/>
            <a:ext cx="2172929" cy="45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7C188D-9159-4203-9F01-80CEF3FCF4E8}"/>
              </a:ext>
            </a:extLst>
          </p:cNvPr>
          <p:cNvSpPr/>
          <p:nvPr/>
        </p:nvSpPr>
        <p:spPr>
          <a:xfrm>
            <a:off x="2750225" y="2896583"/>
            <a:ext cx="367905" cy="4523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34CCDE59-5278-4694-83D3-01D15379FC65}"/>
              </a:ext>
            </a:extLst>
          </p:cNvPr>
          <p:cNvSpPr/>
          <p:nvPr/>
        </p:nvSpPr>
        <p:spPr>
          <a:xfrm rot="10800000">
            <a:off x="2817244" y="3050435"/>
            <a:ext cx="233865" cy="20994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3E3094C-CD77-42ED-B974-4F118C062745}"/>
              </a:ext>
            </a:extLst>
          </p:cNvPr>
          <p:cNvSpPr txBox="1"/>
          <p:nvPr/>
        </p:nvSpPr>
        <p:spPr>
          <a:xfrm>
            <a:off x="663332" y="2354458"/>
            <a:ext cx="415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2. Choix de ce qu’on veut faire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572C05-133A-497B-8AC6-D9A38E7E255A}"/>
              </a:ext>
            </a:extLst>
          </p:cNvPr>
          <p:cNvSpPr/>
          <p:nvPr/>
        </p:nvSpPr>
        <p:spPr>
          <a:xfrm>
            <a:off x="945201" y="2896582"/>
            <a:ext cx="1805021" cy="4568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Modifier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B540848-A18E-482D-AF50-9C66DDD9FA70}"/>
              </a:ext>
            </a:extLst>
          </p:cNvPr>
          <p:cNvSpPr txBox="1"/>
          <p:nvPr/>
        </p:nvSpPr>
        <p:spPr>
          <a:xfrm>
            <a:off x="5701862" y="235609"/>
            <a:ext cx="1225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3. Modifier</a:t>
            </a:r>
          </a:p>
          <a:p>
            <a:endParaRPr lang="fr-F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09CA81B-0B0D-47E1-A7BD-87A6D69075E2}"/>
              </a:ext>
            </a:extLst>
          </p:cNvPr>
          <p:cNvSpPr/>
          <p:nvPr/>
        </p:nvSpPr>
        <p:spPr>
          <a:xfrm>
            <a:off x="8054363" y="966796"/>
            <a:ext cx="2039018" cy="345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Entrer le montant</a:t>
            </a:r>
            <a:endParaRPr lang="fr-FR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C01A8E3-7DC2-45AD-9529-A22505D489A9}"/>
              </a:ext>
            </a:extLst>
          </p:cNvPr>
          <p:cNvSpPr txBox="1"/>
          <p:nvPr/>
        </p:nvSpPr>
        <p:spPr>
          <a:xfrm>
            <a:off x="5785968" y="966796"/>
            <a:ext cx="2303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Prix payé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FD83B01-7F3A-4D47-BE51-7F38231A2667}"/>
              </a:ext>
            </a:extLst>
          </p:cNvPr>
          <p:cNvSpPr txBox="1"/>
          <p:nvPr/>
        </p:nvSpPr>
        <p:spPr>
          <a:xfrm>
            <a:off x="663331" y="3891045"/>
            <a:ext cx="3315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3. Choix de la commande à </a:t>
            </a:r>
            <a:r>
              <a:rPr lang="fr-FR" dirty="0" err="1"/>
              <a:t>modif</a:t>
            </a:r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BF063D-AA4A-4F18-87FF-376B5209003F}"/>
              </a:ext>
            </a:extLst>
          </p:cNvPr>
          <p:cNvSpPr/>
          <p:nvPr/>
        </p:nvSpPr>
        <p:spPr>
          <a:xfrm>
            <a:off x="2152297" y="4625324"/>
            <a:ext cx="1329892" cy="345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ID</a:t>
            </a:r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2C7FD2C-5AB5-40C3-AE8E-29FF4D061C38}"/>
              </a:ext>
            </a:extLst>
          </p:cNvPr>
          <p:cNvSpPr txBox="1"/>
          <p:nvPr/>
        </p:nvSpPr>
        <p:spPr>
          <a:xfrm>
            <a:off x="666047" y="4628091"/>
            <a:ext cx="1415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commande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D8B9255-EF8A-432E-A493-7C14E12A3C14}"/>
              </a:ext>
            </a:extLst>
          </p:cNvPr>
          <p:cNvSpPr txBox="1"/>
          <p:nvPr/>
        </p:nvSpPr>
        <p:spPr>
          <a:xfrm>
            <a:off x="201157" y="6253059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commandeModif.ui</a:t>
            </a:r>
            <a:r>
              <a:rPr lang="fr-FR" dirty="0"/>
              <a:t> 	 </a:t>
            </a:r>
            <a:r>
              <a:rPr lang="fr-FR" dirty="0" err="1"/>
              <a:t>BtModif</a:t>
            </a:r>
            <a:endParaRPr lang="fr-FR" dirty="0"/>
          </a:p>
        </p:txBody>
      </p:sp>
      <p:sp>
        <p:nvSpPr>
          <p:cNvPr id="23" name="Cercle : creux 22">
            <a:extLst>
              <a:ext uri="{FF2B5EF4-FFF2-40B4-BE49-F238E27FC236}">
                <a16:creationId xmlns:a16="http://schemas.microsoft.com/office/drawing/2014/main" id="{C6E12234-C5FB-4DFC-8116-31D7C08D5930}"/>
              </a:ext>
            </a:extLst>
          </p:cNvPr>
          <p:cNvSpPr/>
          <p:nvPr/>
        </p:nvSpPr>
        <p:spPr>
          <a:xfrm>
            <a:off x="966131" y="5620815"/>
            <a:ext cx="704675" cy="692308"/>
          </a:xfrm>
          <a:prstGeom prst="donu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372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B38E23-7A07-4F79-B638-B9BA483A8BEB}"/>
              </a:ext>
            </a:extLst>
          </p:cNvPr>
          <p:cNvSpPr/>
          <p:nvPr/>
        </p:nvSpPr>
        <p:spPr>
          <a:xfrm>
            <a:off x="945201" y="881943"/>
            <a:ext cx="2172929" cy="45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7E9EBD-165D-4AB2-BECD-C77CBAF7467D}"/>
              </a:ext>
            </a:extLst>
          </p:cNvPr>
          <p:cNvSpPr/>
          <p:nvPr/>
        </p:nvSpPr>
        <p:spPr>
          <a:xfrm>
            <a:off x="2750225" y="881941"/>
            <a:ext cx="367905" cy="4523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riangle isocèle 8">
            <a:extLst>
              <a:ext uri="{FF2B5EF4-FFF2-40B4-BE49-F238E27FC236}">
                <a16:creationId xmlns:a16="http://schemas.microsoft.com/office/drawing/2014/main" id="{E5DE67B9-05A9-4EEA-AD68-E3D4576608D7}"/>
              </a:ext>
            </a:extLst>
          </p:cNvPr>
          <p:cNvSpPr/>
          <p:nvPr/>
        </p:nvSpPr>
        <p:spPr>
          <a:xfrm rot="10800000">
            <a:off x="2817244" y="1035793"/>
            <a:ext cx="233865" cy="20994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295F576-AE5E-47C9-BCAD-A6AF54B956E5}"/>
              </a:ext>
            </a:extLst>
          </p:cNvPr>
          <p:cNvSpPr txBox="1"/>
          <p:nvPr/>
        </p:nvSpPr>
        <p:spPr>
          <a:xfrm>
            <a:off x="945201" y="251019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1. Choix des domaines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538DFB-56B7-449E-861F-9BD50C8BDD5D}"/>
              </a:ext>
            </a:extLst>
          </p:cNvPr>
          <p:cNvSpPr/>
          <p:nvPr/>
        </p:nvSpPr>
        <p:spPr>
          <a:xfrm>
            <a:off x="945201" y="881940"/>
            <a:ext cx="1805024" cy="45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Commandes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E00932-FA1A-4298-A9DE-2A1CCAA33AED}"/>
              </a:ext>
            </a:extLst>
          </p:cNvPr>
          <p:cNvSpPr/>
          <p:nvPr/>
        </p:nvSpPr>
        <p:spPr>
          <a:xfrm>
            <a:off x="945201" y="2896585"/>
            <a:ext cx="2172929" cy="45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7C188D-9159-4203-9F01-80CEF3FCF4E8}"/>
              </a:ext>
            </a:extLst>
          </p:cNvPr>
          <p:cNvSpPr/>
          <p:nvPr/>
        </p:nvSpPr>
        <p:spPr>
          <a:xfrm>
            <a:off x="2750225" y="2896583"/>
            <a:ext cx="367905" cy="4523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34CCDE59-5278-4694-83D3-01D15379FC65}"/>
              </a:ext>
            </a:extLst>
          </p:cNvPr>
          <p:cNvSpPr/>
          <p:nvPr/>
        </p:nvSpPr>
        <p:spPr>
          <a:xfrm rot="10800000">
            <a:off x="2817244" y="3050435"/>
            <a:ext cx="233865" cy="20994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3E3094C-CD77-42ED-B974-4F118C062745}"/>
              </a:ext>
            </a:extLst>
          </p:cNvPr>
          <p:cNvSpPr txBox="1"/>
          <p:nvPr/>
        </p:nvSpPr>
        <p:spPr>
          <a:xfrm>
            <a:off x="663331" y="2275762"/>
            <a:ext cx="302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2. Choix de ce qu’on veut faire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572C05-133A-497B-8AC6-D9A38E7E255A}"/>
              </a:ext>
            </a:extLst>
          </p:cNvPr>
          <p:cNvSpPr/>
          <p:nvPr/>
        </p:nvSpPr>
        <p:spPr>
          <a:xfrm>
            <a:off x="945201" y="2896582"/>
            <a:ext cx="1805021" cy="4568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Supprimer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8E200D9-04BE-4F9C-8186-E998FF75BAA5}"/>
              </a:ext>
            </a:extLst>
          </p:cNvPr>
          <p:cNvSpPr txBox="1"/>
          <p:nvPr/>
        </p:nvSpPr>
        <p:spPr>
          <a:xfrm>
            <a:off x="663331" y="3891045"/>
            <a:ext cx="329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3. Choix de la commande à suppr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C10988-20FD-4A25-9AE9-AA5BC9B78A18}"/>
              </a:ext>
            </a:extLst>
          </p:cNvPr>
          <p:cNvSpPr/>
          <p:nvPr/>
        </p:nvSpPr>
        <p:spPr>
          <a:xfrm>
            <a:off x="2152297" y="4625324"/>
            <a:ext cx="1329892" cy="345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ID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9A26321-2FF6-4810-8292-5AA596E2DCA8}"/>
              </a:ext>
            </a:extLst>
          </p:cNvPr>
          <p:cNvSpPr txBox="1"/>
          <p:nvPr/>
        </p:nvSpPr>
        <p:spPr>
          <a:xfrm>
            <a:off x="666047" y="4628091"/>
            <a:ext cx="1415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commande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6AA0384-353A-4C27-BE3D-8790176D7D6E}"/>
              </a:ext>
            </a:extLst>
          </p:cNvPr>
          <p:cNvSpPr txBox="1"/>
          <p:nvPr/>
        </p:nvSpPr>
        <p:spPr>
          <a:xfrm>
            <a:off x="6075776" y="367184"/>
            <a:ext cx="851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4. Verif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27A02-DEBE-421F-B21F-8A62AAA76063}"/>
              </a:ext>
            </a:extLst>
          </p:cNvPr>
          <p:cNvSpPr/>
          <p:nvPr/>
        </p:nvSpPr>
        <p:spPr>
          <a:xfrm>
            <a:off x="6550090" y="1767046"/>
            <a:ext cx="1329892" cy="345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Oui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4239B39-F548-40DE-A9AE-D3752983C773}"/>
              </a:ext>
            </a:extLst>
          </p:cNvPr>
          <p:cNvSpPr txBox="1"/>
          <p:nvPr/>
        </p:nvSpPr>
        <p:spPr>
          <a:xfrm>
            <a:off x="6550090" y="1100164"/>
            <a:ext cx="419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Etes</a:t>
            </a:r>
            <a:r>
              <a:rPr lang="fr-FR" dirty="0"/>
              <a:t> vous sur de vouloir supprimer 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D27D8A-2AB0-4A54-B316-1AAE9013C4B8}"/>
              </a:ext>
            </a:extLst>
          </p:cNvPr>
          <p:cNvSpPr/>
          <p:nvPr/>
        </p:nvSpPr>
        <p:spPr>
          <a:xfrm>
            <a:off x="8649477" y="1767047"/>
            <a:ext cx="1329892" cy="345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Non</a:t>
            </a:r>
            <a:endParaRPr lang="fr-FR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817E480-811A-4D63-AED5-9A87EA8C1F3C}"/>
              </a:ext>
            </a:extLst>
          </p:cNvPr>
          <p:cNvSpPr txBox="1"/>
          <p:nvPr/>
        </p:nvSpPr>
        <p:spPr>
          <a:xfrm>
            <a:off x="406803" y="6160723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commandeSuppr.ui</a:t>
            </a:r>
            <a:r>
              <a:rPr lang="fr-FR" dirty="0"/>
              <a:t> 	</a:t>
            </a:r>
            <a:r>
              <a:rPr lang="fr-FR" dirty="0" err="1"/>
              <a:t>BtSuppr</a:t>
            </a:r>
            <a:endParaRPr lang="fr-FR" dirty="0"/>
          </a:p>
        </p:txBody>
      </p:sp>
      <p:sp>
        <p:nvSpPr>
          <p:cNvPr id="25" name="Cercle : creux 24">
            <a:extLst>
              <a:ext uri="{FF2B5EF4-FFF2-40B4-BE49-F238E27FC236}">
                <a16:creationId xmlns:a16="http://schemas.microsoft.com/office/drawing/2014/main" id="{BC43D239-A0EE-4054-BF68-274C9B072530}"/>
              </a:ext>
            </a:extLst>
          </p:cNvPr>
          <p:cNvSpPr/>
          <p:nvPr/>
        </p:nvSpPr>
        <p:spPr>
          <a:xfrm>
            <a:off x="966131" y="5620815"/>
            <a:ext cx="704675" cy="692308"/>
          </a:xfrm>
          <a:prstGeom prst="donu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653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B38E23-7A07-4F79-B638-B9BA483A8BEB}"/>
              </a:ext>
            </a:extLst>
          </p:cNvPr>
          <p:cNvSpPr/>
          <p:nvPr/>
        </p:nvSpPr>
        <p:spPr>
          <a:xfrm>
            <a:off x="945201" y="881943"/>
            <a:ext cx="2172929" cy="45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7E9EBD-165D-4AB2-BECD-C77CBAF7467D}"/>
              </a:ext>
            </a:extLst>
          </p:cNvPr>
          <p:cNvSpPr/>
          <p:nvPr/>
        </p:nvSpPr>
        <p:spPr>
          <a:xfrm>
            <a:off x="2750225" y="881941"/>
            <a:ext cx="367905" cy="4523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riangle isocèle 8">
            <a:extLst>
              <a:ext uri="{FF2B5EF4-FFF2-40B4-BE49-F238E27FC236}">
                <a16:creationId xmlns:a16="http://schemas.microsoft.com/office/drawing/2014/main" id="{E5DE67B9-05A9-4EEA-AD68-E3D4576608D7}"/>
              </a:ext>
            </a:extLst>
          </p:cNvPr>
          <p:cNvSpPr/>
          <p:nvPr/>
        </p:nvSpPr>
        <p:spPr>
          <a:xfrm rot="10800000">
            <a:off x="2817244" y="1035793"/>
            <a:ext cx="233865" cy="20994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295F576-AE5E-47C9-BCAD-A6AF54B956E5}"/>
              </a:ext>
            </a:extLst>
          </p:cNvPr>
          <p:cNvSpPr txBox="1"/>
          <p:nvPr/>
        </p:nvSpPr>
        <p:spPr>
          <a:xfrm>
            <a:off x="945201" y="251019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1. Choix des domaines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538DFB-56B7-449E-861F-9BD50C8BDD5D}"/>
              </a:ext>
            </a:extLst>
          </p:cNvPr>
          <p:cNvSpPr/>
          <p:nvPr/>
        </p:nvSpPr>
        <p:spPr>
          <a:xfrm>
            <a:off x="945201" y="881940"/>
            <a:ext cx="1805024" cy="45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Commandes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E00932-FA1A-4298-A9DE-2A1CCAA33AED}"/>
              </a:ext>
            </a:extLst>
          </p:cNvPr>
          <p:cNvSpPr/>
          <p:nvPr/>
        </p:nvSpPr>
        <p:spPr>
          <a:xfrm>
            <a:off x="945201" y="2896585"/>
            <a:ext cx="2172929" cy="45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7C188D-9159-4203-9F01-80CEF3FCF4E8}"/>
              </a:ext>
            </a:extLst>
          </p:cNvPr>
          <p:cNvSpPr/>
          <p:nvPr/>
        </p:nvSpPr>
        <p:spPr>
          <a:xfrm>
            <a:off x="2750225" y="2896583"/>
            <a:ext cx="367905" cy="4523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34CCDE59-5278-4694-83D3-01D15379FC65}"/>
              </a:ext>
            </a:extLst>
          </p:cNvPr>
          <p:cNvSpPr/>
          <p:nvPr/>
        </p:nvSpPr>
        <p:spPr>
          <a:xfrm rot="10800000">
            <a:off x="2817244" y="3050435"/>
            <a:ext cx="233865" cy="20994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3E3094C-CD77-42ED-B974-4F118C062745}"/>
              </a:ext>
            </a:extLst>
          </p:cNvPr>
          <p:cNvSpPr txBox="1"/>
          <p:nvPr/>
        </p:nvSpPr>
        <p:spPr>
          <a:xfrm>
            <a:off x="663331" y="2275762"/>
            <a:ext cx="302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2. Choix de ce qu’on veut faire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572C05-133A-497B-8AC6-D9A38E7E255A}"/>
              </a:ext>
            </a:extLst>
          </p:cNvPr>
          <p:cNvSpPr/>
          <p:nvPr/>
        </p:nvSpPr>
        <p:spPr>
          <a:xfrm>
            <a:off x="945201" y="2896582"/>
            <a:ext cx="1805021" cy="4568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Afficher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8E200D9-04BE-4F9C-8186-E998FF75BAA5}"/>
              </a:ext>
            </a:extLst>
          </p:cNvPr>
          <p:cNvSpPr txBox="1"/>
          <p:nvPr/>
        </p:nvSpPr>
        <p:spPr>
          <a:xfrm>
            <a:off x="663331" y="3891045"/>
            <a:ext cx="347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3. Choix de la commande à afficher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C10988-20FD-4A25-9AE9-AA5BC9B78A18}"/>
              </a:ext>
            </a:extLst>
          </p:cNvPr>
          <p:cNvSpPr/>
          <p:nvPr/>
        </p:nvSpPr>
        <p:spPr>
          <a:xfrm>
            <a:off x="2152297" y="4625324"/>
            <a:ext cx="1329892" cy="345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ID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9A26321-2FF6-4810-8292-5AA596E2DCA8}"/>
              </a:ext>
            </a:extLst>
          </p:cNvPr>
          <p:cNvSpPr txBox="1"/>
          <p:nvPr/>
        </p:nvSpPr>
        <p:spPr>
          <a:xfrm>
            <a:off x="666047" y="4628091"/>
            <a:ext cx="1415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commande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807EBD6-5AD3-4205-B8AC-8DC8451CFDE5}"/>
              </a:ext>
            </a:extLst>
          </p:cNvPr>
          <p:cNvSpPr txBox="1"/>
          <p:nvPr/>
        </p:nvSpPr>
        <p:spPr>
          <a:xfrm>
            <a:off x="7323846" y="2321928"/>
            <a:ext cx="3117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 on a le temps : afficher TOUT</a:t>
            </a:r>
          </a:p>
          <a:p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D1A18D3D-2000-4F9C-B3DA-B4E4A54F61CB}"/>
              </a:ext>
            </a:extLst>
          </p:cNvPr>
          <p:cNvSpPr txBox="1"/>
          <p:nvPr/>
        </p:nvSpPr>
        <p:spPr>
          <a:xfrm>
            <a:off x="432960" y="6105522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Commandeaffi,ui</a:t>
            </a:r>
            <a:r>
              <a:rPr lang="fr-FR" dirty="0"/>
              <a:t> 		 </a:t>
            </a:r>
            <a:r>
              <a:rPr lang="fr-FR" dirty="0" err="1"/>
              <a:t>BtCommandeAffi</a:t>
            </a:r>
            <a:endParaRPr lang="fr-FR" dirty="0"/>
          </a:p>
          <a:p>
            <a:endParaRPr lang="fr-FR" dirty="0"/>
          </a:p>
        </p:txBody>
      </p:sp>
      <p:sp>
        <p:nvSpPr>
          <p:cNvPr id="19" name="Cercle : creux 18">
            <a:extLst>
              <a:ext uri="{FF2B5EF4-FFF2-40B4-BE49-F238E27FC236}">
                <a16:creationId xmlns:a16="http://schemas.microsoft.com/office/drawing/2014/main" id="{91D60AE6-27C9-44F4-B7B8-8EFBFBAB5F41}"/>
              </a:ext>
            </a:extLst>
          </p:cNvPr>
          <p:cNvSpPr/>
          <p:nvPr/>
        </p:nvSpPr>
        <p:spPr>
          <a:xfrm>
            <a:off x="813731" y="5468415"/>
            <a:ext cx="704675" cy="692308"/>
          </a:xfrm>
          <a:prstGeom prst="donu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838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B38E23-7A07-4F79-B638-B9BA483A8BEB}"/>
              </a:ext>
            </a:extLst>
          </p:cNvPr>
          <p:cNvSpPr/>
          <p:nvPr/>
        </p:nvSpPr>
        <p:spPr>
          <a:xfrm>
            <a:off x="945201" y="881943"/>
            <a:ext cx="2172929" cy="45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7E9EBD-165D-4AB2-BECD-C77CBAF7467D}"/>
              </a:ext>
            </a:extLst>
          </p:cNvPr>
          <p:cNvSpPr/>
          <p:nvPr/>
        </p:nvSpPr>
        <p:spPr>
          <a:xfrm>
            <a:off x="2750225" y="881941"/>
            <a:ext cx="367905" cy="4523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riangle isocèle 8">
            <a:extLst>
              <a:ext uri="{FF2B5EF4-FFF2-40B4-BE49-F238E27FC236}">
                <a16:creationId xmlns:a16="http://schemas.microsoft.com/office/drawing/2014/main" id="{E5DE67B9-05A9-4EEA-AD68-E3D4576608D7}"/>
              </a:ext>
            </a:extLst>
          </p:cNvPr>
          <p:cNvSpPr/>
          <p:nvPr/>
        </p:nvSpPr>
        <p:spPr>
          <a:xfrm rot="10800000">
            <a:off x="2817244" y="1035793"/>
            <a:ext cx="233865" cy="20994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295F576-AE5E-47C9-BCAD-A6AF54B956E5}"/>
              </a:ext>
            </a:extLst>
          </p:cNvPr>
          <p:cNvSpPr txBox="1"/>
          <p:nvPr/>
        </p:nvSpPr>
        <p:spPr>
          <a:xfrm>
            <a:off x="945201" y="251019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1. Choix des domaines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538DFB-56B7-449E-861F-9BD50C8BDD5D}"/>
              </a:ext>
            </a:extLst>
          </p:cNvPr>
          <p:cNvSpPr/>
          <p:nvPr/>
        </p:nvSpPr>
        <p:spPr>
          <a:xfrm>
            <a:off x="945201" y="881940"/>
            <a:ext cx="1805024" cy="45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Stock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C9F764-8FA5-469D-B2AE-AB08ACA48FFD}"/>
              </a:ext>
            </a:extLst>
          </p:cNvPr>
          <p:cNvSpPr/>
          <p:nvPr/>
        </p:nvSpPr>
        <p:spPr>
          <a:xfrm>
            <a:off x="945201" y="2896585"/>
            <a:ext cx="2172929" cy="45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8FAF1C-3223-4BA3-B986-A8F9BF233756}"/>
              </a:ext>
            </a:extLst>
          </p:cNvPr>
          <p:cNvSpPr/>
          <p:nvPr/>
        </p:nvSpPr>
        <p:spPr>
          <a:xfrm>
            <a:off x="2750225" y="2896583"/>
            <a:ext cx="367905" cy="4523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0A280BA5-D45C-4384-B285-4F0042CC15B6}"/>
              </a:ext>
            </a:extLst>
          </p:cNvPr>
          <p:cNvSpPr/>
          <p:nvPr/>
        </p:nvSpPr>
        <p:spPr>
          <a:xfrm rot="10800000">
            <a:off x="2817244" y="3050435"/>
            <a:ext cx="233865" cy="20994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04F4DC9-C0C0-4A75-9397-84B91DA4B761}"/>
              </a:ext>
            </a:extLst>
          </p:cNvPr>
          <p:cNvSpPr txBox="1"/>
          <p:nvPr/>
        </p:nvSpPr>
        <p:spPr>
          <a:xfrm>
            <a:off x="663331" y="2275762"/>
            <a:ext cx="302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2. Choix de ce qu’on veut faire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C6E07C-8E2B-4465-BDD2-541AB9E14EB4}"/>
              </a:ext>
            </a:extLst>
          </p:cNvPr>
          <p:cNvSpPr/>
          <p:nvPr/>
        </p:nvSpPr>
        <p:spPr>
          <a:xfrm>
            <a:off x="945201" y="2896582"/>
            <a:ext cx="1805021" cy="4568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Ajouter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9FD8FF-8167-4E7B-9BB1-0543926F0F36}"/>
              </a:ext>
            </a:extLst>
          </p:cNvPr>
          <p:cNvSpPr/>
          <p:nvPr/>
        </p:nvSpPr>
        <p:spPr>
          <a:xfrm>
            <a:off x="7743980" y="709323"/>
            <a:ext cx="1329892" cy="345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FF36C29-264B-49AA-889C-C20C54BB2418}"/>
              </a:ext>
            </a:extLst>
          </p:cNvPr>
          <p:cNvSpPr txBox="1"/>
          <p:nvPr/>
        </p:nvSpPr>
        <p:spPr>
          <a:xfrm>
            <a:off x="5701862" y="235609"/>
            <a:ext cx="920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3. Ajout</a:t>
            </a:r>
          </a:p>
          <a:p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566F5E22-0278-48DE-8CD7-5EC475154362}"/>
              </a:ext>
            </a:extLst>
          </p:cNvPr>
          <p:cNvSpPr txBox="1"/>
          <p:nvPr/>
        </p:nvSpPr>
        <p:spPr>
          <a:xfrm>
            <a:off x="5571052" y="733652"/>
            <a:ext cx="217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 de l’article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A4862A-06BF-444B-A11E-C0B9599607EA}"/>
              </a:ext>
            </a:extLst>
          </p:cNvPr>
          <p:cNvSpPr/>
          <p:nvPr/>
        </p:nvSpPr>
        <p:spPr>
          <a:xfrm>
            <a:off x="7655955" y="1226023"/>
            <a:ext cx="2039018" cy="345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D061B8F-B10F-4CE2-9412-4F0DD95A9B32}"/>
              </a:ext>
            </a:extLst>
          </p:cNvPr>
          <p:cNvSpPr txBox="1"/>
          <p:nvPr/>
        </p:nvSpPr>
        <p:spPr>
          <a:xfrm>
            <a:off x="5794776" y="1211009"/>
            <a:ext cx="1878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Prix HT</a:t>
            </a:r>
          </a:p>
          <a:p>
            <a:endParaRPr lang="fr-FR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08D1CB5-7B64-4B32-8F8C-F19F911599AE}"/>
              </a:ext>
            </a:extLst>
          </p:cNvPr>
          <p:cNvSpPr/>
          <p:nvPr/>
        </p:nvSpPr>
        <p:spPr>
          <a:xfrm>
            <a:off x="7638350" y="1742723"/>
            <a:ext cx="2039018" cy="345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BtStockVal</a:t>
            </a:r>
            <a:endParaRPr lang="fr-FR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CA9BF341-CC2D-4168-8499-35DA68A5516A}"/>
              </a:ext>
            </a:extLst>
          </p:cNvPr>
          <p:cNvSpPr txBox="1"/>
          <p:nvPr/>
        </p:nvSpPr>
        <p:spPr>
          <a:xfrm>
            <a:off x="5222692" y="1742723"/>
            <a:ext cx="1878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Quantité en stock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98B8669-0F6B-4A2D-B8CD-31F0B5D42A73}"/>
              </a:ext>
            </a:extLst>
          </p:cNvPr>
          <p:cNvSpPr txBox="1"/>
          <p:nvPr/>
        </p:nvSpPr>
        <p:spPr>
          <a:xfrm>
            <a:off x="1983741" y="6011812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BtStockVal</a:t>
            </a:r>
            <a:endParaRPr lang="fr-FR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AB0E12D-B75E-4E08-B954-DF77D06CAAAB}"/>
              </a:ext>
            </a:extLst>
          </p:cNvPr>
          <p:cNvSpPr txBox="1"/>
          <p:nvPr/>
        </p:nvSpPr>
        <p:spPr>
          <a:xfrm>
            <a:off x="406803" y="6160723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stockajout.ui</a:t>
            </a:r>
            <a:endParaRPr lang="fr-FR" dirty="0"/>
          </a:p>
        </p:txBody>
      </p:sp>
      <p:sp>
        <p:nvSpPr>
          <p:cNvPr id="27" name="Cercle : creux 26">
            <a:extLst>
              <a:ext uri="{FF2B5EF4-FFF2-40B4-BE49-F238E27FC236}">
                <a16:creationId xmlns:a16="http://schemas.microsoft.com/office/drawing/2014/main" id="{B0133BD5-4701-412A-92F5-670634F2A89C}"/>
              </a:ext>
            </a:extLst>
          </p:cNvPr>
          <p:cNvSpPr/>
          <p:nvPr/>
        </p:nvSpPr>
        <p:spPr>
          <a:xfrm>
            <a:off x="966131" y="5620815"/>
            <a:ext cx="704675" cy="692308"/>
          </a:xfrm>
          <a:prstGeom prst="donu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167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B38E23-7A07-4F79-B638-B9BA483A8BEB}"/>
              </a:ext>
            </a:extLst>
          </p:cNvPr>
          <p:cNvSpPr/>
          <p:nvPr/>
        </p:nvSpPr>
        <p:spPr>
          <a:xfrm>
            <a:off x="945201" y="881943"/>
            <a:ext cx="2172929" cy="45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7E9EBD-165D-4AB2-BECD-C77CBAF7467D}"/>
              </a:ext>
            </a:extLst>
          </p:cNvPr>
          <p:cNvSpPr/>
          <p:nvPr/>
        </p:nvSpPr>
        <p:spPr>
          <a:xfrm>
            <a:off x="2750225" y="881941"/>
            <a:ext cx="367905" cy="4523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riangle isocèle 8">
            <a:extLst>
              <a:ext uri="{FF2B5EF4-FFF2-40B4-BE49-F238E27FC236}">
                <a16:creationId xmlns:a16="http://schemas.microsoft.com/office/drawing/2014/main" id="{E5DE67B9-05A9-4EEA-AD68-E3D4576608D7}"/>
              </a:ext>
            </a:extLst>
          </p:cNvPr>
          <p:cNvSpPr/>
          <p:nvPr/>
        </p:nvSpPr>
        <p:spPr>
          <a:xfrm rot="10800000">
            <a:off x="2817244" y="1035793"/>
            <a:ext cx="233865" cy="20994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295F576-AE5E-47C9-BCAD-A6AF54B956E5}"/>
              </a:ext>
            </a:extLst>
          </p:cNvPr>
          <p:cNvSpPr txBox="1"/>
          <p:nvPr/>
        </p:nvSpPr>
        <p:spPr>
          <a:xfrm>
            <a:off x="945201" y="251019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1. Choix des domaines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538DFB-56B7-449E-861F-9BD50C8BDD5D}"/>
              </a:ext>
            </a:extLst>
          </p:cNvPr>
          <p:cNvSpPr/>
          <p:nvPr/>
        </p:nvSpPr>
        <p:spPr>
          <a:xfrm>
            <a:off x="945201" y="881940"/>
            <a:ext cx="1805024" cy="45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Stock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C9F764-8FA5-469D-B2AE-AB08ACA48FFD}"/>
              </a:ext>
            </a:extLst>
          </p:cNvPr>
          <p:cNvSpPr/>
          <p:nvPr/>
        </p:nvSpPr>
        <p:spPr>
          <a:xfrm>
            <a:off x="945201" y="2896585"/>
            <a:ext cx="2172929" cy="45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8FAF1C-3223-4BA3-B986-A8F9BF233756}"/>
              </a:ext>
            </a:extLst>
          </p:cNvPr>
          <p:cNvSpPr/>
          <p:nvPr/>
        </p:nvSpPr>
        <p:spPr>
          <a:xfrm>
            <a:off x="2750225" y="2896583"/>
            <a:ext cx="367905" cy="4523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0A280BA5-D45C-4384-B285-4F0042CC15B6}"/>
              </a:ext>
            </a:extLst>
          </p:cNvPr>
          <p:cNvSpPr/>
          <p:nvPr/>
        </p:nvSpPr>
        <p:spPr>
          <a:xfrm rot="10800000">
            <a:off x="2817244" y="3050435"/>
            <a:ext cx="233865" cy="20994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04F4DC9-C0C0-4A75-9397-84B91DA4B761}"/>
              </a:ext>
            </a:extLst>
          </p:cNvPr>
          <p:cNvSpPr txBox="1"/>
          <p:nvPr/>
        </p:nvSpPr>
        <p:spPr>
          <a:xfrm>
            <a:off x="663331" y="2275762"/>
            <a:ext cx="302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2. Choix de ce qu’on veut faire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C6E07C-8E2B-4465-BDD2-541AB9E14EB4}"/>
              </a:ext>
            </a:extLst>
          </p:cNvPr>
          <p:cNvSpPr/>
          <p:nvPr/>
        </p:nvSpPr>
        <p:spPr>
          <a:xfrm>
            <a:off x="945201" y="2896582"/>
            <a:ext cx="1805021" cy="4568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Modifier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9FD8FF-8167-4E7B-9BB1-0543926F0F36}"/>
              </a:ext>
            </a:extLst>
          </p:cNvPr>
          <p:cNvSpPr/>
          <p:nvPr/>
        </p:nvSpPr>
        <p:spPr>
          <a:xfrm>
            <a:off x="7743980" y="709323"/>
            <a:ext cx="1329892" cy="345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FF36C29-264B-49AA-889C-C20C54BB2418}"/>
              </a:ext>
            </a:extLst>
          </p:cNvPr>
          <p:cNvSpPr txBox="1"/>
          <p:nvPr/>
        </p:nvSpPr>
        <p:spPr>
          <a:xfrm>
            <a:off x="5701862" y="235609"/>
            <a:ext cx="1225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3. Modifier</a:t>
            </a:r>
          </a:p>
          <a:p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566F5E22-0278-48DE-8CD7-5EC475154362}"/>
              </a:ext>
            </a:extLst>
          </p:cNvPr>
          <p:cNvSpPr txBox="1"/>
          <p:nvPr/>
        </p:nvSpPr>
        <p:spPr>
          <a:xfrm>
            <a:off x="5571052" y="733652"/>
            <a:ext cx="217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 de l’article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A4862A-06BF-444B-A11E-C0B9599607EA}"/>
              </a:ext>
            </a:extLst>
          </p:cNvPr>
          <p:cNvSpPr/>
          <p:nvPr/>
        </p:nvSpPr>
        <p:spPr>
          <a:xfrm>
            <a:off x="7655955" y="1226023"/>
            <a:ext cx="2039018" cy="345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D061B8F-B10F-4CE2-9412-4F0DD95A9B32}"/>
              </a:ext>
            </a:extLst>
          </p:cNvPr>
          <p:cNvSpPr txBox="1"/>
          <p:nvPr/>
        </p:nvSpPr>
        <p:spPr>
          <a:xfrm>
            <a:off x="5794776" y="1211009"/>
            <a:ext cx="1878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Prix HT</a:t>
            </a:r>
          </a:p>
          <a:p>
            <a:endParaRPr lang="fr-FR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08D1CB5-7B64-4B32-8F8C-F19F911599AE}"/>
              </a:ext>
            </a:extLst>
          </p:cNvPr>
          <p:cNvSpPr/>
          <p:nvPr/>
        </p:nvSpPr>
        <p:spPr>
          <a:xfrm>
            <a:off x="7638350" y="1742723"/>
            <a:ext cx="2039018" cy="345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CA9BF341-CC2D-4168-8499-35DA68A5516A}"/>
              </a:ext>
            </a:extLst>
          </p:cNvPr>
          <p:cNvSpPr txBox="1"/>
          <p:nvPr/>
        </p:nvSpPr>
        <p:spPr>
          <a:xfrm>
            <a:off x="5222692" y="1742723"/>
            <a:ext cx="1878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Quantité en stock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03261C-AD89-4C06-9A3A-78963136B2BB}"/>
              </a:ext>
            </a:extLst>
          </p:cNvPr>
          <p:cNvSpPr/>
          <p:nvPr/>
        </p:nvSpPr>
        <p:spPr>
          <a:xfrm>
            <a:off x="7655955" y="2338794"/>
            <a:ext cx="2039018" cy="345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195DC98-3259-4BD1-8791-D779FC972BF3}"/>
              </a:ext>
            </a:extLst>
          </p:cNvPr>
          <p:cNvSpPr txBox="1"/>
          <p:nvPr/>
        </p:nvSpPr>
        <p:spPr>
          <a:xfrm>
            <a:off x="5240297" y="2338794"/>
            <a:ext cx="1878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TVA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5783D0A-3960-4948-AAEB-800E7D7FB9AA}"/>
              </a:ext>
            </a:extLst>
          </p:cNvPr>
          <p:cNvSpPr txBox="1"/>
          <p:nvPr/>
        </p:nvSpPr>
        <p:spPr>
          <a:xfrm>
            <a:off x="2331210" y="6115748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BtStockModif</a:t>
            </a:r>
            <a:endParaRPr lang="fr-FR" dirty="0"/>
          </a:p>
        </p:txBody>
      </p:sp>
      <p:sp>
        <p:nvSpPr>
          <p:cNvPr id="25" name="Cercle : creux 24">
            <a:extLst>
              <a:ext uri="{FF2B5EF4-FFF2-40B4-BE49-F238E27FC236}">
                <a16:creationId xmlns:a16="http://schemas.microsoft.com/office/drawing/2014/main" id="{47DC0D11-474F-4DD7-AEEF-6C31E8DD2E93}"/>
              </a:ext>
            </a:extLst>
          </p:cNvPr>
          <p:cNvSpPr/>
          <p:nvPr/>
        </p:nvSpPr>
        <p:spPr>
          <a:xfrm>
            <a:off x="966131" y="5620815"/>
            <a:ext cx="704675" cy="692308"/>
          </a:xfrm>
          <a:prstGeom prst="donu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236052A-0209-4351-9E9A-4D3009F80986}"/>
              </a:ext>
            </a:extLst>
          </p:cNvPr>
          <p:cNvSpPr txBox="1"/>
          <p:nvPr/>
        </p:nvSpPr>
        <p:spPr>
          <a:xfrm>
            <a:off x="406803" y="6160723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Stockmodif.ui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99126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1087</Words>
  <Application>Microsoft Office PowerPoint</Application>
  <PresentationFormat>Grand écran</PresentationFormat>
  <Paragraphs>319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Lisa PAPY</dc:creator>
  <cp:lastModifiedBy>Lisa PAPY</cp:lastModifiedBy>
  <cp:revision>33</cp:revision>
  <dcterms:created xsi:type="dcterms:W3CDTF">2020-11-17T16:46:52Z</dcterms:created>
  <dcterms:modified xsi:type="dcterms:W3CDTF">2020-12-01T12:30:58Z</dcterms:modified>
</cp:coreProperties>
</file>