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681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11476AD-1CCF-4B62-9939-F7D21D233BC7}" type="datetimeFigureOut">
              <a:rPr lang="ru-RU" smtClean="0"/>
              <a:pPr/>
              <a:t>13.01.2022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2536656-F85C-48C8-8154-E2AFF14A33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ru-RU" dirty="0" smtClean="0"/>
              <a:t>«Звездные войны»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</a:t>
            </a:r>
            <a:r>
              <a:rPr lang="ru-RU" dirty="0" smtClean="0"/>
              <a:t>Деменев Максим и Буркеев Рафаэль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8501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Заставка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12776"/>
            <a:ext cx="4571256" cy="46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90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1556792"/>
            <a:ext cx="473486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9955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75" y="395288"/>
            <a:ext cx="5810250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7985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Экран конца игры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268760"/>
            <a:ext cx="4752529" cy="541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9339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32" y="2348880"/>
            <a:ext cx="6637467" cy="1520413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chemeClr val="bg2">
                    <a:lumMod val="50000"/>
                  </a:schemeClr>
                </a:solidFill>
              </a:rPr>
              <a:t>Спасибо за внимание!</a:t>
            </a:r>
            <a:endParaRPr lang="ru-RU" sz="4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739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</TotalTime>
  <Words>21</Words>
  <Application>Microsoft Office PowerPoint</Application>
  <PresentationFormat>Экран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Метро</vt:lpstr>
      <vt:lpstr>Игра «Звездные войны»</vt:lpstr>
      <vt:lpstr>Заставка</vt:lpstr>
      <vt:lpstr>Геймплей</vt:lpstr>
      <vt:lpstr>Слайд 4</vt:lpstr>
      <vt:lpstr>Экран конца игры 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Егор Антипин</dc:creator>
  <cp:lastModifiedBy>Раф</cp:lastModifiedBy>
  <cp:revision>3</cp:revision>
  <dcterms:created xsi:type="dcterms:W3CDTF">2022-01-11T17:57:09Z</dcterms:created>
  <dcterms:modified xsi:type="dcterms:W3CDTF">2022-01-13T18:22:51Z</dcterms:modified>
</cp:coreProperties>
</file>