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681" autoAdjust="0"/>
    <p:restoredTop sz="94660"/>
  </p:normalViewPr>
  <p:slideViewPr>
    <p:cSldViewPr>
      <p:cViewPr varScale="1">
        <p:scale>
          <a:sx n="68" d="100"/>
          <a:sy n="68" d="100"/>
        </p:scale>
        <p:origin x="7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52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67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8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32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65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36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97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021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7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7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9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60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76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6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9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23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76AD-1CCF-4B62-9939-F7D21D233BC7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716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686" y="1500416"/>
            <a:ext cx="4355976" cy="3079821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Игра «Звездные войны»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45002" y="2661242"/>
            <a:ext cx="2880320" cy="1897113"/>
          </a:xfrm>
        </p:spPr>
        <p:txBody>
          <a:bodyPr>
            <a:normAutofit/>
          </a:bodyPr>
          <a:lstStyle/>
          <a:p>
            <a:r>
              <a:rPr lang="ru-RU" dirty="0"/>
              <a:t>Выполнили: Деменев Максим и </a:t>
            </a:r>
            <a:r>
              <a:rPr lang="ru-RU" dirty="0" err="1"/>
              <a:t>Буркеев</a:t>
            </a:r>
            <a:r>
              <a:rPr lang="ru-RU" dirty="0"/>
              <a:t> Рафаэль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57E5306-E8E9-4ABB-B758-2F3F20983830}"/>
              </a:ext>
            </a:extLst>
          </p:cNvPr>
          <p:cNvCxnSpPr>
            <a:cxnSpLocks/>
          </p:cNvCxnSpPr>
          <p:nvPr/>
        </p:nvCxnSpPr>
        <p:spPr>
          <a:xfrm>
            <a:off x="4591788" y="1484813"/>
            <a:ext cx="0" cy="3115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1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Заставка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414" y="1410887"/>
            <a:ext cx="4571256" cy="46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90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Геймплей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0887"/>
            <a:ext cx="473486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955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395288"/>
            <a:ext cx="581025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985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5254" y="764373"/>
            <a:ext cx="3689608" cy="1293028"/>
          </a:xfrm>
        </p:spPr>
        <p:txBody>
          <a:bodyPr>
            <a:normAutofit fontScale="90000"/>
          </a:bodyPr>
          <a:lstStyle/>
          <a:p>
            <a:r>
              <a:rPr lang="ru-RU" dirty="0"/>
              <a:t>Экран конца игры</a:t>
            </a:r>
            <a:br>
              <a:rPr lang="ru-RU" b="1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800" y="1268760"/>
            <a:ext cx="4752529" cy="541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339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5556" y="2204864"/>
            <a:ext cx="7992888" cy="2448272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9739550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53</TotalTime>
  <Words>22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Игра «Звездные войны»</vt:lpstr>
      <vt:lpstr>Заставка</vt:lpstr>
      <vt:lpstr>Геймплей</vt:lpstr>
      <vt:lpstr>Презентация PowerPoint</vt:lpstr>
      <vt:lpstr>Экран конца игры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«Змейка»</dc:title>
  <dc:creator>Егор Антипин</dc:creator>
  <cp:lastModifiedBy>Деменев Максим Анатольевич</cp:lastModifiedBy>
  <cp:revision>6</cp:revision>
  <dcterms:created xsi:type="dcterms:W3CDTF">2022-01-11T17:57:09Z</dcterms:created>
  <dcterms:modified xsi:type="dcterms:W3CDTF">2022-04-24T07:57:10Z</dcterms:modified>
</cp:coreProperties>
</file>