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076138536" r:id="rId2"/>
    <p:sldId id="2076138554" r:id="rId3"/>
    <p:sldId id="2076138539" r:id="rId4"/>
    <p:sldId id="2076138552" r:id="rId5"/>
    <p:sldId id="2076138542" r:id="rId6"/>
    <p:sldId id="2076138543" r:id="rId7"/>
    <p:sldId id="2076138546" r:id="rId8"/>
    <p:sldId id="2076138548" r:id="rId9"/>
    <p:sldId id="2076138551" r:id="rId10"/>
    <p:sldId id="2076138549" r:id="rId11"/>
    <p:sldId id="2076138550" r:id="rId12"/>
    <p:sldId id="2076138553" r:id="rId13"/>
    <p:sldId id="2076138555" r:id="rId14"/>
    <p:sldId id="2076138556" r:id="rId15"/>
    <p:sldId id="20761385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4801D-FB34-4229-B89B-6B9DEA72601F}" v="420" dt="2024-02-26T17:26:15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173" autoAdjust="0"/>
  </p:normalViewPr>
  <p:slideViewPr>
    <p:cSldViewPr snapToGrid="0">
      <p:cViewPr varScale="1">
        <p:scale>
          <a:sx n="138" d="100"/>
          <a:sy n="138" d="100"/>
        </p:scale>
        <p:origin x="11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Almirante (JDA PARTNERS TECHNICAL SERVICE)" userId="11b5fb94-1827-4228-a31f-331aae5ce8b5" providerId="ADAL" clId="{8DE4801D-FB34-4229-B89B-6B9DEA72601F}"/>
    <pc:docChg chg="undo redo custSel addSld delSld modSld sldOrd">
      <pc:chgData name="Mark Almirante (JDA PARTNERS TECHNICAL SERVICE)" userId="11b5fb94-1827-4228-a31f-331aae5ce8b5" providerId="ADAL" clId="{8DE4801D-FB34-4229-B89B-6B9DEA72601F}" dt="2024-02-26T17:34:39.216" v="5710" actId="47"/>
      <pc:docMkLst>
        <pc:docMk/>
      </pc:docMkLst>
      <pc:sldChg chg="del">
        <pc:chgData name="Mark Almirante (JDA PARTNERS TECHNICAL SERVICE)" userId="11b5fb94-1827-4228-a31f-331aae5ce8b5" providerId="ADAL" clId="{8DE4801D-FB34-4229-B89B-6B9DEA72601F}" dt="2024-02-21T15:22:09.333" v="60" actId="47"/>
        <pc:sldMkLst>
          <pc:docMk/>
          <pc:sldMk cId="1417063226" sldId="256"/>
        </pc:sldMkLst>
      </pc:sldChg>
      <pc:sldChg chg="addSp delSp modSp add mod">
        <pc:chgData name="Mark Almirante (JDA PARTNERS TECHNICAL SERVICE)" userId="11b5fb94-1827-4228-a31f-331aae5ce8b5" providerId="ADAL" clId="{8DE4801D-FB34-4229-B89B-6B9DEA72601F}" dt="2024-02-23T15:20:14.069" v="4895" actId="6549"/>
        <pc:sldMkLst>
          <pc:docMk/>
          <pc:sldMk cId="2051701171" sldId="2076138536"/>
        </pc:sldMkLst>
        <pc:spChg chg="mod">
          <ac:chgData name="Mark Almirante (JDA PARTNERS TECHNICAL SERVICE)" userId="11b5fb94-1827-4228-a31f-331aae5ce8b5" providerId="ADAL" clId="{8DE4801D-FB34-4229-B89B-6B9DEA72601F}" dt="2024-02-23T15:20:14.069" v="4895" actId="6549"/>
          <ac:spMkLst>
            <pc:docMk/>
            <pc:sldMk cId="2051701171" sldId="2076138536"/>
            <ac:spMk id="2" creationId="{F5AF63BF-4B09-81E2-C7E1-F762478A1E5C}"/>
          </ac:spMkLst>
        </pc:spChg>
        <pc:picChg chg="add mod">
          <ac:chgData name="Mark Almirante (JDA PARTNERS TECHNICAL SERVICE)" userId="11b5fb94-1827-4228-a31f-331aae5ce8b5" providerId="ADAL" clId="{8DE4801D-FB34-4229-B89B-6B9DEA72601F}" dt="2024-02-21T15:22:03.638" v="59" actId="1076"/>
          <ac:picMkLst>
            <pc:docMk/>
            <pc:sldMk cId="2051701171" sldId="2076138536"/>
            <ac:picMk id="5" creationId="{27FD0853-7B61-1C1D-45B5-44B0CBD239B7}"/>
          </ac:picMkLst>
        </pc:picChg>
        <pc:picChg chg="del">
          <ac:chgData name="Mark Almirante (JDA PARTNERS TECHNICAL SERVICE)" userId="11b5fb94-1827-4228-a31f-331aae5ce8b5" providerId="ADAL" clId="{8DE4801D-FB34-4229-B89B-6B9DEA72601F}" dt="2024-02-21T15:21:53.840" v="55" actId="478"/>
          <ac:picMkLst>
            <pc:docMk/>
            <pc:sldMk cId="2051701171" sldId="2076138536"/>
            <ac:picMk id="8" creationId="{DF54D895-0347-1B81-A3AE-CE3D94C50920}"/>
          </ac:picMkLst>
        </pc:picChg>
      </pc:sldChg>
      <pc:sldChg chg="new del">
        <pc:chgData name="Mark Almirante (JDA PARTNERS TECHNICAL SERVICE)" userId="11b5fb94-1827-4228-a31f-331aae5ce8b5" providerId="ADAL" clId="{8DE4801D-FB34-4229-B89B-6B9DEA72601F}" dt="2024-02-21T19:06:27.093" v="173" actId="47"/>
        <pc:sldMkLst>
          <pc:docMk/>
          <pc:sldMk cId="232849367" sldId="2076138537"/>
        </pc:sldMkLst>
      </pc:sldChg>
      <pc:sldChg chg="new del">
        <pc:chgData name="Mark Almirante (JDA PARTNERS TECHNICAL SERVICE)" userId="11b5fb94-1827-4228-a31f-331aae5ce8b5" providerId="ADAL" clId="{8DE4801D-FB34-4229-B89B-6B9DEA72601F}" dt="2024-02-21T18:53:50.125" v="63" actId="47"/>
        <pc:sldMkLst>
          <pc:docMk/>
          <pc:sldMk cId="2654714203" sldId="2076138538"/>
        </pc:sldMkLst>
      </pc:sldChg>
      <pc:sldChg chg="addSp delSp modSp new del mod">
        <pc:chgData name="Mark Almirante (JDA PARTNERS TECHNICAL SERVICE)" userId="11b5fb94-1827-4228-a31f-331aae5ce8b5" providerId="ADAL" clId="{8DE4801D-FB34-4229-B89B-6B9DEA72601F}" dt="2024-02-22T03:14:55.785" v="2821" actId="47"/>
        <pc:sldMkLst>
          <pc:docMk/>
          <pc:sldMk cId="3804263615" sldId="2076138538"/>
        </pc:sldMkLst>
        <pc:spChg chg="mod">
          <ac:chgData name="Mark Almirante (JDA PARTNERS TECHNICAL SERVICE)" userId="11b5fb94-1827-4228-a31f-331aae5ce8b5" providerId="ADAL" clId="{8DE4801D-FB34-4229-B89B-6B9DEA72601F}" dt="2024-02-21T18:55:17.295" v="87" actId="20577"/>
          <ac:spMkLst>
            <pc:docMk/>
            <pc:sldMk cId="3804263615" sldId="2076138538"/>
            <ac:spMk id="2" creationId="{110E03CC-EC0B-57D7-EBF9-216A33AAECDA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1T18:57:01.912" v="172" actId="1076"/>
          <ac:spMkLst>
            <pc:docMk/>
            <pc:sldMk cId="3804263615" sldId="2076138538"/>
            <ac:spMk id="3" creationId="{297B2BEC-B94A-2810-FCCC-4785A4839971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00:07:27.619" v="1368" actId="1037"/>
          <ac:spMkLst>
            <pc:docMk/>
            <pc:sldMk cId="3804263615" sldId="2076138538"/>
            <ac:spMk id="4" creationId="{1FAB914A-C20D-7CE8-82C0-1D15A8B5472B}"/>
          </ac:spMkLst>
        </pc:spChg>
        <pc:spChg chg="add del mod">
          <ac:chgData name="Mark Almirante (JDA PARTNERS TECHNICAL SERVICE)" userId="11b5fb94-1827-4228-a31f-331aae5ce8b5" providerId="ADAL" clId="{8DE4801D-FB34-4229-B89B-6B9DEA72601F}" dt="2024-02-21T23:28:11.697" v="773"/>
          <ac:spMkLst>
            <pc:docMk/>
            <pc:sldMk cId="3804263615" sldId="2076138538"/>
            <ac:spMk id="5" creationId="{B79CFA83-CE39-8038-989F-9A8AB295566B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00:07:27.619" v="1368" actId="1037"/>
          <ac:spMkLst>
            <pc:docMk/>
            <pc:sldMk cId="3804263615" sldId="2076138538"/>
            <ac:spMk id="6" creationId="{6E626A57-2140-4652-ECE5-1F4182DF930E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1T23:47:06.005" v="1083" actId="20577"/>
          <ac:spMkLst>
            <pc:docMk/>
            <pc:sldMk cId="3804263615" sldId="2076138538"/>
            <ac:spMk id="7" creationId="{ACFCF8BF-26B6-1A90-6BAF-AA2F7B446C0F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1T23:47:47.685" v="1188" actId="20577"/>
          <ac:spMkLst>
            <pc:docMk/>
            <pc:sldMk cId="3804263615" sldId="2076138538"/>
            <ac:spMk id="8" creationId="{44327A40-3101-6C23-BCB0-F95925401A31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00:07:27.619" v="1368" actId="1037"/>
          <ac:spMkLst>
            <pc:docMk/>
            <pc:sldMk cId="3804263615" sldId="2076138538"/>
            <ac:spMk id="19" creationId="{9DDFCEA4-5781-54BC-EA51-36C96E00A69B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00:42:35.404" v="1404" actId="20577"/>
          <ac:spMkLst>
            <pc:docMk/>
            <pc:sldMk cId="3804263615" sldId="2076138538"/>
            <ac:spMk id="26" creationId="{14710A63-CF92-D719-E25D-1321253ABCC5}"/>
          </ac:spMkLst>
        </pc:spChg>
        <pc:picChg chg="add del mod">
          <ac:chgData name="Mark Almirante (JDA PARTNERS TECHNICAL SERVICE)" userId="11b5fb94-1827-4228-a31f-331aae5ce8b5" providerId="ADAL" clId="{8DE4801D-FB34-4229-B89B-6B9DEA72601F}" dt="2024-02-21T23:50:31.364" v="1192" actId="478"/>
          <ac:picMkLst>
            <pc:docMk/>
            <pc:sldMk cId="3804263615" sldId="2076138538"/>
            <ac:picMk id="10" creationId="{956E78CD-2612-AEB6-8286-97DC90CCA2D0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1T23:50:41.262" v="1193" actId="1076"/>
          <ac:picMkLst>
            <pc:docMk/>
            <pc:sldMk cId="3804263615" sldId="2076138538"/>
            <ac:picMk id="12" creationId="{EC71EDEC-CC3E-5F24-CC1E-805F7DCC044A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2T00:07:27.619" v="1368" actId="1037"/>
          <ac:picMkLst>
            <pc:docMk/>
            <pc:sldMk cId="3804263615" sldId="2076138538"/>
            <ac:picMk id="14" creationId="{D058E7A6-D53F-9A4A-F383-C82916806426}"/>
          </ac:picMkLst>
        </pc:picChg>
        <pc:picChg chg="add del mod">
          <ac:chgData name="Mark Almirante (JDA PARTNERS TECHNICAL SERVICE)" userId="11b5fb94-1827-4228-a31f-331aae5ce8b5" providerId="ADAL" clId="{8DE4801D-FB34-4229-B89B-6B9DEA72601F}" dt="2024-02-22T00:00:30.202" v="1200" actId="22"/>
          <ac:picMkLst>
            <pc:docMk/>
            <pc:sldMk cId="3804263615" sldId="2076138538"/>
            <ac:picMk id="16" creationId="{D2C0D159-7F12-81AB-64D5-2111ADB19087}"/>
          </ac:picMkLst>
        </pc:picChg>
        <pc:picChg chg="add del mod">
          <ac:chgData name="Mark Almirante (JDA PARTNERS TECHNICAL SERVICE)" userId="11b5fb94-1827-4228-a31f-331aae5ce8b5" providerId="ADAL" clId="{8DE4801D-FB34-4229-B89B-6B9DEA72601F}" dt="2024-02-22T00:44:05.868" v="1413" actId="478"/>
          <ac:picMkLst>
            <pc:docMk/>
            <pc:sldMk cId="3804263615" sldId="2076138538"/>
            <ac:picMk id="18" creationId="{1D963777-BD64-122C-2DD8-FC06D00E4332}"/>
          </ac:picMkLst>
        </pc:picChg>
        <pc:picChg chg="add del">
          <ac:chgData name="Mark Almirante (JDA PARTNERS TECHNICAL SERVICE)" userId="11b5fb94-1827-4228-a31f-331aae5ce8b5" providerId="ADAL" clId="{8DE4801D-FB34-4229-B89B-6B9DEA72601F}" dt="2024-02-22T00:38:22.474" v="1383" actId="22"/>
          <ac:picMkLst>
            <pc:docMk/>
            <pc:sldMk cId="3804263615" sldId="2076138538"/>
            <ac:picMk id="33" creationId="{7EE309F9-8026-1F31-A34C-05FAA389CD87}"/>
          </ac:picMkLst>
        </pc:picChg>
        <pc:picChg chg="add del mod ord">
          <ac:chgData name="Mark Almirante (JDA PARTNERS TECHNICAL SERVICE)" userId="11b5fb94-1827-4228-a31f-331aae5ce8b5" providerId="ADAL" clId="{8DE4801D-FB34-4229-B89B-6B9DEA72601F}" dt="2024-02-22T00:44:12.598" v="1415" actId="167"/>
          <ac:picMkLst>
            <pc:docMk/>
            <pc:sldMk cId="3804263615" sldId="2076138538"/>
            <ac:picMk id="35" creationId="{AF9718BD-2C9E-7A1F-3AA8-85ECD5C3C7B7}"/>
          </ac:picMkLst>
        </pc:picChg>
        <pc:cxnChg chg="add del mod">
          <ac:chgData name="Mark Almirante (JDA PARTNERS TECHNICAL SERVICE)" userId="11b5fb94-1827-4228-a31f-331aae5ce8b5" providerId="ADAL" clId="{8DE4801D-FB34-4229-B89B-6B9DEA72601F}" dt="2024-02-22T00:05:13.422" v="1222" actId="11529"/>
          <ac:cxnSpMkLst>
            <pc:docMk/>
            <pc:sldMk cId="3804263615" sldId="2076138538"/>
            <ac:cxnSpMk id="21" creationId="{45CB632E-9D5E-A3F7-40BB-0E82D14876CB}"/>
          </ac:cxnSpMkLst>
        </pc:cxnChg>
        <pc:cxnChg chg="add mod">
          <ac:chgData name="Mark Almirante (JDA PARTNERS TECHNICAL SERVICE)" userId="11b5fb94-1827-4228-a31f-331aae5ce8b5" providerId="ADAL" clId="{8DE4801D-FB34-4229-B89B-6B9DEA72601F}" dt="2024-02-22T00:42:37.928" v="1407" actId="14100"/>
          <ac:cxnSpMkLst>
            <pc:docMk/>
            <pc:sldMk cId="3804263615" sldId="2076138538"/>
            <ac:cxnSpMk id="23" creationId="{4B24FD78-3119-DF1A-2842-6CDCE37F46E6}"/>
          </ac:cxnSpMkLst>
        </pc:cxnChg>
        <pc:cxnChg chg="add mod">
          <ac:chgData name="Mark Almirante (JDA PARTNERS TECHNICAL SERVICE)" userId="11b5fb94-1827-4228-a31f-331aae5ce8b5" providerId="ADAL" clId="{8DE4801D-FB34-4229-B89B-6B9DEA72601F}" dt="2024-02-22T00:10:38.183" v="1376" actId="14100"/>
          <ac:cxnSpMkLst>
            <pc:docMk/>
            <pc:sldMk cId="3804263615" sldId="2076138538"/>
            <ac:cxnSpMk id="25" creationId="{40B97C81-4370-EF5D-5034-E4811CCE93C3}"/>
          </ac:cxnSpMkLst>
        </pc:cxnChg>
      </pc:sldChg>
      <pc:sldChg chg="addSp delSp modSp add mod ord">
        <pc:chgData name="Mark Almirante (JDA PARTNERS TECHNICAL SERVICE)" userId="11b5fb94-1827-4228-a31f-331aae5ce8b5" providerId="ADAL" clId="{8DE4801D-FB34-4229-B89B-6B9DEA72601F}" dt="2024-02-23T14:54:28.697" v="4672" actId="20577"/>
        <pc:sldMkLst>
          <pc:docMk/>
          <pc:sldMk cId="3673766360" sldId="2076138539"/>
        </pc:sldMkLst>
        <pc:spChg chg="mod">
          <ac:chgData name="Mark Almirante (JDA PARTNERS TECHNICAL SERVICE)" userId="11b5fb94-1827-4228-a31f-331aae5ce8b5" providerId="ADAL" clId="{8DE4801D-FB34-4229-B89B-6B9DEA72601F}" dt="2024-02-23T14:48:03.913" v="4659" actId="20577"/>
          <ac:spMkLst>
            <pc:docMk/>
            <pc:sldMk cId="3673766360" sldId="2076138539"/>
            <ac:spMk id="2" creationId="{110E03CC-EC0B-57D7-EBF9-216A33AAECDA}"/>
          </ac:spMkLst>
        </pc:spChg>
        <pc:spChg chg="del">
          <ac:chgData name="Mark Almirante (JDA PARTNERS TECHNICAL SERVICE)" userId="11b5fb94-1827-4228-a31f-331aae5ce8b5" providerId="ADAL" clId="{8DE4801D-FB34-4229-B89B-6B9DEA72601F}" dt="2024-02-21T19:07:12.353" v="203" actId="478"/>
          <ac:spMkLst>
            <pc:docMk/>
            <pc:sldMk cId="3673766360" sldId="2076138539"/>
            <ac:spMk id="3" creationId="{297B2BEC-B94A-2810-FCCC-4785A4839971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23:24:33.644" v="2979" actId="1076"/>
          <ac:spMkLst>
            <pc:docMk/>
            <pc:sldMk cId="3673766360" sldId="2076138539"/>
            <ac:spMk id="4" creationId="{6DD9B01C-3783-3D1C-D28F-169868F173C5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23:24:33.644" v="2979" actId="1076"/>
          <ac:spMkLst>
            <pc:docMk/>
            <pc:sldMk cId="3673766360" sldId="2076138539"/>
            <ac:spMk id="5" creationId="{ADF4C5DE-F43C-C7E9-2E18-958EDE99CC47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23:24:33.644" v="2979" actId="1076"/>
          <ac:spMkLst>
            <pc:docMk/>
            <pc:sldMk cId="3673766360" sldId="2076138539"/>
            <ac:spMk id="8" creationId="{99A9D4A3-F8CF-25AC-7475-0C7D0B582FE1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23:24:33.644" v="2979" actId="1076"/>
          <ac:spMkLst>
            <pc:docMk/>
            <pc:sldMk cId="3673766360" sldId="2076138539"/>
            <ac:spMk id="9" creationId="{A85219FD-D426-6DA3-C60A-0C99503E30F8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3T14:54:28.697" v="4672" actId="20577"/>
          <ac:spMkLst>
            <pc:docMk/>
            <pc:sldMk cId="3673766360" sldId="2076138539"/>
            <ac:spMk id="10" creationId="{82D787B2-C125-E820-EDB9-7EB5BF96B7F3}"/>
          </ac:spMkLst>
        </pc:spChg>
        <pc:grpChg chg="add mod">
          <ac:chgData name="Mark Almirante (JDA PARTNERS TECHNICAL SERVICE)" userId="11b5fb94-1827-4228-a31f-331aae5ce8b5" providerId="ADAL" clId="{8DE4801D-FB34-4229-B89B-6B9DEA72601F}" dt="2024-02-22T23:25:27.391" v="2981" actId="1076"/>
          <ac:grpSpMkLst>
            <pc:docMk/>
            <pc:sldMk cId="3673766360" sldId="2076138539"/>
            <ac:grpSpMk id="11" creationId="{A161C436-619A-FD23-261A-F53F6BF7549F}"/>
          </ac:grpSpMkLst>
        </pc:grpChg>
        <pc:picChg chg="add mod">
          <ac:chgData name="Mark Almirante (JDA PARTNERS TECHNICAL SERVICE)" userId="11b5fb94-1827-4228-a31f-331aae5ce8b5" providerId="ADAL" clId="{8DE4801D-FB34-4229-B89B-6B9DEA72601F}" dt="2024-02-22T23:24:33.644" v="2979" actId="1076"/>
          <ac:picMkLst>
            <pc:docMk/>
            <pc:sldMk cId="3673766360" sldId="2076138539"/>
            <ac:picMk id="7" creationId="{66210A17-4FCA-7107-359C-35B2AE8AE645}"/>
          </ac:picMkLst>
        </pc:picChg>
      </pc:sldChg>
      <pc:sldChg chg="addSp new del mod">
        <pc:chgData name="Mark Almirante (JDA PARTNERS TECHNICAL SERVICE)" userId="11b5fb94-1827-4228-a31f-331aae5ce8b5" providerId="ADAL" clId="{8DE4801D-FB34-4229-B89B-6B9DEA72601F}" dt="2024-02-22T03:14:55.785" v="2821" actId="47"/>
        <pc:sldMkLst>
          <pc:docMk/>
          <pc:sldMk cId="1957332118" sldId="2076138540"/>
        </pc:sldMkLst>
        <pc:picChg chg="add">
          <ac:chgData name="Mark Almirante (JDA PARTNERS TECHNICAL SERVICE)" userId="11b5fb94-1827-4228-a31f-331aae5ce8b5" providerId="ADAL" clId="{8DE4801D-FB34-4229-B89B-6B9DEA72601F}" dt="2024-02-22T00:24:07.448" v="1381" actId="22"/>
          <ac:picMkLst>
            <pc:docMk/>
            <pc:sldMk cId="1957332118" sldId="2076138540"/>
            <ac:picMk id="3" creationId="{32596DA1-9E40-ED8E-DA89-9475F21BEFF7}"/>
          </ac:picMkLst>
        </pc:picChg>
      </pc:sldChg>
      <pc:sldChg chg="add del">
        <pc:chgData name="Mark Almirante (JDA PARTNERS TECHNICAL SERVICE)" userId="11b5fb94-1827-4228-a31f-331aae5ce8b5" providerId="ADAL" clId="{8DE4801D-FB34-4229-B89B-6B9DEA72601F}" dt="2024-02-22T03:14:55.785" v="2821" actId="47"/>
        <pc:sldMkLst>
          <pc:docMk/>
          <pc:sldMk cId="2358642085" sldId="2076138541"/>
        </pc:sldMkLst>
      </pc:sldChg>
      <pc:sldChg chg="addSp delSp modSp add mod modNotesTx">
        <pc:chgData name="Mark Almirante (JDA PARTNERS TECHNICAL SERVICE)" userId="11b5fb94-1827-4228-a31f-331aae5ce8b5" providerId="ADAL" clId="{8DE4801D-FB34-4229-B89B-6B9DEA72601F}" dt="2024-02-26T17:34:21.345" v="5709" actId="6549"/>
        <pc:sldMkLst>
          <pc:docMk/>
          <pc:sldMk cId="2250974479" sldId="2076138542"/>
        </pc:sldMkLst>
        <pc:spChg chg="mod">
          <ac:chgData name="Mark Almirante (JDA PARTNERS TECHNICAL SERVICE)" userId="11b5fb94-1827-4228-a31f-331aae5ce8b5" providerId="ADAL" clId="{8DE4801D-FB34-4229-B89B-6B9DEA72601F}" dt="2024-02-22T00:46:32.971" v="1445" actId="20577"/>
          <ac:spMkLst>
            <pc:docMk/>
            <pc:sldMk cId="2250974479" sldId="2076138542"/>
            <ac:spMk id="2" creationId="{110E03CC-EC0B-57D7-EBF9-216A33AAECDA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00:49:52.947" v="1562" actId="207"/>
          <ac:spMkLst>
            <pc:docMk/>
            <pc:sldMk cId="2250974479" sldId="2076138542"/>
            <ac:spMk id="3" creationId="{9208D08A-6743-A2E5-BE36-811806E5422A}"/>
          </ac:spMkLst>
        </pc:spChg>
        <pc:spChg chg="del">
          <ac:chgData name="Mark Almirante (JDA PARTNERS TECHNICAL SERVICE)" userId="11b5fb94-1827-4228-a31f-331aae5ce8b5" providerId="ADAL" clId="{8DE4801D-FB34-4229-B89B-6B9DEA72601F}" dt="2024-02-22T00:46:45.041" v="1447" actId="478"/>
          <ac:spMkLst>
            <pc:docMk/>
            <pc:sldMk cId="2250974479" sldId="2076138542"/>
            <ac:spMk id="4" creationId="{6DD9B01C-3783-3D1C-D28F-169868F173C5}"/>
          </ac:spMkLst>
        </pc:spChg>
        <pc:spChg chg="del">
          <ac:chgData name="Mark Almirante (JDA PARTNERS TECHNICAL SERVICE)" userId="11b5fb94-1827-4228-a31f-331aae5ce8b5" providerId="ADAL" clId="{8DE4801D-FB34-4229-B89B-6B9DEA72601F}" dt="2024-02-22T00:46:45.041" v="1447" actId="478"/>
          <ac:spMkLst>
            <pc:docMk/>
            <pc:sldMk cId="2250974479" sldId="2076138542"/>
            <ac:spMk id="5" creationId="{ADF4C5DE-F43C-C7E9-2E18-958EDE99CC47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02:19:59.502" v="2172" actId="14100"/>
          <ac:spMkLst>
            <pc:docMk/>
            <pc:sldMk cId="2250974479" sldId="2076138542"/>
            <ac:spMk id="6" creationId="{3CD62AF3-E4AD-23D3-FE54-9DB4781F12AE}"/>
          </ac:spMkLst>
        </pc:spChg>
        <pc:spChg chg="del">
          <ac:chgData name="Mark Almirante (JDA PARTNERS TECHNICAL SERVICE)" userId="11b5fb94-1827-4228-a31f-331aae5ce8b5" providerId="ADAL" clId="{8DE4801D-FB34-4229-B89B-6B9DEA72601F}" dt="2024-02-22T00:46:45.041" v="1447" actId="478"/>
          <ac:spMkLst>
            <pc:docMk/>
            <pc:sldMk cId="2250974479" sldId="2076138542"/>
            <ac:spMk id="8" creationId="{99A9D4A3-F8CF-25AC-7475-0C7D0B582FE1}"/>
          </ac:spMkLst>
        </pc:spChg>
        <pc:spChg chg="del">
          <ac:chgData name="Mark Almirante (JDA PARTNERS TECHNICAL SERVICE)" userId="11b5fb94-1827-4228-a31f-331aae5ce8b5" providerId="ADAL" clId="{8DE4801D-FB34-4229-B89B-6B9DEA72601F}" dt="2024-02-22T00:46:45.041" v="1447" actId="478"/>
          <ac:spMkLst>
            <pc:docMk/>
            <pc:sldMk cId="2250974479" sldId="2076138542"/>
            <ac:spMk id="9" creationId="{A85219FD-D426-6DA3-C60A-0C99503E30F8}"/>
          </ac:spMkLst>
        </pc:spChg>
        <pc:spChg chg="mod">
          <ac:chgData name="Mark Almirante (JDA PARTNERS TECHNICAL SERVICE)" userId="11b5fb94-1827-4228-a31f-331aae5ce8b5" providerId="ADAL" clId="{8DE4801D-FB34-4229-B89B-6B9DEA72601F}" dt="2024-02-23T05:54:53.175" v="4040" actId="20577"/>
          <ac:spMkLst>
            <pc:docMk/>
            <pc:sldMk cId="2250974479" sldId="2076138542"/>
            <ac:spMk id="10" creationId="{82D787B2-C125-E820-EDB9-7EB5BF96B7F3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02:21:36.463" v="2220" actId="1035"/>
          <ac:spMkLst>
            <pc:docMk/>
            <pc:sldMk cId="2250974479" sldId="2076138542"/>
            <ac:spMk id="12" creationId="{ED558546-DE02-D0CC-DCF7-A5B0B1EF5C82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02:29:11.569" v="2260" actId="1076"/>
          <ac:spMkLst>
            <pc:docMk/>
            <pc:sldMk cId="2250974479" sldId="2076138542"/>
            <ac:spMk id="13" creationId="{71591FFF-8783-C4DE-6962-7583785175B0}"/>
          </ac:spMkLst>
        </pc:spChg>
        <pc:spChg chg="add mod topLvl">
          <ac:chgData name="Mark Almirante (JDA PARTNERS TECHNICAL SERVICE)" userId="11b5fb94-1827-4228-a31f-331aae5ce8b5" providerId="ADAL" clId="{8DE4801D-FB34-4229-B89B-6B9DEA72601F}" dt="2024-02-22T03:08:24.977" v="2713" actId="207"/>
          <ac:spMkLst>
            <pc:docMk/>
            <pc:sldMk cId="2250974479" sldId="2076138542"/>
            <ac:spMk id="21" creationId="{F3F247EC-6485-1083-0188-E797CEC7EB6D}"/>
          </ac:spMkLst>
        </pc:spChg>
        <pc:spChg chg="add mod topLvl">
          <ac:chgData name="Mark Almirante (JDA PARTNERS TECHNICAL SERVICE)" userId="11b5fb94-1827-4228-a31f-331aae5ce8b5" providerId="ADAL" clId="{8DE4801D-FB34-4229-B89B-6B9DEA72601F}" dt="2024-02-22T03:08:24.977" v="2713" actId="207"/>
          <ac:spMkLst>
            <pc:docMk/>
            <pc:sldMk cId="2250974479" sldId="2076138542"/>
            <ac:spMk id="22" creationId="{CD1908B8-D845-5449-D8A7-C13135A47DAB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00:53:51.220" v="1699"/>
          <ac:spMkLst>
            <pc:docMk/>
            <pc:sldMk cId="2250974479" sldId="2076138542"/>
            <ac:spMk id="23" creationId="{C4942CDE-7EFF-E6AA-DD4E-9531D269DD43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00:54:00.569" v="1702" actId="1076"/>
          <ac:spMkLst>
            <pc:docMk/>
            <pc:sldMk cId="2250974479" sldId="2076138542"/>
            <ac:spMk id="24" creationId="{13CEBA8F-D52A-428E-9511-4CCA191B5D1E}"/>
          </ac:spMkLst>
        </pc:spChg>
        <pc:spChg chg="add mod topLvl">
          <ac:chgData name="Mark Almirante (JDA PARTNERS TECHNICAL SERVICE)" userId="11b5fb94-1827-4228-a31f-331aae5ce8b5" providerId="ADAL" clId="{8DE4801D-FB34-4229-B89B-6B9DEA72601F}" dt="2024-02-22T03:08:24.977" v="2713" actId="207"/>
          <ac:spMkLst>
            <pc:docMk/>
            <pc:sldMk cId="2250974479" sldId="2076138542"/>
            <ac:spMk id="25" creationId="{0EF73309-1BC8-21FA-5B9D-FA835B4B4EFF}"/>
          </ac:spMkLst>
        </pc:spChg>
        <pc:spChg chg="add del mod">
          <ac:chgData name="Mark Almirante (JDA PARTNERS TECHNICAL SERVICE)" userId="11b5fb94-1827-4228-a31f-331aae5ce8b5" providerId="ADAL" clId="{8DE4801D-FB34-4229-B89B-6B9DEA72601F}" dt="2024-02-22T02:17:17.987" v="2049" actId="478"/>
          <ac:spMkLst>
            <pc:docMk/>
            <pc:sldMk cId="2250974479" sldId="2076138542"/>
            <ac:spMk id="53" creationId="{06A8159A-0606-8687-2395-98B31BC66A1C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03:08:24.977" v="2713" actId="207"/>
          <ac:spMkLst>
            <pc:docMk/>
            <pc:sldMk cId="2250974479" sldId="2076138542"/>
            <ac:spMk id="57" creationId="{D8F3696A-3371-9A4D-C4D7-4A5463C564C2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03:07:48.814" v="2711" actId="113"/>
          <ac:spMkLst>
            <pc:docMk/>
            <pc:sldMk cId="2250974479" sldId="2076138542"/>
            <ac:spMk id="65" creationId="{365E0847-8AEC-3525-2336-9C97312B57D4}"/>
          </ac:spMkLst>
        </pc:spChg>
        <pc:spChg chg="add del mod">
          <ac:chgData name="Mark Almirante (JDA PARTNERS TECHNICAL SERVICE)" userId="11b5fb94-1827-4228-a31f-331aae5ce8b5" providerId="ADAL" clId="{8DE4801D-FB34-4229-B89B-6B9DEA72601F}" dt="2024-02-22T03:04:53.133" v="2483" actId="478"/>
          <ac:spMkLst>
            <pc:docMk/>
            <pc:sldMk cId="2250974479" sldId="2076138542"/>
            <ac:spMk id="66" creationId="{F834DE00-1DC8-3CEC-B8A3-4D442171DC76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03:08:03.560" v="2712" actId="207"/>
          <ac:spMkLst>
            <pc:docMk/>
            <pc:sldMk cId="2250974479" sldId="2076138542"/>
            <ac:spMk id="67" creationId="{AF6EB2D9-EA70-5A0E-8546-854F06768A79}"/>
          </ac:spMkLst>
        </pc:spChg>
        <pc:spChg chg="add del mod">
          <ac:chgData name="Mark Almirante (JDA PARTNERS TECHNICAL SERVICE)" userId="11b5fb94-1827-4228-a31f-331aae5ce8b5" providerId="ADAL" clId="{8DE4801D-FB34-4229-B89B-6B9DEA72601F}" dt="2024-02-22T03:10:31.736" v="2742" actId="478"/>
          <ac:spMkLst>
            <pc:docMk/>
            <pc:sldMk cId="2250974479" sldId="2076138542"/>
            <ac:spMk id="68" creationId="{36EA3E26-DDF5-B580-1AFD-D3DECAA7D761}"/>
          </ac:spMkLst>
        </pc:spChg>
        <pc:spChg chg="add del mod">
          <ac:chgData name="Mark Almirante (JDA PARTNERS TECHNICAL SERVICE)" userId="11b5fb94-1827-4228-a31f-331aae5ce8b5" providerId="ADAL" clId="{8DE4801D-FB34-4229-B89B-6B9DEA72601F}" dt="2024-02-22T03:12:35.752" v="2773" actId="478"/>
          <ac:spMkLst>
            <pc:docMk/>
            <pc:sldMk cId="2250974479" sldId="2076138542"/>
            <ac:spMk id="72" creationId="{5E35FC2F-A8AA-2C2D-5235-CF5929EFEFD0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23:30:03.949" v="3015" actId="1076"/>
          <ac:spMkLst>
            <pc:docMk/>
            <pc:sldMk cId="2250974479" sldId="2076138542"/>
            <ac:spMk id="73" creationId="{CB716D8B-F52A-64A2-411F-A182AB737B77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03:13:58.525" v="2813" actId="1076"/>
          <ac:spMkLst>
            <pc:docMk/>
            <pc:sldMk cId="2250974479" sldId="2076138542"/>
            <ac:spMk id="74" creationId="{2D988A8A-DE11-FC0E-966F-7644E3585559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16:12:38.081" v="2910" actId="20577"/>
          <ac:spMkLst>
            <pc:docMk/>
            <pc:sldMk cId="2250974479" sldId="2076138542"/>
            <ac:spMk id="76" creationId="{719F76D4-6CE2-5CCC-3A29-0A08825BAB6F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2T16:20:41.272" v="2916" actId="14100"/>
          <ac:spMkLst>
            <pc:docMk/>
            <pc:sldMk cId="2250974479" sldId="2076138542"/>
            <ac:spMk id="77" creationId="{46B10D32-19FC-049F-0BE2-34089C36E46A}"/>
          </ac:spMkLst>
        </pc:spChg>
        <pc:spChg chg="add del">
          <ac:chgData name="Mark Almirante (JDA PARTNERS TECHNICAL SERVICE)" userId="11b5fb94-1827-4228-a31f-331aae5ce8b5" providerId="ADAL" clId="{8DE4801D-FB34-4229-B89B-6B9DEA72601F}" dt="2024-02-22T16:21:53.973" v="2924" actId="478"/>
          <ac:spMkLst>
            <pc:docMk/>
            <pc:sldMk cId="2250974479" sldId="2076138542"/>
            <ac:spMk id="83" creationId="{D2AD0E2E-777E-EB1E-D1D1-520D434CD1D2}"/>
          </ac:spMkLst>
        </pc:spChg>
        <pc:grpChg chg="add del mod">
          <ac:chgData name="Mark Almirante (JDA PARTNERS TECHNICAL SERVICE)" userId="11b5fb94-1827-4228-a31f-331aae5ce8b5" providerId="ADAL" clId="{8DE4801D-FB34-4229-B89B-6B9DEA72601F}" dt="2024-02-22T02:12:57.706" v="2017" actId="165"/>
          <ac:grpSpMkLst>
            <pc:docMk/>
            <pc:sldMk cId="2250974479" sldId="2076138542"/>
            <ac:grpSpMk id="43" creationId="{93E7C76B-67B9-390F-FDE4-34871D390AE0}"/>
          </ac:grpSpMkLst>
        </pc:grpChg>
        <pc:picChg chg="del">
          <ac:chgData name="Mark Almirante (JDA PARTNERS TECHNICAL SERVICE)" userId="11b5fb94-1827-4228-a31f-331aae5ce8b5" providerId="ADAL" clId="{8DE4801D-FB34-4229-B89B-6B9DEA72601F}" dt="2024-02-22T00:46:45.041" v="1447" actId="478"/>
          <ac:picMkLst>
            <pc:docMk/>
            <pc:sldMk cId="2250974479" sldId="2076138542"/>
            <ac:picMk id="7" creationId="{66210A17-4FCA-7107-359C-35B2AE8AE645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2T02:21:28.483" v="2195" actId="14100"/>
          <ac:picMkLst>
            <pc:docMk/>
            <pc:sldMk cId="2250974479" sldId="2076138542"/>
            <ac:picMk id="11" creationId="{5B9B83FB-E4BB-A645-DFB9-DDBDC8455CF4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2T02:21:36.463" v="2220" actId="1035"/>
          <ac:picMkLst>
            <pc:docMk/>
            <pc:sldMk cId="2250974479" sldId="2076138542"/>
            <ac:picMk id="14" creationId="{5CEEEB4D-C073-476C-D486-87FBAB408F79}"/>
          </ac:picMkLst>
        </pc:picChg>
        <pc:picChg chg="add del mod">
          <ac:chgData name="Mark Almirante (JDA PARTNERS TECHNICAL SERVICE)" userId="11b5fb94-1827-4228-a31f-331aae5ce8b5" providerId="ADAL" clId="{8DE4801D-FB34-4229-B89B-6B9DEA72601F}" dt="2024-02-22T02:22:11.337" v="2227" actId="478"/>
          <ac:picMkLst>
            <pc:docMk/>
            <pc:sldMk cId="2250974479" sldId="2076138542"/>
            <ac:picMk id="59" creationId="{F44B8E50-745D-4193-91E6-9BC6727A7140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2T02:31:03.457" v="2281" actId="1076"/>
          <ac:picMkLst>
            <pc:docMk/>
            <pc:sldMk cId="2250974479" sldId="2076138542"/>
            <ac:picMk id="64" creationId="{306AC960-FC0D-8B58-2BC6-5934CBD9C83A}"/>
          </ac:picMkLst>
        </pc:picChg>
        <pc:picChg chg="add del mod">
          <ac:chgData name="Mark Almirante (JDA PARTNERS TECHNICAL SERVICE)" userId="11b5fb94-1827-4228-a31f-331aae5ce8b5" providerId="ADAL" clId="{8DE4801D-FB34-4229-B89B-6B9DEA72601F}" dt="2024-02-22T03:12:15.198" v="2769" actId="478"/>
          <ac:picMkLst>
            <pc:docMk/>
            <pc:sldMk cId="2250974479" sldId="2076138542"/>
            <ac:picMk id="70" creationId="{39A440EC-F296-16A2-4FBE-AC418D347A49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2T23:30:03.949" v="3015" actId="1076"/>
          <ac:picMkLst>
            <pc:docMk/>
            <pc:sldMk cId="2250974479" sldId="2076138542"/>
            <ac:picMk id="75" creationId="{0BEFAF49-EB7E-449C-EF95-0C13BB2A6E42}"/>
          </ac:picMkLst>
        </pc:picChg>
        <pc:cxnChg chg="add del">
          <ac:chgData name="Mark Almirante (JDA PARTNERS TECHNICAL SERVICE)" userId="11b5fb94-1827-4228-a31f-331aae5ce8b5" providerId="ADAL" clId="{8DE4801D-FB34-4229-B89B-6B9DEA72601F}" dt="2024-02-22T00:51:52.407" v="1584" actId="11529"/>
          <ac:cxnSpMkLst>
            <pc:docMk/>
            <pc:sldMk cId="2250974479" sldId="2076138542"/>
            <ac:cxnSpMk id="16" creationId="{0B1FCBDD-E614-CF33-C88F-937E49AEA9C7}"/>
          </ac:cxnSpMkLst>
        </pc:cxnChg>
        <pc:cxnChg chg="add del mod">
          <ac:chgData name="Mark Almirante (JDA PARTNERS TECHNICAL SERVICE)" userId="11b5fb94-1827-4228-a31f-331aae5ce8b5" providerId="ADAL" clId="{8DE4801D-FB34-4229-B89B-6B9DEA72601F}" dt="2024-02-22T00:56:15.702" v="1984" actId="478"/>
          <ac:cxnSpMkLst>
            <pc:docMk/>
            <pc:sldMk cId="2250974479" sldId="2076138542"/>
            <ac:cxnSpMk id="18" creationId="{9D5357B1-5B96-4A15-FBA1-E6C9420FEA7B}"/>
          </ac:cxnSpMkLst>
        </pc:cxnChg>
        <pc:cxnChg chg="add del mod">
          <ac:chgData name="Mark Almirante (JDA PARTNERS TECHNICAL SERVICE)" userId="11b5fb94-1827-4228-a31f-331aae5ce8b5" providerId="ADAL" clId="{8DE4801D-FB34-4229-B89B-6B9DEA72601F}" dt="2024-02-22T00:56:19.060" v="1985" actId="478"/>
          <ac:cxnSpMkLst>
            <pc:docMk/>
            <pc:sldMk cId="2250974479" sldId="2076138542"/>
            <ac:cxnSpMk id="19" creationId="{E4514A81-F561-65C9-426D-ABE9EC8D9E41}"/>
          </ac:cxnSpMkLst>
        </pc:cxnChg>
        <pc:cxnChg chg="add del mod">
          <ac:chgData name="Mark Almirante (JDA PARTNERS TECHNICAL SERVICE)" userId="11b5fb94-1827-4228-a31f-331aae5ce8b5" providerId="ADAL" clId="{8DE4801D-FB34-4229-B89B-6B9DEA72601F}" dt="2024-02-22T00:56:19.927" v="1986" actId="478"/>
          <ac:cxnSpMkLst>
            <pc:docMk/>
            <pc:sldMk cId="2250974479" sldId="2076138542"/>
            <ac:cxnSpMk id="20" creationId="{19225E2B-C89B-4452-F032-06639E25EB48}"/>
          </ac:cxnSpMkLst>
        </pc:cxnChg>
        <pc:cxnChg chg="add del">
          <ac:chgData name="Mark Almirante (JDA PARTNERS TECHNICAL SERVICE)" userId="11b5fb94-1827-4228-a31f-331aae5ce8b5" providerId="ADAL" clId="{8DE4801D-FB34-4229-B89B-6B9DEA72601F}" dt="2024-02-22T00:56:38.025" v="1988" actId="11529"/>
          <ac:cxnSpMkLst>
            <pc:docMk/>
            <pc:sldMk cId="2250974479" sldId="2076138542"/>
            <ac:cxnSpMk id="27" creationId="{61155582-7482-FC96-CA2A-6E4C560AA773}"/>
          </ac:cxnSpMkLst>
        </pc:cxnChg>
        <pc:cxnChg chg="add del">
          <ac:chgData name="Mark Almirante (JDA PARTNERS TECHNICAL SERVICE)" userId="11b5fb94-1827-4228-a31f-331aae5ce8b5" providerId="ADAL" clId="{8DE4801D-FB34-4229-B89B-6B9DEA72601F}" dt="2024-02-22T00:57:01.824" v="1992" actId="478"/>
          <ac:cxnSpMkLst>
            <pc:docMk/>
            <pc:sldMk cId="2250974479" sldId="2076138542"/>
            <ac:cxnSpMk id="29" creationId="{D9269E0F-467D-6ED2-A256-38F382B83F43}"/>
          </ac:cxnSpMkLst>
        </pc:cxnChg>
        <pc:cxnChg chg="add del">
          <ac:chgData name="Mark Almirante (JDA PARTNERS TECHNICAL SERVICE)" userId="11b5fb94-1827-4228-a31f-331aae5ce8b5" providerId="ADAL" clId="{8DE4801D-FB34-4229-B89B-6B9DEA72601F}" dt="2024-02-22T00:58:04.696" v="2000" actId="11529"/>
          <ac:cxnSpMkLst>
            <pc:docMk/>
            <pc:sldMk cId="2250974479" sldId="2076138542"/>
            <ac:cxnSpMk id="31" creationId="{28BAD4F6-74B7-CD09-9EBB-87FD4CC17033}"/>
          </ac:cxnSpMkLst>
        </pc:cxnChg>
        <pc:cxnChg chg="add del mod">
          <ac:chgData name="Mark Almirante (JDA PARTNERS TECHNICAL SERVICE)" userId="11b5fb94-1827-4228-a31f-331aae5ce8b5" providerId="ADAL" clId="{8DE4801D-FB34-4229-B89B-6B9DEA72601F}" dt="2024-02-22T00:58:27.068" v="2004" actId="478"/>
          <ac:cxnSpMkLst>
            <pc:docMk/>
            <pc:sldMk cId="2250974479" sldId="2076138542"/>
            <ac:cxnSpMk id="33" creationId="{A17F8E5C-7E3E-1491-BED7-3EFBD9259302}"/>
          </ac:cxnSpMkLst>
        </pc:cxnChg>
        <pc:cxnChg chg="add del mod">
          <ac:chgData name="Mark Almirante (JDA PARTNERS TECHNICAL SERVICE)" userId="11b5fb94-1827-4228-a31f-331aae5ce8b5" providerId="ADAL" clId="{8DE4801D-FB34-4229-B89B-6B9DEA72601F}" dt="2024-02-22T00:59:06.582" v="2013" actId="478"/>
          <ac:cxnSpMkLst>
            <pc:docMk/>
            <pc:sldMk cId="2250974479" sldId="2076138542"/>
            <ac:cxnSpMk id="37" creationId="{4FF643C7-7083-818A-CD03-2377DB8F2A94}"/>
          </ac:cxnSpMkLst>
        </pc:cxnChg>
        <pc:cxnChg chg="add mod">
          <ac:chgData name="Mark Almirante (JDA PARTNERS TECHNICAL SERVICE)" userId="11b5fb94-1827-4228-a31f-331aae5ce8b5" providerId="ADAL" clId="{8DE4801D-FB34-4229-B89B-6B9DEA72601F}" dt="2024-02-22T02:30:21.136" v="2275" actId="14100"/>
          <ac:cxnSpMkLst>
            <pc:docMk/>
            <pc:sldMk cId="2250974479" sldId="2076138542"/>
            <ac:cxnSpMk id="45" creationId="{F3410CFB-6639-1DA4-CEC0-23ED3329D036}"/>
          </ac:cxnSpMkLst>
        </pc:cxnChg>
        <pc:cxnChg chg="add mod">
          <ac:chgData name="Mark Almirante (JDA PARTNERS TECHNICAL SERVICE)" userId="11b5fb94-1827-4228-a31f-331aae5ce8b5" providerId="ADAL" clId="{8DE4801D-FB34-4229-B89B-6B9DEA72601F}" dt="2024-02-22T02:30:17.968" v="2274" actId="14100"/>
          <ac:cxnSpMkLst>
            <pc:docMk/>
            <pc:sldMk cId="2250974479" sldId="2076138542"/>
            <ac:cxnSpMk id="47" creationId="{0EB406D9-39D9-B1B8-61BF-E5BC4A6F56D6}"/>
          </ac:cxnSpMkLst>
        </pc:cxnChg>
        <pc:cxnChg chg="add mod">
          <ac:chgData name="Mark Almirante (JDA PARTNERS TECHNICAL SERVICE)" userId="11b5fb94-1827-4228-a31f-331aae5ce8b5" providerId="ADAL" clId="{8DE4801D-FB34-4229-B89B-6B9DEA72601F}" dt="2024-02-22T02:30:13.910" v="2273" actId="14100"/>
          <ac:cxnSpMkLst>
            <pc:docMk/>
            <pc:sldMk cId="2250974479" sldId="2076138542"/>
            <ac:cxnSpMk id="49" creationId="{D8858962-4EAD-4457-5BC7-1329DAD09677}"/>
          </ac:cxnSpMkLst>
        </pc:cxnChg>
        <pc:cxnChg chg="add mod">
          <ac:chgData name="Mark Almirante (JDA PARTNERS TECHNICAL SERVICE)" userId="11b5fb94-1827-4228-a31f-331aae5ce8b5" providerId="ADAL" clId="{8DE4801D-FB34-4229-B89B-6B9DEA72601F}" dt="2024-02-22T02:30:09.783" v="2272" actId="14100"/>
          <ac:cxnSpMkLst>
            <pc:docMk/>
            <pc:sldMk cId="2250974479" sldId="2076138542"/>
            <ac:cxnSpMk id="54" creationId="{BFDEAC8D-ED10-7DC8-2178-58BF478D53C5}"/>
          </ac:cxnSpMkLst>
        </pc:cxnChg>
        <pc:cxnChg chg="add del mod">
          <ac:chgData name="Mark Almirante (JDA PARTNERS TECHNICAL SERVICE)" userId="11b5fb94-1827-4228-a31f-331aae5ce8b5" providerId="ADAL" clId="{8DE4801D-FB34-4229-B89B-6B9DEA72601F}" dt="2024-02-22T16:21:29.337" v="2922" actId="478"/>
          <ac:cxnSpMkLst>
            <pc:docMk/>
            <pc:sldMk cId="2250974479" sldId="2076138542"/>
            <ac:cxnSpMk id="79" creationId="{A163A842-7746-4BEF-BC7E-F4A38429C690}"/>
          </ac:cxnSpMkLst>
        </pc:cxnChg>
        <pc:cxnChg chg="add del mod">
          <ac:chgData name="Mark Almirante (JDA PARTNERS TECHNICAL SERVICE)" userId="11b5fb94-1827-4228-a31f-331aae5ce8b5" providerId="ADAL" clId="{8DE4801D-FB34-4229-B89B-6B9DEA72601F}" dt="2024-02-22T16:23:22.799" v="2945" actId="478"/>
          <ac:cxnSpMkLst>
            <pc:docMk/>
            <pc:sldMk cId="2250974479" sldId="2076138542"/>
            <ac:cxnSpMk id="85" creationId="{F480F8E8-68C3-E43D-C8B1-DDAA976B1749}"/>
          </ac:cxnSpMkLst>
        </pc:cxnChg>
        <pc:cxnChg chg="add del mod">
          <ac:chgData name="Mark Almirante (JDA PARTNERS TECHNICAL SERVICE)" userId="11b5fb94-1827-4228-a31f-331aae5ce8b5" providerId="ADAL" clId="{8DE4801D-FB34-4229-B89B-6B9DEA72601F}" dt="2024-02-22T16:23:56.866" v="2951" actId="478"/>
          <ac:cxnSpMkLst>
            <pc:docMk/>
            <pc:sldMk cId="2250974479" sldId="2076138542"/>
            <ac:cxnSpMk id="102" creationId="{773704CA-B918-9D2E-49D1-03A024701366}"/>
          </ac:cxnSpMkLst>
        </pc:cxnChg>
      </pc:sldChg>
      <pc:sldChg chg="modSp add del mod">
        <pc:chgData name="Mark Almirante (JDA PARTNERS TECHNICAL SERVICE)" userId="11b5fb94-1827-4228-a31f-331aae5ce8b5" providerId="ADAL" clId="{8DE4801D-FB34-4229-B89B-6B9DEA72601F}" dt="2024-02-21T18:54:50.493" v="68" actId="47"/>
        <pc:sldMkLst>
          <pc:docMk/>
          <pc:sldMk cId="2697499307" sldId="2076138542"/>
        </pc:sldMkLst>
        <pc:spChg chg="mod">
          <ac:chgData name="Mark Almirante (JDA PARTNERS TECHNICAL SERVICE)" userId="11b5fb94-1827-4228-a31f-331aae5ce8b5" providerId="ADAL" clId="{8DE4801D-FB34-4229-B89B-6B9DEA72601F}" dt="2024-02-21T18:54:48.023" v="67" actId="14100"/>
          <ac:spMkLst>
            <pc:docMk/>
            <pc:sldMk cId="2697499307" sldId="2076138542"/>
            <ac:spMk id="2" creationId="{BAC807FF-062A-B333-3466-4C6F99807649}"/>
          </ac:spMkLst>
        </pc:spChg>
      </pc:sldChg>
      <pc:sldChg chg="addSp delSp modSp add mod ord">
        <pc:chgData name="Mark Almirante (JDA PARTNERS TECHNICAL SERVICE)" userId="11b5fb94-1827-4228-a31f-331aae5ce8b5" providerId="ADAL" clId="{8DE4801D-FB34-4229-B89B-6B9DEA72601F}" dt="2024-02-23T15:25:13.741" v="4986" actId="20577"/>
        <pc:sldMkLst>
          <pc:docMk/>
          <pc:sldMk cId="3631597012" sldId="2076138543"/>
        </pc:sldMkLst>
        <pc:spChg chg="mod">
          <ac:chgData name="Mark Almirante (JDA PARTNERS TECHNICAL SERVICE)" userId="11b5fb94-1827-4228-a31f-331aae5ce8b5" providerId="ADAL" clId="{8DE4801D-FB34-4229-B89B-6B9DEA72601F}" dt="2024-02-22T23:40:10.500" v="3095" actId="20577"/>
          <ac:spMkLst>
            <pc:docMk/>
            <pc:sldMk cId="3631597012" sldId="2076138543"/>
            <ac:spMk id="2" creationId="{110E03CC-EC0B-57D7-EBF9-216A33AAECDA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3T05:44:28.150" v="3769" actId="12"/>
          <ac:spMkLst>
            <pc:docMk/>
            <pc:sldMk cId="3631597012" sldId="2076138543"/>
            <ac:spMk id="3" creationId="{B8F79705-3850-5A7C-978F-3F72FD5447AB}"/>
          </ac:spMkLst>
        </pc:spChg>
        <pc:spChg chg="mod">
          <ac:chgData name="Mark Almirante (JDA PARTNERS TECHNICAL SERVICE)" userId="11b5fb94-1827-4228-a31f-331aae5ce8b5" providerId="ADAL" clId="{8DE4801D-FB34-4229-B89B-6B9DEA72601F}" dt="2024-02-23T15:25:13.741" v="4986" actId="20577"/>
          <ac:spMkLst>
            <pc:docMk/>
            <pc:sldMk cId="3631597012" sldId="2076138543"/>
            <ac:spMk id="10" creationId="{82D787B2-C125-E820-EDB9-7EB5BF96B7F3}"/>
          </ac:spMkLst>
        </pc:spChg>
        <pc:spChg chg="add del">
          <ac:chgData name="Mark Almirante (JDA PARTNERS TECHNICAL SERVICE)" userId="11b5fb94-1827-4228-a31f-331aae5ce8b5" providerId="ADAL" clId="{8DE4801D-FB34-4229-B89B-6B9DEA72601F}" dt="2024-02-23T05:51:47.944" v="4019" actId="22"/>
          <ac:spMkLst>
            <pc:docMk/>
            <pc:sldMk cId="3631597012" sldId="2076138543"/>
            <ac:spMk id="13" creationId="{EBA1B49D-E890-9A55-E351-04481EAAD2D5}"/>
          </ac:spMkLst>
        </pc:spChg>
        <pc:grpChg chg="del">
          <ac:chgData name="Mark Almirante (JDA PARTNERS TECHNICAL SERVICE)" userId="11b5fb94-1827-4228-a31f-331aae5ce8b5" providerId="ADAL" clId="{8DE4801D-FB34-4229-B89B-6B9DEA72601F}" dt="2024-02-22T23:36:27.245" v="3054" actId="478"/>
          <ac:grpSpMkLst>
            <pc:docMk/>
            <pc:sldMk cId="3631597012" sldId="2076138543"/>
            <ac:grpSpMk id="11" creationId="{A161C436-619A-FD23-261A-F53F6BF7549F}"/>
          </ac:grpSpMkLst>
        </pc:grpChg>
        <pc:graphicFrameChg chg="add mod modGraphic">
          <ac:chgData name="Mark Almirante (JDA PARTNERS TECHNICAL SERVICE)" userId="11b5fb94-1827-4228-a31f-331aae5ce8b5" providerId="ADAL" clId="{8DE4801D-FB34-4229-B89B-6B9DEA72601F}" dt="2024-02-23T05:52:44.897" v="4028" actId="1076"/>
          <ac:graphicFrameMkLst>
            <pc:docMk/>
            <pc:sldMk cId="3631597012" sldId="2076138543"/>
            <ac:graphicFrameMk id="6" creationId="{3BC91CC0-8D35-D178-A98F-5E75DFE995A8}"/>
          </ac:graphicFrameMkLst>
        </pc:graphicFrameChg>
        <pc:picChg chg="add mod">
          <ac:chgData name="Mark Almirante (JDA PARTNERS TECHNICAL SERVICE)" userId="11b5fb94-1827-4228-a31f-331aae5ce8b5" providerId="ADAL" clId="{8DE4801D-FB34-4229-B89B-6B9DEA72601F}" dt="2024-02-23T05:52:32.375" v="4027" actId="1076"/>
          <ac:picMkLst>
            <pc:docMk/>
            <pc:sldMk cId="3631597012" sldId="2076138543"/>
            <ac:picMk id="15" creationId="{0D478B0C-9C8C-6728-0437-63ECAC1736CA}"/>
          </ac:picMkLst>
        </pc:picChg>
      </pc:sldChg>
      <pc:sldChg chg="modSp add del mod">
        <pc:chgData name="Mark Almirante (JDA PARTNERS TECHNICAL SERVICE)" userId="11b5fb94-1827-4228-a31f-331aae5ce8b5" providerId="ADAL" clId="{8DE4801D-FB34-4229-B89B-6B9DEA72601F}" dt="2024-02-23T05:53:20.890" v="4030" actId="47"/>
        <pc:sldMkLst>
          <pc:docMk/>
          <pc:sldMk cId="2830738939" sldId="2076138544"/>
        </pc:sldMkLst>
        <pc:spChg chg="mod">
          <ac:chgData name="Mark Almirante (JDA PARTNERS TECHNICAL SERVICE)" userId="11b5fb94-1827-4228-a31f-331aae5ce8b5" providerId="ADAL" clId="{8DE4801D-FB34-4229-B89B-6B9DEA72601F}" dt="2024-02-23T04:06:16.958" v="3310" actId="20577"/>
          <ac:spMkLst>
            <pc:docMk/>
            <pc:sldMk cId="2830738939" sldId="2076138544"/>
            <ac:spMk id="10" creationId="{82D787B2-C125-E820-EDB9-7EB5BF96B7F3}"/>
          </ac:spMkLst>
        </pc:spChg>
      </pc:sldChg>
      <pc:sldChg chg="addSp delSp modSp add del mod modShow">
        <pc:chgData name="Mark Almirante (JDA PARTNERS TECHNICAL SERVICE)" userId="11b5fb94-1827-4228-a31f-331aae5ce8b5" providerId="ADAL" clId="{8DE4801D-FB34-4229-B89B-6B9DEA72601F}" dt="2024-02-26T17:34:39.216" v="5710" actId="47"/>
        <pc:sldMkLst>
          <pc:docMk/>
          <pc:sldMk cId="220600081" sldId="2076138545"/>
        </pc:sldMkLst>
        <pc:spChg chg="mod">
          <ac:chgData name="Mark Almirante (JDA PARTNERS TECHNICAL SERVICE)" userId="11b5fb94-1827-4228-a31f-331aae5ce8b5" providerId="ADAL" clId="{8DE4801D-FB34-4229-B89B-6B9DEA72601F}" dt="2024-02-23T06:00:07.405" v="4060"/>
          <ac:spMkLst>
            <pc:docMk/>
            <pc:sldMk cId="220600081" sldId="2076138545"/>
            <ac:spMk id="2" creationId="{110E03CC-EC0B-57D7-EBF9-216A33AAECDA}"/>
          </ac:spMkLst>
        </pc:spChg>
        <pc:spChg chg="mod">
          <ac:chgData name="Mark Almirante (JDA PARTNERS TECHNICAL SERVICE)" userId="11b5fb94-1827-4228-a31f-331aae5ce8b5" providerId="ADAL" clId="{8DE4801D-FB34-4229-B89B-6B9DEA72601F}" dt="2024-02-23T04:06:48.336" v="3321" actId="313"/>
          <ac:spMkLst>
            <pc:docMk/>
            <pc:sldMk cId="220600081" sldId="2076138545"/>
            <ac:spMk id="10" creationId="{82D787B2-C125-E820-EDB9-7EB5BF96B7F3}"/>
          </ac:spMkLst>
        </pc:spChg>
        <pc:picChg chg="add del">
          <ac:chgData name="Mark Almirante (JDA PARTNERS TECHNICAL SERVICE)" userId="11b5fb94-1827-4228-a31f-331aae5ce8b5" providerId="ADAL" clId="{8DE4801D-FB34-4229-B89B-6B9DEA72601F}" dt="2024-02-23T06:20:02.967" v="4114" actId="21"/>
          <ac:picMkLst>
            <pc:docMk/>
            <pc:sldMk cId="220600081" sldId="2076138545"/>
            <ac:picMk id="4" creationId="{F003DA19-C6E3-8A5D-3908-A4FB5C886D49}"/>
          </ac:picMkLst>
        </pc:picChg>
      </pc:sldChg>
      <pc:sldChg chg="addSp delSp modSp add mod">
        <pc:chgData name="Mark Almirante (JDA PARTNERS TECHNICAL SERVICE)" userId="11b5fb94-1827-4228-a31f-331aae5ce8b5" providerId="ADAL" clId="{8DE4801D-FB34-4229-B89B-6B9DEA72601F}" dt="2024-02-23T15:26:44.406" v="5024" actId="1076"/>
        <pc:sldMkLst>
          <pc:docMk/>
          <pc:sldMk cId="1285839026" sldId="2076138546"/>
        </pc:sldMkLst>
        <pc:spChg chg="mod">
          <ac:chgData name="Mark Almirante (JDA PARTNERS TECHNICAL SERVICE)" userId="11b5fb94-1827-4228-a31f-331aae5ce8b5" providerId="ADAL" clId="{8DE4801D-FB34-4229-B89B-6B9DEA72601F}" dt="2024-02-23T15:26:36.589" v="5023" actId="1076"/>
          <ac:spMkLst>
            <pc:docMk/>
            <pc:sldMk cId="1285839026" sldId="2076138546"/>
            <ac:spMk id="2" creationId="{110E03CC-EC0B-57D7-EBF9-216A33AAECDA}"/>
          </ac:spMkLst>
        </pc:spChg>
        <pc:spChg chg="add del mod">
          <ac:chgData name="Mark Almirante (JDA PARTNERS TECHNICAL SERVICE)" userId="11b5fb94-1827-4228-a31f-331aae5ce8b5" providerId="ADAL" clId="{8DE4801D-FB34-4229-B89B-6B9DEA72601F}" dt="2024-02-23T15:26:11.953" v="4987" actId="478"/>
          <ac:spMkLst>
            <pc:docMk/>
            <pc:sldMk cId="1285839026" sldId="2076138546"/>
            <ac:spMk id="9" creationId="{3DA690A0-A0D7-B036-3084-C4041A6DACA8}"/>
          </ac:spMkLst>
        </pc:spChg>
        <pc:spChg chg="del">
          <ac:chgData name="Mark Almirante (JDA PARTNERS TECHNICAL SERVICE)" userId="11b5fb94-1827-4228-a31f-331aae5ce8b5" providerId="ADAL" clId="{8DE4801D-FB34-4229-B89B-6B9DEA72601F}" dt="2024-02-23T15:18:25.472" v="4890" actId="478"/>
          <ac:spMkLst>
            <pc:docMk/>
            <pc:sldMk cId="1285839026" sldId="2076138546"/>
            <ac:spMk id="10" creationId="{82D787B2-C125-E820-EDB9-7EB5BF96B7F3}"/>
          </ac:spMkLst>
        </pc:spChg>
        <pc:picChg chg="add del mod">
          <ac:chgData name="Mark Almirante (JDA PARTNERS TECHNICAL SERVICE)" userId="11b5fb94-1827-4228-a31f-331aae5ce8b5" providerId="ADAL" clId="{8DE4801D-FB34-4229-B89B-6B9DEA72601F}" dt="2024-02-23T06:10:58.013" v="4064" actId="478"/>
          <ac:picMkLst>
            <pc:docMk/>
            <pc:sldMk cId="1285839026" sldId="2076138546"/>
            <ac:picMk id="4" creationId="{C167C1AA-692A-532C-BC99-5C80A500F89A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3T15:26:44.406" v="5024" actId="1076"/>
          <ac:picMkLst>
            <pc:docMk/>
            <pc:sldMk cId="1285839026" sldId="2076138546"/>
            <ac:picMk id="6" creationId="{B0959B67-0F44-E1DD-3496-97D36BBAFAD6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3T15:26:44.406" v="5024" actId="1076"/>
          <ac:picMkLst>
            <pc:docMk/>
            <pc:sldMk cId="1285839026" sldId="2076138546"/>
            <ac:picMk id="8" creationId="{FE85091D-90AC-E9F9-5B70-545B77AF8CC2}"/>
          </ac:picMkLst>
        </pc:picChg>
        <pc:picChg chg="add del mod">
          <ac:chgData name="Mark Almirante (JDA PARTNERS TECHNICAL SERVICE)" userId="11b5fb94-1827-4228-a31f-331aae5ce8b5" providerId="ADAL" clId="{8DE4801D-FB34-4229-B89B-6B9DEA72601F}" dt="2024-02-23T06:24:21.575" v="4141" actId="478"/>
          <ac:picMkLst>
            <pc:docMk/>
            <pc:sldMk cId="1285839026" sldId="2076138546"/>
            <ac:picMk id="11" creationId="{F003DA19-C6E3-8A5D-3908-A4FB5C886D49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3T15:26:44.406" v="5024" actId="1076"/>
          <ac:picMkLst>
            <pc:docMk/>
            <pc:sldMk cId="1285839026" sldId="2076138546"/>
            <ac:picMk id="13" creationId="{F8093A5D-AA2A-49AA-8BAD-7A9BC70C8EA0}"/>
          </ac:picMkLst>
        </pc:picChg>
      </pc:sldChg>
      <pc:sldChg chg="modSp add mod ord">
        <pc:chgData name="Mark Almirante (JDA PARTNERS TECHNICAL SERVICE)" userId="11b5fb94-1827-4228-a31f-331aae5ce8b5" providerId="ADAL" clId="{8DE4801D-FB34-4229-B89B-6B9DEA72601F}" dt="2024-02-23T15:14:37.787" v="4847" actId="20577"/>
        <pc:sldMkLst>
          <pc:docMk/>
          <pc:sldMk cId="264478242" sldId="2076138547"/>
        </pc:sldMkLst>
        <pc:spChg chg="mod">
          <ac:chgData name="Mark Almirante (JDA PARTNERS TECHNICAL SERVICE)" userId="11b5fb94-1827-4228-a31f-331aae5ce8b5" providerId="ADAL" clId="{8DE4801D-FB34-4229-B89B-6B9DEA72601F}" dt="2024-02-23T15:14:37.787" v="4847" actId="20577"/>
          <ac:spMkLst>
            <pc:docMk/>
            <pc:sldMk cId="264478242" sldId="2076138547"/>
            <ac:spMk id="2" creationId="{F5AF63BF-4B09-81E2-C7E1-F762478A1E5C}"/>
          </ac:spMkLst>
        </pc:spChg>
      </pc:sldChg>
      <pc:sldChg chg="addSp delSp modSp add mod">
        <pc:chgData name="Mark Almirante (JDA PARTNERS TECHNICAL SERVICE)" userId="11b5fb94-1827-4228-a31f-331aae5ce8b5" providerId="ADAL" clId="{8DE4801D-FB34-4229-B89B-6B9DEA72601F}" dt="2024-02-23T15:26:32.587" v="5021" actId="1076"/>
        <pc:sldMkLst>
          <pc:docMk/>
          <pc:sldMk cId="3415817046" sldId="2076138548"/>
        </pc:sldMkLst>
        <pc:spChg chg="mod">
          <ac:chgData name="Mark Almirante (JDA PARTNERS TECHNICAL SERVICE)" userId="11b5fb94-1827-4228-a31f-331aae5ce8b5" providerId="ADAL" clId="{8DE4801D-FB34-4229-B89B-6B9DEA72601F}" dt="2024-02-23T15:26:23.640" v="5019" actId="20577"/>
          <ac:spMkLst>
            <pc:docMk/>
            <pc:sldMk cId="3415817046" sldId="2076138548"/>
            <ac:spMk id="2" creationId="{110E03CC-EC0B-57D7-EBF9-216A33AAECDA}"/>
          </ac:spMkLst>
        </pc:spChg>
        <pc:spChg chg="del mod">
          <ac:chgData name="Mark Almirante (JDA PARTNERS TECHNICAL SERVICE)" userId="11b5fb94-1827-4228-a31f-331aae5ce8b5" providerId="ADAL" clId="{8DE4801D-FB34-4229-B89B-6B9DEA72601F}" dt="2024-02-23T15:26:27.053" v="5020" actId="478"/>
          <ac:spMkLst>
            <pc:docMk/>
            <pc:sldMk cId="3415817046" sldId="2076138548"/>
            <ac:spMk id="9" creationId="{3DA690A0-A0D7-B036-3084-C4041A6DACA8}"/>
          </ac:spMkLst>
        </pc:spChg>
        <pc:spChg chg="del">
          <ac:chgData name="Mark Almirante (JDA PARTNERS TECHNICAL SERVICE)" userId="11b5fb94-1827-4228-a31f-331aae5ce8b5" providerId="ADAL" clId="{8DE4801D-FB34-4229-B89B-6B9DEA72601F}" dt="2024-02-23T15:18:44.397" v="4891" actId="478"/>
          <ac:spMkLst>
            <pc:docMk/>
            <pc:sldMk cId="3415817046" sldId="2076138548"/>
            <ac:spMk id="10" creationId="{82D787B2-C125-E820-EDB9-7EB5BF96B7F3}"/>
          </ac:spMkLst>
        </pc:spChg>
        <pc:picChg chg="add del mod">
          <ac:chgData name="Mark Almirante (JDA PARTNERS TECHNICAL SERVICE)" userId="11b5fb94-1827-4228-a31f-331aae5ce8b5" providerId="ADAL" clId="{8DE4801D-FB34-4229-B89B-6B9DEA72601F}" dt="2024-02-23T13:55:26.011" v="4340" actId="478"/>
          <ac:picMkLst>
            <pc:docMk/>
            <pc:sldMk cId="3415817046" sldId="2076138548"/>
            <ac:picMk id="4" creationId="{E686B867-6FB7-5E20-EB31-5CFA0A3EEA68}"/>
          </ac:picMkLst>
        </pc:picChg>
        <pc:picChg chg="del">
          <ac:chgData name="Mark Almirante (JDA PARTNERS TECHNICAL SERVICE)" userId="11b5fb94-1827-4228-a31f-331aae5ce8b5" providerId="ADAL" clId="{8DE4801D-FB34-4229-B89B-6B9DEA72601F}" dt="2024-02-23T06:25:27.878" v="4168" actId="478"/>
          <ac:picMkLst>
            <pc:docMk/>
            <pc:sldMk cId="3415817046" sldId="2076138548"/>
            <ac:picMk id="6" creationId="{B0959B67-0F44-E1DD-3496-97D36BBAFAD6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3T15:26:32.587" v="5021" actId="1076"/>
          <ac:picMkLst>
            <pc:docMk/>
            <pc:sldMk cId="3415817046" sldId="2076138548"/>
            <ac:picMk id="7" creationId="{3DB74F4A-92B1-2BB2-CBB4-65ACCE473678}"/>
          </ac:picMkLst>
        </pc:picChg>
        <pc:picChg chg="del">
          <ac:chgData name="Mark Almirante (JDA PARTNERS TECHNICAL SERVICE)" userId="11b5fb94-1827-4228-a31f-331aae5ce8b5" providerId="ADAL" clId="{8DE4801D-FB34-4229-B89B-6B9DEA72601F}" dt="2024-02-23T06:25:27.878" v="4168" actId="478"/>
          <ac:picMkLst>
            <pc:docMk/>
            <pc:sldMk cId="3415817046" sldId="2076138548"/>
            <ac:picMk id="8" creationId="{FE85091D-90AC-E9F9-5B70-545B77AF8CC2}"/>
          </ac:picMkLst>
        </pc:picChg>
        <pc:picChg chg="del">
          <ac:chgData name="Mark Almirante (JDA PARTNERS TECHNICAL SERVICE)" userId="11b5fb94-1827-4228-a31f-331aae5ce8b5" providerId="ADAL" clId="{8DE4801D-FB34-4229-B89B-6B9DEA72601F}" dt="2024-02-23T06:25:29.198" v="4169" actId="478"/>
          <ac:picMkLst>
            <pc:docMk/>
            <pc:sldMk cId="3415817046" sldId="2076138548"/>
            <ac:picMk id="13" creationId="{F8093A5D-AA2A-49AA-8BAD-7A9BC70C8EA0}"/>
          </ac:picMkLst>
        </pc:picChg>
      </pc:sldChg>
      <pc:sldChg chg="addSp delSp modSp add mod">
        <pc:chgData name="Mark Almirante (JDA PARTNERS TECHNICAL SERVICE)" userId="11b5fb94-1827-4228-a31f-331aae5ce8b5" providerId="ADAL" clId="{8DE4801D-FB34-4229-B89B-6B9DEA72601F}" dt="2024-02-23T15:30:02.496" v="5184" actId="1076"/>
        <pc:sldMkLst>
          <pc:docMk/>
          <pc:sldMk cId="4246774788" sldId="2076138549"/>
        </pc:sldMkLst>
        <pc:spChg chg="mod">
          <ac:chgData name="Mark Almirante (JDA PARTNERS TECHNICAL SERVICE)" userId="11b5fb94-1827-4228-a31f-331aae5ce8b5" providerId="ADAL" clId="{8DE4801D-FB34-4229-B89B-6B9DEA72601F}" dt="2024-02-23T15:29:41.543" v="5181"/>
          <ac:spMkLst>
            <pc:docMk/>
            <pc:sldMk cId="4246774788" sldId="2076138549"/>
            <ac:spMk id="2" creationId="{110E03CC-EC0B-57D7-EBF9-216A33AAECDA}"/>
          </ac:spMkLst>
        </pc:spChg>
        <pc:spChg chg="add del">
          <ac:chgData name="Mark Almirante (JDA PARTNERS TECHNICAL SERVICE)" userId="11b5fb94-1827-4228-a31f-331aae5ce8b5" providerId="ADAL" clId="{8DE4801D-FB34-4229-B89B-6B9DEA72601F}" dt="2024-02-23T06:34:28.773" v="4237" actId="22"/>
          <ac:spMkLst>
            <pc:docMk/>
            <pc:sldMk cId="4246774788" sldId="2076138549"/>
            <ac:spMk id="5" creationId="{91B5190C-831F-BFA2-ECCD-27F1ADFF6233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3T15:29:58.461" v="5183" actId="1076"/>
          <ac:spMkLst>
            <pc:docMk/>
            <pc:sldMk cId="4246774788" sldId="2076138549"/>
            <ac:spMk id="7" creationId="{094D5437-924F-AC62-C5A6-A7913CE49B6D}"/>
          </ac:spMkLst>
        </pc:spChg>
        <pc:spChg chg="mod">
          <ac:chgData name="Mark Almirante (JDA PARTNERS TECHNICAL SERVICE)" userId="11b5fb94-1827-4228-a31f-331aae5ce8b5" providerId="ADAL" clId="{8DE4801D-FB34-4229-B89B-6B9DEA72601F}" dt="2024-02-23T15:30:02.496" v="5184" actId="1076"/>
          <ac:spMkLst>
            <pc:docMk/>
            <pc:sldMk cId="4246774788" sldId="2076138549"/>
            <ac:spMk id="9" creationId="{3DA690A0-A0D7-B036-3084-C4041A6DACA8}"/>
          </ac:spMkLst>
        </pc:spChg>
        <pc:spChg chg="del">
          <ac:chgData name="Mark Almirante (JDA PARTNERS TECHNICAL SERVICE)" userId="11b5fb94-1827-4228-a31f-331aae5ce8b5" providerId="ADAL" clId="{8DE4801D-FB34-4229-B89B-6B9DEA72601F}" dt="2024-02-23T15:19:08.106" v="4893" actId="478"/>
          <ac:spMkLst>
            <pc:docMk/>
            <pc:sldMk cId="4246774788" sldId="2076138549"/>
            <ac:spMk id="10" creationId="{82D787B2-C125-E820-EDB9-7EB5BF96B7F3}"/>
          </ac:spMkLst>
        </pc:spChg>
        <pc:picChg chg="del">
          <ac:chgData name="Mark Almirante (JDA PARTNERS TECHNICAL SERVICE)" userId="11b5fb94-1827-4228-a31f-331aae5ce8b5" providerId="ADAL" clId="{8DE4801D-FB34-4229-B89B-6B9DEA72601F}" dt="2024-02-23T06:32:35.371" v="4235" actId="478"/>
          <ac:picMkLst>
            <pc:docMk/>
            <pc:sldMk cId="4246774788" sldId="2076138549"/>
            <ac:picMk id="4" creationId="{E686B867-6FB7-5E20-EB31-5CFA0A3EEA68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3T15:29:58.461" v="5183" actId="1076"/>
          <ac:picMkLst>
            <pc:docMk/>
            <pc:sldMk cId="4246774788" sldId="2076138549"/>
            <ac:picMk id="11" creationId="{C97AF9F3-C82D-CDEE-A09C-B898C2863CDD}"/>
          </ac:picMkLst>
        </pc:picChg>
      </pc:sldChg>
      <pc:sldChg chg="addSp delSp modSp add mod">
        <pc:chgData name="Mark Almirante (JDA PARTNERS TECHNICAL SERVICE)" userId="11b5fb94-1827-4228-a31f-331aae5ce8b5" providerId="ADAL" clId="{8DE4801D-FB34-4229-B89B-6B9DEA72601F}" dt="2024-02-23T15:30:53.339" v="5199" actId="1076"/>
        <pc:sldMkLst>
          <pc:docMk/>
          <pc:sldMk cId="2175139145" sldId="2076138550"/>
        </pc:sldMkLst>
        <pc:spChg chg="del mod">
          <ac:chgData name="Mark Almirante (JDA PARTNERS TECHNICAL SERVICE)" userId="11b5fb94-1827-4228-a31f-331aae5ce8b5" providerId="ADAL" clId="{8DE4801D-FB34-4229-B89B-6B9DEA72601F}" dt="2024-02-23T15:30:23.191" v="5186"/>
          <ac:spMkLst>
            <pc:docMk/>
            <pc:sldMk cId="2175139145" sldId="2076138550"/>
            <ac:spMk id="2" creationId="{110E03CC-EC0B-57D7-EBF9-216A33AAECDA}"/>
          </ac:spMkLst>
        </pc:spChg>
        <pc:spChg chg="add del">
          <ac:chgData name="Mark Almirante (JDA PARTNERS TECHNICAL SERVICE)" userId="11b5fb94-1827-4228-a31f-331aae5ce8b5" providerId="ADAL" clId="{8DE4801D-FB34-4229-B89B-6B9DEA72601F}" dt="2024-02-23T14:11:34.566" v="4387" actId="22"/>
          <ac:spMkLst>
            <pc:docMk/>
            <pc:sldMk cId="2175139145" sldId="2076138550"/>
            <ac:spMk id="6" creationId="{D8F7022B-3A46-A623-E9BD-B834095F19BB}"/>
          </ac:spMkLst>
        </pc:spChg>
        <pc:spChg chg="mod">
          <ac:chgData name="Mark Almirante (JDA PARTNERS TECHNICAL SERVICE)" userId="11b5fb94-1827-4228-a31f-331aae5ce8b5" providerId="ADAL" clId="{8DE4801D-FB34-4229-B89B-6B9DEA72601F}" dt="2024-02-23T15:30:53.339" v="5199" actId="1076"/>
          <ac:spMkLst>
            <pc:docMk/>
            <pc:sldMk cId="2175139145" sldId="2076138550"/>
            <ac:spMk id="7" creationId="{094D5437-924F-AC62-C5A6-A7913CE49B6D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3T15:30:23.191" v="5186"/>
          <ac:spMkLst>
            <pc:docMk/>
            <pc:sldMk cId="2175139145" sldId="2076138550"/>
            <ac:spMk id="8" creationId="{60FE2978-2C4A-0355-F707-444F9CC6180D}"/>
          </ac:spMkLst>
        </pc:spChg>
        <pc:spChg chg="del mod">
          <ac:chgData name="Mark Almirante (JDA PARTNERS TECHNICAL SERVICE)" userId="11b5fb94-1827-4228-a31f-331aae5ce8b5" providerId="ADAL" clId="{8DE4801D-FB34-4229-B89B-6B9DEA72601F}" dt="2024-02-23T15:30:34.140" v="5187" actId="478"/>
          <ac:spMkLst>
            <pc:docMk/>
            <pc:sldMk cId="2175139145" sldId="2076138550"/>
            <ac:spMk id="9" creationId="{3DA690A0-A0D7-B036-3084-C4041A6DACA8}"/>
          </ac:spMkLst>
        </pc:spChg>
        <pc:spChg chg="del">
          <ac:chgData name="Mark Almirante (JDA PARTNERS TECHNICAL SERVICE)" userId="11b5fb94-1827-4228-a31f-331aae5ce8b5" providerId="ADAL" clId="{8DE4801D-FB34-4229-B89B-6B9DEA72601F}" dt="2024-02-23T15:19:17.277" v="4894" actId="478"/>
          <ac:spMkLst>
            <pc:docMk/>
            <pc:sldMk cId="2175139145" sldId="2076138550"/>
            <ac:spMk id="10" creationId="{82D787B2-C125-E820-EDB9-7EB5BF96B7F3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3T15:30:44.298" v="5198" actId="20577"/>
          <ac:spMkLst>
            <pc:docMk/>
            <pc:sldMk cId="2175139145" sldId="2076138550"/>
            <ac:spMk id="12" creationId="{1CBCDA9A-C3AA-5FC8-CD92-2B0021AE397F}"/>
          </ac:spMkLst>
        </pc:spChg>
        <pc:picChg chg="add mod">
          <ac:chgData name="Mark Almirante (JDA PARTNERS TECHNICAL SERVICE)" userId="11b5fb94-1827-4228-a31f-331aae5ce8b5" providerId="ADAL" clId="{8DE4801D-FB34-4229-B89B-6B9DEA72601F}" dt="2024-02-23T15:30:53.339" v="5199" actId="1076"/>
          <ac:picMkLst>
            <pc:docMk/>
            <pc:sldMk cId="2175139145" sldId="2076138550"/>
            <ac:picMk id="4" creationId="{E587605E-AB2A-9744-4920-DE5675F9AFDB}"/>
          </ac:picMkLst>
        </pc:picChg>
        <pc:picChg chg="del">
          <ac:chgData name="Mark Almirante (JDA PARTNERS TECHNICAL SERVICE)" userId="11b5fb94-1827-4228-a31f-331aae5ce8b5" providerId="ADAL" clId="{8DE4801D-FB34-4229-B89B-6B9DEA72601F}" dt="2024-02-23T06:38:21.772" v="4307" actId="478"/>
          <ac:picMkLst>
            <pc:docMk/>
            <pc:sldMk cId="2175139145" sldId="2076138550"/>
            <ac:picMk id="11" creationId="{C97AF9F3-C82D-CDEE-A09C-B898C2863CDD}"/>
          </ac:picMkLst>
        </pc:picChg>
      </pc:sldChg>
      <pc:sldChg chg="addSp delSp modSp add mod ord">
        <pc:chgData name="Mark Almirante (JDA PARTNERS TECHNICAL SERVICE)" userId="11b5fb94-1827-4228-a31f-331aae5ce8b5" providerId="ADAL" clId="{8DE4801D-FB34-4229-B89B-6B9DEA72601F}" dt="2024-02-23T15:28:57.670" v="5175" actId="20577"/>
        <pc:sldMkLst>
          <pc:docMk/>
          <pc:sldMk cId="1787905400" sldId="2076138551"/>
        </pc:sldMkLst>
        <pc:spChg chg="mod">
          <ac:chgData name="Mark Almirante (JDA PARTNERS TECHNICAL SERVICE)" userId="11b5fb94-1827-4228-a31f-331aae5ce8b5" providerId="ADAL" clId="{8DE4801D-FB34-4229-B89B-6B9DEA72601F}" dt="2024-02-23T15:28:12.168" v="5111" actId="14100"/>
          <ac:spMkLst>
            <pc:docMk/>
            <pc:sldMk cId="1787905400" sldId="2076138551"/>
            <ac:spMk id="2" creationId="{110E03CC-EC0B-57D7-EBF9-216A33AAECDA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3T15:28:57.670" v="5175" actId="20577"/>
          <ac:spMkLst>
            <pc:docMk/>
            <pc:sldMk cId="1787905400" sldId="2076138551"/>
            <ac:spMk id="6" creationId="{C0266A8B-9732-14CF-7EF1-31AED7F713F5}"/>
          </ac:spMkLst>
        </pc:spChg>
        <pc:spChg chg="mod">
          <ac:chgData name="Mark Almirante (JDA PARTNERS TECHNICAL SERVICE)" userId="11b5fb94-1827-4228-a31f-331aae5ce8b5" providerId="ADAL" clId="{8DE4801D-FB34-4229-B89B-6B9DEA72601F}" dt="2024-02-23T15:27:56.287" v="5077" actId="1076"/>
          <ac:spMkLst>
            <pc:docMk/>
            <pc:sldMk cId="1787905400" sldId="2076138551"/>
            <ac:spMk id="7" creationId="{094D5437-924F-AC62-C5A6-A7913CE49B6D}"/>
          </ac:spMkLst>
        </pc:spChg>
        <pc:spChg chg="del mod">
          <ac:chgData name="Mark Almirante (JDA PARTNERS TECHNICAL SERVICE)" userId="11b5fb94-1827-4228-a31f-331aae5ce8b5" providerId="ADAL" clId="{8DE4801D-FB34-4229-B89B-6B9DEA72601F}" dt="2024-02-23T15:27:40.932" v="5072"/>
          <ac:spMkLst>
            <pc:docMk/>
            <pc:sldMk cId="1787905400" sldId="2076138551"/>
            <ac:spMk id="9" creationId="{3DA690A0-A0D7-B036-3084-C4041A6DACA8}"/>
          </ac:spMkLst>
        </pc:spChg>
        <pc:spChg chg="del">
          <ac:chgData name="Mark Almirante (JDA PARTNERS TECHNICAL SERVICE)" userId="11b5fb94-1827-4228-a31f-331aae5ce8b5" providerId="ADAL" clId="{8DE4801D-FB34-4229-B89B-6B9DEA72601F}" dt="2024-02-23T15:18:57.440" v="4892" actId="478"/>
          <ac:spMkLst>
            <pc:docMk/>
            <pc:sldMk cId="1787905400" sldId="2076138551"/>
            <ac:spMk id="10" creationId="{82D787B2-C125-E820-EDB9-7EB5BF96B7F3}"/>
          </ac:spMkLst>
        </pc:spChg>
        <pc:picChg chg="del">
          <ac:chgData name="Mark Almirante (JDA PARTNERS TECHNICAL SERVICE)" userId="11b5fb94-1827-4228-a31f-331aae5ce8b5" providerId="ADAL" clId="{8DE4801D-FB34-4229-B89B-6B9DEA72601F}" dt="2024-02-23T14:12:32.219" v="4411" actId="478"/>
          <ac:picMkLst>
            <pc:docMk/>
            <pc:sldMk cId="1787905400" sldId="2076138551"/>
            <ac:picMk id="4" creationId="{E587605E-AB2A-9744-4920-DE5675F9AFDB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3T15:27:56.287" v="5077" actId="1076"/>
          <ac:picMkLst>
            <pc:docMk/>
            <pc:sldMk cId="1787905400" sldId="2076138551"/>
            <ac:picMk id="5" creationId="{7C232AED-36D3-2D1F-8BE8-A166049F7F0F}"/>
          </ac:picMkLst>
        </pc:picChg>
      </pc:sldChg>
      <pc:sldChg chg="addSp delSp modSp add mod ord">
        <pc:chgData name="Mark Almirante (JDA PARTNERS TECHNICAL SERVICE)" userId="11b5fb94-1827-4228-a31f-331aae5ce8b5" providerId="ADAL" clId="{8DE4801D-FB34-4229-B89B-6B9DEA72601F}" dt="2024-02-23T15:17:35.147" v="4889" actId="6549"/>
        <pc:sldMkLst>
          <pc:docMk/>
          <pc:sldMk cId="2658717535" sldId="2076138552"/>
        </pc:sldMkLst>
        <pc:spChg chg="mod">
          <ac:chgData name="Mark Almirante (JDA PARTNERS TECHNICAL SERVICE)" userId="11b5fb94-1827-4228-a31f-331aae5ce8b5" providerId="ADAL" clId="{8DE4801D-FB34-4229-B89B-6B9DEA72601F}" dt="2024-02-23T14:55:00.025" v="4697" actId="20577"/>
          <ac:spMkLst>
            <pc:docMk/>
            <pc:sldMk cId="2658717535" sldId="2076138552"/>
            <ac:spMk id="2" creationId="{110E03CC-EC0B-57D7-EBF9-216A33AAECDA}"/>
          </ac:spMkLst>
        </pc:spChg>
        <pc:spChg chg="mod">
          <ac:chgData name="Mark Almirante (JDA PARTNERS TECHNICAL SERVICE)" userId="11b5fb94-1827-4228-a31f-331aae5ce8b5" providerId="ADAL" clId="{8DE4801D-FB34-4229-B89B-6B9DEA72601F}" dt="2024-02-23T14:45:34.654" v="4560" actId="6549"/>
          <ac:spMkLst>
            <pc:docMk/>
            <pc:sldMk cId="2658717535" sldId="2076138552"/>
            <ac:spMk id="8" creationId="{99A9D4A3-F8CF-25AC-7475-0C7D0B582FE1}"/>
          </ac:spMkLst>
        </pc:spChg>
        <pc:spChg chg="mod">
          <ac:chgData name="Mark Almirante (JDA PARTNERS TECHNICAL SERVICE)" userId="11b5fb94-1827-4228-a31f-331aae5ce8b5" providerId="ADAL" clId="{8DE4801D-FB34-4229-B89B-6B9DEA72601F}" dt="2024-02-23T15:17:35.147" v="4889" actId="6549"/>
          <ac:spMkLst>
            <pc:docMk/>
            <pc:sldMk cId="2658717535" sldId="2076138552"/>
            <ac:spMk id="10" creationId="{82D787B2-C125-E820-EDB9-7EB5BF96B7F3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3T14:47:26.560" v="4579" actId="1076"/>
          <ac:spMkLst>
            <pc:docMk/>
            <pc:sldMk cId="2658717535" sldId="2076138552"/>
            <ac:spMk id="12" creationId="{62208425-3CEB-19F1-3BCA-152EA21C1F61}"/>
          </ac:spMkLst>
        </pc:spChg>
        <pc:grpChg chg="del">
          <ac:chgData name="Mark Almirante (JDA PARTNERS TECHNICAL SERVICE)" userId="11b5fb94-1827-4228-a31f-331aae5ce8b5" providerId="ADAL" clId="{8DE4801D-FB34-4229-B89B-6B9DEA72601F}" dt="2024-02-23T14:45:39.423" v="4561" actId="478"/>
          <ac:grpSpMkLst>
            <pc:docMk/>
            <pc:sldMk cId="2658717535" sldId="2076138552"/>
            <ac:grpSpMk id="11" creationId="{A161C436-619A-FD23-261A-F53F6BF7549F}"/>
          </ac:grpSpMkLst>
        </pc:grpChg>
        <pc:picChg chg="add del mod">
          <ac:chgData name="Mark Almirante (JDA PARTNERS TECHNICAL SERVICE)" userId="11b5fb94-1827-4228-a31f-331aae5ce8b5" providerId="ADAL" clId="{8DE4801D-FB34-4229-B89B-6B9DEA72601F}" dt="2024-02-23T14:47:12.250" v="4574" actId="478"/>
          <ac:picMkLst>
            <pc:docMk/>
            <pc:sldMk cId="2658717535" sldId="2076138552"/>
            <ac:picMk id="6" creationId="{FFF8EBE9-49BE-E664-F583-7187079CB132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3T14:47:26.560" v="4579" actId="1076"/>
          <ac:picMkLst>
            <pc:docMk/>
            <pc:sldMk cId="2658717535" sldId="2076138552"/>
            <ac:picMk id="14" creationId="{8464AFBB-C9A3-495D-74F9-1CCAC896B6C0}"/>
          </ac:picMkLst>
        </pc:picChg>
      </pc:sldChg>
      <pc:sldChg chg="addSp delSp modSp add mod">
        <pc:chgData name="Mark Almirante (JDA PARTNERS TECHNICAL SERVICE)" userId="11b5fb94-1827-4228-a31f-331aae5ce8b5" providerId="ADAL" clId="{8DE4801D-FB34-4229-B89B-6B9DEA72601F}" dt="2024-02-23T15:31:31.304" v="5206" actId="1076"/>
        <pc:sldMkLst>
          <pc:docMk/>
          <pc:sldMk cId="2435444401" sldId="2076138553"/>
        </pc:sldMkLst>
        <pc:spChg chg="add del mod">
          <ac:chgData name="Mark Almirante (JDA PARTNERS TECHNICAL SERVICE)" userId="11b5fb94-1827-4228-a31f-331aae5ce8b5" providerId="ADAL" clId="{8DE4801D-FB34-4229-B89B-6B9DEA72601F}" dt="2024-02-23T15:31:15.427" v="5203"/>
          <ac:spMkLst>
            <pc:docMk/>
            <pc:sldMk cId="2435444401" sldId="2076138553"/>
            <ac:spMk id="2" creationId="{110E03CC-EC0B-57D7-EBF9-216A33AAECDA}"/>
          </ac:spMkLst>
        </pc:spChg>
        <pc:spChg chg="add del mod">
          <ac:chgData name="Mark Almirante (JDA PARTNERS TECHNICAL SERVICE)" userId="11b5fb94-1827-4228-a31f-331aae5ce8b5" providerId="ADAL" clId="{8DE4801D-FB34-4229-B89B-6B9DEA72601F}" dt="2024-02-23T15:06:43.254" v="4829" actId="478"/>
          <ac:spMkLst>
            <pc:docMk/>
            <pc:sldMk cId="2435444401" sldId="2076138553"/>
            <ac:spMk id="5" creationId="{0B803A86-BE6E-D8B2-2310-D40125DC2415}"/>
          </ac:spMkLst>
        </pc:spChg>
        <pc:spChg chg="add del mod">
          <ac:chgData name="Mark Almirante (JDA PARTNERS TECHNICAL SERVICE)" userId="11b5fb94-1827-4228-a31f-331aae5ce8b5" providerId="ADAL" clId="{8DE4801D-FB34-4229-B89B-6B9DEA72601F}" dt="2024-02-23T15:31:31.304" v="5206" actId="1076"/>
          <ac:spMkLst>
            <pc:docMk/>
            <pc:sldMk cId="2435444401" sldId="2076138553"/>
            <ac:spMk id="7" creationId="{094D5437-924F-AC62-C5A6-A7913CE49B6D}"/>
          </ac:spMkLst>
        </pc:spChg>
        <pc:spChg chg="add del mod">
          <ac:chgData name="Mark Almirante (JDA PARTNERS TECHNICAL SERVICE)" userId="11b5fb94-1827-4228-a31f-331aae5ce8b5" providerId="ADAL" clId="{8DE4801D-FB34-4229-B89B-6B9DEA72601F}" dt="2024-02-23T15:31:22.530" v="5205" actId="1076"/>
          <ac:spMkLst>
            <pc:docMk/>
            <pc:sldMk cId="2435444401" sldId="2076138553"/>
            <ac:spMk id="9" creationId="{3DA690A0-A0D7-B036-3084-C4041A6DACA8}"/>
          </ac:spMkLst>
        </pc:spChg>
        <pc:spChg chg="add del">
          <ac:chgData name="Mark Almirante (JDA PARTNERS TECHNICAL SERVICE)" userId="11b5fb94-1827-4228-a31f-331aae5ce8b5" providerId="ADAL" clId="{8DE4801D-FB34-4229-B89B-6B9DEA72601F}" dt="2024-02-23T15:31:18.722" v="5204" actId="478"/>
          <ac:spMkLst>
            <pc:docMk/>
            <pc:sldMk cId="2435444401" sldId="2076138553"/>
            <ac:spMk id="10" creationId="{82D787B2-C125-E820-EDB9-7EB5BF96B7F3}"/>
          </ac:spMkLst>
        </pc:spChg>
        <pc:picChg chg="add del">
          <ac:chgData name="Mark Almirante (JDA PARTNERS TECHNICAL SERVICE)" userId="11b5fb94-1827-4228-a31f-331aae5ce8b5" providerId="ADAL" clId="{8DE4801D-FB34-4229-B89B-6B9DEA72601F}" dt="2024-02-23T15:07:47.130" v="4833" actId="478"/>
          <ac:picMkLst>
            <pc:docMk/>
            <pc:sldMk cId="2435444401" sldId="2076138553"/>
            <ac:picMk id="4" creationId="{E587605E-AB2A-9744-4920-DE5675F9AFDB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3T15:31:31.304" v="5206" actId="1076"/>
          <ac:picMkLst>
            <pc:docMk/>
            <pc:sldMk cId="2435444401" sldId="2076138553"/>
            <ac:picMk id="8" creationId="{95E4C6A7-23D1-85E1-B064-019B6153F093}"/>
          </ac:picMkLst>
        </pc:picChg>
      </pc:sldChg>
      <pc:sldChg chg="addSp delSp modSp add mod">
        <pc:chgData name="Mark Almirante (JDA PARTNERS TECHNICAL SERVICE)" userId="11b5fb94-1827-4228-a31f-331aae5ce8b5" providerId="ADAL" clId="{8DE4801D-FB34-4229-B89B-6B9DEA72601F}" dt="2024-02-23T15:24:57.528" v="4981" actId="20577"/>
        <pc:sldMkLst>
          <pc:docMk/>
          <pc:sldMk cId="181159887" sldId="2076138554"/>
        </pc:sldMkLst>
        <pc:spChg chg="mod">
          <ac:chgData name="Mark Almirante (JDA PARTNERS TECHNICAL SERVICE)" userId="11b5fb94-1827-4228-a31f-331aae5ce8b5" providerId="ADAL" clId="{8DE4801D-FB34-4229-B89B-6B9DEA72601F}" dt="2024-02-23T15:24:57.528" v="4981" actId="20577"/>
          <ac:spMkLst>
            <pc:docMk/>
            <pc:sldMk cId="181159887" sldId="2076138554"/>
            <ac:spMk id="2" creationId="{F5AF63BF-4B09-81E2-C7E1-F762478A1E5C}"/>
          </ac:spMkLst>
        </pc:spChg>
        <pc:picChg chg="del">
          <ac:chgData name="Mark Almirante (JDA PARTNERS TECHNICAL SERVICE)" userId="11b5fb94-1827-4228-a31f-331aae5ce8b5" providerId="ADAL" clId="{8DE4801D-FB34-4229-B89B-6B9DEA72601F}" dt="2024-02-23T15:24:25.741" v="4963" actId="478"/>
          <ac:picMkLst>
            <pc:docMk/>
            <pc:sldMk cId="181159887" sldId="2076138554"/>
            <ac:picMk id="5" creationId="{27FD0853-7B61-1C1D-45B5-44B0CBD239B7}"/>
          </ac:picMkLst>
        </pc:picChg>
        <pc:picChg chg="add mod">
          <ac:chgData name="Mark Almirante (JDA PARTNERS TECHNICAL SERVICE)" userId="11b5fb94-1827-4228-a31f-331aae5ce8b5" providerId="ADAL" clId="{8DE4801D-FB34-4229-B89B-6B9DEA72601F}" dt="2024-02-23T15:24:36.601" v="4969" actId="14100"/>
          <ac:picMkLst>
            <pc:docMk/>
            <pc:sldMk cId="181159887" sldId="2076138554"/>
            <ac:picMk id="6" creationId="{DB2293DB-3FF4-F714-19F9-EACA32C4D3A3}"/>
          </ac:picMkLst>
        </pc:picChg>
      </pc:sldChg>
      <pc:sldChg chg="add del ord">
        <pc:chgData name="Mark Almirante (JDA PARTNERS TECHNICAL SERVICE)" userId="11b5fb94-1827-4228-a31f-331aae5ce8b5" providerId="ADAL" clId="{8DE4801D-FB34-4229-B89B-6B9DEA72601F}" dt="2024-02-23T15:15:31.696" v="4851" actId="47"/>
        <pc:sldMkLst>
          <pc:docMk/>
          <pc:sldMk cId="316878715" sldId="2076138554"/>
        </pc:sldMkLst>
      </pc:sldChg>
      <pc:sldChg chg="addSp delSp modSp add mod">
        <pc:chgData name="Mark Almirante (JDA PARTNERS TECHNICAL SERVICE)" userId="11b5fb94-1827-4228-a31f-331aae5ce8b5" providerId="ADAL" clId="{8DE4801D-FB34-4229-B89B-6B9DEA72601F}" dt="2024-02-23T16:24:38.482" v="5430" actId="1076"/>
        <pc:sldMkLst>
          <pc:docMk/>
          <pc:sldMk cId="1381924969" sldId="2076138555"/>
        </pc:sldMkLst>
        <pc:spChg chg="mod">
          <ac:chgData name="Mark Almirante (JDA PARTNERS TECHNICAL SERVICE)" userId="11b5fb94-1827-4228-a31f-331aae5ce8b5" providerId="ADAL" clId="{8DE4801D-FB34-4229-B89B-6B9DEA72601F}" dt="2024-02-23T15:57:11.625" v="5240" actId="20577"/>
          <ac:spMkLst>
            <pc:docMk/>
            <pc:sldMk cId="1381924969" sldId="2076138555"/>
            <ac:spMk id="2" creationId="{110E03CC-EC0B-57D7-EBF9-216A33AAECDA}"/>
          </ac:spMkLst>
        </pc:spChg>
        <pc:spChg chg="del mod">
          <ac:chgData name="Mark Almirante (JDA PARTNERS TECHNICAL SERVICE)" userId="11b5fb94-1827-4228-a31f-331aae5ce8b5" providerId="ADAL" clId="{8DE4801D-FB34-4229-B89B-6B9DEA72601F}" dt="2024-02-23T15:57:40.244" v="5297" actId="478"/>
          <ac:spMkLst>
            <pc:docMk/>
            <pc:sldMk cId="1381924969" sldId="2076138555"/>
            <ac:spMk id="7" creationId="{094D5437-924F-AC62-C5A6-A7913CE49B6D}"/>
          </ac:spMkLst>
        </pc:spChg>
        <pc:spChg chg="mod">
          <ac:chgData name="Mark Almirante (JDA PARTNERS TECHNICAL SERVICE)" userId="11b5fb94-1827-4228-a31f-331aae5ce8b5" providerId="ADAL" clId="{8DE4801D-FB34-4229-B89B-6B9DEA72601F}" dt="2024-02-23T16:24:38.482" v="5430" actId="1076"/>
          <ac:spMkLst>
            <pc:docMk/>
            <pc:sldMk cId="1381924969" sldId="2076138555"/>
            <ac:spMk id="9" creationId="{3DA690A0-A0D7-B036-3084-C4041A6DACA8}"/>
          </ac:spMkLst>
        </pc:spChg>
        <pc:graphicFrameChg chg="add mod modGraphic">
          <ac:chgData name="Mark Almirante (JDA PARTNERS TECHNICAL SERVICE)" userId="11b5fb94-1827-4228-a31f-331aae5ce8b5" providerId="ADAL" clId="{8DE4801D-FB34-4229-B89B-6B9DEA72601F}" dt="2024-02-23T16:04:29.336" v="5422" actId="1076"/>
          <ac:graphicFrameMkLst>
            <pc:docMk/>
            <pc:sldMk cId="1381924969" sldId="2076138555"/>
            <ac:graphicFrameMk id="3" creationId="{4C748DC7-E955-F542-28F2-CA88235CB53E}"/>
          </ac:graphicFrameMkLst>
        </pc:graphicFrameChg>
        <pc:picChg chg="del mod">
          <ac:chgData name="Mark Almirante (JDA PARTNERS TECHNICAL SERVICE)" userId="11b5fb94-1827-4228-a31f-331aae5ce8b5" providerId="ADAL" clId="{8DE4801D-FB34-4229-B89B-6B9DEA72601F}" dt="2024-02-23T15:57:35.996" v="5294" actId="478"/>
          <ac:picMkLst>
            <pc:docMk/>
            <pc:sldMk cId="1381924969" sldId="2076138555"/>
            <ac:picMk id="8" creationId="{95E4C6A7-23D1-85E1-B064-019B6153F093}"/>
          </ac:picMkLst>
        </pc:picChg>
      </pc:sldChg>
      <pc:sldChg chg="addSp delSp modSp add mod">
        <pc:chgData name="Mark Almirante (JDA PARTNERS TECHNICAL SERVICE)" userId="11b5fb94-1827-4228-a31f-331aae5ce8b5" providerId="ADAL" clId="{8DE4801D-FB34-4229-B89B-6B9DEA72601F}" dt="2024-02-26T17:27:33.021" v="5708" actId="20577"/>
        <pc:sldMkLst>
          <pc:docMk/>
          <pc:sldMk cId="449551517" sldId="2076138556"/>
        </pc:sldMkLst>
        <pc:spChg chg="mod">
          <ac:chgData name="Mark Almirante (JDA PARTNERS TECHNICAL SERVICE)" userId="11b5fb94-1827-4228-a31f-331aae5ce8b5" providerId="ADAL" clId="{8DE4801D-FB34-4229-B89B-6B9DEA72601F}" dt="2024-02-26T17:18:41.947" v="5439" actId="20577"/>
          <ac:spMkLst>
            <pc:docMk/>
            <pc:sldMk cId="449551517" sldId="2076138556"/>
            <ac:spMk id="2" creationId="{110E03CC-EC0B-57D7-EBF9-216A33AAECDA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6T17:23:23.334" v="5488" actId="1076"/>
          <ac:spMkLst>
            <pc:docMk/>
            <pc:sldMk cId="449551517" sldId="2076138556"/>
            <ac:spMk id="5" creationId="{0307BC2C-14A9-FBA1-374B-0EAD5C545D0E}"/>
          </ac:spMkLst>
        </pc:spChg>
        <pc:spChg chg="add del">
          <ac:chgData name="Mark Almirante (JDA PARTNERS TECHNICAL SERVICE)" userId="11b5fb94-1827-4228-a31f-331aae5ce8b5" providerId="ADAL" clId="{8DE4801D-FB34-4229-B89B-6B9DEA72601F}" dt="2024-02-26T17:21:41.216" v="5473" actId="22"/>
          <ac:spMkLst>
            <pc:docMk/>
            <pc:sldMk cId="449551517" sldId="2076138556"/>
            <ac:spMk id="7" creationId="{DB50262E-C1E4-30B5-6431-6666B6AB95D5}"/>
          </ac:spMkLst>
        </pc:spChg>
        <pc:spChg chg="mod">
          <ac:chgData name="Mark Almirante (JDA PARTNERS TECHNICAL SERVICE)" userId="11b5fb94-1827-4228-a31f-331aae5ce8b5" providerId="ADAL" clId="{8DE4801D-FB34-4229-B89B-6B9DEA72601F}" dt="2024-02-26T17:25:43.051" v="5613" actId="20577"/>
          <ac:spMkLst>
            <pc:docMk/>
            <pc:sldMk cId="449551517" sldId="2076138556"/>
            <ac:spMk id="9" creationId="{3DA690A0-A0D7-B036-3084-C4041A6DACA8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6T17:26:00.126" v="5616" actId="1076"/>
          <ac:spMkLst>
            <pc:docMk/>
            <pc:sldMk cId="449551517" sldId="2076138556"/>
            <ac:spMk id="10" creationId="{26BBDD62-023A-14F8-F2EB-18B589A19576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6T17:25:28.483" v="5606" actId="1076"/>
          <ac:spMkLst>
            <pc:docMk/>
            <pc:sldMk cId="449551517" sldId="2076138556"/>
            <ac:spMk id="12" creationId="{8C80CB23-681D-A336-D98D-FCC6D8A0F83C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6T17:24:20.626" v="5538" actId="14100"/>
          <ac:spMkLst>
            <pc:docMk/>
            <pc:sldMk cId="449551517" sldId="2076138556"/>
            <ac:spMk id="13" creationId="{A39CEE64-6425-5368-F7D5-9FF1AC7DDC5C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6T17:24:28.614" v="5551" actId="20577"/>
          <ac:spMkLst>
            <pc:docMk/>
            <pc:sldMk cId="449551517" sldId="2076138556"/>
            <ac:spMk id="14" creationId="{BC4CD2D8-2538-1166-BF64-0667F0A69D10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6T17:25:28.483" v="5606" actId="1076"/>
          <ac:spMkLst>
            <pc:docMk/>
            <pc:sldMk cId="449551517" sldId="2076138556"/>
            <ac:spMk id="15" creationId="{04958367-C20A-A319-AC96-BAB691BAD6B2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6T17:26:42.273" v="5624" actId="1076"/>
          <ac:spMkLst>
            <pc:docMk/>
            <pc:sldMk cId="449551517" sldId="2076138556"/>
            <ac:spMk id="17" creationId="{1FF005FD-0C11-1A9E-8F26-7978649E7BC7}"/>
          </ac:spMkLst>
        </pc:spChg>
        <pc:spChg chg="add mod">
          <ac:chgData name="Mark Almirante (JDA PARTNERS TECHNICAL SERVICE)" userId="11b5fb94-1827-4228-a31f-331aae5ce8b5" providerId="ADAL" clId="{8DE4801D-FB34-4229-B89B-6B9DEA72601F}" dt="2024-02-26T17:27:33.021" v="5708" actId="20577"/>
          <ac:spMkLst>
            <pc:docMk/>
            <pc:sldMk cId="449551517" sldId="2076138556"/>
            <ac:spMk id="18" creationId="{555F3446-B292-305C-76DD-9533A4C6FD7E}"/>
          </ac:spMkLst>
        </pc:spChg>
        <pc:graphicFrameChg chg="del mod">
          <ac:chgData name="Mark Almirante (JDA PARTNERS TECHNICAL SERVICE)" userId="11b5fb94-1827-4228-a31f-331aae5ce8b5" providerId="ADAL" clId="{8DE4801D-FB34-4229-B89B-6B9DEA72601F}" dt="2024-02-26T17:21:07.810" v="5464" actId="478"/>
          <ac:graphicFrameMkLst>
            <pc:docMk/>
            <pc:sldMk cId="449551517" sldId="2076138556"/>
            <ac:graphicFrameMk id="3" creationId="{4C748DC7-E955-F542-28F2-CA88235CB53E}"/>
          </ac:graphicFrameMkLst>
        </pc:graphicFrameChg>
      </pc:sldChg>
      <pc:sldMasterChg chg="delSldLayout">
        <pc:chgData name="Mark Almirante (JDA PARTNERS TECHNICAL SERVICE)" userId="11b5fb94-1827-4228-a31f-331aae5ce8b5" providerId="ADAL" clId="{8DE4801D-FB34-4229-B89B-6B9DEA72601F}" dt="2024-02-21T18:54:50.493" v="68" actId="47"/>
        <pc:sldMasterMkLst>
          <pc:docMk/>
          <pc:sldMasterMk cId="658564112" sldId="2147483648"/>
        </pc:sldMasterMkLst>
        <pc:sldLayoutChg chg="del">
          <pc:chgData name="Mark Almirante (JDA PARTNERS TECHNICAL SERVICE)" userId="11b5fb94-1827-4228-a31f-331aae5ce8b5" providerId="ADAL" clId="{8DE4801D-FB34-4229-B89B-6B9DEA72601F}" dt="2024-02-21T18:54:50.493" v="68" actId="47"/>
          <pc:sldLayoutMkLst>
            <pc:docMk/>
            <pc:sldMasterMk cId="658564112" sldId="2147483648"/>
            <pc:sldLayoutMk cId="408599044" sldId="214748366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1B759D-F678-41CC-927B-4F74AFFFD2B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0D7F2A8-0D1C-44B8-B837-CCAF2E621AD1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/>
            <a:t>Only members of sysadmin role can use DAC</a:t>
          </a:r>
        </a:p>
      </dgm:t>
    </dgm:pt>
    <dgm:pt modelId="{0DD0176D-A3E7-4B49-BD19-D330764D7E73}" type="parTrans" cxnId="{03D957BD-B07B-445A-86A1-23F0345A78D4}">
      <dgm:prSet/>
      <dgm:spPr/>
      <dgm:t>
        <a:bodyPr/>
        <a:lstStyle/>
        <a:p>
          <a:endParaRPr lang="en-CA"/>
        </a:p>
      </dgm:t>
    </dgm:pt>
    <dgm:pt modelId="{6F3ECEEF-95F8-4552-A60F-5BFAE2CF7936}" type="sibTrans" cxnId="{03D957BD-B07B-445A-86A1-23F0345A78D4}">
      <dgm:prSet/>
      <dgm:spPr/>
      <dgm:t>
        <a:bodyPr/>
        <a:lstStyle/>
        <a:p>
          <a:endParaRPr lang="en-CA"/>
        </a:p>
      </dgm:t>
    </dgm:pt>
    <dgm:pt modelId="{BC805A80-DC0C-4F03-A3CD-FEA826127B85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/>
            <a:t>Only one DAC connection is allowed per SQL instance</a:t>
          </a:r>
        </a:p>
      </dgm:t>
    </dgm:pt>
    <dgm:pt modelId="{6308ABA6-E260-43B2-BDB5-14543B337993}" type="parTrans" cxnId="{5222F139-92F8-4810-9E46-92A6A0E3415E}">
      <dgm:prSet/>
      <dgm:spPr/>
      <dgm:t>
        <a:bodyPr/>
        <a:lstStyle/>
        <a:p>
          <a:endParaRPr lang="en-CA"/>
        </a:p>
      </dgm:t>
    </dgm:pt>
    <dgm:pt modelId="{716246F1-DC6D-45E3-AC73-CAA32702A92A}" type="sibTrans" cxnId="{5222F139-92F8-4810-9E46-92A6A0E3415E}">
      <dgm:prSet/>
      <dgm:spPr/>
      <dgm:t>
        <a:bodyPr/>
        <a:lstStyle/>
        <a:p>
          <a:endParaRPr lang="en-CA"/>
        </a:p>
      </dgm:t>
    </dgm:pt>
    <dgm:pt modelId="{5C245D4A-083E-4845-833A-C239841CDACB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/>
            <a:t>Has a dedicated CPU scheduler </a:t>
          </a:r>
        </a:p>
      </dgm:t>
    </dgm:pt>
    <dgm:pt modelId="{FF6B0A18-78AA-4F6F-AB60-2CA7C53480E2}" type="parTrans" cxnId="{4CF3EBE9-5CFB-4CCB-BD65-2EA4FAC8DC05}">
      <dgm:prSet/>
      <dgm:spPr/>
      <dgm:t>
        <a:bodyPr/>
        <a:lstStyle/>
        <a:p>
          <a:endParaRPr lang="en-CA"/>
        </a:p>
      </dgm:t>
    </dgm:pt>
    <dgm:pt modelId="{D9E47C71-6E76-414F-99A8-4436CFD8669C}" type="sibTrans" cxnId="{4CF3EBE9-5CFB-4CCB-BD65-2EA4FAC8DC05}">
      <dgm:prSet/>
      <dgm:spPr/>
      <dgm:t>
        <a:bodyPr/>
        <a:lstStyle/>
        <a:p>
          <a:endParaRPr lang="en-CA"/>
        </a:p>
      </dgm:t>
    </dgm:pt>
    <dgm:pt modelId="{E32C2E9C-8544-4E5D-B50B-22DEEEA09EBE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/>
            <a:t>Allocated only limited resources</a:t>
          </a:r>
        </a:p>
      </dgm:t>
    </dgm:pt>
    <dgm:pt modelId="{F492690E-B11F-4DFA-82CE-B5496FF04962}" type="parTrans" cxnId="{586405B0-CB30-40A6-BFDF-B3700D95E414}">
      <dgm:prSet/>
      <dgm:spPr/>
      <dgm:t>
        <a:bodyPr/>
        <a:lstStyle/>
        <a:p>
          <a:endParaRPr lang="en-CA"/>
        </a:p>
      </dgm:t>
    </dgm:pt>
    <dgm:pt modelId="{F70794B4-A7DA-434D-BF83-AF90C8FB40EE}" type="sibTrans" cxnId="{586405B0-CB30-40A6-BFDF-B3700D95E414}">
      <dgm:prSet/>
      <dgm:spPr/>
      <dgm:t>
        <a:bodyPr/>
        <a:lstStyle/>
        <a:p>
          <a:endParaRPr lang="en-CA"/>
        </a:p>
      </dgm:t>
    </dgm:pt>
    <dgm:pt modelId="{FC5B4FDB-4856-4C92-9B5C-87B6FF82C022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/>
            <a:t>Uses port 1434 (also seen in </a:t>
          </a:r>
          <a:r>
            <a:rPr lang="en-CA" dirty="0" err="1"/>
            <a:t>errorlog</a:t>
          </a:r>
          <a:r>
            <a:rPr lang="en-CA" dirty="0"/>
            <a:t>)</a:t>
          </a:r>
        </a:p>
      </dgm:t>
    </dgm:pt>
    <dgm:pt modelId="{CA84CD21-2AA0-4E1B-A112-06F0E60C5789}" type="parTrans" cxnId="{43D25A08-849D-43B2-B91B-B12ADA493A03}">
      <dgm:prSet/>
      <dgm:spPr/>
      <dgm:t>
        <a:bodyPr/>
        <a:lstStyle/>
        <a:p>
          <a:endParaRPr lang="en-CA"/>
        </a:p>
      </dgm:t>
    </dgm:pt>
    <dgm:pt modelId="{52264322-798B-4737-81CC-7B74F0F56735}" type="sibTrans" cxnId="{43D25A08-849D-43B2-B91B-B12ADA493A03}">
      <dgm:prSet/>
      <dgm:spPr/>
      <dgm:t>
        <a:bodyPr/>
        <a:lstStyle/>
        <a:p>
          <a:endParaRPr lang="en-CA"/>
        </a:p>
      </dgm:t>
    </dgm:pt>
    <dgm:pt modelId="{226985BB-90A4-47FF-AE29-D3F9B5A89BB9}" type="pres">
      <dgm:prSet presAssocID="{EC1B759D-F678-41CC-927B-4F74AFFFD2B4}" presName="diagram" presStyleCnt="0">
        <dgm:presLayoutVars>
          <dgm:dir/>
          <dgm:resizeHandles val="exact"/>
        </dgm:presLayoutVars>
      </dgm:prSet>
      <dgm:spPr/>
    </dgm:pt>
    <dgm:pt modelId="{7B2DADA4-05FB-4634-B4FC-79F0DC1A91C4}" type="pres">
      <dgm:prSet presAssocID="{70D7F2A8-0D1C-44B8-B837-CCAF2E621AD1}" presName="node" presStyleLbl="node1" presStyleIdx="0" presStyleCnt="5">
        <dgm:presLayoutVars>
          <dgm:bulletEnabled val="1"/>
        </dgm:presLayoutVars>
      </dgm:prSet>
      <dgm:spPr/>
    </dgm:pt>
    <dgm:pt modelId="{C43E4F16-4216-4505-BFDE-D34F5845B93A}" type="pres">
      <dgm:prSet presAssocID="{6F3ECEEF-95F8-4552-A60F-5BFAE2CF7936}" presName="sibTrans" presStyleCnt="0"/>
      <dgm:spPr/>
    </dgm:pt>
    <dgm:pt modelId="{B07D1BD2-E582-4303-895E-BF0B5176EDC5}" type="pres">
      <dgm:prSet presAssocID="{BC805A80-DC0C-4F03-A3CD-FEA826127B85}" presName="node" presStyleLbl="node1" presStyleIdx="1" presStyleCnt="5">
        <dgm:presLayoutVars>
          <dgm:bulletEnabled val="1"/>
        </dgm:presLayoutVars>
      </dgm:prSet>
      <dgm:spPr/>
    </dgm:pt>
    <dgm:pt modelId="{D014CA75-A342-40A7-8476-1CD3EC15D438}" type="pres">
      <dgm:prSet presAssocID="{716246F1-DC6D-45E3-AC73-CAA32702A92A}" presName="sibTrans" presStyleCnt="0"/>
      <dgm:spPr/>
    </dgm:pt>
    <dgm:pt modelId="{AE4A1058-6DC4-45F5-AE81-65BBFC4DC1E6}" type="pres">
      <dgm:prSet presAssocID="{5C245D4A-083E-4845-833A-C239841CDACB}" presName="node" presStyleLbl="node1" presStyleIdx="2" presStyleCnt="5">
        <dgm:presLayoutVars>
          <dgm:bulletEnabled val="1"/>
        </dgm:presLayoutVars>
      </dgm:prSet>
      <dgm:spPr/>
    </dgm:pt>
    <dgm:pt modelId="{FA0009E4-BA14-4CC9-BEC8-FBB7A000C35E}" type="pres">
      <dgm:prSet presAssocID="{D9E47C71-6E76-414F-99A8-4436CFD8669C}" presName="sibTrans" presStyleCnt="0"/>
      <dgm:spPr/>
    </dgm:pt>
    <dgm:pt modelId="{C67AF5A6-1543-46FF-A758-58DBAF50F05C}" type="pres">
      <dgm:prSet presAssocID="{E32C2E9C-8544-4E5D-B50B-22DEEEA09EBE}" presName="node" presStyleLbl="node1" presStyleIdx="3" presStyleCnt="5">
        <dgm:presLayoutVars>
          <dgm:bulletEnabled val="1"/>
        </dgm:presLayoutVars>
      </dgm:prSet>
      <dgm:spPr/>
    </dgm:pt>
    <dgm:pt modelId="{2510DD2A-ACB6-4AC1-9F9D-E62723B30714}" type="pres">
      <dgm:prSet presAssocID="{F70794B4-A7DA-434D-BF83-AF90C8FB40EE}" presName="sibTrans" presStyleCnt="0"/>
      <dgm:spPr/>
    </dgm:pt>
    <dgm:pt modelId="{8F83F8D5-1C29-4FBC-9E5B-182C42E2EB90}" type="pres">
      <dgm:prSet presAssocID="{FC5B4FDB-4856-4C92-9B5C-87B6FF82C022}" presName="node" presStyleLbl="node1" presStyleIdx="4" presStyleCnt="5">
        <dgm:presLayoutVars>
          <dgm:bulletEnabled val="1"/>
        </dgm:presLayoutVars>
      </dgm:prSet>
      <dgm:spPr/>
    </dgm:pt>
  </dgm:ptLst>
  <dgm:cxnLst>
    <dgm:cxn modelId="{43D25A08-849D-43B2-B91B-B12ADA493A03}" srcId="{EC1B759D-F678-41CC-927B-4F74AFFFD2B4}" destId="{FC5B4FDB-4856-4C92-9B5C-87B6FF82C022}" srcOrd="4" destOrd="0" parTransId="{CA84CD21-2AA0-4E1B-A112-06F0E60C5789}" sibTransId="{52264322-798B-4737-81CC-7B74F0F56735}"/>
    <dgm:cxn modelId="{7498ED0F-B14D-4CA4-A79A-025B4671D41C}" type="presOf" srcId="{FC5B4FDB-4856-4C92-9B5C-87B6FF82C022}" destId="{8F83F8D5-1C29-4FBC-9E5B-182C42E2EB90}" srcOrd="0" destOrd="0" presId="urn:microsoft.com/office/officeart/2005/8/layout/default"/>
    <dgm:cxn modelId="{BDE20E1D-FE50-4E42-BF73-523A5C686CC2}" type="presOf" srcId="{EC1B759D-F678-41CC-927B-4F74AFFFD2B4}" destId="{226985BB-90A4-47FF-AE29-D3F9B5A89BB9}" srcOrd="0" destOrd="0" presId="urn:microsoft.com/office/officeart/2005/8/layout/default"/>
    <dgm:cxn modelId="{5222F139-92F8-4810-9E46-92A6A0E3415E}" srcId="{EC1B759D-F678-41CC-927B-4F74AFFFD2B4}" destId="{BC805A80-DC0C-4F03-A3CD-FEA826127B85}" srcOrd="1" destOrd="0" parTransId="{6308ABA6-E260-43B2-BDB5-14543B337993}" sibTransId="{716246F1-DC6D-45E3-AC73-CAA32702A92A}"/>
    <dgm:cxn modelId="{AAE96761-8A16-4113-AD1F-373CAB0C94E2}" type="presOf" srcId="{E32C2E9C-8544-4E5D-B50B-22DEEEA09EBE}" destId="{C67AF5A6-1543-46FF-A758-58DBAF50F05C}" srcOrd="0" destOrd="0" presId="urn:microsoft.com/office/officeart/2005/8/layout/default"/>
    <dgm:cxn modelId="{660C0275-BA45-406A-AA8D-83315540F44D}" type="presOf" srcId="{BC805A80-DC0C-4F03-A3CD-FEA826127B85}" destId="{B07D1BD2-E582-4303-895E-BF0B5176EDC5}" srcOrd="0" destOrd="0" presId="urn:microsoft.com/office/officeart/2005/8/layout/default"/>
    <dgm:cxn modelId="{586405B0-CB30-40A6-BFDF-B3700D95E414}" srcId="{EC1B759D-F678-41CC-927B-4F74AFFFD2B4}" destId="{E32C2E9C-8544-4E5D-B50B-22DEEEA09EBE}" srcOrd="3" destOrd="0" parTransId="{F492690E-B11F-4DFA-82CE-B5496FF04962}" sibTransId="{F70794B4-A7DA-434D-BF83-AF90C8FB40EE}"/>
    <dgm:cxn modelId="{5F51F1B6-1FA0-4998-BEEC-F9844803DD6B}" type="presOf" srcId="{70D7F2A8-0D1C-44B8-B837-CCAF2E621AD1}" destId="{7B2DADA4-05FB-4634-B4FC-79F0DC1A91C4}" srcOrd="0" destOrd="0" presId="urn:microsoft.com/office/officeart/2005/8/layout/default"/>
    <dgm:cxn modelId="{03D957BD-B07B-445A-86A1-23F0345A78D4}" srcId="{EC1B759D-F678-41CC-927B-4F74AFFFD2B4}" destId="{70D7F2A8-0D1C-44B8-B837-CCAF2E621AD1}" srcOrd="0" destOrd="0" parTransId="{0DD0176D-A3E7-4B49-BD19-D330764D7E73}" sibTransId="{6F3ECEEF-95F8-4552-A60F-5BFAE2CF7936}"/>
    <dgm:cxn modelId="{4CF3EBE9-5CFB-4CCB-BD65-2EA4FAC8DC05}" srcId="{EC1B759D-F678-41CC-927B-4F74AFFFD2B4}" destId="{5C245D4A-083E-4845-833A-C239841CDACB}" srcOrd="2" destOrd="0" parTransId="{FF6B0A18-78AA-4F6F-AB60-2CA7C53480E2}" sibTransId="{D9E47C71-6E76-414F-99A8-4436CFD8669C}"/>
    <dgm:cxn modelId="{FBEB4FFD-CB2B-49F1-B536-954FE9E61E13}" type="presOf" srcId="{5C245D4A-083E-4845-833A-C239841CDACB}" destId="{AE4A1058-6DC4-45F5-AE81-65BBFC4DC1E6}" srcOrd="0" destOrd="0" presId="urn:microsoft.com/office/officeart/2005/8/layout/default"/>
    <dgm:cxn modelId="{4F5C962C-3360-452D-99D4-FFDD523B429F}" type="presParOf" srcId="{226985BB-90A4-47FF-AE29-D3F9B5A89BB9}" destId="{7B2DADA4-05FB-4634-B4FC-79F0DC1A91C4}" srcOrd="0" destOrd="0" presId="urn:microsoft.com/office/officeart/2005/8/layout/default"/>
    <dgm:cxn modelId="{E68C596F-741C-4067-84E8-C71184672DE2}" type="presParOf" srcId="{226985BB-90A4-47FF-AE29-D3F9B5A89BB9}" destId="{C43E4F16-4216-4505-BFDE-D34F5845B93A}" srcOrd="1" destOrd="0" presId="urn:microsoft.com/office/officeart/2005/8/layout/default"/>
    <dgm:cxn modelId="{0432B3F0-32C2-468F-B101-E08CA147EE17}" type="presParOf" srcId="{226985BB-90A4-47FF-AE29-D3F9B5A89BB9}" destId="{B07D1BD2-E582-4303-895E-BF0B5176EDC5}" srcOrd="2" destOrd="0" presId="urn:microsoft.com/office/officeart/2005/8/layout/default"/>
    <dgm:cxn modelId="{BC87B657-63AE-4FE5-9844-F8413DD6AA91}" type="presParOf" srcId="{226985BB-90A4-47FF-AE29-D3F9B5A89BB9}" destId="{D014CA75-A342-40A7-8476-1CD3EC15D438}" srcOrd="3" destOrd="0" presId="urn:microsoft.com/office/officeart/2005/8/layout/default"/>
    <dgm:cxn modelId="{A1E334E5-65D6-43F6-BF6A-3CAFF2C2B812}" type="presParOf" srcId="{226985BB-90A4-47FF-AE29-D3F9B5A89BB9}" destId="{AE4A1058-6DC4-45F5-AE81-65BBFC4DC1E6}" srcOrd="4" destOrd="0" presId="urn:microsoft.com/office/officeart/2005/8/layout/default"/>
    <dgm:cxn modelId="{6ED929F6-DA89-45A3-8862-B74C2D5E1F93}" type="presParOf" srcId="{226985BB-90A4-47FF-AE29-D3F9B5A89BB9}" destId="{FA0009E4-BA14-4CC9-BEC8-FBB7A000C35E}" srcOrd="5" destOrd="0" presId="urn:microsoft.com/office/officeart/2005/8/layout/default"/>
    <dgm:cxn modelId="{DC431632-7FC1-481A-AE6F-37316A238C6D}" type="presParOf" srcId="{226985BB-90A4-47FF-AE29-D3F9B5A89BB9}" destId="{C67AF5A6-1543-46FF-A758-58DBAF50F05C}" srcOrd="6" destOrd="0" presId="urn:microsoft.com/office/officeart/2005/8/layout/default"/>
    <dgm:cxn modelId="{FDB8887E-D806-4035-AA8F-FCB9B0366860}" type="presParOf" srcId="{226985BB-90A4-47FF-AE29-D3F9B5A89BB9}" destId="{2510DD2A-ACB6-4AC1-9F9D-E62723B30714}" srcOrd="7" destOrd="0" presId="urn:microsoft.com/office/officeart/2005/8/layout/default"/>
    <dgm:cxn modelId="{DBD06CB7-9A15-4586-9C5F-2AFCF7F85601}" type="presParOf" srcId="{226985BB-90A4-47FF-AE29-D3F9B5A89BB9}" destId="{8F83F8D5-1C29-4FBC-9E5B-182C42E2EB9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D68A0A-8BB2-4A66-AECD-8ADC039F135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4A0CD36-096D-4732-A3DC-5ABD361186E1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 err="1"/>
            <a:t>sp_whoisactive</a:t>
          </a:r>
          <a:endParaRPr lang="en-CA" dirty="0"/>
        </a:p>
      </dgm:t>
    </dgm:pt>
    <dgm:pt modelId="{C19CFA1C-1DA8-417A-AE5A-1A6BB5A45991}" type="parTrans" cxnId="{D8772E78-0004-4C1F-9660-3536FB3C49D1}">
      <dgm:prSet/>
      <dgm:spPr/>
      <dgm:t>
        <a:bodyPr/>
        <a:lstStyle/>
        <a:p>
          <a:endParaRPr lang="en-CA"/>
        </a:p>
      </dgm:t>
    </dgm:pt>
    <dgm:pt modelId="{D7715A66-BAE0-4264-9549-21BC0FC57E53}" type="sibTrans" cxnId="{D8772E78-0004-4C1F-9660-3536FB3C49D1}">
      <dgm:prSet/>
      <dgm:spPr/>
      <dgm:t>
        <a:bodyPr/>
        <a:lstStyle/>
        <a:p>
          <a:endParaRPr lang="en-CA"/>
        </a:p>
      </dgm:t>
    </dgm:pt>
    <dgm:pt modelId="{0F9DD7E0-E050-4CEC-9A1E-2A5879C0C65F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 err="1"/>
            <a:t>sp_Blitz</a:t>
          </a:r>
          <a:endParaRPr lang="en-CA" dirty="0"/>
        </a:p>
      </dgm:t>
    </dgm:pt>
    <dgm:pt modelId="{BDD33831-9051-42E8-A5B0-4659E0CD4CD4}" type="parTrans" cxnId="{2A9A7298-2B9F-477D-9D82-CFFBE1090C10}">
      <dgm:prSet/>
      <dgm:spPr/>
      <dgm:t>
        <a:bodyPr/>
        <a:lstStyle/>
        <a:p>
          <a:endParaRPr lang="en-CA"/>
        </a:p>
      </dgm:t>
    </dgm:pt>
    <dgm:pt modelId="{4D1747D1-05AA-4AFA-9E9B-4C5C5B42F9FF}" type="sibTrans" cxnId="{2A9A7298-2B9F-477D-9D82-CFFBE1090C10}">
      <dgm:prSet/>
      <dgm:spPr/>
      <dgm:t>
        <a:bodyPr/>
        <a:lstStyle/>
        <a:p>
          <a:endParaRPr lang="en-CA"/>
        </a:p>
      </dgm:t>
    </dgm:pt>
    <dgm:pt modelId="{BAB94BA1-D09D-48FE-98B3-4D6B19F964B0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/>
            <a:t>Query Performance Insights</a:t>
          </a:r>
        </a:p>
      </dgm:t>
    </dgm:pt>
    <dgm:pt modelId="{22222F3E-2CAF-4920-AF2A-5AD8B61299D7}" type="parTrans" cxnId="{690AEAE2-F3F7-4CFD-B56E-12E879F21CAB}">
      <dgm:prSet/>
      <dgm:spPr/>
      <dgm:t>
        <a:bodyPr/>
        <a:lstStyle/>
        <a:p>
          <a:endParaRPr lang="en-CA"/>
        </a:p>
      </dgm:t>
    </dgm:pt>
    <dgm:pt modelId="{2E260793-A2B8-4118-AA40-741811F6C3D1}" type="sibTrans" cxnId="{690AEAE2-F3F7-4CFD-B56E-12E879F21CAB}">
      <dgm:prSet/>
      <dgm:spPr/>
      <dgm:t>
        <a:bodyPr/>
        <a:lstStyle/>
        <a:p>
          <a:endParaRPr lang="en-CA"/>
        </a:p>
      </dgm:t>
    </dgm:pt>
    <dgm:pt modelId="{5A296D3E-527A-4A59-A03C-22576F79365D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 err="1"/>
            <a:t>dbatools</a:t>
          </a:r>
          <a:endParaRPr lang="en-CA" dirty="0"/>
        </a:p>
      </dgm:t>
    </dgm:pt>
    <dgm:pt modelId="{490D0CEB-9F0E-4924-A927-8FA39A462974}" type="parTrans" cxnId="{BCFDF3DA-4BD4-4C1B-B25C-2C27E1D5F68F}">
      <dgm:prSet/>
      <dgm:spPr/>
      <dgm:t>
        <a:bodyPr/>
        <a:lstStyle/>
        <a:p>
          <a:endParaRPr lang="en-CA"/>
        </a:p>
      </dgm:t>
    </dgm:pt>
    <dgm:pt modelId="{4826939D-BC82-4CBD-A2DA-C29B1E23A9DB}" type="sibTrans" cxnId="{BCFDF3DA-4BD4-4C1B-B25C-2C27E1D5F68F}">
      <dgm:prSet/>
      <dgm:spPr/>
      <dgm:t>
        <a:bodyPr/>
        <a:lstStyle/>
        <a:p>
          <a:endParaRPr lang="en-CA"/>
        </a:p>
      </dgm:t>
    </dgm:pt>
    <dgm:pt modelId="{05268BFC-0782-41DE-B00C-937DE3F50C7A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/>
            <a:t>Licensed Monitoring Tools</a:t>
          </a:r>
        </a:p>
      </dgm:t>
    </dgm:pt>
    <dgm:pt modelId="{AC70DAF8-9BDA-4E4D-AC5A-AAB7B96CFB7B}" type="parTrans" cxnId="{B29060AE-EF9F-4B3F-AD7C-3635187A5D44}">
      <dgm:prSet/>
      <dgm:spPr/>
      <dgm:t>
        <a:bodyPr/>
        <a:lstStyle/>
        <a:p>
          <a:endParaRPr lang="en-CA"/>
        </a:p>
      </dgm:t>
    </dgm:pt>
    <dgm:pt modelId="{1F96F9DA-F074-4264-9AB7-1D8DF1275C58}" type="sibTrans" cxnId="{B29060AE-EF9F-4B3F-AD7C-3635187A5D44}">
      <dgm:prSet/>
      <dgm:spPr/>
      <dgm:t>
        <a:bodyPr/>
        <a:lstStyle/>
        <a:p>
          <a:endParaRPr lang="en-CA"/>
        </a:p>
      </dgm:t>
    </dgm:pt>
    <dgm:pt modelId="{5F148714-02C8-44C1-8C38-73EB2E6186F1}" type="pres">
      <dgm:prSet presAssocID="{68D68A0A-8BB2-4A66-AECD-8ADC039F135F}" presName="diagram" presStyleCnt="0">
        <dgm:presLayoutVars>
          <dgm:dir/>
          <dgm:resizeHandles val="exact"/>
        </dgm:presLayoutVars>
      </dgm:prSet>
      <dgm:spPr/>
    </dgm:pt>
    <dgm:pt modelId="{8E629CA9-3355-4D2C-928A-4C90A1F752C8}" type="pres">
      <dgm:prSet presAssocID="{34A0CD36-096D-4732-A3DC-5ABD361186E1}" presName="node" presStyleLbl="node1" presStyleIdx="0" presStyleCnt="5">
        <dgm:presLayoutVars>
          <dgm:bulletEnabled val="1"/>
        </dgm:presLayoutVars>
      </dgm:prSet>
      <dgm:spPr/>
    </dgm:pt>
    <dgm:pt modelId="{D57D394A-02EC-4448-907A-8B99C1F7A222}" type="pres">
      <dgm:prSet presAssocID="{D7715A66-BAE0-4264-9549-21BC0FC57E53}" presName="sibTrans" presStyleCnt="0"/>
      <dgm:spPr/>
    </dgm:pt>
    <dgm:pt modelId="{C205E803-D734-4709-B24D-EE8EB3BCADE4}" type="pres">
      <dgm:prSet presAssocID="{0F9DD7E0-E050-4CEC-9A1E-2A5879C0C65F}" presName="node" presStyleLbl="node1" presStyleIdx="1" presStyleCnt="5">
        <dgm:presLayoutVars>
          <dgm:bulletEnabled val="1"/>
        </dgm:presLayoutVars>
      </dgm:prSet>
      <dgm:spPr/>
    </dgm:pt>
    <dgm:pt modelId="{F7C2EDDF-BDE5-44CB-8E79-E48C8C64511A}" type="pres">
      <dgm:prSet presAssocID="{4D1747D1-05AA-4AFA-9E9B-4C5C5B42F9FF}" presName="sibTrans" presStyleCnt="0"/>
      <dgm:spPr/>
    </dgm:pt>
    <dgm:pt modelId="{B83AAA22-1A82-42A4-A1B2-08EC4D7EE9EB}" type="pres">
      <dgm:prSet presAssocID="{BAB94BA1-D09D-48FE-98B3-4D6B19F964B0}" presName="node" presStyleLbl="node1" presStyleIdx="2" presStyleCnt="5">
        <dgm:presLayoutVars>
          <dgm:bulletEnabled val="1"/>
        </dgm:presLayoutVars>
      </dgm:prSet>
      <dgm:spPr/>
    </dgm:pt>
    <dgm:pt modelId="{681240DF-7EC7-4415-8743-E33958E6BAA5}" type="pres">
      <dgm:prSet presAssocID="{2E260793-A2B8-4118-AA40-741811F6C3D1}" presName="sibTrans" presStyleCnt="0"/>
      <dgm:spPr/>
    </dgm:pt>
    <dgm:pt modelId="{78F33158-DB1F-4D60-A041-40D64FB85328}" type="pres">
      <dgm:prSet presAssocID="{5A296D3E-527A-4A59-A03C-22576F79365D}" presName="node" presStyleLbl="node1" presStyleIdx="3" presStyleCnt="5">
        <dgm:presLayoutVars>
          <dgm:bulletEnabled val="1"/>
        </dgm:presLayoutVars>
      </dgm:prSet>
      <dgm:spPr/>
    </dgm:pt>
    <dgm:pt modelId="{AF66D064-40E1-49D4-97DA-2A376A608B57}" type="pres">
      <dgm:prSet presAssocID="{4826939D-BC82-4CBD-A2DA-C29B1E23A9DB}" presName="sibTrans" presStyleCnt="0"/>
      <dgm:spPr/>
    </dgm:pt>
    <dgm:pt modelId="{E87AA45D-E7D5-4441-9F98-557B3E7F0525}" type="pres">
      <dgm:prSet presAssocID="{05268BFC-0782-41DE-B00C-937DE3F50C7A}" presName="node" presStyleLbl="node1" presStyleIdx="4" presStyleCnt="5">
        <dgm:presLayoutVars>
          <dgm:bulletEnabled val="1"/>
        </dgm:presLayoutVars>
      </dgm:prSet>
      <dgm:spPr/>
    </dgm:pt>
  </dgm:ptLst>
  <dgm:cxnLst>
    <dgm:cxn modelId="{2E83E425-A3B2-4952-9D12-EAE5B138931A}" type="presOf" srcId="{0F9DD7E0-E050-4CEC-9A1E-2A5879C0C65F}" destId="{C205E803-D734-4709-B24D-EE8EB3BCADE4}" srcOrd="0" destOrd="0" presId="urn:microsoft.com/office/officeart/2005/8/layout/default"/>
    <dgm:cxn modelId="{3C7E4346-D05E-42D0-B127-EF46AC8F9072}" type="presOf" srcId="{34A0CD36-096D-4732-A3DC-5ABD361186E1}" destId="{8E629CA9-3355-4D2C-928A-4C90A1F752C8}" srcOrd="0" destOrd="0" presId="urn:microsoft.com/office/officeart/2005/8/layout/default"/>
    <dgm:cxn modelId="{D8772E78-0004-4C1F-9660-3536FB3C49D1}" srcId="{68D68A0A-8BB2-4A66-AECD-8ADC039F135F}" destId="{34A0CD36-096D-4732-A3DC-5ABD361186E1}" srcOrd="0" destOrd="0" parTransId="{C19CFA1C-1DA8-417A-AE5A-1A6BB5A45991}" sibTransId="{D7715A66-BAE0-4264-9549-21BC0FC57E53}"/>
    <dgm:cxn modelId="{2A9A7298-2B9F-477D-9D82-CFFBE1090C10}" srcId="{68D68A0A-8BB2-4A66-AECD-8ADC039F135F}" destId="{0F9DD7E0-E050-4CEC-9A1E-2A5879C0C65F}" srcOrd="1" destOrd="0" parTransId="{BDD33831-9051-42E8-A5B0-4659E0CD4CD4}" sibTransId="{4D1747D1-05AA-4AFA-9E9B-4C5C5B42F9FF}"/>
    <dgm:cxn modelId="{B29060AE-EF9F-4B3F-AD7C-3635187A5D44}" srcId="{68D68A0A-8BB2-4A66-AECD-8ADC039F135F}" destId="{05268BFC-0782-41DE-B00C-937DE3F50C7A}" srcOrd="4" destOrd="0" parTransId="{AC70DAF8-9BDA-4E4D-AC5A-AAB7B96CFB7B}" sibTransId="{1F96F9DA-F074-4264-9AB7-1D8DF1275C58}"/>
    <dgm:cxn modelId="{5EE3C7D6-7338-4856-A626-EDDA63B02C02}" type="presOf" srcId="{BAB94BA1-D09D-48FE-98B3-4D6B19F964B0}" destId="{B83AAA22-1A82-42A4-A1B2-08EC4D7EE9EB}" srcOrd="0" destOrd="0" presId="urn:microsoft.com/office/officeart/2005/8/layout/default"/>
    <dgm:cxn modelId="{BCFDF3DA-4BD4-4C1B-B25C-2C27E1D5F68F}" srcId="{68D68A0A-8BB2-4A66-AECD-8ADC039F135F}" destId="{5A296D3E-527A-4A59-A03C-22576F79365D}" srcOrd="3" destOrd="0" parTransId="{490D0CEB-9F0E-4924-A927-8FA39A462974}" sibTransId="{4826939D-BC82-4CBD-A2DA-C29B1E23A9DB}"/>
    <dgm:cxn modelId="{690AEAE2-F3F7-4CFD-B56E-12E879F21CAB}" srcId="{68D68A0A-8BB2-4A66-AECD-8ADC039F135F}" destId="{BAB94BA1-D09D-48FE-98B3-4D6B19F964B0}" srcOrd="2" destOrd="0" parTransId="{22222F3E-2CAF-4920-AF2A-5AD8B61299D7}" sibTransId="{2E260793-A2B8-4118-AA40-741811F6C3D1}"/>
    <dgm:cxn modelId="{61FCA1E3-BA0B-4D7A-BE51-8D6C3B5FD89A}" type="presOf" srcId="{68D68A0A-8BB2-4A66-AECD-8ADC039F135F}" destId="{5F148714-02C8-44C1-8C38-73EB2E6186F1}" srcOrd="0" destOrd="0" presId="urn:microsoft.com/office/officeart/2005/8/layout/default"/>
    <dgm:cxn modelId="{8B413CE6-A9F9-4D55-9F17-33FFCA910A9F}" type="presOf" srcId="{5A296D3E-527A-4A59-A03C-22576F79365D}" destId="{78F33158-DB1F-4D60-A041-40D64FB85328}" srcOrd="0" destOrd="0" presId="urn:microsoft.com/office/officeart/2005/8/layout/default"/>
    <dgm:cxn modelId="{800ABDEC-F02F-4215-994E-5A1E4395DCCD}" type="presOf" srcId="{05268BFC-0782-41DE-B00C-937DE3F50C7A}" destId="{E87AA45D-E7D5-4441-9F98-557B3E7F0525}" srcOrd="0" destOrd="0" presId="urn:microsoft.com/office/officeart/2005/8/layout/default"/>
    <dgm:cxn modelId="{0508B3FA-F0BA-437D-AD63-48AF5220AE27}" type="presParOf" srcId="{5F148714-02C8-44C1-8C38-73EB2E6186F1}" destId="{8E629CA9-3355-4D2C-928A-4C90A1F752C8}" srcOrd="0" destOrd="0" presId="urn:microsoft.com/office/officeart/2005/8/layout/default"/>
    <dgm:cxn modelId="{135C096B-50CE-4D71-9505-2780DFA59E08}" type="presParOf" srcId="{5F148714-02C8-44C1-8C38-73EB2E6186F1}" destId="{D57D394A-02EC-4448-907A-8B99C1F7A222}" srcOrd="1" destOrd="0" presId="urn:microsoft.com/office/officeart/2005/8/layout/default"/>
    <dgm:cxn modelId="{B5526563-53DC-4028-AED5-646A99CAB3CF}" type="presParOf" srcId="{5F148714-02C8-44C1-8C38-73EB2E6186F1}" destId="{C205E803-D734-4709-B24D-EE8EB3BCADE4}" srcOrd="2" destOrd="0" presId="urn:microsoft.com/office/officeart/2005/8/layout/default"/>
    <dgm:cxn modelId="{609014CB-0A04-4163-9B16-2F2557E40A50}" type="presParOf" srcId="{5F148714-02C8-44C1-8C38-73EB2E6186F1}" destId="{F7C2EDDF-BDE5-44CB-8E79-E48C8C64511A}" srcOrd="3" destOrd="0" presId="urn:microsoft.com/office/officeart/2005/8/layout/default"/>
    <dgm:cxn modelId="{47B2BC74-5B56-48D1-A94A-2FD599461361}" type="presParOf" srcId="{5F148714-02C8-44C1-8C38-73EB2E6186F1}" destId="{B83AAA22-1A82-42A4-A1B2-08EC4D7EE9EB}" srcOrd="4" destOrd="0" presId="urn:microsoft.com/office/officeart/2005/8/layout/default"/>
    <dgm:cxn modelId="{7F513154-2F71-4901-9696-F079715FA45B}" type="presParOf" srcId="{5F148714-02C8-44C1-8C38-73EB2E6186F1}" destId="{681240DF-7EC7-4415-8743-E33958E6BAA5}" srcOrd="5" destOrd="0" presId="urn:microsoft.com/office/officeart/2005/8/layout/default"/>
    <dgm:cxn modelId="{E1662E3D-9405-45A7-9480-D534C60A5BBA}" type="presParOf" srcId="{5F148714-02C8-44C1-8C38-73EB2E6186F1}" destId="{78F33158-DB1F-4D60-A041-40D64FB85328}" srcOrd="6" destOrd="0" presId="urn:microsoft.com/office/officeart/2005/8/layout/default"/>
    <dgm:cxn modelId="{94CF9E80-D65D-4392-A932-226C04883BBF}" type="presParOf" srcId="{5F148714-02C8-44C1-8C38-73EB2E6186F1}" destId="{AF66D064-40E1-49D4-97DA-2A376A608B57}" srcOrd="7" destOrd="0" presId="urn:microsoft.com/office/officeart/2005/8/layout/default"/>
    <dgm:cxn modelId="{5273E2F7-C53D-40DD-ACCA-086F0F411DD0}" type="presParOf" srcId="{5F148714-02C8-44C1-8C38-73EB2E6186F1}" destId="{E87AA45D-E7D5-4441-9F98-557B3E7F052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DADA4-05FB-4634-B4FC-79F0DC1A91C4}">
      <dsp:nvSpPr>
        <dsp:cNvPr id="0" name=""/>
        <dsp:cNvSpPr/>
      </dsp:nvSpPr>
      <dsp:spPr>
        <a:xfrm>
          <a:off x="0" y="458882"/>
          <a:ext cx="1671204" cy="1002722"/>
        </a:xfrm>
        <a:prstGeom prst="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Only members of sysadmin role can use DAC</a:t>
          </a:r>
        </a:p>
      </dsp:txBody>
      <dsp:txXfrm>
        <a:off x="0" y="458882"/>
        <a:ext cx="1671204" cy="1002722"/>
      </dsp:txXfrm>
    </dsp:sp>
    <dsp:sp modelId="{B07D1BD2-E582-4303-895E-BF0B5176EDC5}">
      <dsp:nvSpPr>
        <dsp:cNvPr id="0" name=""/>
        <dsp:cNvSpPr/>
      </dsp:nvSpPr>
      <dsp:spPr>
        <a:xfrm>
          <a:off x="1838325" y="458882"/>
          <a:ext cx="1671204" cy="1002722"/>
        </a:xfrm>
        <a:prstGeom prst="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Only one DAC connection is allowed per SQL instance</a:t>
          </a:r>
        </a:p>
      </dsp:txBody>
      <dsp:txXfrm>
        <a:off x="1838325" y="458882"/>
        <a:ext cx="1671204" cy="1002722"/>
      </dsp:txXfrm>
    </dsp:sp>
    <dsp:sp modelId="{AE4A1058-6DC4-45F5-AE81-65BBFC4DC1E6}">
      <dsp:nvSpPr>
        <dsp:cNvPr id="0" name=""/>
        <dsp:cNvSpPr/>
      </dsp:nvSpPr>
      <dsp:spPr>
        <a:xfrm>
          <a:off x="3676650" y="458882"/>
          <a:ext cx="1671204" cy="1002722"/>
        </a:xfrm>
        <a:prstGeom prst="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Has a dedicated CPU scheduler </a:t>
          </a:r>
        </a:p>
      </dsp:txBody>
      <dsp:txXfrm>
        <a:off x="3676650" y="458882"/>
        <a:ext cx="1671204" cy="1002722"/>
      </dsp:txXfrm>
    </dsp:sp>
    <dsp:sp modelId="{C67AF5A6-1543-46FF-A758-58DBAF50F05C}">
      <dsp:nvSpPr>
        <dsp:cNvPr id="0" name=""/>
        <dsp:cNvSpPr/>
      </dsp:nvSpPr>
      <dsp:spPr>
        <a:xfrm>
          <a:off x="919162" y="1628726"/>
          <a:ext cx="1671204" cy="1002722"/>
        </a:xfrm>
        <a:prstGeom prst="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Allocated only limited resources</a:t>
          </a:r>
        </a:p>
      </dsp:txBody>
      <dsp:txXfrm>
        <a:off x="919162" y="1628726"/>
        <a:ext cx="1671204" cy="1002722"/>
      </dsp:txXfrm>
    </dsp:sp>
    <dsp:sp modelId="{8F83F8D5-1C29-4FBC-9E5B-182C42E2EB90}">
      <dsp:nvSpPr>
        <dsp:cNvPr id="0" name=""/>
        <dsp:cNvSpPr/>
      </dsp:nvSpPr>
      <dsp:spPr>
        <a:xfrm>
          <a:off x="2757487" y="1628726"/>
          <a:ext cx="1671204" cy="1002722"/>
        </a:xfrm>
        <a:prstGeom prst="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Uses port 1434 (also seen in </a:t>
          </a:r>
          <a:r>
            <a:rPr lang="en-CA" sz="1500" kern="1200" dirty="0" err="1"/>
            <a:t>errorlog</a:t>
          </a:r>
          <a:r>
            <a:rPr lang="en-CA" sz="1500" kern="1200" dirty="0"/>
            <a:t>)</a:t>
          </a:r>
        </a:p>
      </dsp:txBody>
      <dsp:txXfrm>
        <a:off x="2757487" y="1628726"/>
        <a:ext cx="1671204" cy="1002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29CA9-3355-4D2C-928A-4C90A1F752C8}">
      <dsp:nvSpPr>
        <dsp:cNvPr id="0" name=""/>
        <dsp:cNvSpPr/>
      </dsp:nvSpPr>
      <dsp:spPr>
        <a:xfrm>
          <a:off x="0" y="401986"/>
          <a:ext cx="2142403" cy="1285442"/>
        </a:xfrm>
        <a:prstGeom prst="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sp_whoisactive</a:t>
          </a:r>
          <a:endParaRPr lang="en-CA" sz="2300" kern="1200" dirty="0"/>
        </a:p>
      </dsp:txBody>
      <dsp:txXfrm>
        <a:off x="0" y="401986"/>
        <a:ext cx="2142403" cy="1285442"/>
      </dsp:txXfrm>
    </dsp:sp>
    <dsp:sp modelId="{C205E803-D734-4709-B24D-EE8EB3BCADE4}">
      <dsp:nvSpPr>
        <dsp:cNvPr id="0" name=""/>
        <dsp:cNvSpPr/>
      </dsp:nvSpPr>
      <dsp:spPr>
        <a:xfrm>
          <a:off x="2356643" y="401986"/>
          <a:ext cx="2142403" cy="1285442"/>
        </a:xfrm>
        <a:prstGeom prst="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sp_Blitz</a:t>
          </a:r>
          <a:endParaRPr lang="en-CA" sz="2300" kern="1200" dirty="0"/>
        </a:p>
      </dsp:txBody>
      <dsp:txXfrm>
        <a:off x="2356643" y="401986"/>
        <a:ext cx="2142403" cy="1285442"/>
      </dsp:txXfrm>
    </dsp:sp>
    <dsp:sp modelId="{B83AAA22-1A82-42A4-A1B2-08EC4D7EE9EB}">
      <dsp:nvSpPr>
        <dsp:cNvPr id="0" name=""/>
        <dsp:cNvSpPr/>
      </dsp:nvSpPr>
      <dsp:spPr>
        <a:xfrm>
          <a:off x="4713287" y="401986"/>
          <a:ext cx="2142403" cy="1285442"/>
        </a:xfrm>
        <a:prstGeom prst="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Query Performance Insights</a:t>
          </a:r>
        </a:p>
      </dsp:txBody>
      <dsp:txXfrm>
        <a:off x="4713287" y="401986"/>
        <a:ext cx="2142403" cy="1285442"/>
      </dsp:txXfrm>
    </dsp:sp>
    <dsp:sp modelId="{78F33158-DB1F-4D60-A041-40D64FB85328}">
      <dsp:nvSpPr>
        <dsp:cNvPr id="0" name=""/>
        <dsp:cNvSpPr/>
      </dsp:nvSpPr>
      <dsp:spPr>
        <a:xfrm>
          <a:off x="1178321" y="1901668"/>
          <a:ext cx="2142403" cy="1285442"/>
        </a:xfrm>
        <a:prstGeom prst="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dbatools</a:t>
          </a:r>
          <a:endParaRPr lang="en-CA" sz="2300" kern="1200" dirty="0"/>
        </a:p>
      </dsp:txBody>
      <dsp:txXfrm>
        <a:off x="1178321" y="1901668"/>
        <a:ext cx="2142403" cy="1285442"/>
      </dsp:txXfrm>
    </dsp:sp>
    <dsp:sp modelId="{E87AA45D-E7D5-4441-9F98-557B3E7F0525}">
      <dsp:nvSpPr>
        <dsp:cNvPr id="0" name=""/>
        <dsp:cNvSpPr/>
      </dsp:nvSpPr>
      <dsp:spPr>
        <a:xfrm>
          <a:off x="3534965" y="1901668"/>
          <a:ext cx="2142403" cy="1285442"/>
        </a:xfrm>
        <a:prstGeom prst="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Licensed Monitoring Tools</a:t>
          </a:r>
        </a:p>
      </dsp:txBody>
      <dsp:txXfrm>
        <a:off x="3534965" y="1901668"/>
        <a:ext cx="2142403" cy="1285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6CFC1-8B8B-4EE2-AB49-637B8E0F0498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1A6C0-21D9-4E4A-BF88-47A06DE815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71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1A6C0-21D9-4E4A-BF88-47A06DE8150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35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1A6C0-21D9-4E4A-BF88-47A06DE8150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62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2/26/2024 9:50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5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1609-B57B-CDF6-8147-8BB514CC5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E7680-1219-22A8-A649-BCE75D542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DF7C-92F1-9F1D-E678-6B6220FC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E75E-BABC-4D59-B6FE-8C1E52CD8EA5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C16B9-DE19-BB30-3123-6F6FBC7D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CB37A-1BC4-630C-75D3-9B193186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371-0EAD-4FCB-94B4-4AA74FE48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624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021B-F277-4650-9253-8F80352B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41517-31A5-C5EE-7D32-0A0FCF698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79A73-3709-D622-3004-EF8AD5E0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E75E-BABC-4D59-B6FE-8C1E52CD8EA5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BF12-787A-38A0-F928-22835657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5199-F7F4-1BAD-994F-13AE8345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371-0EAD-4FCB-94B4-4AA74FE48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09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C6F24-0DB8-7D14-3EDA-A846199D4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561CB-509C-127E-05A9-BC5616D6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5F4D-BE8C-02CB-390B-00D8FC28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E75E-BABC-4D59-B6FE-8C1E52CD8EA5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8CFD-2BD9-E017-4B14-8C940BC2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9F250-25A1-66C1-2A0C-CE1EE44F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371-0EAD-4FCB-94B4-4AA74FE48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964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1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3032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193E-7DAE-B7DD-4B1B-8328AB8C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1474E-5CAC-C7EE-12ED-98DD59FE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F572-ED2E-DD87-FD03-982C4B75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E75E-BABC-4D59-B6FE-8C1E52CD8EA5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3565-490C-7343-5C2C-C473FD26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3FA2-E533-EF98-05E3-AAC76994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371-0EAD-4FCB-94B4-4AA74FE48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04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A2EB-ABB8-28E5-9D15-24EB39A3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00B5A-E069-E184-DB23-92147EF8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715E2-BD81-1EAD-65B5-BD266473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E75E-BABC-4D59-B6FE-8C1E52CD8EA5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E365F-6E5D-DA6D-4F61-F3CFFF55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60DB-164E-A3B3-C9FF-E4B18D1A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371-0EAD-4FCB-94B4-4AA74FE48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12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CE84-91B8-AF97-F5A5-36C8286C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AC48-F356-A1C9-D8B5-F5A865ABE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3F6A4-F228-E4F9-867B-D6438547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28A0-5D46-A6D8-869F-BFB53654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E75E-BABC-4D59-B6FE-8C1E52CD8EA5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87365-E239-D8B8-D3D6-F36AA1C2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B8F1-9154-09AB-AEE5-4E49EB82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371-0EAD-4FCB-94B4-4AA74FE48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47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026E-2745-CA92-3435-3C5FEC72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51A80-EEBB-5B97-FF9E-3F068853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F36EA-1AD8-772D-6781-FB9D62093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F97AA-D992-D7F8-08DC-DA3A0B18D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95337-6B8D-187B-56BC-E946BBAD6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5837-D4F1-6142-2E0D-6A8640B9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E75E-BABC-4D59-B6FE-8C1E52CD8EA5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05742-35BC-AE18-E1E4-C15B5AE7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B6825-29D1-9D89-4E27-40886E0E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371-0EAD-4FCB-94B4-4AA74FE48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05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6D6C-D062-068C-8BDC-EB1554DD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4F695-C17C-868A-50DD-6B693E5C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E75E-BABC-4D59-B6FE-8C1E52CD8EA5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7CC07-9910-7D97-B6DD-99BC3194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AFB6C-A609-7E26-43F2-3363B19F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371-0EAD-4FCB-94B4-4AA74FE48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9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EE93A-2F64-30FF-70D9-2BF98D80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E75E-BABC-4D59-B6FE-8C1E52CD8EA5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01358-503E-07DB-3BBD-463054DF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FB7B1-44E6-9576-D793-5F7889F6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371-0EAD-4FCB-94B4-4AA74FE48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40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5F95-EA8C-6D5A-5D94-BF925A8A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F55C-3379-1421-9E7A-8BC04C09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658C3-3949-3EB3-7AB5-F7E8A57C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3A0F8-ACEE-FD59-7708-90205EE4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E75E-BABC-4D59-B6FE-8C1E52CD8EA5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8A658-2ECB-1C9C-E26D-9F08F40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FCF05-BDD8-A7B0-13B7-AED522E7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371-0EAD-4FCB-94B4-4AA74FE48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94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CE86-4C34-D996-C1E1-266BDB80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08A17-4702-92BF-2C93-1BDAE81F2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A1907-EBA9-2BDE-ED54-DDA3BC5A5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163CF-81D0-6759-FAF4-83339661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E75E-BABC-4D59-B6FE-8C1E52CD8EA5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10FF4-B495-DE0B-2D98-E65327F2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280EB-D709-2B88-54A8-80F01F9B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371-0EAD-4FCB-94B4-4AA74FE48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48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65B33-A3BE-6AE8-50C2-F32ADE11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F3118-8D4E-50F5-2DC2-B2C9248E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2478-E43C-2BC7-B7E6-69D989A64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0E75E-BABC-4D59-B6FE-8C1E52CD8EA5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F663-5D83-4E4E-7A90-0D7431B99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0744-5213-A5EB-4AE6-972EFE02B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2D7371-0EAD-4FCB-94B4-4AA74FE48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56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batools.io/Get-DbaCpuUsage.html" TargetMode="External"/><Relationship Id="rId2" Type="http://schemas.openxmlformats.org/officeDocument/2006/relationships/hyperlink" Target="https://github.com/JocaPC/qpi?tab=readme-ov-file#installation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5AF63BF-4B09-81E2-C7E1-F762478A1E5C}"/>
              </a:ext>
            </a:extLst>
          </p:cNvPr>
          <p:cNvSpPr txBox="1">
            <a:spLocks/>
          </p:cNvSpPr>
          <p:nvPr/>
        </p:nvSpPr>
        <p:spPr>
          <a:xfrm>
            <a:off x="399588" y="2560609"/>
            <a:ext cx="4420061" cy="173678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n-lt"/>
              </a:rPr>
              <a:t>SQL Troubleshooting: CPU</a:t>
            </a:r>
          </a:p>
          <a:p>
            <a:endParaRPr lang="en-US" sz="2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CBD42E9F-E6C7-1D5D-D473-C963E532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9" y="351503"/>
            <a:ext cx="2038811" cy="664040"/>
          </a:xfrm>
          <a:prstGeom prst="rect">
            <a:avLst/>
          </a:prstGeom>
        </p:spPr>
      </p:pic>
      <p:pic>
        <p:nvPicPr>
          <p:cNvPr id="5" name="Picture 4" descr="A computer chip with smoke coming out of it&#10;&#10;Description automatically generated">
            <a:extLst>
              <a:ext uri="{FF2B5EF4-FFF2-40B4-BE49-F238E27FC236}">
                <a16:creationId xmlns:a16="http://schemas.microsoft.com/office/drawing/2014/main" id="{27FD0853-7B61-1C1D-45B5-44B0CBD23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011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03CC-EC0B-57D7-EBF9-216A33AA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3808"/>
            <a:ext cx="10515600" cy="738665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T-SQL / DMVs: Top 10 most CPU-expensive queries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690A0-A0D7-B036-3084-C4041A6DACA8}"/>
              </a:ext>
            </a:extLst>
          </p:cNvPr>
          <p:cNvSpPr txBox="1"/>
          <p:nvPr/>
        </p:nvSpPr>
        <p:spPr>
          <a:xfrm>
            <a:off x="381000" y="921576"/>
            <a:ext cx="738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 (Currently running)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D5437-924F-AC62-C5A6-A7913CE49B6D}"/>
              </a:ext>
            </a:extLst>
          </p:cNvPr>
          <p:cNvSpPr txBox="1"/>
          <p:nvPr/>
        </p:nvSpPr>
        <p:spPr>
          <a:xfrm>
            <a:off x="574962" y="1608223"/>
            <a:ext cx="6096000" cy="38318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TOP 10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s.session_id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r.status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r.cpu_time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r.logical_reads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r.reads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r.writes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r.total_elapsed_time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 (1000 * 60) '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M',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SUBSTRING(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st.TEXT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r.statement_start_offset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 2) + 1,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((CASE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r.statement_end_offset</a:t>
            </a:r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-1 THEN DATALENGTH(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st.TEXT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r.statement_end_offset</a:t>
            </a:r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-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r.statement_start_offset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/ 2) + 1) AS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statement_text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COALESCE(QUOTENAME(DB_NAME(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st.dbid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 + N'.' + QUOTENAME(OBJECT_SCHEMA_NAME(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st.objectid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st.dbid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+ N'.' + QUOTENAME(OBJECT_NAME(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st.objectid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st.dbid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)), '') AS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command_text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r.command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s.login_name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s.host_name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s.program_name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s.last_request_end_time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s.login_time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r.open_transaction_count</a:t>
            </a:r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sys.dm_exec_sessions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s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sys.dm_exec_requests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r ON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r.session_id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s.session_id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CROSS APPLY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sys.Dm_exec_sql_text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r.sql_handle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r.session_id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!= @@SPID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r.cpu_time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7AF9F3-C82D-CDEE-A09C-B898C286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442" y="1627103"/>
            <a:ext cx="4796880" cy="15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7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4D5437-924F-AC62-C5A6-A7913CE49B6D}"/>
              </a:ext>
            </a:extLst>
          </p:cNvPr>
          <p:cNvSpPr txBox="1"/>
          <p:nvPr/>
        </p:nvSpPr>
        <p:spPr>
          <a:xfrm>
            <a:off x="637308" y="1559733"/>
            <a:ext cx="6096000" cy="17543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TOP 10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qs.last_execution_time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st.text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batch_text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SUBSTRING(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st.TEXT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qs.statement_start_offset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 2) + 1, ((CASE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qs.statement_end_offset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WHEN - 1 THEN DATALENGTH(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st.TEXT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ELSE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qs.statement_end_offset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END -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qs.statement_start_offset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/ 2) + 1) AS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statement_text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qs.total_worker_time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 1000) /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qs.execution_count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avg_cpu_time_ms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qs.total_elapsed_time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 1000) /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qs.execution_count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avg_elapsed_time_ms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qs.total_logical_reads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qs.execution_count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avg_logical_reads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qs.total_worker_time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 1000) AS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cumulative_cpu_time_all_executions_ms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qs.total_elapsed_time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 1000) AS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cumulative_elapsed_time_all_executions_ms</a:t>
            </a:r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sys.dm_exec_query_stats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</a:t>
            </a:r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CROSS APPLY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sys.dm_exec_sql_text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sql_handle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qs.total_worker_time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qs.execution_count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DESC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7605E-AB2A-9744-4920-DE5675F9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8" y="3548463"/>
            <a:ext cx="8439726" cy="15929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FE2978-2C4A-0355-F707-444F9CC6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4000"/>
            <a:ext cx="10515600" cy="738188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T-SQL / DMVs: Top 10 most CPU-expensive queries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DA9A-C3AA-5FC8-CD92-2B0021AE397F}"/>
              </a:ext>
            </a:extLst>
          </p:cNvPr>
          <p:cNvSpPr txBox="1"/>
          <p:nvPr/>
        </p:nvSpPr>
        <p:spPr>
          <a:xfrm>
            <a:off x="381000" y="921576"/>
            <a:ext cx="738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 (Historical)</a:t>
            </a:r>
          </a:p>
        </p:txBody>
      </p:sp>
    </p:spTree>
    <p:extLst>
      <p:ext uri="{BB962C8B-B14F-4D97-AF65-F5344CB8AC3E}">
        <p14:creationId xmlns:p14="http://schemas.microsoft.com/office/powerpoint/2010/main" val="217513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03CC-EC0B-57D7-EBF9-216A33AA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3808"/>
            <a:ext cx="10515600" cy="738665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Ring Buffer: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690A0-A0D7-B036-3084-C4041A6DACA8}"/>
              </a:ext>
            </a:extLst>
          </p:cNvPr>
          <p:cNvSpPr txBox="1"/>
          <p:nvPr/>
        </p:nvSpPr>
        <p:spPr>
          <a:xfrm>
            <a:off x="381000" y="992473"/>
            <a:ext cx="982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What if high CPU condition happened in the past, but things are normal now?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D5437-924F-AC62-C5A6-A7913CE49B6D}"/>
              </a:ext>
            </a:extLst>
          </p:cNvPr>
          <p:cNvSpPr txBox="1"/>
          <p:nvPr/>
        </p:nvSpPr>
        <p:spPr>
          <a:xfrm>
            <a:off x="526471" y="1601296"/>
            <a:ext cx="5701147" cy="313932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@ts_now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(SELECT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ms_ticks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sys.dm_os_sys_info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WITH (NOLOCK));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TOP(256)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SQLProcessUtilization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[SQL Server Process CPU Utilization],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SystemIdle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[System Idle Process],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100 -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SystemIdle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SQLProcessUtilization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[Other Process CPU Utilization],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DATEADD(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-1 * (@ts_now - [timestamp]), GETDATE()) AS [Event Time]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(SELECT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record.value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('(./Record/@id)[1]', 'int') AS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record_id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record.value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('(./Record/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SchedulerMonitorEvent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SystemHealth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SystemIdle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)[1]', 'int')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AS [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SystemIdle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record.value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('(./Record/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SchedulerMonitorEvent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SystemHealth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ProcessUtilization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)[1]', 'int')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AS [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SQLProcessUtilization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 [timestamp]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FROM (SELECT [timestamp], CONVERT(xml, record) AS [record]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FROM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sys.dm_os_ring_buffers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WITH (NOLOCK)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WHERE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ring_buffer_type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N'RING_BUFFER_SCHEDULER_MONITOR'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AND record LIKE N'%&lt;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SystemHealth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&gt;%') AS x) AS y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record_id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DESC OPTION (RECOMPILE);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4C6A7-23D1-85E1-B064-019B6153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541" y="1601296"/>
            <a:ext cx="5229422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4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03CC-EC0B-57D7-EBF9-216A33AA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3808"/>
            <a:ext cx="10515600" cy="738665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Honorable Mention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690A0-A0D7-B036-3084-C4041A6DACA8}"/>
              </a:ext>
            </a:extLst>
          </p:cNvPr>
          <p:cNvSpPr txBox="1"/>
          <p:nvPr/>
        </p:nvSpPr>
        <p:spPr>
          <a:xfrm>
            <a:off x="436418" y="944130"/>
            <a:ext cx="982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3</a:t>
            </a:r>
            <a:r>
              <a:rPr lang="en-CA" b="1" baseline="30000" dirty="0">
                <a:solidFill>
                  <a:srgbClr val="0070C0"/>
                </a:solidFill>
              </a:rPr>
              <a:t>rd</a:t>
            </a:r>
            <a:r>
              <a:rPr lang="en-CA" b="1" dirty="0">
                <a:solidFill>
                  <a:srgbClr val="0070C0"/>
                </a:solidFill>
              </a:rPr>
              <a:t> party community scripts and apps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C748DC7-E955-F542-28F2-CA88235CB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367593"/>
              </p:ext>
            </p:extLst>
          </p:nvPr>
        </p:nvGraphicFramePr>
        <p:xfrm>
          <a:off x="2668154" y="1634451"/>
          <a:ext cx="6855691" cy="3589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92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03CC-EC0B-57D7-EBF9-216A33AA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3808"/>
            <a:ext cx="10515600" cy="738665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Appendix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690A0-A0D7-B036-3084-C4041A6DACA8}"/>
              </a:ext>
            </a:extLst>
          </p:cNvPr>
          <p:cNvSpPr txBox="1"/>
          <p:nvPr/>
        </p:nvSpPr>
        <p:spPr>
          <a:xfrm>
            <a:off x="436418" y="944130"/>
            <a:ext cx="982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Links to community scripts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7BC2C-14A9-FBA1-374B-0EAD5C545D0E}"/>
              </a:ext>
            </a:extLst>
          </p:cNvPr>
          <p:cNvSpPr txBox="1"/>
          <p:nvPr/>
        </p:nvSpPr>
        <p:spPr>
          <a:xfrm>
            <a:off x="519546" y="2020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https://whoisactive.com/downloads/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BDD62-023A-14F8-F2EB-18B589A19576}"/>
              </a:ext>
            </a:extLst>
          </p:cNvPr>
          <p:cNvSpPr txBox="1"/>
          <p:nvPr/>
        </p:nvSpPr>
        <p:spPr>
          <a:xfrm>
            <a:off x="519546" y="29123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https://www.brentozar.com/blitz/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0CB23-681D-A336-D98D-FCC6D8A0F83C}"/>
              </a:ext>
            </a:extLst>
          </p:cNvPr>
          <p:cNvSpPr txBox="1"/>
          <p:nvPr/>
        </p:nvSpPr>
        <p:spPr>
          <a:xfrm>
            <a:off x="519546" y="3818493"/>
            <a:ext cx="10910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</a:t>
            </a:r>
            <a:r>
              <a:rPr lang="en-CA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JocaPC</a:t>
            </a:r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CA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qpi</a:t>
            </a:r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Query Performance Insight - analyze performance of your SQL Server Database Engine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CEE64-6425-5368-F7D5-9FF1AC7DDC5C}"/>
              </a:ext>
            </a:extLst>
          </p:cNvPr>
          <p:cNvSpPr txBox="1"/>
          <p:nvPr/>
        </p:nvSpPr>
        <p:spPr>
          <a:xfrm>
            <a:off x="519546" y="1699565"/>
            <a:ext cx="45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SP WHOISACTIVE (Adam </a:t>
            </a:r>
            <a:r>
              <a:rPr lang="en-CA" dirty="0" err="1"/>
              <a:t>Machanic</a:t>
            </a:r>
            <a:r>
              <a:rPr lang="en-CA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CD2D8-2538-1166-BF64-0667F0A69D10}"/>
              </a:ext>
            </a:extLst>
          </p:cNvPr>
          <p:cNvSpPr txBox="1"/>
          <p:nvPr/>
        </p:nvSpPr>
        <p:spPr>
          <a:xfrm>
            <a:off x="519546" y="2591323"/>
            <a:ext cx="311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SP Blitz (Brent </a:t>
            </a:r>
            <a:r>
              <a:rPr lang="en-CA" dirty="0" err="1"/>
              <a:t>Ozar</a:t>
            </a:r>
            <a:r>
              <a:rPr lang="en-CA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958367-C20A-A319-AC96-BAB691BAD6B2}"/>
              </a:ext>
            </a:extLst>
          </p:cNvPr>
          <p:cNvSpPr txBox="1"/>
          <p:nvPr/>
        </p:nvSpPr>
        <p:spPr>
          <a:xfrm>
            <a:off x="519546" y="3483081"/>
            <a:ext cx="668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Query Performance Insights (Jovan Popovic)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005FD-0C11-1A9E-8F26-7978649E7BC7}"/>
              </a:ext>
            </a:extLst>
          </p:cNvPr>
          <p:cNvSpPr txBox="1"/>
          <p:nvPr/>
        </p:nvSpPr>
        <p:spPr>
          <a:xfrm>
            <a:off x="519546" y="47305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dbatools</a:t>
            </a:r>
            <a:r>
              <a:rPr lang="en-CA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docs | Get-</a:t>
            </a:r>
            <a:r>
              <a:rPr lang="en-CA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DbaCpuUsage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F3446-B292-305C-76DD-9533A4C6FD7E}"/>
              </a:ext>
            </a:extLst>
          </p:cNvPr>
          <p:cNvSpPr txBox="1"/>
          <p:nvPr/>
        </p:nvSpPr>
        <p:spPr>
          <a:xfrm>
            <a:off x="519546" y="4389262"/>
            <a:ext cx="668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Dbatools</a:t>
            </a:r>
            <a:r>
              <a:rPr lang="en-CA" dirty="0"/>
              <a:t> / Get-</a:t>
            </a:r>
            <a:r>
              <a:rPr lang="en-CA" dirty="0" err="1"/>
              <a:t>DbaCpuUsage</a:t>
            </a:r>
            <a:r>
              <a:rPr lang="en-CA" dirty="0"/>
              <a:t> (Chrissy </a:t>
            </a:r>
            <a:r>
              <a:rPr lang="en-CA" dirty="0" err="1"/>
              <a:t>LeMaire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955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5AF63BF-4B09-81E2-C7E1-F762478A1E5C}"/>
              </a:ext>
            </a:extLst>
          </p:cNvPr>
          <p:cNvSpPr txBox="1">
            <a:spLocks/>
          </p:cNvSpPr>
          <p:nvPr/>
        </p:nvSpPr>
        <p:spPr>
          <a:xfrm>
            <a:off x="399589" y="2560609"/>
            <a:ext cx="4135582" cy="173678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Demo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CBD42E9F-E6C7-1D5D-D473-C963E532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9" y="351503"/>
            <a:ext cx="2038811" cy="664040"/>
          </a:xfrm>
          <a:prstGeom prst="rect">
            <a:avLst/>
          </a:prstGeom>
        </p:spPr>
      </p:pic>
      <p:pic>
        <p:nvPicPr>
          <p:cNvPr id="3" name="Picture 2" descr="create image to be used for a Powerpoint slide on tech demo">
            <a:extLst>
              <a:ext uri="{FF2B5EF4-FFF2-40B4-BE49-F238E27FC236}">
                <a16:creationId xmlns:a16="http://schemas.microsoft.com/office/drawing/2014/main" id="{31C1715F-F39C-B92C-A0FD-300916BE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82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5AF63BF-4B09-81E2-C7E1-F762478A1E5C}"/>
              </a:ext>
            </a:extLst>
          </p:cNvPr>
          <p:cNvSpPr txBox="1">
            <a:spLocks/>
          </p:cNvSpPr>
          <p:nvPr/>
        </p:nvSpPr>
        <p:spPr>
          <a:xfrm>
            <a:off x="399588" y="2560609"/>
            <a:ext cx="4420061" cy="173678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n-lt"/>
              </a:rPr>
              <a:t>Part 1: Tools</a:t>
            </a:r>
          </a:p>
          <a:p>
            <a:r>
              <a:rPr lang="en-US" sz="2400" i="1" dirty="0">
                <a:solidFill>
                  <a:srgbClr val="FF0000"/>
                </a:solidFill>
                <a:latin typeface="+mn-lt"/>
              </a:rPr>
              <a:t>“The right tool for the right job”</a:t>
            </a: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CBD42E9F-E6C7-1D5D-D473-C963E532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9" y="351503"/>
            <a:ext cx="2038811" cy="664040"/>
          </a:xfrm>
          <a:prstGeom prst="rect">
            <a:avLst/>
          </a:prstGeom>
        </p:spPr>
      </p:pic>
      <p:pic>
        <p:nvPicPr>
          <p:cNvPr id="6" name="Picture 5" descr="A toolbox with tools in it&#10;&#10;Description automatically generated">
            <a:extLst>
              <a:ext uri="{FF2B5EF4-FFF2-40B4-BE49-F238E27FC236}">
                <a16:creationId xmlns:a16="http://schemas.microsoft.com/office/drawing/2014/main" id="{DB2293DB-3FF4-F714-19F9-EACA32C4D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98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03CC-EC0B-57D7-EBF9-216A33AA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3808"/>
            <a:ext cx="10515600" cy="738665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Do I have a CPU issue?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61C436-619A-FD23-261A-F53F6BF7549F}"/>
              </a:ext>
            </a:extLst>
          </p:cNvPr>
          <p:cNvGrpSpPr/>
          <p:nvPr/>
        </p:nvGrpSpPr>
        <p:grpSpPr>
          <a:xfrm>
            <a:off x="1897843" y="1970630"/>
            <a:ext cx="8396313" cy="2363419"/>
            <a:chOff x="765489" y="1603485"/>
            <a:chExt cx="8396313" cy="236341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D9B01C-3783-3D1C-D28F-169868F173C5}"/>
                </a:ext>
              </a:extLst>
            </p:cNvPr>
            <p:cNvSpPr/>
            <p:nvPr/>
          </p:nvSpPr>
          <p:spPr>
            <a:xfrm>
              <a:off x="765489" y="1603485"/>
              <a:ext cx="3220605" cy="129468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High CPU Utilization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DF4C5DE-F43C-C7E9-2E18-958EDE99CC47}"/>
                </a:ext>
              </a:extLst>
            </p:cNvPr>
            <p:cNvSpPr/>
            <p:nvPr/>
          </p:nvSpPr>
          <p:spPr>
            <a:xfrm>
              <a:off x="5499609" y="1603485"/>
              <a:ext cx="3220605" cy="129468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Slow SQL Performance</a:t>
              </a:r>
            </a:p>
          </p:txBody>
        </p:sp>
        <p:pic>
          <p:nvPicPr>
            <p:cNvPr id="7" name="Graphic 6" descr="Add with solid fill">
              <a:extLst>
                <a:ext uri="{FF2B5EF4-FFF2-40B4-BE49-F238E27FC236}">
                  <a16:creationId xmlns:a16="http://schemas.microsoft.com/office/drawing/2014/main" id="{66210A17-4FCA-7107-359C-35B2AE8A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07121" y="1715095"/>
              <a:ext cx="1071461" cy="107146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9D4A3-F8CF-25AC-7475-0C7D0B582FE1}"/>
                </a:ext>
              </a:extLst>
            </p:cNvPr>
            <p:cNvSpPr txBox="1"/>
            <p:nvPr/>
          </p:nvSpPr>
          <p:spPr>
            <a:xfrm>
              <a:off x="765489" y="3012797"/>
              <a:ext cx="32206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 sz="1400" dirty="0">
                  <a:solidFill>
                    <a:srgbClr val="0070C0"/>
                  </a:solidFill>
                </a:rPr>
                <a:t>Generally, frequent or sustained levels of above 70% utilization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 sz="1400" dirty="0">
                  <a:solidFill>
                    <a:srgbClr val="0070C0"/>
                  </a:solidFill>
                </a:rPr>
                <a:t>Slow Windows OS performance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 sz="1400" dirty="0">
                  <a:solidFill>
                    <a:srgbClr val="0070C0"/>
                  </a:solidFill>
                </a:rPr>
                <a:t>Remote connection issues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219FD-D426-6DA3-C60A-0C99503E30F8}"/>
                </a:ext>
              </a:extLst>
            </p:cNvPr>
            <p:cNvSpPr txBox="1"/>
            <p:nvPr/>
          </p:nvSpPr>
          <p:spPr>
            <a:xfrm>
              <a:off x="5550412" y="3012797"/>
              <a:ext cx="36113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 sz="1400" dirty="0">
                  <a:solidFill>
                    <a:srgbClr val="0070C0"/>
                  </a:solidFill>
                </a:rPr>
                <a:t>Longer query duration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 sz="1400" dirty="0">
                  <a:solidFill>
                    <a:srgbClr val="0070C0"/>
                  </a:solidFill>
                </a:rPr>
                <a:t>High </a:t>
              </a:r>
              <a:r>
                <a:rPr lang="en-CA" sz="1400" i="1" dirty="0">
                  <a:solidFill>
                    <a:srgbClr val="0070C0"/>
                  </a:solidFill>
                </a:rPr>
                <a:t>signal wait</a:t>
              </a:r>
              <a:r>
                <a:rPr lang="en-CA" sz="1400" dirty="0">
                  <a:solidFill>
                    <a:srgbClr val="0070C0"/>
                  </a:solidFill>
                </a:rPr>
                <a:t> time (e.g. 15-20%)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 sz="1400" dirty="0">
                  <a:solidFill>
                    <a:srgbClr val="0070C0"/>
                  </a:solidFill>
                </a:rPr>
                <a:t>Concurrency issues (i.e. blockings)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D787B2-C125-E820-EDB9-7EB5BF96B7F3}"/>
              </a:ext>
            </a:extLst>
          </p:cNvPr>
          <p:cNvSpPr txBox="1"/>
          <p:nvPr/>
        </p:nvSpPr>
        <p:spPr>
          <a:xfrm>
            <a:off x="444500" y="927553"/>
            <a:ext cx="71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Tell-tale signs your experiencing CPU pressure</a:t>
            </a:r>
          </a:p>
        </p:txBody>
      </p:sp>
    </p:spTree>
    <p:extLst>
      <p:ext uri="{BB962C8B-B14F-4D97-AF65-F5344CB8AC3E}">
        <p14:creationId xmlns:p14="http://schemas.microsoft.com/office/powerpoint/2010/main" val="367376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03CC-EC0B-57D7-EBF9-216A33AA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3808"/>
            <a:ext cx="10515600" cy="738665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First, take an inventory.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87B2-C125-E820-EDB9-7EB5BF96B7F3}"/>
              </a:ext>
            </a:extLst>
          </p:cNvPr>
          <p:cNvSpPr txBox="1"/>
          <p:nvPr/>
        </p:nvSpPr>
        <p:spPr>
          <a:xfrm>
            <a:off x="444499" y="927553"/>
            <a:ext cx="7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Understanding what H/W you’re dealing with and current configuration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08425-3CEB-19F1-3BCA-152EA21C1F61}"/>
              </a:ext>
            </a:extLst>
          </p:cNvPr>
          <p:cNvSpPr txBox="1"/>
          <p:nvPr/>
        </p:nvSpPr>
        <p:spPr>
          <a:xfrm>
            <a:off x="540325" y="1666218"/>
            <a:ext cx="6096000" cy="20313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cpu_count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[Logical CPU Count],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scheduler_count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socket_count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cores_per_socket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AS [Physical Core Count],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socket_count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[Socket Count],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cores_per_socket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numa_node_count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physical_memory_kb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/1024 AS [Physical Memory (MB)],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max_workers_count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[Max Workers Count],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affinity_type_desc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[Affinity Type],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sqlserver_start_time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[SQL Server Start Time],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DATEDIFF(hour,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sqlserver_start_time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GETDATE()) AS [SQL Server Up Time (hrs)],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virtual_machine_type_desc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[Virtual Machine Type],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softnuma_configuration_desc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[Soft NUMA Configuration],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sql_memory_model_desc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container_type_desc</a:t>
            </a:r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sys.dm_os_sys_info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WITH (NOLOCK) OPTION (RECOMPILE);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64AFBB-C9A3-495D-74F9-1CCAC896B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5" y="3834686"/>
            <a:ext cx="9912927" cy="4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1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03CC-EC0B-57D7-EBF9-216A33AA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3808"/>
            <a:ext cx="10515600" cy="738665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Is it SQL Server?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87B2-C125-E820-EDB9-7EB5BF96B7F3}"/>
              </a:ext>
            </a:extLst>
          </p:cNvPr>
          <p:cNvSpPr txBox="1"/>
          <p:nvPr/>
        </p:nvSpPr>
        <p:spPr>
          <a:xfrm>
            <a:off x="444500" y="927553"/>
            <a:ext cx="71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Verifying if high CPU is caused by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8D08A-6743-A2E5-BE36-811806E5422A}"/>
              </a:ext>
            </a:extLst>
          </p:cNvPr>
          <p:cNvSpPr txBox="1"/>
          <p:nvPr/>
        </p:nvSpPr>
        <p:spPr>
          <a:xfrm>
            <a:off x="501650" y="1435385"/>
            <a:ext cx="29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Task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62AF3-E4AD-23D3-FE54-9DB4781F12AE}"/>
              </a:ext>
            </a:extLst>
          </p:cNvPr>
          <p:cNvSpPr txBox="1"/>
          <p:nvPr/>
        </p:nvSpPr>
        <p:spPr>
          <a:xfrm>
            <a:off x="577850" y="1773939"/>
            <a:ext cx="455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200" dirty="0">
                <a:solidFill>
                  <a:srgbClr val="0070C0"/>
                </a:solidFill>
              </a:rPr>
              <a:t>Current CPU utilization of the SQL process is close to 100%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9B83FB-E4BB-A645-DFB9-DDBDC845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08" y="2050938"/>
            <a:ext cx="1740042" cy="8012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558546-DE02-D0CC-DCF7-A5B0B1EF5C82}"/>
              </a:ext>
            </a:extLst>
          </p:cNvPr>
          <p:cNvSpPr txBox="1"/>
          <p:nvPr/>
        </p:nvSpPr>
        <p:spPr>
          <a:xfrm>
            <a:off x="501650" y="3033473"/>
            <a:ext cx="29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Windows PerfMon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91FFF-8783-C4DE-6962-7583785175B0}"/>
              </a:ext>
            </a:extLst>
          </p:cNvPr>
          <p:cNvSpPr txBox="1"/>
          <p:nvPr/>
        </p:nvSpPr>
        <p:spPr>
          <a:xfrm>
            <a:off x="577850" y="3372027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200" dirty="0">
                <a:solidFill>
                  <a:srgbClr val="0070C0"/>
                </a:solidFill>
              </a:rPr>
              <a:t>Can help validate how much CPU the SQL process is using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EEEB4D-C073-476C-D486-87FBAB408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4" y="3749662"/>
            <a:ext cx="2203592" cy="11880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F247EC-6485-1083-0188-E797CEC7EB6D}"/>
              </a:ext>
            </a:extLst>
          </p:cNvPr>
          <p:cNvSpPr txBox="1"/>
          <p:nvPr/>
        </p:nvSpPr>
        <p:spPr>
          <a:xfrm>
            <a:off x="993633" y="3749662"/>
            <a:ext cx="2260600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sz="700" i="1" dirty="0">
                <a:solidFill>
                  <a:srgbClr val="0070C0"/>
                </a:solidFill>
              </a:rPr>
              <a:t>The sum of processor time on each process for the threads of the process.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1908B8-D845-5449-D8A7-C13135A47DAB}"/>
              </a:ext>
            </a:extLst>
          </p:cNvPr>
          <p:cNvSpPr txBox="1"/>
          <p:nvPr/>
        </p:nvSpPr>
        <p:spPr>
          <a:xfrm>
            <a:off x="984108" y="4156005"/>
            <a:ext cx="2260600" cy="4154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sz="700" i="1" dirty="0">
                <a:solidFill>
                  <a:srgbClr val="0070C0"/>
                </a:solidFill>
              </a:rPr>
              <a:t>The percentage of time the processor spends on execution of Windows kernel commands(i.e. OS and drive activity)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F73309-1BC8-21FA-5B9D-FA835B4B4EFF}"/>
              </a:ext>
            </a:extLst>
          </p:cNvPr>
          <p:cNvSpPr txBox="1"/>
          <p:nvPr/>
        </p:nvSpPr>
        <p:spPr>
          <a:xfrm>
            <a:off x="984108" y="4670069"/>
            <a:ext cx="2260600" cy="4154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sz="700" i="1" dirty="0">
                <a:solidFill>
                  <a:srgbClr val="0070C0"/>
                </a:solidFill>
              </a:rPr>
              <a:t>The percentage of time the processor spends on executing user processes such as SQL Server (including SQL I/O requests)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410CFB-6639-1DA4-CEC0-23ED3329D036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3254233" y="3903551"/>
            <a:ext cx="581167" cy="1052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B406D9-39D9-B1B8-61BF-E5BC4A6F56D6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244708" y="4327237"/>
            <a:ext cx="720796" cy="365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858962-4EAD-4457-5BC7-1329DAD09677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3244708" y="4457700"/>
            <a:ext cx="711342" cy="4201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DEAC8D-ED10-7DC8-2178-58BF478D53C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3244708" y="4097892"/>
            <a:ext cx="2152792" cy="12401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8F3696A-3371-9A4D-C4D7-4A5463C564C2}"/>
              </a:ext>
            </a:extLst>
          </p:cNvPr>
          <p:cNvSpPr txBox="1"/>
          <p:nvPr/>
        </p:nvSpPr>
        <p:spPr>
          <a:xfrm>
            <a:off x="984108" y="5184133"/>
            <a:ext cx="2260600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sz="700" i="1" dirty="0">
                <a:solidFill>
                  <a:srgbClr val="0070C0"/>
                </a:solidFill>
              </a:rPr>
              <a:t>Across all CPUs. In this example, there are 8 CPUs, so 716.84/8 = 90% CPU usage from the SQL process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306AC960-FC0D-8B58-2BC6-5934CBD9C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00" y="5010917"/>
            <a:ext cx="1979922" cy="33683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65E0847-8AEC-3525-2336-9C97312B57D4}"/>
              </a:ext>
            </a:extLst>
          </p:cNvPr>
          <p:cNvSpPr txBox="1"/>
          <p:nvPr/>
        </p:nvSpPr>
        <p:spPr>
          <a:xfrm>
            <a:off x="923854" y="5616621"/>
            <a:ext cx="24035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CA" sz="900" dirty="0">
                <a:solidFill>
                  <a:srgbClr val="0070C0"/>
                </a:solidFill>
              </a:rPr>
              <a:t>If </a:t>
            </a:r>
            <a:r>
              <a:rPr lang="en-CA" sz="900" b="1" dirty="0">
                <a:solidFill>
                  <a:srgbClr val="FF0000"/>
                </a:solidFill>
              </a:rPr>
              <a:t>\Processor\% User Time</a:t>
            </a:r>
            <a:r>
              <a:rPr lang="en-CA" sz="900" dirty="0">
                <a:solidFill>
                  <a:srgbClr val="0070C0"/>
                </a:solidFill>
              </a:rPr>
              <a:t> is high (e.g. &gt; 90%) and \Process(</a:t>
            </a:r>
            <a:r>
              <a:rPr lang="en-CA" sz="900" dirty="0" err="1">
                <a:solidFill>
                  <a:srgbClr val="0070C0"/>
                </a:solidFill>
              </a:rPr>
              <a:t>sqlservr</a:t>
            </a:r>
            <a:r>
              <a:rPr lang="en-CA" sz="900" dirty="0">
                <a:solidFill>
                  <a:srgbClr val="0070C0"/>
                </a:solidFill>
              </a:rPr>
              <a:t>*)\% Processor Time accounts for most of it, then </a:t>
            </a:r>
            <a:r>
              <a:rPr lang="en-CA" sz="900" b="1" dirty="0">
                <a:solidFill>
                  <a:srgbClr val="FF0000"/>
                </a:solidFill>
              </a:rPr>
              <a:t>SQL Server is causing high CPU usage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6EB2D9-EA70-5A0E-8546-854F06768A79}"/>
              </a:ext>
            </a:extLst>
          </p:cNvPr>
          <p:cNvSpPr txBox="1"/>
          <p:nvPr/>
        </p:nvSpPr>
        <p:spPr>
          <a:xfrm>
            <a:off x="3327400" y="5616621"/>
            <a:ext cx="2403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CA" sz="900" dirty="0">
                <a:solidFill>
                  <a:srgbClr val="0070C0"/>
                </a:solidFill>
              </a:rPr>
              <a:t>If </a:t>
            </a:r>
            <a:r>
              <a:rPr lang="en-CA" sz="900" b="1" dirty="0">
                <a:solidFill>
                  <a:srgbClr val="FF0000"/>
                </a:solidFill>
              </a:rPr>
              <a:t>\Processor\% Privileged Time</a:t>
            </a:r>
            <a:r>
              <a:rPr lang="en-CA" sz="900" dirty="0">
                <a:solidFill>
                  <a:srgbClr val="0070C0"/>
                </a:solidFill>
              </a:rPr>
              <a:t> is high (e.g. &gt; 90%) then </a:t>
            </a:r>
            <a:r>
              <a:rPr lang="en-CA" sz="900" b="1" dirty="0">
                <a:solidFill>
                  <a:srgbClr val="00B050"/>
                </a:solidFill>
              </a:rPr>
              <a:t>SQL is NOT the cause of high CPU usage</a:t>
            </a:r>
            <a:r>
              <a:rPr lang="en-CA" sz="900" dirty="0">
                <a:solidFill>
                  <a:srgbClr val="0070C0"/>
                </a:solidFill>
              </a:rPr>
              <a:t>. Possible causes are </a:t>
            </a:r>
            <a:r>
              <a:rPr lang="en-CA" sz="900" dirty="0">
                <a:solidFill>
                  <a:srgbClr val="FF0000"/>
                </a:solidFill>
              </a:rPr>
              <a:t>antivirus software, other drivers, OS component, monitoring agents, 3</a:t>
            </a:r>
            <a:r>
              <a:rPr lang="en-CA" sz="900" baseline="30000" dirty="0">
                <a:solidFill>
                  <a:srgbClr val="FF0000"/>
                </a:solidFill>
              </a:rPr>
              <a:t>rd</a:t>
            </a:r>
            <a:r>
              <a:rPr lang="en-CA" sz="900" dirty="0">
                <a:solidFill>
                  <a:srgbClr val="FF0000"/>
                </a:solidFill>
              </a:rPr>
              <a:t> party backup clients</a:t>
            </a:r>
            <a:r>
              <a:rPr lang="en-CA" sz="900" dirty="0">
                <a:solidFill>
                  <a:srgbClr val="0070C0"/>
                </a:solidFill>
              </a:rPr>
              <a:t>, etc.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73" name="Rectangle: Single Corner Snipped 72">
            <a:extLst>
              <a:ext uri="{FF2B5EF4-FFF2-40B4-BE49-F238E27FC236}">
                <a16:creationId xmlns:a16="http://schemas.microsoft.com/office/drawing/2014/main" id="{CB716D8B-F52A-64A2-411F-A182AB737B77}"/>
              </a:ext>
            </a:extLst>
          </p:cNvPr>
          <p:cNvSpPr/>
          <p:nvPr/>
        </p:nvSpPr>
        <p:spPr>
          <a:xfrm>
            <a:off x="6615762" y="2117855"/>
            <a:ext cx="4016444" cy="1831235"/>
          </a:xfrm>
          <a:prstGeom prst="snip1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CA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CA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env:COMPUTERNAME</a:t>
            </a:r>
            <a:endParaRPr lang="en-CA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$Counters = @(</a:t>
            </a:r>
          </a:p>
          <a:p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("\\$serverName" + </a:t>
            </a:r>
            <a:r>
              <a:rPr lang="en-CA" sz="7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"\Process(</a:t>
            </a:r>
            <a:r>
              <a:rPr lang="en-CA" sz="7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sqlservr</a:t>
            </a:r>
            <a:r>
              <a:rPr lang="en-CA" sz="7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*)\% User Time"</a:t>
            </a:r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("\\$serverName" + "</a:t>
            </a:r>
            <a:r>
              <a:rPr lang="en-CA" sz="7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\Process(</a:t>
            </a:r>
            <a:r>
              <a:rPr lang="en-CA" sz="7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sqlservr</a:t>
            </a:r>
            <a:r>
              <a:rPr lang="en-CA" sz="7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*)\% Privileged Time"</a:t>
            </a:r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Get-Counter -Counter $Counters -</a:t>
            </a:r>
            <a:r>
              <a:rPr lang="en-CA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MaxSamples</a:t>
            </a:r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 | </a:t>
            </a:r>
            <a:r>
              <a:rPr lang="en-CA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$_.</a:t>
            </a:r>
            <a:r>
              <a:rPr lang="en-CA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CounterSamples</a:t>
            </a:r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CA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[</a:t>
            </a:r>
            <a:r>
              <a:rPr lang="en-CA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pscustomobject</a:t>
            </a:r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]@{</a:t>
            </a:r>
          </a:p>
          <a:p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$_.</a:t>
            </a:r>
            <a:r>
              <a:rPr lang="en-CA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endParaRPr lang="en-CA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Path = $_.Path</a:t>
            </a:r>
          </a:p>
          <a:p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Value = ([Math]::Round($_.</a:t>
            </a:r>
            <a:r>
              <a:rPr lang="en-CA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CookedValue</a:t>
            </a:r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3))</a:t>
            </a:r>
          </a:p>
          <a:p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Start-Sleep -s 2</a:t>
            </a:r>
          </a:p>
          <a:p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988A8A-DE11-FC0E-966F-7644E3585559}"/>
              </a:ext>
            </a:extLst>
          </p:cNvPr>
          <p:cNvSpPr txBox="1"/>
          <p:nvPr/>
        </p:nvSpPr>
        <p:spPr>
          <a:xfrm>
            <a:off x="6096000" y="1435385"/>
            <a:ext cx="29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PowerShell Script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BEFAF49-EB7E-449C-EF95-0C13BB2A6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763" y="4214980"/>
            <a:ext cx="4016444" cy="228991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19F76D4-6CE2-5CCC-3A29-0A08825BAB6F}"/>
              </a:ext>
            </a:extLst>
          </p:cNvPr>
          <p:cNvSpPr txBox="1"/>
          <p:nvPr/>
        </p:nvSpPr>
        <p:spPr>
          <a:xfrm>
            <a:off x="6174006" y="1773939"/>
            <a:ext cx="455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200" dirty="0">
                <a:solidFill>
                  <a:srgbClr val="0070C0"/>
                </a:solidFill>
              </a:rPr>
              <a:t>Capture CPU utilization of SQL process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6B10D32-19FC-049F-0BE2-34089C36E46A}"/>
              </a:ext>
            </a:extLst>
          </p:cNvPr>
          <p:cNvSpPr/>
          <p:nvPr/>
        </p:nvSpPr>
        <p:spPr>
          <a:xfrm>
            <a:off x="4849091" y="5213211"/>
            <a:ext cx="803564" cy="16526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97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03CC-EC0B-57D7-EBF9-216A33AA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3808"/>
            <a:ext cx="10515600" cy="738665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What if you can’t connect to SQL?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87B2-C125-E820-EDB9-7EB5BF96B7F3}"/>
              </a:ext>
            </a:extLst>
          </p:cNvPr>
          <p:cNvSpPr txBox="1"/>
          <p:nvPr/>
        </p:nvSpPr>
        <p:spPr>
          <a:xfrm>
            <a:off x="444500" y="927553"/>
            <a:ext cx="71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“Getting in through the backdoor”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79705-3850-5A7C-978F-3F72FD5447AB}"/>
              </a:ext>
            </a:extLst>
          </p:cNvPr>
          <p:cNvSpPr txBox="1"/>
          <p:nvPr/>
        </p:nvSpPr>
        <p:spPr>
          <a:xfrm>
            <a:off x="547255" y="1544782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DAC (Dedicated Administrator Connection)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0070C0"/>
                </a:solidFill>
              </a:rPr>
              <a:t>Designed to allow administrators to connect to SQL Server and run diagnostic functions or T-SQL statements in order to troubleshoot problems even when the server is locked or running in an abnormal state, and unable to respond to a regular SQL Server Database Engine connection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C91CC0-8D35-D178-A98F-5E75DFE99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453921"/>
              </p:ext>
            </p:extLst>
          </p:nvPr>
        </p:nvGraphicFramePr>
        <p:xfrm>
          <a:off x="5638800" y="2840115"/>
          <a:ext cx="5347855" cy="309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0D478B0C-9C8C-6728-0437-63ECAC173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413" y="3104999"/>
            <a:ext cx="4113229" cy="25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9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03CC-EC0B-57D7-EBF9-216A33AA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3808"/>
            <a:ext cx="10515600" cy="738665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Performance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59B67-0F44-E1DD-3496-97D36BBA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54" y="3592000"/>
            <a:ext cx="4496715" cy="2226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5091D-90AC-E9F9-5B70-545B77AF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54" y="1377791"/>
            <a:ext cx="1796263" cy="1996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093A5D-AA2A-49AA-8BAD-7A9BC70C8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949" y="1271882"/>
            <a:ext cx="5066651" cy="41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3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03CC-EC0B-57D7-EBF9-216A33AA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3808"/>
            <a:ext cx="10515600" cy="738665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Query Store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74F4A-92B1-2BB2-CBB4-65ACCE47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251251"/>
            <a:ext cx="10450920" cy="435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1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03CC-EC0B-57D7-EBF9-216A33AA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3808"/>
            <a:ext cx="10515600" cy="1360247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T-SQL/DMVs - </a:t>
            </a:r>
            <a:r>
              <a:rPr lang="en-US" sz="3600" dirty="0">
                <a:solidFill>
                  <a:srgbClr val="FF0000"/>
                </a:solidFill>
              </a:rPr>
              <a:t>CPU usage per database</a:t>
            </a:r>
            <a:br>
              <a:rPr lang="en-US" sz="3600" dirty="0">
                <a:solidFill>
                  <a:srgbClr val="FF0000"/>
                </a:solidFill>
              </a:rPr>
            </a:b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D5437-924F-AC62-C5A6-A7913CE49B6D}"/>
              </a:ext>
            </a:extLst>
          </p:cNvPr>
          <p:cNvSpPr txBox="1"/>
          <p:nvPr/>
        </p:nvSpPr>
        <p:spPr>
          <a:xfrm>
            <a:off x="706580" y="1614055"/>
            <a:ext cx="6096000" cy="23083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DB_CPU AS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(SELECT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DatabaseID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)AS 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total_worker_time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)AS 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CPU_Time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sys.dm_exec_query_stats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CROSS APPLY(SELECT CONVERT(int, value)AS 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sys.dm_exec_plan_attributes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qs.plan_handle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WHERE attribute 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N'dbid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')AS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ROW_NUMBER()OVER(ORDER BY 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CPU_Time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 DESC)AS [SNO],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CPU_Time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CAST([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CPU_Time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 * 1.0 /SUM([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CPU_Time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)]) OVER()* 100.0 AS DECIMAL(5, 2))AS 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CPUPercent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DB_CPU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DatabaseID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4 -- system databases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DatabaseID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32767 -- </a:t>
            </a:r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ResourceDB</a:t>
            </a:r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SNO OPTION(RECOMPILE)</a:t>
            </a:r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32AED-36D3-2D1F-8BE8-A166049F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0" y="4106840"/>
            <a:ext cx="4488569" cy="2179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66A8B-9732-14CF-7EF1-31AED7F713F5}"/>
              </a:ext>
            </a:extLst>
          </p:cNvPr>
          <p:cNvSpPr txBox="1"/>
          <p:nvPr/>
        </p:nvSpPr>
        <p:spPr>
          <a:xfrm>
            <a:off x="454239" y="933931"/>
            <a:ext cx="738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Note: Only for currently cached plans</a:t>
            </a:r>
          </a:p>
        </p:txBody>
      </p:sp>
    </p:spTree>
    <p:extLst>
      <p:ext uri="{BB962C8B-B14F-4D97-AF65-F5344CB8AC3E}">
        <p14:creationId xmlns:p14="http://schemas.microsoft.com/office/powerpoint/2010/main" val="178790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1854</Words>
  <Application>Microsoft Office PowerPoint</Application>
  <PresentationFormat>Widescreen</PresentationFormat>
  <Paragraphs>163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Segoe UI</vt:lpstr>
      <vt:lpstr>Wingdings</vt:lpstr>
      <vt:lpstr>Office Theme</vt:lpstr>
      <vt:lpstr>PowerPoint Presentation</vt:lpstr>
      <vt:lpstr>PowerPoint Presentation</vt:lpstr>
      <vt:lpstr>Do I have a CPU issue?</vt:lpstr>
      <vt:lpstr>First, take an inventory.</vt:lpstr>
      <vt:lpstr>Is it SQL Server?</vt:lpstr>
      <vt:lpstr>What if you can’t connect to SQL?</vt:lpstr>
      <vt:lpstr>Performance Dashboard</vt:lpstr>
      <vt:lpstr>Query Store</vt:lpstr>
      <vt:lpstr>T-SQL/DMVs - CPU usage per database </vt:lpstr>
      <vt:lpstr>T-SQL / DMVs: Top 10 most CPU-expensive queries</vt:lpstr>
      <vt:lpstr>T-SQL / DMVs: Top 10 most CPU-expensive queries</vt:lpstr>
      <vt:lpstr>Ring Buffer: </vt:lpstr>
      <vt:lpstr>Honorable Mention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Almirante (JDA PARTNERS TECHNICAL SERVICE)</dc:creator>
  <cp:lastModifiedBy>Mark Almirante (JDA PARTNERS TECHNICAL SERVICE)</cp:lastModifiedBy>
  <cp:revision>1</cp:revision>
  <dcterms:created xsi:type="dcterms:W3CDTF">2024-02-21T15:12:40Z</dcterms:created>
  <dcterms:modified xsi:type="dcterms:W3CDTF">2024-02-26T17:34:39Z</dcterms:modified>
</cp:coreProperties>
</file>