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6"/>
  </p:notesMasterIdLst>
  <p:handoutMasterIdLst>
    <p:handoutMasterId r:id="rId17"/>
  </p:handoutMasterIdLst>
  <p:sldIdLst>
    <p:sldId id="2076138536" r:id="rId5"/>
    <p:sldId id="2147478868" r:id="rId6"/>
    <p:sldId id="2147478874" r:id="rId7"/>
    <p:sldId id="2147478870" r:id="rId8"/>
    <p:sldId id="2147478871" r:id="rId9"/>
    <p:sldId id="2147478872" r:id="rId10"/>
    <p:sldId id="2076138540" r:id="rId11"/>
    <p:sldId id="2076138538" r:id="rId12"/>
    <p:sldId id="2147478873" r:id="rId13"/>
    <p:sldId id="2076138546" r:id="rId14"/>
    <p:sldId id="2147478866"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F780F"/>
    <a:srgbClr val="50E6FF"/>
    <a:srgbClr val="2F2F2F"/>
    <a:srgbClr val="FFFFFF"/>
    <a:srgbClr val="666666"/>
    <a:srgbClr val="000000"/>
    <a:srgbClr val="8661C5"/>
    <a:srgbClr val="D59DFF"/>
    <a:srgbClr val="9BF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DCF13-44DE-4554-8FD9-2850CAF2C10A}" v="513" dt="2024-01-25T16:26:38.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6" autoAdjust="0"/>
    <p:restoredTop sz="66061" autoAdjust="0"/>
  </p:normalViewPr>
  <p:slideViewPr>
    <p:cSldViewPr snapToGrid="0">
      <p:cViewPr varScale="1">
        <p:scale>
          <a:sx n="73" d="100"/>
          <a:sy n="73" d="100"/>
        </p:scale>
        <p:origin x="1806" y="66"/>
      </p:cViewPr>
      <p:guideLst>
        <p:guide orient="horz" pos="640"/>
        <p:guide pos="3840"/>
      </p:guideLst>
    </p:cSldViewPr>
  </p:slideViewPr>
  <p:outlineViewPr>
    <p:cViewPr>
      <p:scale>
        <a:sx n="33" d="100"/>
        <a:sy n="33" d="100"/>
      </p:scale>
      <p:origin x="0" y="-41080"/>
    </p:cViewPr>
  </p:outlineViewPr>
  <p:notesTextViewPr>
    <p:cViewPr>
      <p:scale>
        <a:sx n="100" d="100"/>
        <a:sy n="100" d="100"/>
      </p:scale>
      <p:origin x="0" y="-174"/>
    </p:cViewPr>
  </p:notesTextViewPr>
  <p:sorterViewPr>
    <p:cViewPr>
      <p:scale>
        <a:sx n="75" d="100"/>
        <a:sy n="75" d="100"/>
      </p:scale>
      <p:origin x="0" y="0"/>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Almirante (JDA PARTNERS TECHNICAL SERVICE)" userId="11b5fb94-1827-4228-a31f-331aae5ce8b5" providerId="ADAL" clId="{6BADCF13-44DE-4554-8FD9-2850CAF2C10A}"/>
    <pc:docChg chg="undo redo custSel addSld delSld modSld sldOrd">
      <pc:chgData name="Mark Almirante (JDA PARTNERS TECHNICAL SERVICE)" userId="11b5fb94-1827-4228-a31f-331aae5ce8b5" providerId="ADAL" clId="{6BADCF13-44DE-4554-8FD9-2850CAF2C10A}" dt="2024-01-25T23:49:06.576" v="1332"/>
      <pc:docMkLst>
        <pc:docMk/>
      </pc:docMkLst>
      <pc:sldChg chg="delSp modSp add del mod setBg delDesignElem">
        <pc:chgData name="Mark Almirante (JDA PARTNERS TECHNICAL SERVICE)" userId="11b5fb94-1827-4228-a31f-331aae5ce8b5" providerId="ADAL" clId="{6BADCF13-44DE-4554-8FD9-2850CAF2C10A}" dt="2024-01-24T04:01:37.100" v="291" actId="47"/>
        <pc:sldMkLst>
          <pc:docMk/>
          <pc:sldMk cId="890294184" sldId="333"/>
        </pc:sldMkLst>
        <pc:spChg chg="del">
          <ac:chgData name="Mark Almirante (JDA PARTNERS TECHNICAL SERVICE)" userId="11b5fb94-1827-4228-a31f-331aae5ce8b5" providerId="ADAL" clId="{6BADCF13-44DE-4554-8FD9-2850CAF2C10A}" dt="2024-01-24T03:55:27.056" v="223"/>
          <ac:spMkLst>
            <pc:docMk/>
            <pc:sldMk cId="890294184" sldId="333"/>
            <ac:spMk id="12" creationId="{44CC594A-A820-450F-B363-C19201FCFEC6}"/>
          </ac:spMkLst>
        </pc:spChg>
        <pc:spChg chg="del">
          <ac:chgData name="Mark Almirante (JDA PARTNERS TECHNICAL SERVICE)" userId="11b5fb94-1827-4228-a31f-331aae5ce8b5" providerId="ADAL" clId="{6BADCF13-44DE-4554-8FD9-2850CAF2C10A}" dt="2024-01-24T03:55:27.056" v="223"/>
          <ac:spMkLst>
            <pc:docMk/>
            <pc:sldMk cId="890294184" sldId="333"/>
            <ac:spMk id="14" creationId="{59FAB3DA-E9ED-4574-ABCC-378BC0FF1BBC}"/>
          </ac:spMkLst>
        </pc:spChg>
        <pc:spChg chg="del">
          <ac:chgData name="Mark Almirante (JDA PARTNERS TECHNICAL SERVICE)" userId="11b5fb94-1827-4228-a31f-331aae5ce8b5" providerId="ADAL" clId="{6BADCF13-44DE-4554-8FD9-2850CAF2C10A}" dt="2024-01-24T03:55:27.056" v="223"/>
          <ac:spMkLst>
            <pc:docMk/>
            <pc:sldMk cId="890294184" sldId="333"/>
            <ac:spMk id="16" creationId="{53B8D6B0-55D6-48DC-86D8-FD95D5F118AB}"/>
          </ac:spMkLst>
        </pc:spChg>
        <pc:graphicFrameChg chg="del mod modGraphic">
          <ac:chgData name="Mark Almirante (JDA PARTNERS TECHNICAL SERVICE)" userId="11b5fb94-1827-4228-a31f-331aae5ce8b5" providerId="ADAL" clId="{6BADCF13-44DE-4554-8FD9-2850CAF2C10A}" dt="2024-01-24T03:56:28.149" v="230" actId="21"/>
          <ac:graphicFrameMkLst>
            <pc:docMk/>
            <pc:sldMk cId="890294184" sldId="333"/>
            <ac:graphicFrameMk id="7" creationId="{92827923-3A9D-D708-750D-EEAEE0ABD47F}"/>
          </ac:graphicFrameMkLst>
        </pc:graphicFrameChg>
      </pc:sldChg>
      <pc:sldChg chg="modSp del mod">
        <pc:chgData name="Mark Almirante (JDA PARTNERS TECHNICAL SERVICE)" userId="11b5fb94-1827-4228-a31f-331aae5ce8b5" providerId="ADAL" clId="{6BADCF13-44DE-4554-8FD9-2850CAF2C10A}" dt="2024-01-24T17:23:23.394" v="625" actId="47"/>
        <pc:sldMkLst>
          <pc:docMk/>
          <pc:sldMk cId="3362591842" sldId="2076138537"/>
        </pc:sldMkLst>
        <pc:spChg chg="mod">
          <ac:chgData name="Mark Almirante (JDA PARTNERS TECHNICAL SERVICE)" userId="11b5fb94-1827-4228-a31f-331aae5ce8b5" providerId="ADAL" clId="{6BADCF13-44DE-4554-8FD9-2850CAF2C10A}" dt="2024-01-24T14:02:11.644" v="320" actId="20577"/>
          <ac:spMkLst>
            <pc:docMk/>
            <pc:sldMk cId="3362591842" sldId="2076138537"/>
            <ac:spMk id="13" creationId="{A749DEFF-8183-5820-2871-BE4FCDC2DE9A}"/>
          </ac:spMkLst>
        </pc:spChg>
        <pc:graphicFrameChg chg="mod">
          <ac:chgData name="Mark Almirante (JDA PARTNERS TECHNICAL SERVICE)" userId="11b5fb94-1827-4228-a31f-331aae5ce8b5" providerId="ADAL" clId="{6BADCF13-44DE-4554-8FD9-2850CAF2C10A}" dt="2024-01-24T14:01:56.349" v="308" actId="20577"/>
          <ac:graphicFrameMkLst>
            <pc:docMk/>
            <pc:sldMk cId="3362591842" sldId="2076138537"/>
            <ac:graphicFrameMk id="3" creationId="{ABF2F96E-75EA-43B6-F453-90B2CBBAF721}"/>
          </ac:graphicFrameMkLst>
        </pc:graphicFrameChg>
      </pc:sldChg>
      <pc:sldChg chg="addSp delSp modSp mod modNotesTx">
        <pc:chgData name="Mark Almirante (JDA PARTNERS TECHNICAL SERVICE)" userId="11b5fb94-1827-4228-a31f-331aae5ce8b5" providerId="ADAL" clId="{6BADCF13-44DE-4554-8FD9-2850CAF2C10A}" dt="2024-01-25T16:17:30.773" v="1197"/>
        <pc:sldMkLst>
          <pc:docMk/>
          <pc:sldMk cId="1147419536" sldId="2076138538"/>
        </pc:sldMkLst>
        <pc:spChg chg="del">
          <ac:chgData name="Mark Almirante (JDA PARTNERS TECHNICAL SERVICE)" userId="11b5fb94-1827-4228-a31f-331aae5ce8b5" providerId="ADAL" clId="{6BADCF13-44DE-4554-8FD9-2850CAF2C10A}" dt="2024-01-24T03:53:59.579" v="214" actId="478"/>
          <ac:spMkLst>
            <pc:docMk/>
            <pc:sldMk cId="1147419536" sldId="2076138538"/>
            <ac:spMk id="7" creationId="{1C9B83C9-14F6-CACA-B690-A5124E8CA768}"/>
          </ac:spMkLst>
        </pc:spChg>
        <pc:spChg chg="mod">
          <ac:chgData name="Mark Almirante (JDA PARTNERS TECHNICAL SERVICE)" userId="11b5fb94-1827-4228-a31f-331aae5ce8b5" providerId="ADAL" clId="{6BADCF13-44DE-4554-8FD9-2850CAF2C10A}" dt="2024-01-24T03:53:52.524" v="213" actId="20577"/>
          <ac:spMkLst>
            <pc:docMk/>
            <pc:sldMk cId="1147419536" sldId="2076138538"/>
            <ac:spMk id="13" creationId="{A749DEFF-8183-5820-2871-BE4FCDC2DE9A}"/>
          </ac:spMkLst>
        </pc:spChg>
        <pc:picChg chg="add mod">
          <ac:chgData name="Mark Almirante (JDA PARTNERS TECHNICAL SERVICE)" userId="11b5fb94-1827-4228-a31f-331aae5ce8b5" providerId="ADAL" clId="{6BADCF13-44DE-4554-8FD9-2850CAF2C10A}" dt="2024-01-24T03:54:27.357" v="220" actId="1076"/>
          <ac:picMkLst>
            <pc:docMk/>
            <pc:sldMk cId="1147419536" sldId="2076138538"/>
            <ac:picMk id="2" creationId="{A4415E14-C68A-3131-214A-3546A758A517}"/>
          </ac:picMkLst>
        </pc:picChg>
        <pc:picChg chg="del">
          <ac:chgData name="Mark Almirante (JDA PARTNERS TECHNICAL SERVICE)" userId="11b5fb94-1827-4228-a31f-331aae5ce8b5" providerId="ADAL" clId="{6BADCF13-44DE-4554-8FD9-2850CAF2C10A}" dt="2024-01-24T03:53:59.579" v="214" actId="478"/>
          <ac:picMkLst>
            <pc:docMk/>
            <pc:sldMk cId="1147419536" sldId="2076138538"/>
            <ac:picMk id="3" creationId="{94B826D3-C114-C0C6-1400-A8A31097B5B1}"/>
          </ac:picMkLst>
        </pc:picChg>
      </pc:sldChg>
      <pc:sldChg chg="del">
        <pc:chgData name="Mark Almirante (JDA PARTNERS TECHNICAL SERVICE)" userId="11b5fb94-1827-4228-a31f-331aae5ce8b5" providerId="ADAL" clId="{6BADCF13-44DE-4554-8FD9-2850CAF2C10A}" dt="2024-01-24T03:54:59.683" v="221" actId="47"/>
        <pc:sldMkLst>
          <pc:docMk/>
          <pc:sldMk cId="1309714716" sldId="2076138539"/>
        </pc:sldMkLst>
      </pc:sldChg>
      <pc:sldChg chg="addSp delSp modSp mod modNotesTx">
        <pc:chgData name="Mark Almirante (JDA PARTNERS TECHNICAL SERVICE)" userId="11b5fb94-1827-4228-a31f-331aae5ce8b5" providerId="ADAL" clId="{6BADCF13-44DE-4554-8FD9-2850CAF2C10A}" dt="2024-01-25T23:49:06.576" v="1332"/>
        <pc:sldMkLst>
          <pc:docMk/>
          <pc:sldMk cId="2432092107" sldId="2076138540"/>
        </pc:sldMkLst>
        <pc:spChg chg="add mod">
          <ac:chgData name="Mark Almirante (JDA PARTNERS TECHNICAL SERVICE)" userId="11b5fb94-1827-4228-a31f-331aae5ce8b5" providerId="ADAL" clId="{6BADCF13-44DE-4554-8FD9-2850CAF2C10A}" dt="2024-01-24T17:23:51.902" v="626" actId="20577"/>
          <ac:spMkLst>
            <pc:docMk/>
            <pc:sldMk cId="2432092107" sldId="2076138540"/>
            <ac:spMk id="2" creationId="{C7A07B6A-33EF-9F4A-3E52-1224D533419B}"/>
          </ac:spMkLst>
        </pc:spChg>
        <pc:spChg chg="del">
          <ac:chgData name="Mark Almirante (JDA PARTNERS TECHNICAL SERVICE)" userId="11b5fb94-1827-4228-a31f-331aae5ce8b5" providerId="ADAL" clId="{6BADCF13-44DE-4554-8FD9-2850CAF2C10A}" dt="2024-01-24T03:50:52.581" v="114" actId="478"/>
          <ac:spMkLst>
            <pc:docMk/>
            <pc:sldMk cId="2432092107" sldId="2076138540"/>
            <ac:spMk id="9" creationId="{E7F0075A-C3E2-5E78-508F-7B96CDADEB14}"/>
          </ac:spMkLst>
        </pc:spChg>
        <pc:spChg chg="del">
          <ac:chgData name="Mark Almirante (JDA PARTNERS TECHNICAL SERVICE)" userId="11b5fb94-1827-4228-a31f-331aae5ce8b5" providerId="ADAL" clId="{6BADCF13-44DE-4554-8FD9-2850CAF2C10A}" dt="2024-01-24T03:50:52.581" v="114" actId="478"/>
          <ac:spMkLst>
            <pc:docMk/>
            <pc:sldMk cId="2432092107" sldId="2076138540"/>
            <ac:spMk id="11" creationId="{9F9AF167-C521-8FB1-1832-038ECB7DC49D}"/>
          </ac:spMkLst>
        </pc:spChg>
        <pc:spChg chg="mod">
          <ac:chgData name="Mark Almirante (JDA PARTNERS TECHNICAL SERVICE)" userId="11b5fb94-1827-4228-a31f-331aae5ce8b5" providerId="ADAL" clId="{6BADCF13-44DE-4554-8FD9-2850CAF2C10A}" dt="2024-01-24T03:50:46.467" v="112" actId="20577"/>
          <ac:spMkLst>
            <pc:docMk/>
            <pc:sldMk cId="2432092107" sldId="2076138540"/>
            <ac:spMk id="13" creationId="{A749DEFF-8183-5820-2871-BE4FCDC2DE9A}"/>
          </ac:spMkLst>
        </pc:spChg>
        <pc:graphicFrameChg chg="add mod modGraphic">
          <ac:chgData name="Mark Almirante (JDA PARTNERS TECHNICAL SERVICE)" userId="11b5fb94-1827-4228-a31f-331aae5ce8b5" providerId="ADAL" clId="{6BADCF13-44DE-4554-8FD9-2850CAF2C10A}" dt="2024-01-24T03:53:08.676" v="163" actId="20577"/>
          <ac:graphicFrameMkLst>
            <pc:docMk/>
            <pc:sldMk cId="2432092107" sldId="2076138540"/>
            <ac:graphicFrameMk id="3" creationId="{BD8B98E8-82B2-CADC-1B24-F6DC4882DA7D}"/>
          </ac:graphicFrameMkLst>
        </pc:graphicFrameChg>
        <pc:picChg chg="del">
          <ac:chgData name="Mark Almirante (JDA PARTNERS TECHNICAL SERVICE)" userId="11b5fb94-1827-4228-a31f-331aae5ce8b5" providerId="ADAL" clId="{6BADCF13-44DE-4554-8FD9-2850CAF2C10A}" dt="2024-01-24T03:50:49.116" v="113" actId="478"/>
          <ac:picMkLst>
            <pc:docMk/>
            <pc:sldMk cId="2432092107" sldId="2076138540"/>
            <ac:picMk id="14" creationId="{4698384E-A4E1-05F8-B82D-56232171E6B3}"/>
          </ac:picMkLst>
        </pc:picChg>
        <pc:picChg chg="del">
          <ac:chgData name="Mark Almirante (JDA PARTNERS TECHNICAL SERVICE)" userId="11b5fb94-1827-4228-a31f-331aae5ce8b5" providerId="ADAL" clId="{6BADCF13-44DE-4554-8FD9-2850CAF2C10A}" dt="2024-01-24T03:50:52.581" v="114" actId="478"/>
          <ac:picMkLst>
            <pc:docMk/>
            <pc:sldMk cId="2432092107" sldId="2076138540"/>
            <ac:picMk id="16" creationId="{6389E1D0-0090-080F-44EF-1F21665621D9}"/>
          </ac:picMkLst>
        </pc:picChg>
        <pc:cxnChg chg="del">
          <ac:chgData name="Mark Almirante (JDA PARTNERS TECHNICAL SERVICE)" userId="11b5fb94-1827-4228-a31f-331aae5ce8b5" providerId="ADAL" clId="{6BADCF13-44DE-4554-8FD9-2850CAF2C10A}" dt="2024-01-24T03:50:52.581" v="114" actId="478"/>
          <ac:cxnSpMkLst>
            <pc:docMk/>
            <pc:sldMk cId="2432092107" sldId="2076138540"/>
            <ac:cxnSpMk id="7" creationId="{0D7EDAEF-EF6B-B470-C84A-31F292527C44}"/>
          </ac:cxnSpMkLst>
        </pc:cxnChg>
        <pc:cxnChg chg="del">
          <ac:chgData name="Mark Almirante (JDA PARTNERS TECHNICAL SERVICE)" userId="11b5fb94-1827-4228-a31f-331aae5ce8b5" providerId="ADAL" clId="{6BADCF13-44DE-4554-8FD9-2850CAF2C10A}" dt="2024-01-24T03:50:52.581" v="114" actId="478"/>
          <ac:cxnSpMkLst>
            <pc:docMk/>
            <pc:sldMk cId="2432092107" sldId="2076138540"/>
            <ac:cxnSpMk id="10" creationId="{D0F867C8-4F6E-0EC6-F3FA-8FF417A9BB55}"/>
          </ac:cxnSpMkLst>
        </pc:cxnChg>
      </pc:sldChg>
      <pc:sldChg chg="del">
        <pc:chgData name="Mark Almirante (JDA PARTNERS TECHNICAL SERVICE)" userId="11b5fb94-1827-4228-a31f-331aae5ce8b5" providerId="ADAL" clId="{6BADCF13-44DE-4554-8FD9-2850CAF2C10A}" dt="2024-01-24T03:54:59.683" v="221" actId="47"/>
        <pc:sldMkLst>
          <pc:docMk/>
          <pc:sldMk cId="3745487215" sldId="2076138541"/>
        </pc:sldMkLst>
      </pc:sldChg>
      <pc:sldChg chg="del">
        <pc:chgData name="Mark Almirante (JDA PARTNERS TECHNICAL SERVICE)" userId="11b5fb94-1827-4228-a31f-331aae5ce8b5" providerId="ADAL" clId="{6BADCF13-44DE-4554-8FD9-2850CAF2C10A}" dt="2024-01-24T03:54:59.683" v="221" actId="47"/>
        <pc:sldMkLst>
          <pc:docMk/>
          <pc:sldMk cId="3384076195" sldId="2076138542"/>
        </pc:sldMkLst>
      </pc:sldChg>
      <pc:sldChg chg="del">
        <pc:chgData name="Mark Almirante (JDA PARTNERS TECHNICAL SERVICE)" userId="11b5fb94-1827-4228-a31f-331aae5ce8b5" providerId="ADAL" clId="{6BADCF13-44DE-4554-8FD9-2850CAF2C10A}" dt="2024-01-24T03:54:59.683" v="221" actId="47"/>
        <pc:sldMkLst>
          <pc:docMk/>
          <pc:sldMk cId="1245232690" sldId="2076138543"/>
        </pc:sldMkLst>
      </pc:sldChg>
      <pc:sldChg chg="del">
        <pc:chgData name="Mark Almirante (JDA PARTNERS TECHNICAL SERVICE)" userId="11b5fb94-1827-4228-a31f-331aae5ce8b5" providerId="ADAL" clId="{6BADCF13-44DE-4554-8FD9-2850CAF2C10A}" dt="2024-01-24T03:54:59.683" v="221" actId="47"/>
        <pc:sldMkLst>
          <pc:docMk/>
          <pc:sldMk cId="603905852" sldId="2076138544"/>
        </pc:sldMkLst>
      </pc:sldChg>
      <pc:sldChg chg="del">
        <pc:chgData name="Mark Almirante (JDA PARTNERS TECHNICAL SERVICE)" userId="11b5fb94-1827-4228-a31f-331aae5ce8b5" providerId="ADAL" clId="{6BADCF13-44DE-4554-8FD9-2850CAF2C10A}" dt="2024-01-24T03:54:59.683" v="221" actId="47"/>
        <pc:sldMkLst>
          <pc:docMk/>
          <pc:sldMk cId="3595723648" sldId="2076138545"/>
        </pc:sldMkLst>
      </pc:sldChg>
      <pc:sldChg chg="del">
        <pc:chgData name="Mark Almirante (JDA PARTNERS TECHNICAL SERVICE)" userId="11b5fb94-1827-4228-a31f-331aae5ce8b5" providerId="ADAL" clId="{6BADCF13-44DE-4554-8FD9-2850CAF2C10A}" dt="2024-01-24T03:54:59.683" v="221" actId="47"/>
        <pc:sldMkLst>
          <pc:docMk/>
          <pc:sldMk cId="2113912460" sldId="2147478867"/>
        </pc:sldMkLst>
      </pc:sldChg>
      <pc:sldChg chg="addSp modSp mod">
        <pc:chgData name="Mark Almirante (JDA PARTNERS TECHNICAL SERVICE)" userId="11b5fb94-1827-4228-a31f-331aae5ce8b5" providerId="ADAL" clId="{6BADCF13-44DE-4554-8FD9-2850CAF2C10A}" dt="2024-01-25T15:21:22.451" v="707" actId="1076"/>
        <pc:sldMkLst>
          <pc:docMk/>
          <pc:sldMk cId="1846887897" sldId="2147478868"/>
        </pc:sldMkLst>
        <pc:spChg chg="add mod">
          <ac:chgData name="Mark Almirante (JDA PARTNERS TECHNICAL SERVICE)" userId="11b5fb94-1827-4228-a31f-331aae5ce8b5" providerId="ADAL" clId="{6BADCF13-44DE-4554-8FD9-2850CAF2C10A}" dt="2024-01-25T15:20:48.700" v="703" actId="1076"/>
          <ac:spMkLst>
            <pc:docMk/>
            <pc:sldMk cId="1846887897" sldId="2147478868"/>
            <ac:spMk id="10" creationId="{647D5CD7-DDDC-5075-228B-D69C02149AE5}"/>
          </ac:spMkLst>
        </pc:spChg>
        <pc:spChg chg="add mod">
          <ac:chgData name="Mark Almirante (JDA PARTNERS TECHNICAL SERVICE)" userId="11b5fb94-1827-4228-a31f-331aae5ce8b5" providerId="ADAL" clId="{6BADCF13-44DE-4554-8FD9-2850CAF2C10A}" dt="2024-01-25T15:20:55.444" v="704" actId="1076"/>
          <ac:spMkLst>
            <pc:docMk/>
            <pc:sldMk cId="1846887897" sldId="2147478868"/>
            <ac:spMk id="12" creationId="{17A91B23-CEEE-CAC8-4165-8BDF24463F17}"/>
          </ac:spMkLst>
        </pc:spChg>
        <pc:spChg chg="add mod">
          <ac:chgData name="Mark Almirante (JDA PARTNERS TECHNICAL SERVICE)" userId="11b5fb94-1827-4228-a31f-331aae5ce8b5" providerId="ADAL" clId="{6BADCF13-44DE-4554-8FD9-2850CAF2C10A}" dt="2024-01-25T15:21:22.451" v="707" actId="1076"/>
          <ac:spMkLst>
            <pc:docMk/>
            <pc:sldMk cId="1846887897" sldId="2147478868"/>
            <ac:spMk id="22" creationId="{5191BF1E-E76C-C970-4F11-97EE5452350E}"/>
          </ac:spMkLst>
        </pc:spChg>
        <pc:graphicFrameChg chg="mod modGraphic">
          <ac:chgData name="Mark Almirante (JDA PARTNERS TECHNICAL SERVICE)" userId="11b5fb94-1827-4228-a31f-331aae5ce8b5" providerId="ADAL" clId="{6BADCF13-44DE-4554-8FD9-2850CAF2C10A}" dt="2024-01-25T15:21:12.580" v="706"/>
          <ac:graphicFrameMkLst>
            <pc:docMk/>
            <pc:sldMk cId="1846887897" sldId="2147478868"/>
            <ac:graphicFrameMk id="4" creationId="{E43317B4-2922-77DE-1EBF-FA5775390718}"/>
          </ac:graphicFrameMkLst>
        </pc:graphicFrameChg>
      </pc:sldChg>
      <pc:sldChg chg="del">
        <pc:chgData name="Mark Almirante (JDA PARTNERS TECHNICAL SERVICE)" userId="11b5fb94-1827-4228-a31f-331aae5ce8b5" providerId="ADAL" clId="{6BADCF13-44DE-4554-8FD9-2850CAF2C10A}" dt="2024-01-24T03:54:59.683" v="221" actId="47"/>
        <pc:sldMkLst>
          <pc:docMk/>
          <pc:sldMk cId="334306239" sldId="2147478869"/>
        </pc:sldMkLst>
      </pc:sldChg>
      <pc:sldChg chg="addSp modSp mod">
        <pc:chgData name="Mark Almirante (JDA PARTNERS TECHNICAL SERVICE)" userId="11b5fb94-1827-4228-a31f-331aae5ce8b5" providerId="ADAL" clId="{6BADCF13-44DE-4554-8FD9-2850CAF2C10A}" dt="2024-01-25T16:08:51.928" v="1196" actId="1038"/>
        <pc:sldMkLst>
          <pc:docMk/>
          <pc:sldMk cId="2641857339" sldId="2147478870"/>
        </pc:sldMkLst>
        <pc:spChg chg="mod">
          <ac:chgData name="Mark Almirante (JDA PARTNERS TECHNICAL SERVICE)" userId="11b5fb94-1827-4228-a31f-331aae5ce8b5" providerId="ADAL" clId="{6BADCF13-44DE-4554-8FD9-2850CAF2C10A}" dt="2024-01-24T03:40:38.788" v="14" actId="20577"/>
          <ac:spMkLst>
            <pc:docMk/>
            <pc:sldMk cId="2641857339" sldId="2147478870"/>
            <ac:spMk id="13" creationId="{89A4BFCA-CCE1-2520-D23B-C91AB9CB79DC}"/>
          </ac:spMkLst>
        </pc:spChg>
        <pc:graphicFrameChg chg="mod modGraphic">
          <ac:chgData name="Mark Almirante (JDA PARTNERS TECHNICAL SERVICE)" userId="11b5fb94-1827-4228-a31f-331aae5ce8b5" providerId="ADAL" clId="{6BADCF13-44DE-4554-8FD9-2850CAF2C10A}" dt="2024-01-25T16:08:51.928" v="1196" actId="1038"/>
          <ac:graphicFrameMkLst>
            <pc:docMk/>
            <pc:sldMk cId="2641857339" sldId="2147478870"/>
            <ac:graphicFrameMk id="2" creationId="{2ACF6C25-07FA-7042-479A-05F255BF3D3E}"/>
          </ac:graphicFrameMkLst>
        </pc:graphicFrameChg>
        <pc:graphicFrameChg chg="add mod modGraphic">
          <ac:chgData name="Mark Almirante (JDA PARTNERS TECHNICAL SERVICE)" userId="11b5fb94-1827-4228-a31f-331aae5ce8b5" providerId="ADAL" clId="{6BADCF13-44DE-4554-8FD9-2850CAF2C10A}" dt="2024-01-25T16:08:51.928" v="1196" actId="1038"/>
          <ac:graphicFrameMkLst>
            <pc:docMk/>
            <pc:sldMk cId="2641857339" sldId="2147478870"/>
            <ac:graphicFrameMk id="4" creationId="{619B25E9-360A-91AA-F8E7-F310FED40292}"/>
          </ac:graphicFrameMkLst>
        </pc:graphicFrameChg>
      </pc:sldChg>
      <pc:sldChg chg="modSp mod">
        <pc:chgData name="Mark Almirante (JDA PARTNERS TECHNICAL SERVICE)" userId="11b5fb94-1827-4228-a31f-331aae5ce8b5" providerId="ADAL" clId="{6BADCF13-44DE-4554-8FD9-2850CAF2C10A}" dt="2024-01-25T15:31:30.165" v="749" actId="20577"/>
        <pc:sldMkLst>
          <pc:docMk/>
          <pc:sldMk cId="3943504076" sldId="2147478871"/>
        </pc:sldMkLst>
        <pc:spChg chg="mod">
          <ac:chgData name="Mark Almirante (JDA PARTNERS TECHNICAL SERVICE)" userId="11b5fb94-1827-4228-a31f-331aae5ce8b5" providerId="ADAL" clId="{6BADCF13-44DE-4554-8FD9-2850CAF2C10A}" dt="2024-01-25T15:31:30.165" v="749" actId="20577"/>
          <ac:spMkLst>
            <pc:docMk/>
            <pc:sldMk cId="3943504076" sldId="2147478871"/>
            <ac:spMk id="13" creationId="{B5536888-7142-63E3-81A8-B9EED43C974B}"/>
          </ac:spMkLst>
        </pc:spChg>
      </pc:sldChg>
      <pc:sldChg chg="addSp delSp modSp add mod ord">
        <pc:chgData name="Mark Almirante (JDA PARTNERS TECHNICAL SERVICE)" userId="11b5fb94-1827-4228-a31f-331aae5ce8b5" providerId="ADAL" clId="{6BADCF13-44DE-4554-8FD9-2850CAF2C10A}" dt="2024-01-25T16:26:42.885" v="1331" actId="1076"/>
        <pc:sldMkLst>
          <pc:docMk/>
          <pc:sldMk cId="3408428553" sldId="2147478873"/>
        </pc:sldMkLst>
        <pc:spChg chg="mod">
          <ac:chgData name="Mark Almirante (JDA PARTNERS TECHNICAL SERVICE)" userId="11b5fb94-1827-4228-a31f-331aae5ce8b5" providerId="ADAL" clId="{6BADCF13-44DE-4554-8FD9-2850CAF2C10A}" dt="2024-01-25T16:18:15.437" v="1206" actId="20577"/>
          <ac:spMkLst>
            <pc:docMk/>
            <pc:sldMk cId="3408428553" sldId="2147478873"/>
            <ac:spMk id="13" creationId="{14D314A3-61A1-B6A2-2547-F281959EB988}"/>
          </ac:spMkLst>
        </pc:spChg>
        <pc:graphicFrameChg chg="add mod modGraphic">
          <ac:chgData name="Mark Almirante (JDA PARTNERS TECHNICAL SERVICE)" userId="11b5fb94-1827-4228-a31f-331aae5ce8b5" providerId="ADAL" clId="{6BADCF13-44DE-4554-8FD9-2850CAF2C10A}" dt="2024-01-25T16:26:12.517" v="1325"/>
          <ac:graphicFrameMkLst>
            <pc:docMk/>
            <pc:sldMk cId="3408428553" sldId="2147478873"/>
            <ac:graphicFrameMk id="3" creationId="{404F3103-849D-AE41-C58C-4B5BE679215A}"/>
          </ac:graphicFrameMkLst>
        </pc:graphicFrameChg>
        <pc:graphicFrameChg chg="add mod modGraphic">
          <ac:chgData name="Mark Almirante (JDA PARTNERS TECHNICAL SERVICE)" userId="11b5fb94-1827-4228-a31f-331aae5ce8b5" providerId="ADAL" clId="{6BADCF13-44DE-4554-8FD9-2850CAF2C10A}" dt="2024-01-25T16:26:42.885" v="1331" actId="1076"/>
          <ac:graphicFrameMkLst>
            <pc:docMk/>
            <pc:sldMk cId="3408428553" sldId="2147478873"/>
            <ac:graphicFrameMk id="4" creationId="{026F453A-87F0-2A74-51F1-9BFC192C21D4}"/>
          </ac:graphicFrameMkLst>
        </pc:graphicFrameChg>
        <pc:graphicFrameChg chg="add del mod modGraphic">
          <ac:chgData name="Mark Almirante (JDA PARTNERS TECHNICAL SERVICE)" userId="11b5fb94-1827-4228-a31f-331aae5ce8b5" providerId="ADAL" clId="{6BADCF13-44DE-4554-8FD9-2850CAF2C10A}" dt="2024-01-24T03:57:47.665" v="259" actId="478"/>
          <ac:graphicFrameMkLst>
            <pc:docMk/>
            <pc:sldMk cId="3408428553" sldId="2147478873"/>
            <ac:graphicFrameMk id="7" creationId="{92827923-3A9D-D708-750D-EEAEE0ABD47F}"/>
          </ac:graphicFrameMkLst>
        </pc:graphicFrameChg>
        <pc:picChg chg="del">
          <ac:chgData name="Mark Almirante (JDA PARTNERS TECHNICAL SERVICE)" userId="11b5fb94-1827-4228-a31f-331aae5ce8b5" providerId="ADAL" clId="{6BADCF13-44DE-4554-8FD9-2850CAF2C10A}" dt="2024-01-24T03:56:30.574" v="231" actId="478"/>
          <ac:picMkLst>
            <pc:docMk/>
            <pc:sldMk cId="3408428553" sldId="2147478873"/>
            <ac:picMk id="2" creationId="{CA7AA84A-336B-F016-FB2E-B2E14145A946}"/>
          </ac:picMkLst>
        </pc:picChg>
      </pc:sldChg>
      <pc:sldChg chg="addSp delSp modSp add mod">
        <pc:chgData name="Mark Almirante (JDA PARTNERS TECHNICAL SERVICE)" userId="11b5fb94-1827-4228-a31f-331aae5ce8b5" providerId="ADAL" clId="{6BADCF13-44DE-4554-8FD9-2850CAF2C10A}" dt="2024-01-25T15:22:52.145" v="727"/>
        <pc:sldMkLst>
          <pc:docMk/>
          <pc:sldMk cId="3904710525" sldId="2147478874"/>
        </pc:sldMkLst>
        <pc:spChg chg="add mod">
          <ac:chgData name="Mark Almirante (JDA PARTNERS TECHNICAL SERVICE)" userId="11b5fb94-1827-4228-a31f-331aae5ce8b5" providerId="ADAL" clId="{6BADCF13-44DE-4554-8FD9-2850CAF2C10A}" dt="2024-01-24T17:19:28.961" v="485" actId="1076"/>
          <ac:spMkLst>
            <pc:docMk/>
            <pc:sldMk cId="3904710525" sldId="2147478874"/>
            <ac:spMk id="2" creationId="{A67D0A7F-5CC5-45A3-2292-023C51388E57}"/>
          </ac:spMkLst>
        </pc:spChg>
        <pc:spChg chg="add mod">
          <ac:chgData name="Mark Almirante (JDA PARTNERS TECHNICAL SERVICE)" userId="11b5fb94-1827-4228-a31f-331aae5ce8b5" providerId="ADAL" clId="{6BADCF13-44DE-4554-8FD9-2850CAF2C10A}" dt="2024-01-24T17:19:36.735" v="486" actId="1076"/>
          <ac:spMkLst>
            <pc:docMk/>
            <pc:sldMk cId="3904710525" sldId="2147478874"/>
            <ac:spMk id="4" creationId="{E744757D-8289-BFC3-7D04-465F0AE5D8FF}"/>
          </ac:spMkLst>
        </pc:spChg>
        <pc:spChg chg="add mod">
          <ac:chgData name="Mark Almirante (JDA PARTNERS TECHNICAL SERVICE)" userId="11b5fb94-1827-4228-a31f-331aae5ce8b5" providerId="ADAL" clId="{6BADCF13-44DE-4554-8FD9-2850CAF2C10A}" dt="2024-01-24T17:19:43.006" v="487" actId="1076"/>
          <ac:spMkLst>
            <pc:docMk/>
            <pc:sldMk cId="3904710525" sldId="2147478874"/>
            <ac:spMk id="5" creationId="{72AFF35A-7602-542F-D0DC-E2D59A3E99FE}"/>
          </ac:spMkLst>
        </pc:spChg>
        <pc:spChg chg="add del">
          <ac:chgData name="Mark Almirante (JDA PARTNERS TECHNICAL SERVICE)" userId="11b5fb94-1827-4228-a31f-331aae5ce8b5" providerId="ADAL" clId="{6BADCF13-44DE-4554-8FD9-2850CAF2C10A}" dt="2024-01-24T17:13:40.001" v="374" actId="478"/>
          <ac:spMkLst>
            <pc:docMk/>
            <pc:sldMk cId="3904710525" sldId="2147478874"/>
            <ac:spMk id="6" creationId="{FD48EA01-3B19-9ED9-D289-CA0E1BE8DA23}"/>
          </ac:spMkLst>
        </pc:spChg>
        <pc:spChg chg="add del mod">
          <ac:chgData name="Mark Almirante (JDA PARTNERS TECHNICAL SERVICE)" userId="11b5fb94-1827-4228-a31f-331aae5ce8b5" providerId="ADAL" clId="{6BADCF13-44DE-4554-8FD9-2850CAF2C10A}" dt="2024-01-24T17:17:31.407" v="426" actId="478"/>
          <ac:spMkLst>
            <pc:docMk/>
            <pc:sldMk cId="3904710525" sldId="2147478874"/>
            <ac:spMk id="8" creationId="{24E6D97A-88E6-D0D2-C33C-68B4A3E04572}"/>
          </ac:spMkLst>
        </pc:spChg>
        <pc:spChg chg="add del mod">
          <ac:chgData name="Mark Almirante (JDA PARTNERS TECHNICAL SERVICE)" userId="11b5fb94-1827-4228-a31f-331aae5ce8b5" providerId="ADAL" clId="{6BADCF13-44DE-4554-8FD9-2850CAF2C10A}" dt="2024-01-24T17:17:31.407" v="426" actId="478"/>
          <ac:spMkLst>
            <pc:docMk/>
            <pc:sldMk cId="3904710525" sldId="2147478874"/>
            <ac:spMk id="9" creationId="{2F7C7C34-4E27-DE63-28E0-2BBCD346F478}"/>
          </ac:spMkLst>
        </pc:spChg>
        <pc:spChg chg="add del mod">
          <ac:chgData name="Mark Almirante (JDA PARTNERS TECHNICAL SERVICE)" userId="11b5fb94-1827-4228-a31f-331aae5ce8b5" providerId="ADAL" clId="{6BADCF13-44DE-4554-8FD9-2850CAF2C10A}" dt="2024-01-24T17:17:43.984" v="452" actId="478"/>
          <ac:spMkLst>
            <pc:docMk/>
            <pc:sldMk cId="3904710525" sldId="2147478874"/>
            <ac:spMk id="10" creationId="{F772BF6D-4DC9-7251-B9B8-7B50D74DE86C}"/>
          </ac:spMkLst>
        </pc:spChg>
        <pc:spChg chg="add mod">
          <ac:chgData name="Mark Almirante (JDA PARTNERS TECHNICAL SERVICE)" userId="11b5fb94-1827-4228-a31f-331aae5ce8b5" providerId="ADAL" clId="{6BADCF13-44DE-4554-8FD9-2850CAF2C10A}" dt="2024-01-24T17:22:48.957" v="620" actId="20577"/>
          <ac:spMkLst>
            <pc:docMk/>
            <pc:sldMk cId="3904710525" sldId="2147478874"/>
            <ac:spMk id="11" creationId="{253CAB3D-C0E8-69F4-1C8C-DC98C7A37B2B}"/>
          </ac:spMkLst>
        </pc:spChg>
        <pc:spChg chg="add mod">
          <ac:chgData name="Mark Almirante (JDA PARTNERS TECHNICAL SERVICE)" userId="11b5fb94-1827-4228-a31f-331aae5ce8b5" providerId="ADAL" clId="{6BADCF13-44DE-4554-8FD9-2850CAF2C10A}" dt="2024-01-24T17:22:39.811" v="603" actId="20577"/>
          <ac:spMkLst>
            <pc:docMk/>
            <pc:sldMk cId="3904710525" sldId="2147478874"/>
            <ac:spMk id="12" creationId="{E26CFFC9-B9DB-C7E5-0EBF-889E5767971B}"/>
          </ac:spMkLst>
        </pc:spChg>
        <pc:graphicFrameChg chg="add del mod modGraphic">
          <ac:chgData name="Mark Almirante (JDA PARTNERS TECHNICAL SERVICE)" userId="11b5fb94-1827-4228-a31f-331aae5ce8b5" providerId="ADAL" clId="{6BADCF13-44DE-4554-8FD9-2850CAF2C10A}" dt="2024-01-25T15:22:52.145" v="727"/>
          <ac:graphicFrameMkLst>
            <pc:docMk/>
            <pc:sldMk cId="3904710525" sldId="2147478874"/>
            <ac:graphicFrameMk id="3" creationId="{0616C0EC-2692-6B03-6A97-4B4B58AC12DA}"/>
          </ac:graphicFrameMkLst>
        </pc:graphicFrameChg>
        <pc:graphicFrameChg chg="add mod modGraphic">
          <ac:chgData name="Mark Almirante (JDA PARTNERS TECHNICAL SERVICE)" userId="11b5fb94-1827-4228-a31f-331aae5ce8b5" providerId="ADAL" clId="{6BADCF13-44DE-4554-8FD9-2850CAF2C10A}" dt="2024-01-25T15:22:14.403" v="724" actId="20577"/>
          <ac:graphicFrameMkLst>
            <pc:docMk/>
            <pc:sldMk cId="3904710525" sldId="2147478874"/>
            <ac:graphicFrameMk id="7" creationId="{5F978D0F-DF20-5469-A858-703BA4C5C582}"/>
          </ac:graphicFrameMkLst>
        </pc:graphicFrameChg>
      </pc:sldChg>
      <pc:sldChg chg="addSp delSp modSp add del mod">
        <pc:chgData name="Mark Almirante (JDA PARTNERS TECHNICAL SERVICE)" userId="11b5fb94-1827-4228-a31f-331aae5ce8b5" providerId="ADAL" clId="{6BADCF13-44DE-4554-8FD9-2850CAF2C10A}" dt="2024-01-25T15:14:07.614" v="635" actId="47"/>
        <pc:sldMkLst>
          <pc:docMk/>
          <pc:sldMk cId="1466629771" sldId="2147478875"/>
        </pc:sldMkLst>
        <pc:graphicFrameChg chg="add mod modGraphic">
          <ac:chgData name="Mark Almirante (JDA PARTNERS TECHNICAL SERVICE)" userId="11b5fb94-1827-4228-a31f-331aae5ce8b5" providerId="ADAL" clId="{6BADCF13-44DE-4554-8FD9-2850CAF2C10A}" dt="2024-01-25T15:11:04.151" v="634" actId="1076"/>
          <ac:graphicFrameMkLst>
            <pc:docMk/>
            <pc:sldMk cId="1466629771" sldId="2147478875"/>
            <ac:graphicFrameMk id="2" creationId="{0B468BEC-2F40-FCAC-EFB0-638024E2694A}"/>
          </ac:graphicFrameMkLst>
        </pc:graphicFrameChg>
        <pc:graphicFrameChg chg="del mod">
          <ac:chgData name="Mark Almirante (JDA PARTNERS TECHNICAL SERVICE)" userId="11b5fb94-1827-4228-a31f-331aae5ce8b5" providerId="ADAL" clId="{6BADCF13-44DE-4554-8FD9-2850CAF2C10A}" dt="2024-01-25T15:10:00.364" v="630" actId="478"/>
          <ac:graphicFrameMkLst>
            <pc:docMk/>
            <pc:sldMk cId="1466629771" sldId="2147478875"/>
            <ac:graphicFrameMk id="4" creationId="{A8A37C1E-FFA5-DCFD-E146-8B00DD607558}"/>
          </ac:graphicFrameMkLst>
        </pc:graphicFrameChg>
      </pc:sldChg>
      <pc:sldMasterChg chg="delSldLayout">
        <pc:chgData name="Mark Almirante (JDA PARTNERS TECHNICAL SERVICE)" userId="11b5fb94-1827-4228-a31f-331aae5ce8b5" providerId="ADAL" clId="{6BADCF13-44DE-4554-8FD9-2850CAF2C10A}" dt="2024-01-24T04:01:37.100" v="291" actId="47"/>
        <pc:sldMasterMkLst>
          <pc:docMk/>
          <pc:sldMasterMk cId="3588427678" sldId="2147484229"/>
        </pc:sldMasterMkLst>
        <pc:sldLayoutChg chg="del">
          <pc:chgData name="Mark Almirante (JDA PARTNERS TECHNICAL SERVICE)" userId="11b5fb94-1827-4228-a31f-331aae5ce8b5" providerId="ADAL" clId="{6BADCF13-44DE-4554-8FD9-2850CAF2C10A}" dt="2024-01-24T04:01:37.100" v="291" actId="47"/>
          <pc:sldLayoutMkLst>
            <pc:docMk/>
            <pc:sldMasterMk cId="3588427678" sldId="2147484229"/>
            <pc:sldLayoutMk cId="2940066351" sldId="2147485399"/>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95723-8CAE-41F1-BC7C-BC428B0FB6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CA"/>
        </a:p>
      </dgm:t>
    </dgm:pt>
    <dgm:pt modelId="{3BCD159C-DCC8-434F-9852-905487ADFBFE}">
      <dgm:prSet phldrT="[Text]" custT="1"/>
      <dgm:spPr/>
      <dgm:t>
        <a:bodyPr/>
        <a:lstStyle/>
        <a:p>
          <a:pPr>
            <a:lnSpc>
              <a:spcPct val="100000"/>
            </a:lnSpc>
          </a:pPr>
          <a:r>
            <a:rPr lang="en-CA" sz="1800" dirty="0">
              <a:solidFill>
                <a:schemeClr val="bg1"/>
              </a:solidFill>
            </a:rPr>
            <a:t>SQL Servers is more powerful than ever, with many new features added to SQL Server 2022</a:t>
          </a:r>
        </a:p>
      </dgm:t>
    </dgm:pt>
    <dgm:pt modelId="{1A3A753C-1714-463F-9097-25C4292BC665}" type="parTrans" cxnId="{8F753783-6755-4C53-816E-AF4F6EE98A3E}">
      <dgm:prSet/>
      <dgm:spPr/>
      <dgm:t>
        <a:bodyPr/>
        <a:lstStyle/>
        <a:p>
          <a:endParaRPr lang="en-CA" sz="1400">
            <a:solidFill>
              <a:schemeClr val="bg1"/>
            </a:solidFill>
          </a:endParaRPr>
        </a:p>
      </dgm:t>
    </dgm:pt>
    <dgm:pt modelId="{836E5DB6-2C8C-41ED-9404-CF48B1A9ECB0}" type="sibTrans" cxnId="{8F753783-6755-4C53-816E-AF4F6EE98A3E}">
      <dgm:prSet/>
      <dgm:spPr/>
      <dgm:t>
        <a:bodyPr/>
        <a:lstStyle/>
        <a:p>
          <a:endParaRPr lang="en-CA" sz="1400">
            <a:solidFill>
              <a:schemeClr val="bg1"/>
            </a:solidFill>
          </a:endParaRPr>
        </a:p>
      </dgm:t>
    </dgm:pt>
    <dgm:pt modelId="{B827CBE8-16AB-4DBD-AE1A-D319C71A8365}">
      <dgm:prSet phldrT="[Text]" custT="1"/>
      <dgm:spPr/>
      <dgm:t>
        <a:bodyPr/>
        <a:lstStyle/>
        <a:p>
          <a:pPr>
            <a:lnSpc>
              <a:spcPct val="100000"/>
            </a:lnSpc>
          </a:pPr>
          <a:r>
            <a:rPr lang="en-CA" sz="1800" dirty="0">
              <a:solidFill>
                <a:schemeClr val="bg1"/>
              </a:solidFill>
            </a:rPr>
            <a:t>This means larger surface area to secure</a:t>
          </a:r>
        </a:p>
      </dgm:t>
    </dgm:pt>
    <dgm:pt modelId="{16CD2CF8-25E2-4623-A85C-1CD59208321A}" type="parTrans" cxnId="{6C78B1A8-7450-4EF2-B204-55DE2A3DCE0E}">
      <dgm:prSet/>
      <dgm:spPr/>
      <dgm:t>
        <a:bodyPr/>
        <a:lstStyle/>
        <a:p>
          <a:endParaRPr lang="en-CA" sz="1400">
            <a:solidFill>
              <a:schemeClr val="bg1"/>
            </a:solidFill>
          </a:endParaRPr>
        </a:p>
      </dgm:t>
    </dgm:pt>
    <dgm:pt modelId="{EB3BB2A2-F4A5-4AA4-9FB8-2CA0B4AF64F1}" type="sibTrans" cxnId="{6C78B1A8-7450-4EF2-B204-55DE2A3DCE0E}">
      <dgm:prSet/>
      <dgm:spPr/>
      <dgm:t>
        <a:bodyPr/>
        <a:lstStyle/>
        <a:p>
          <a:endParaRPr lang="en-CA" sz="1400">
            <a:solidFill>
              <a:schemeClr val="bg1"/>
            </a:solidFill>
          </a:endParaRPr>
        </a:p>
      </dgm:t>
    </dgm:pt>
    <dgm:pt modelId="{CB9944D9-5381-41A3-9FB7-8E6AF906ED31}">
      <dgm:prSet phldrT="[Text]" custT="1"/>
      <dgm:spPr/>
      <dgm:t>
        <a:bodyPr/>
        <a:lstStyle/>
        <a:p>
          <a:pPr>
            <a:lnSpc>
              <a:spcPct val="100000"/>
            </a:lnSpc>
          </a:pPr>
          <a:r>
            <a:rPr lang="en-CA" sz="1800" dirty="0">
              <a:solidFill>
                <a:schemeClr val="bg1"/>
              </a:solidFill>
            </a:rPr>
            <a:t>Principle of Least Privilege (</a:t>
          </a:r>
          <a:r>
            <a:rPr lang="en-CA" sz="1800" dirty="0" err="1">
              <a:solidFill>
                <a:schemeClr val="bg1"/>
              </a:solidFill>
            </a:rPr>
            <a:t>PoLP</a:t>
          </a:r>
          <a:r>
            <a:rPr lang="en-CA" sz="1800" dirty="0">
              <a:solidFill>
                <a:schemeClr val="bg1"/>
              </a:solidFill>
            </a:rPr>
            <a:t>) has never been more important</a:t>
          </a:r>
        </a:p>
      </dgm:t>
    </dgm:pt>
    <dgm:pt modelId="{46850C06-A779-456E-BAA9-47188858C20D}" type="parTrans" cxnId="{D5B6EC4F-C470-43FF-A83D-217F23D37F86}">
      <dgm:prSet/>
      <dgm:spPr/>
      <dgm:t>
        <a:bodyPr/>
        <a:lstStyle/>
        <a:p>
          <a:endParaRPr lang="en-CA" sz="1400">
            <a:solidFill>
              <a:schemeClr val="bg1"/>
            </a:solidFill>
          </a:endParaRPr>
        </a:p>
      </dgm:t>
    </dgm:pt>
    <dgm:pt modelId="{6607DB1E-D9CD-4C4C-A11B-EF021AD49273}" type="sibTrans" cxnId="{D5B6EC4F-C470-43FF-A83D-217F23D37F86}">
      <dgm:prSet/>
      <dgm:spPr/>
      <dgm:t>
        <a:bodyPr/>
        <a:lstStyle/>
        <a:p>
          <a:endParaRPr lang="en-CA" sz="1400">
            <a:solidFill>
              <a:schemeClr val="bg1"/>
            </a:solidFill>
          </a:endParaRPr>
        </a:p>
      </dgm:t>
    </dgm:pt>
    <dgm:pt modelId="{7AD2FBDE-3DEF-429E-97B6-EA538325AF77}">
      <dgm:prSet phldrT="[Text]" custT="1"/>
      <dgm:spPr/>
      <dgm:t>
        <a:bodyPr/>
        <a:lstStyle/>
        <a:p>
          <a:pPr>
            <a:lnSpc>
              <a:spcPct val="100000"/>
            </a:lnSpc>
          </a:pPr>
          <a:r>
            <a:rPr lang="en-CA" sz="1600" dirty="0">
              <a:solidFill>
                <a:schemeClr val="bg1"/>
              </a:solidFill>
            </a:rPr>
            <a:t>There is a need to shift from course-grained to fine-grained permissions that provide options to implement </a:t>
          </a:r>
          <a:r>
            <a:rPr lang="en-CA" sz="1600" u="sng" dirty="0">
              <a:solidFill>
                <a:schemeClr val="bg1"/>
              </a:solidFill>
            </a:rPr>
            <a:t>segregation of roles</a:t>
          </a:r>
          <a:r>
            <a:rPr lang="en-CA" sz="1600" dirty="0">
              <a:solidFill>
                <a:schemeClr val="bg1"/>
              </a:solidFill>
            </a:rPr>
            <a:t> while minimizing overhead</a:t>
          </a:r>
        </a:p>
      </dgm:t>
    </dgm:pt>
    <dgm:pt modelId="{7E8243FA-16F2-4BA7-B8D7-5C32241B69A3}" type="parTrans" cxnId="{3391C1AF-3189-4562-A751-65A6FE91B36C}">
      <dgm:prSet/>
      <dgm:spPr/>
      <dgm:t>
        <a:bodyPr/>
        <a:lstStyle/>
        <a:p>
          <a:endParaRPr lang="en-CA" sz="1400">
            <a:solidFill>
              <a:schemeClr val="bg1"/>
            </a:solidFill>
          </a:endParaRPr>
        </a:p>
      </dgm:t>
    </dgm:pt>
    <dgm:pt modelId="{3D86479C-88F0-4333-B36C-00BEB8FB2281}" type="sibTrans" cxnId="{3391C1AF-3189-4562-A751-65A6FE91B36C}">
      <dgm:prSet/>
      <dgm:spPr/>
      <dgm:t>
        <a:bodyPr/>
        <a:lstStyle/>
        <a:p>
          <a:endParaRPr lang="en-CA" sz="1400">
            <a:solidFill>
              <a:schemeClr val="bg1"/>
            </a:solidFill>
          </a:endParaRPr>
        </a:p>
      </dgm:t>
    </dgm:pt>
    <dgm:pt modelId="{BCD937D5-7480-4274-9380-3DE6A7105C3F}" type="pres">
      <dgm:prSet presAssocID="{0A595723-8CAE-41F1-BC7C-BC428B0FB609}" presName="root" presStyleCnt="0">
        <dgm:presLayoutVars>
          <dgm:dir/>
          <dgm:resizeHandles val="exact"/>
        </dgm:presLayoutVars>
      </dgm:prSet>
      <dgm:spPr/>
    </dgm:pt>
    <dgm:pt modelId="{364D532D-3F8A-4187-9BBF-DCF888DF0BC3}" type="pres">
      <dgm:prSet presAssocID="{3BCD159C-DCC8-434F-9852-905487ADFBFE}" presName="compNode" presStyleCnt="0"/>
      <dgm:spPr/>
    </dgm:pt>
    <dgm:pt modelId="{9E5D3385-6EEA-43F5-92DD-DB3368C6B088}" type="pres">
      <dgm:prSet presAssocID="{3BCD159C-DCC8-434F-9852-905487ADFBFE}" presName="bgRect" presStyleLbl="bgShp" presStyleIdx="0" presStyleCnt="4" custScaleY="48253"/>
      <dgm:spPr>
        <a:solidFill>
          <a:srgbClr val="0070C0"/>
        </a:solidFill>
      </dgm:spPr>
    </dgm:pt>
    <dgm:pt modelId="{19333056-45DC-4A01-844B-8B5B79B2A9AB}" type="pres">
      <dgm:prSet presAssocID="{3BCD159C-DCC8-434F-9852-905487ADFBFE}" presName="iconRect" presStyleLbl="node1" presStyleIdx="0" presStyleCnt="4" custScaleX="55372" custScaleY="7346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uscular arm with solid fill"/>
        </a:ext>
      </dgm:extLst>
    </dgm:pt>
    <dgm:pt modelId="{7C62613D-DF01-469B-BF2D-B677887D7D29}" type="pres">
      <dgm:prSet presAssocID="{3BCD159C-DCC8-434F-9852-905487ADFBFE}" presName="spaceRect" presStyleCnt="0"/>
      <dgm:spPr/>
    </dgm:pt>
    <dgm:pt modelId="{0516F88C-53DD-4814-9D82-DD3036731F08}" type="pres">
      <dgm:prSet presAssocID="{3BCD159C-DCC8-434F-9852-905487ADFBFE}" presName="parTx" presStyleLbl="revTx" presStyleIdx="0" presStyleCnt="4">
        <dgm:presLayoutVars>
          <dgm:chMax val="0"/>
          <dgm:chPref val="0"/>
        </dgm:presLayoutVars>
      </dgm:prSet>
      <dgm:spPr/>
    </dgm:pt>
    <dgm:pt modelId="{CE8023AA-441D-4316-82A4-9F09C8A53B60}" type="pres">
      <dgm:prSet presAssocID="{836E5DB6-2C8C-41ED-9404-CF48B1A9ECB0}" presName="sibTrans" presStyleCnt="0"/>
      <dgm:spPr/>
    </dgm:pt>
    <dgm:pt modelId="{F04A1206-3065-4893-B86F-062888236F77}" type="pres">
      <dgm:prSet presAssocID="{B827CBE8-16AB-4DBD-AE1A-D319C71A8365}" presName="compNode" presStyleCnt="0"/>
      <dgm:spPr/>
    </dgm:pt>
    <dgm:pt modelId="{02D67C70-D383-425F-A93C-379AB3DAF4C7}" type="pres">
      <dgm:prSet presAssocID="{B827CBE8-16AB-4DBD-AE1A-D319C71A8365}" presName="bgRect" presStyleLbl="bgShp" presStyleIdx="1" presStyleCnt="4" custScaleY="65701" custLinFactNeighborX="22" custLinFactNeighborY="-1912"/>
      <dgm:spPr>
        <a:solidFill>
          <a:srgbClr val="0070C0"/>
        </a:solidFill>
      </dgm:spPr>
    </dgm:pt>
    <dgm:pt modelId="{6B935D5E-342D-4529-85F8-91E2C9E8DA89}" type="pres">
      <dgm:prSet presAssocID="{B827CBE8-16AB-4DBD-AE1A-D319C71A8365}" presName="iconRect" presStyleLbl="node1" presStyleIdx="1" presStyleCnt="4" custScaleX="63564" custScaleY="62756" custLinFactNeighborX="-6996" custLinFactNeighborY="1574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hield Tick with solid fill"/>
        </a:ext>
      </dgm:extLst>
    </dgm:pt>
    <dgm:pt modelId="{C4904545-B605-46E8-A587-AEB14371BBD6}" type="pres">
      <dgm:prSet presAssocID="{B827CBE8-16AB-4DBD-AE1A-D319C71A8365}" presName="spaceRect" presStyleCnt="0"/>
      <dgm:spPr/>
    </dgm:pt>
    <dgm:pt modelId="{16D3FB49-FCD4-4A51-A5EC-516C6B46B091}" type="pres">
      <dgm:prSet presAssocID="{B827CBE8-16AB-4DBD-AE1A-D319C71A8365}" presName="parTx" presStyleLbl="revTx" presStyleIdx="1" presStyleCnt="4">
        <dgm:presLayoutVars>
          <dgm:chMax val="0"/>
          <dgm:chPref val="0"/>
        </dgm:presLayoutVars>
      </dgm:prSet>
      <dgm:spPr/>
    </dgm:pt>
    <dgm:pt modelId="{F2B21AD7-6156-4708-A88C-4FE5B05B5E6D}" type="pres">
      <dgm:prSet presAssocID="{EB3BB2A2-F4A5-4AA4-9FB8-2CA0B4AF64F1}" presName="sibTrans" presStyleCnt="0"/>
      <dgm:spPr/>
    </dgm:pt>
    <dgm:pt modelId="{A18560CC-568B-4CAE-95EC-DB6F8100662E}" type="pres">
      <dgm:prSet presAssocID="{CB9944D9-5381-41A3-9FB7-8E6AF906ED31}" presName="compNode" presStyleCnt="0"/>
      <dgm:spPr/>
    </dgm:pt>
    <dgm:pt modelId="{45E11FA2-F86D-439C-BA00-660752172DD5}" type="pres">
      <dgm:prSet presAssocID="{CB9944D9-5381-41A3-9FB7-8E6AF906ED31}" presName="bgRect" presStyleLbl="bgShp" presStyleIdx="2" presStyleCnt="4" custScaleY="61470"/>
      <dgm:spPr>
        <a:solidFill>
          <a:srgbClr val="0070C0"/>
        </a:solidFill>
      </dgm:spPr>
    </dgm:pt>
    <dgm:pt modelId="{958125A8-AACF-4091-8514-2D26B4235DE6}" type="pres">
      <dgm:prSet presAssocID="{CB9944D9-5381-41A3-9FB7-8E6AF906ED31}" presName="iconRect" presStyleLbl="node1" presStyleIdx="2" presStyleCnt="4" custScaleX="70561" custScaleY="5904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No sign with solid fill"/>
        </a:ext>
      </dgm:extLst>
    </dgm:pt>
    <dgm:pt modelId="{C751D733-3D99-4310-98E2-0AD2FF12C658}" type="pres">
      <dgm:prSet presAssocID="{CB9944D9-5381-41A3-9FB7-8E6AF906ED31}" presName="spaceRect" presStyleCnt="0"/>
      <dgm:spPr/>
    </dgm:pt>
    <dgm:pt modelId="{4C941D0D-272B-4431-BED0-BBFE04208FD6}" type="pres">
      <dgm:prSet presAssocID="{CB9944D9-5381-41A3-9FB7-8E6AF906ED31}" presName="parTx" presStyleLbl="revTx" presStyleIdx="2" presStyleCnt="4">
        <dgm:presLayoutVars>
          <dgm:chMax val="0"/>
          <dgm:chPref val="0"/>
        </dgm:presLayoutVars>
      </dgm:prSet>
      <dgm:spPr/>
    </dgm:pt>
    <dgm:pt modelId="{1E646EC5-A401-4FD5-AD7E-EF1405E8A768}" type="pres">
      <dgm:prSet presAssocID="{6607DB1E-D9CD-4C4C-A11B-EF021AD49273}" presName="sibTrans" presStyleCnt="0"/>
      <dgm:spPr/>
    </dgm:pt>
    <dgm:pt modelId="{8F433FDC-05AD-459D-ACF6-144567EAE96E}" type="pres">
      <dgm:prSet presAssocID="{7AD2FBDE-3DEF-429E-97B6-EA538325AF77}" presName="compNode" presStyleCnt="0"/>
      <dgm:spPr/>
    </dgm:pt>
    <dgm:pt modelId="{9B56BA63-6C4D-4B46-BA37-91C4469AF71B}" type="pres">
      <dgm:prSet presAssocID="{7AD2FBDE-3DEF-429E-97B6-EA538325AF77}" presName="bgRect" presStyleLbl="bgShp" presStyleIdx="3" presStyleCnt="4" custScaleY="78002" custLinFactNeighborX="0" custLinFactNeighborY="20275"/>
      <dgm:spPr>
        <a:solidFill>
          <a:srgbClr val="0070C0"/>
        </a:solidFill>
      </dgm:spPr>
    </dgm:pt>
    <dgm:pt modelId="{B38D0D16-8A37-44CB-B267-91F06626A705}" type="pres">
      <dgm:prSet presAssocID="{7AD2FBDE-3DEF-429E-97B6-EA538325AF77}" presName="iconRect" presStyleLbl="node1" presStyleIdx="3" presStyleCnt="4" custScaleX="77557" custScaleY="90318" custLinFactNeighborX="-3498" custLinFactNeighborY="1049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lipboard Mixed with solid fill"/>
        </a:ext>
      </dgm:extLst>
    </dgm:pt>
    <dgm:pt modelId="{F3BD17F6-8B29-457A-BE7A-99A0F69EBC79}" type="pres">
      <dgm:prSet presAssocID="{7AD2FBDE-3DEF-429E-97B6-EA538325AF77}" presName="spaceRect" presStyleCnt="0"/>
      <dgm:spPr/>
    </dgm:pt>
    <dgm:pt modelId="{51C444C5-FB98-4A51-985F-B7009B5EEF77}" type="pres">
      <dgm:prSet presAssocID="{7AD2FBDE-3DEF-429E-97B6-EA538325AF77}" presName="parTx" presStyleLbl="revTx" presStyleIdx="3" presStyleCnt="4" custLinFactNeighborX="819" custLinFactNeighborY="28296">
        <dgm:presLayoutVars>
          <dgm:chMax val="0"/>
          <dgm:chPref val="0"/>
        </dgm:presLayoutVars>
      </dgm:prSet>
      <dgm:spPr/>
    </dgm:pt>
  </dgm:ptLst>
  <dgm:cxnLst>
    <dgm:cxn modelId="{E7BD5124-7F99-4859-A61D-0625EB8DE3AA}" type="presOf" srcId="{7AD2FBDE-3DEF-429E-97B6-EA538325AF77}" destId="{51C444C5-FB98-4A51-985F-B7009B5EEF77}" srcOrd="0" destOrd="0" presId="urn:microsoft.com/office/officeart/2018/2/layout/IconVerticalSolidList"/>
    <dgm:cxn modelId="{FC81AE25-19D2-449C-8000-327AA16CD070}" type="presOf" srcId="{B827CBE8-16AB-4DBD-AE1A-D319C71A8365}" destId="{16D3FB49-FCD4-4A51-A5EC-516C6B46B091}" srcOrd="0" destOrd="0" presId="urn:microsoft.com/office/officeart/2018/2/layout/IconVerticalSolidList"/>
    <dgm:cxn modelId="{FF1BC632-334E-4B70-83EB-417450FEE01A}" type="presOf" srcId="{3BCD159C-DCC8-434F-9852-905487ADFBFE}" destId="{0516F88C-53DD-4814-9D82-DD3036731F08}" srcOrd="0" destOrd="0" presId="urn:microsoft.com/office/officeart/2018/2/layout/IconVerticalSolidList"/>
    <dgm:cxn modelId="{ACA30742-2863-49D0-AAD5-41ACF1624DA5}" type="presOf" srcId="{0A595723-8CAE-41F1-BC7C-BC428B0FB609}" destId="{BCD937D5-7480-4274-9380-3DE6A7105C3F}" srcOrd="0" destOrd="0" presId="urn:microsoft.com/office/officeart/2018/2/layout/IconVerticalSolidList"/>
    <dgm:cxn modelId="{D5B6EC4F-C470-43FF-A83D-217F23D37F86}" srcId="{0A595723-8CAE-41F1-BC7C-BC428B0FB609}" destId="{CB9944D9-5381-41A3-9FB7-8E6AF906ED31}" srcOrd="2" destOrd="0" parTransId="{46850C06-A779-456E-BAA9-47188858C20D}" sibTransId="{6607DB1E-D9CD-4C4C-A11B-EF021AD49273}"/>
    <dgm:cxn modelId="{8F753783-6755-4C53-816E-AF4F6EE98A3E}" srcId="{0A595723-8CAE-41F1-BC7C-BC428B0FB609}" destId="{3BCD159C-DCC8-434F-9852-905487ADFBFE}" srcOrd="0" destOrd="0" parTransId="{1A3A753C-1714-463F-9097-25C4292BC665}" sibTransId="{836E5DB6-2C8C-41ED-9404-CF48B1A9ECB0}"/>
    <dgm:cxn modelId="{6C78B1A8-7450-4EF2-B204-55DE2A3DCE0E}" srcId="{0A595723-8CAE-41F1-BC7C-BC428B0FB609}" destId="{B827CBE8-16AB-4DBD-AE1A-D319C71A8365}" srcOrd="1" destOrd="0" parTransId="{16CD2CF8-25E2-4623-A85C-1CD59208321A}" sibTransId="{EB3BB2A2-F4A5-4AA4-9FB8-2CA0B4AF64F1}"/>
    <dgm:cxn modelId="{3391C1AF-3189-4562-A751-65A6FE91B36C}" srcId="{0A595723-8CAE-41F1-BC7C-BC428B0FB609}" destId="{7AD2FBDE-3DEF-429E-97B6-EA538325AF77}" srcOrd="3" destOrd="0" parTransId="{7E8243FA-16F2-4BA7-B8D7-5C32241B69A3}" sibTransId="{3D86479C-88F0-4333-B36C-00BEB8FB2281}"/>
    <dgm:cxn modelId="{FDBDD1B3-DAF8-4988-990E-0CBFDD05BCDA}" type="presOf" srcId="{CB9944D9-5381-41A3-9FB7-8E6AF906ED31}" destId="{4C941D0D-272B-4431-BED0-BBFE04208FD6}" srcOrd="0" destOrd="0" presId="urn:microsoft.com/office/officeart/2018/2/layout/IconVerticalSolidList"/>
    <dgm:cxn modelId="{E7930239-4BFD-466F-AEE6-BBB576EF4BB5}" type="presParOf" srcId="{BCD937D5-7480-4274-9380-3DE6A7105C3F}" destId="{364D532D-3F8A-4187-9BBF-DCF888DF0BC3}" srcOrd="0" destOrd="0" presId="urn:microsoft.com/office/officeart/2018/2/layout/IconVerticalSolidList"/>
    <dgm:cxn modelId="{1A078FC8-8AF5-4998-8F5D-ED6BFEBB97A4}" type="presParOf" srcId="{364D532D-3F8A-4187-9BBF-DCF888DF0BC3}" destId="{9E5D3385-6EEA-43F5-92DD-DB3368C6B088}" srcOrd="0" destOrd="0" presId="urn:microsoft.com/office/officeart/2018/2/layout/IconVerticalSolidList"/>
    <dgm:cxn modelId="{627A4566-0093-4C6D-AD86-B9BFFBA30875}" type="presParOf" srcId="{364D532D-3F8A-4187-9BBF-DCF888DF0BC3}" destId="{19333056-45DC-4A01-844B-8B5B79B2A9AB}" srcOrd="1" destOrd="0" presId="urn:microsoft.com/office/officeart/2018/2/layout/IconVerticalSolidList"/>
    <dgm:cxn modelId="{BF6CF6DD-08D4-4172-8FB8-F8F26D54FE66}" type="presParOf" srcId="{364D532D-3F8A-4187-9BBF-DCF888DF0BC3}" destId="{7C62613D-DF01-469B-BF2D-B677887D7D29}" srcOrd="2" destOrd="0" presId="urn:microsoft.com/office/officeart/2018/2/layout/IconVerticalSolidList"/>
    <dgm:cxn modelId="{58EE1CF9-AE66-472E-9ED2-88E1D6F4A870}" type="presParOf" srcId="{364D532D-3F8A-4187-9BBF-DCF888DF0BC3}" destId="{0516F88C-53DD-4814-9D82-DD3036731F08}" srcOrd="3" destOrd="0" presId="urn:microsoft.com/office/officeart/2018/2/layout/IconVerticalSolidList"/>
    <dgm:cxn modelId="{BF449643-25FE-4F96-BA52-25175EE130E9}" type="presParOf" srcId="{BCD937D5-7480-4274-9380-3DE6A7105C3F}" destId="{CE8023AA-441D-4316-82A4-9F09C8A53B60}" srcOrd="1" destOrd="0" presId="urn:microsoft.com/office/officeart/2018/2/layout/IconVerticalSolidList"/>
    <dgm:cxn modelId="{B0E848A2-6579-421C-8185-B144CBC9EEA7}" type="presParOf" srcId="{BCD937D5-7480-4274-9380-3DE6A7105C3F}" destId="{F04A1206-3065-4893-B86F-062888236F77}" srcOrd="2" destOrd="0" presId="urn:microsoft.com/office/officeart/2018/2/layout/IconVerticalSolidList"/>
    <dgm:cxn modelId="{BC7FEE86-DC19-441E-ACDD-FF90E12A0195}" type="presParOf" srcId="{F04A1206-3065-4893-B86F-062888236F77}" destId="{02D67C70-D383-425F-A93C-379AB3DAF4C7}" srcOrd="0" destOrd="0" presId="urn:microsoft.com/office/officeart/2018/2/layout/IconVerticalSolidList"/>
    <dgm:cxn modelId="{8EA3AB0A-D94D-4152-B50C-028A75589F2D}" type="presParOf" srcId="{F04A1206-3065-4893-B86F-062888236F77}" destId="{6B935D5E-342D-4529-85F8-91E2C9E8DA89}" srcOrd="1" destOrd="0" presId="urn:microsoft.com/office/officeart/2018/2/layout/IconVerticalSolidList"/>
    <dgm:cxn modelId="{70C232C1-96F7-4D65-9CF1-63D554A668BB}" type="presParOf" srcId="{F04A1206-3065-4893-B86F-062888236F77}" destId="{C4904545-B605-46E8-A587-AEB14371BBD6}" srcOrd="2" destOrd="0" presId="urn:microsoft.com/office/officeart/2018/2/layout/IconVerticalSolidList"/>
    <dgm:cxn modelId="{1D36575D-1083-41DA-8C54-7DAFC7D26EE3}" type="presParOf" srcId="{F04A1206-3065-4893-B86F-062888236F77}" destId="{16D3FB49-FCD4-4A51-A5EC-516C6B46B091}" srcOrd="3" destOrd="0" presId="urn:microsoft.com/office/officeart/2018/2/layout/IconVerticalSolidList"/>
    <dgm:cxn modelId="{2F254069-BBF6-4397-AC0F-B70B4E5FF12C}" type="presParOf" srcId="{BCD937D5-7480-4274-9380-3DE6A7105C3F}" destId="{F2B21AD7-6156-4708-A88C-4FE5B05B5E6D}" srcOrd="3" destOrd="0" presId="urn:microsoft.com/office/officeart/2018/2/layout/IconVerticalSolidList"/>
    <dgm:cxn modelId="{DC8F1478-E405-4828-843C-3402D2828014}" type="presParOf" srcId="{BCD937D5-7480-4274-9380-3DE6A7105C3F}" destId="{A18560CC-568B-4CAE-95EC-DB6F8100662E}" srcOrd="4" destOrd="0" presId="urn:microsoft.com/office/officeart/2018/2/layout/IconVerticalSolidList"/>
    <dgm:cxn modelId="{8CCE9E7F-1B0F-4E8B-9B8D-09BA29293466}" type="presParOf" srcId="{A18560CC-568B-4CAE-95EC-DB6F8100662E}" destId="{45E11FA2-F86D-439C-BA00-660752172DD5}" srcOrd="0" destOrd="0" presId="urn:microsoft.com/office/officeart/2018/2/layout/IconVerticalSolidList"/>
    <dgm:cxn modelId="{364CF185-40D6-4D7D-A73A-F9D7D1A9C2E9}" type="presParOf" srcId="{A18560CC-568B-4CAE-95EC-DB6F8100662E}" destId="{958125A8-AACF-4091-8514-2D26B4235DE6}" srcOrd="1" destOrd="0" presId="urn:microsoft.com/office/officeart/2018/2/layout/IconVerticalSolidList"/>
    <dgm:cxn modelId="{88E81974-AB45-4DD3-A499-2827C537286A}" type="presParOf" srcId="{A18560CC-568B-4CAE-95EC-DB6F8100662E}" destId="{C751D733-3D99-4310-98E2-0AD2FF12C658}" srcOrd="2" destOrd="0" presId="urn:microsoft.com/office/officeart/2018/2/layout/IconVerticalSolidList"/>
    <dgm:cxn modelId="{4B6D97C6-2529-4AE8-93B0-EDC1C20B66D9}" type="presParOf" srcId="{A18560CC-568B-4CAE-95EC-DB6F8100662E}" destId="{4C941D0D-272B-4431-BED0-BBFE04208FD6}" srcOrd="3" destOrd="0" presId="urn:microsoft.com/office/officeart/2018/2/layout/IconVerticalSolidList"/>
    <dgm:cxn modelId="{E67D797E-E173-483F-9CF8-5D6467C13A2B}" type="presParOf" srcId="{BCD937D5-7480-4274-9380-3DE6A7105C3F}" destId="{1E646EC5-A401-4FD5-AD7E-EF1405E8A768}" srcOrd="5" destOrd="0" presId="urn:microsoft.com/office/officeart/2018/2/layout/IconVerticalSolidList"/>
    <dgm:cxn modelId="{FC493C3E-D439-41F8-922A-7FC0226F6AF0}" type="presParOf" srcId="{BCD937D5-7480-4274-9380-3DE6A7105C3F}" destId="{8F433FDC-05AD-459D-ACF6-144567EAE96E}" srcOrd="6" destOrd="0" presId="urn:microsoft.com/office/officeart/2018/2/layout/IconVerticalSolidList"/>
    <dgm:cxn modelId="{436F6CEC-2FEE-4F61-A86A-DA50227A9EFD}" type="presParOf" srcId="{8F433FDC-05AD-459D-ACF6-144567EAE96E}" destId="{9B56BA63-6C4D-4B46-BA37-91C4469AF71B}" srcOrd="0" destOrd="0" presId="urn:microsoft.com/office/officeart/2018/2/layout/IconVerticalSolidList"/>
    <dgm:cxn modelId="{7F297BD0-F34D-4529-A04B-3C436109BFF2}" type="presParOf" srcId="{8F433FDC-05AD-459D-ACF6-144567EAE96E}" destId="{B38D0D16-8A37-44CB-B267-91F06626A705}" srcOrd="1" destOrd="0" presId="urn:microsoft.com/office/officeart/2018/2/layout/IconVerticalSolidList"/>
    <dgm:cxn modelId="{E1F45445-CEE9-4EE9-9045-B46AA1983CDD}" type="presParOf" srcId="{8F433FDC-05AD-459D-ACF6-144567EAE96E}" destId="{F3BD17F6-8B29-457A-BE7A-99A0F69EBC79}" srcOrd="2" destOrd="0" presId="urn:microsoft.com/office/officeart/2018/2/layout/IconVerticalSolidList"/>
    <dgm:cxn modelId="{A6665BC6-2445-4876-B4C0-2A385DCD1153}" type="presParOf" srcId="{8F433FDC-05AD-459D-ACF6-144567EAE96E}" destId="{51C444C5-FB98-4A51-985F-B7009B5EEF7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95ACD0-E886-4C01-8030-15CA5EF8DB8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07089114-9766-47A4-9DFD-25CF68076616}">
      <dgm:prSet phldrT="[Text]" custT="1"/>
      <dgm:spPr/>
      <dgm:t>
        <a:bodyPr/>
        <a:lstStyle/>
        <a:p>
          <a:r>
            <a:rPr lang="en-CA" sz="2400" dirty="0"/>
            <a:t>System Metadata</a:t>
          </a:r>
        </a:p>
      </dgm:t>
    </dgm:pt>
    <dgm:pt modelId="{4D05E6E7-45B9-42D7-93CD-20F595CF1488}" type="parTrans" cxnId="{6BA27DC2-22C0-44C7-A326-1BED6B9E8868}">
      <dgm:prSet/>
      <dgm:spPr/>
      <dgm:t>
        <a:bodyPr/>
        <a:lstStyle/>
        <a:p>
          <a:endParaRPr lang="en-CA"/>
        </a:p>
      </dgm:t>
    </dgm:pt>
    <dgm:pt modelId="{BB398F2F-7F85-489C-9118-C1DD327CD8F9}" type="sibTrans" cxnId="{6BA27DC2-22C0-44C7-A326-1BED6B9E8868}">
      <dgm:prSet/>
      <dgm:spPr/>
      <dgm:t>
        <a:bodyPr/>
        <a:lstStyle/>
        <a:p>
          <a:endParaRPr lang="en-CA"/>
        </a:p>
      </dgm:t>
    </dgm:pt>
    <dgm:pt modelId="{3121F1B2-2ECF-4FE0-B4AD-F8474D370C2C}">
      <dgm:prSet phldrT="[Text]" custT="1"/>
      <dgm:spPr/>
      <dgm:t>
        <a:bodyPr/>
        <a:lstStyle/>
        <a:p>
          <a:r>
            <a:rPr lang="en-CA" sz="2400" dirty="0"/>
            <a:t>Security-related Objects</a:t>
          </a:r>
        </a:p>
      </dgm:t>
    </dgm:pt>
    <dgm:pt modelId="{140D65B1-0F14-4BF8-AA07-9231A57411DF}" type="parTrans" cxnId="{80B2CD1C-9D77-4865-A37F-20BE16F332DD}">
      <dgm:prSet/>
      <dgm:spPr/>
      <dgm:t>
        <a:bodyPr/>
        <a:lstStyle/>
        <a:p>
          <a:endParaRPr lang="en-CA"/>
        </a:p>
      </dgm:t>
    </dgm:pt>
    <dgm:pt modelId="{D0C42657-383E-47AF-9E9C-8997C1400B15}" type="sibTrans" cxnId="{80B2CD1C-9D77-4865-A37F-20BE16F332DD}">
      <dgm:prSet/>
      <dgm:spPr/>
      <dgm:t>
        <a:bodyPr/>
        <a:lstStyle/>
        <a:p>
          <a:endParaRPr lang="en-CA"/>
        </a:p>
      </dgm:t>
    </dgm:pt>
    <dgm:pt modelId="{F610148C-AAF2-4FEF-A611-358819D6EA47}">
      <dgm:prSet custT="1"/>
      <dgm:spPr/>
      <dgm:t>
        <a:bodyPr/>
        <a:lstStyle/>
        <a:p>
          <a:r>
            <a:rPr lang="en-CA" sz="2000" dirty="0">
              <a:solidFill>
                <a:srgbClr val="0070C0"/>
              </a:solidFill>
            </a:rPr>
            <a:t>10 new permissions</a:t>
          </a:r>
        </a:p>
      </dgm:t>
    </dgm:pt>
    <dgm:pt modelId="{2E2F3B9E-0866-4189-B4B1-4163D747DEA8}" type="parTrans" cxnId="{70B9056D-08CF-40A8-93CB-383E7E952B1A}">
      <dgm:prSet/>
      <dgm:spPr/>
      <dgm:t>
        <a:bodyPr/>
        <a:lstStyle/>
        <a:p>
          <a:endParaRPr lang="en-CA"/>
        </a:p>
      </dgm:t>
    </dgm:pt>
    <dgm:pt modelId="{B0682B35-0BD4-4BCB-B712-DDC09B221274}" type="sibTrans" cxnId="{70B9056D-08CF-40A8-93CB-383E7E952B1A}">
      <dgm:prSet/>
      <dgm:spPr/>
      <dgm:t>
        <a:bodyPr/>
        <a:lstStyle/>
        <a:p>
          <a:endParaRPr lang="en-CA"/>
        </a:p>
      </dgm:t>
    </dgm:pt>
    <dgm:pt modelId="{B81D4AA1-37AA-4A1D-92EE-6249B2313268}">
      <dgm:prSet custT="1"/>
      <dgm:spPr/>
      <dgm:t>
        <a:bodyPr/>
        <a:lstStyle/>
        <a:p>
          <a:r>
            <a:rPr lang="en-CA" sz="2000" dirty="0">
              <a:solidFill>
                <a:srgbClr val="0070C0"/>
              </a:solidFill>
            </a:rPr>
            <a:t>4 new permissions</a:t>
          </a:r>
        </a:p>
      </dgm:t>
    </dgm:pt>
    <dgm:pt modelId="{E452710A-D01E-425A-817F-070BF0C75388}" type="parTrans" cxnId="{4193B26F-E01D-4AE3-A6F3-3789756C6D06}">
      <dgm:prSet/>
      <dgm:spPr/>
      <dgm:t>
        <a:bodyPr/>
        <a:lstStyle/>
        <a:p>
          <a:endParaRPr lang="en-CA"/>
        </a:p>
      </dgm:t>
    </dgm:pt>
    <dgm:pt modelId="{774E19CD-3B91-46A1-9B34-8A3A85E5D5B6}" type="sibTrans" cxnId="{4193B26F-E01D-4AE3-A6F3-3789756C6D06}">
      <dgm:prSet/>
      <dgm:spPr/>
      <dgm:t>
        <a:bodyPr/>
        <a:lstStyle/>
        <a:p>
          <a:endParaRPr lang="en-CA"/>
        </a:p>
      </dgm:t>
    </dgm:pt>
    <dgm:pt modelId="{F7AD4C56-1CA2-44F7-AF60-FA7FBAD9D776}">
      <dgm:prSet custT="1"/>
      <dgm:spPr/>
      <dgm:t>
        <a:bodyPr/>
        <a:lstStyle/>
        <a:p>
          <a:r>
            <a:rPr lang="en-CA" sz="2000" dirty="0">
              <a:solidFill>
                <a:srgbClr val="0070C0"/>
              </a:solidFill>
            </a:rPr>
            <a:t>5 server-level and 5 database-level</a:t>
          </a:r>
        </a:p>
      </dgm:t>
    </dgm:pt>
    <dgm:pt modelId="{8BA53FA1-5898-4686-8DEC-A2AD54A10313}" type="parTrans" cxnId="{8D30E190-4255-44DA-B4AB-E11C7FFE5271}">
      <dgm:prSet/>
      <dgm:spPr/>
      <dgm:t>
        <a:bodyPr/>
        <a:lstStyle/>
        <a:p>
          <a:endParaRPr lang="en-CA"/>
        </a:p>
      </dgm:t>
    </dgm:pt>
    <dgm:pt modelId="{23040932-5566-4AB0-B267-9911DA44A224}" type="sibTrans" cxnId="{8D30E190-4255-44DA-B4AB-E11C7FFE5271}">
      <dgm:prSet/>
      <dgm:spPr/>
      <dgm:t>
        <a:bodyPr/>
        <a:lstStyle/>
        <a:p>
          <a:endParaRPr lang="en-CA"/>
        </a:p>
      </dgm:t>
    </dgm:pt>
    <dgm:pt modelId="{621E44D6-4BBE-4BC9-A113-48E251218106}">
      <dgm:prSet custT="1"/>
      <dgm:spPr/>
      <dgm:t>
        <a:bodyPr/>
        <a:lstStyle/>
        <a:p>
          <a:r>
            <a:rPr lang="en-CA" sz="2000" dirty="0">
              <a:solidFill>
                <a:srgbClr val="0070C0"/>
              </a:solidFill>
            </a:rPr>
            <a:t>3 server-level and 1 database-level</a:t>
          </a:r>
        </a:p>
      </dgm:t>
    </dgm:pt>
    <dgm:pt modelId="{0E9B6C06-AAF0-4A80-ADC4-A53C9C4643DF}" type="parTrans" cxnId="{89C96560-C0AF-4BC3-8366-7CA9371DCD6B}">
      <dgm:prSet/>
      <dgm:spPr/>
      <dgm:t>
        <a:bodyPr/>
        <a:lstStyle/>
        <a:p>
          <a:endParaRPr lang="en-CA"/>
        </a:p>
      </dgm:t>
    </dgm:pt>
    <dgm:pt modelId="{35994978-156C-4294-B6D8-298BDE372275}" type="sibTrans" cxnId="{89C96560-C0AF-4BC3-8366-7CA9371DCD6B}">
      <dgm:prSet/>
      <dgm:spPr/>
      <dgm:t>
        <a:bodyPr/>
        <a:lstStyle/>
        <a:p>
          <a:endParaRPr lang="en-CA"/>
        </a:p>
      </dgm:t>
    </dgm:pt>
    <dgm:pt modelId="{02E8DE56-2914-4F75-984B-15E44A018822}">
      <dgm:prSet phldrT="[Text]" custT="1"/>
      <dgm:spPr/>
      <dgm:t>
        <a:bodyPr/>
        <a:lstStyle/>
        <a:p>
          <a:r>
            <a:rPr lang="en-CA" sz="2400" dirty="0"/>
            <a:t>Extended Events</a:t>
          </a:r>
        </a:p>
      </dgm:t>
    </dgm:pt>
    <dgm:pt modelId="{9BE8123E-0469-4621-9FB0-E53D197A90CC}" type="sibTrans" cxnId="{74A1D6DA-DE2C-4686-B9F3-4C896C8EC451}">
      <dgm:prSet/>
      <dgm:spPr/>
      <dgm:t>
        <a:bodyPr/>
        <a:lstStyle/>
        <a:p>
          <a:endParaRPr lang="en-CA"/>
        </a:p>
      </dgm:t>
    </dgm:pt>
    <dgm:pt modelId="{F4B70798-E421-49CF-91C1-5B4C7FC5B00D}" type="parTrans" cxnId="{74A1D6DA-DE2C-4686-B9F3-4C896C8EC451}">
      <dgm:prSet/>
      <dgm:spPr/>
      <dgm:t>
        <a:bodyPr/>
        <a:lstStyle/>
        <a:p>
          <a:endParaRPr lang="en-CA"/>
        </a:p>
      </dgm:t>
    </dgm:pt>
    <dgm:pt modelId="{6833D47B-4680-47B8-BF1A-6D7F4E6C4CBB}">
      <dgm:prSet custT="1"/>
      <dgm:spPr/>
      <dgm:t>
        <a:bodyPr/>
        <a:lstStyle/>
        <a:p>
          <a:r>
            <a:rPr lang="en-CA" sz="2000" dirty="0">
              <a:solidFill>
                <a:srgbClr val="0070C0"/>
              </a:solidFill>
            </a:rPr>
            <a:t>18 new permissions</a:t>
          </a:r>
        </a:p>
      </dgm:t>
    </dgm:pt>
    <dgm:pt modelId="{6E7F7285-FB8B-4626-BF8C-99D85955F9E5}" type="sibTrans" cxnId="{B5B1049B-7649-433C-A33F-F1A49EBB76DE}">
      <dgm:prSet/>
      <dgm:spPr/>
      <dgm:t>
        <a:bodyPr/>
        <a:lstStyle/>
        <a:p>
          <a:endParaRPr lang="en-CA"/>
        </a:p>
      </dgm:t>
    </dgm:pt>
    <dgm:pt modelId="{0EFEBBD3-2134-46FD-A76A-81AC7156AC6A}" type="parTrans" cxnId="{B5B1049B-7649-433C-A33F-F1A49EBB76DE}">
      <dgm:prSet/>
      <dgm:spPr/>
      <dgm:t>
        <a:bodyPr/>
        <a:lstStyle/>
        <a:p>
          <a:endParaRPr lang="en-CA"/>
        </a:p>
      </dgm:t>
    </dgm:pt>
    <dgm:pt modelId="{6071094F-FE9C-4639-A623-EE1E84A899B4}">
      <dgm:prSet custT="1"/>
      <dgm:spPr/>
      <dgm:t>
        <a:bodyPr/>
        <a:lstStyle/>
        <a:p>
          <a:r>
            <a:rPr lang="en-CA" sz="2000" dirty="0">
              <a:solidFill>
                <a:srgbClr val="0070C0"/>
              </a:solidFill>
            </a:rPr>
            <a:t>9 server-level and 9 database-level</a:t>
          </a:r>
        </a:p>
      </dgm:t>
    </dgm:pt>
    <dgm:pt modelId="{95CDBA42-F76F-4CA4-8676-688E294EAE39}" type="sibTrans" cxnId="{1FA8AF94-378C-41AE-9345-F47018F15B8B}">
      <dgm:prSet/>
      <dgm:spPr/>
      <dgm:t>
        <a:bodyPr/>
        <a:lstStyle/>
        <a:p>
          <a:endParaRPr lang="en-CA"/>
        </a:p>
      </dgm:t>
    </dgm:pt>
    <dgm:pt modelId="{B2BAC781-FC9D-4494-919D-401C4488B498}" type="parTrans" cxnId="{1FA8AF94-378C-41AE-9345-F47018F15B8B}">
      <dgm:prSet/>
      <dgm:spPr/>
      <dgm:t>
        <a:bodyPr/>
        <a:lstStyle/>
        <a:p>
          <a:endParaRPr lang="en-CA"/>
        </a:p>
      </dgm:t>
    </dgm:pt>
    <dgm:pt modelId="{059FD460-A2EF-490F-8A7A-7F1C7778EEFD}" type="pres">
      <dgm:prSet presAssocID="{9995ACD0-E886-4C01-8030-15CA5EF8DB8D}" presName="linear" presStyleCnt="0">
        <dgm:presLayoutVars>
          <dgm:dir/>
          <dgm:animLvl val="lvl"/>
          <dgm:resizeHandles val="exact"/>
        </dgm:presLayoutVars>
      </dgm:prSet>
      <dgm:spPr/>
    </dgm:pt>
    <dgm:pt modelId="{AA768F14-E8CA-4293-8E7D-7FA379F93F1E}" type="pres">
      <dgm:prSet presAssocID="{07089114-9766-47A4-9DFD-25CF68076616}" presName="parentLin" presStyleCnt="0"/>
      <dgm:spPr/>
    </dgm:pt>
    <dgm:pt modelId="{BA985932-FFC0-4A5D-974D-AC96C3604AF3}" type="pres">
      <dgm:prSet presAssocID="{07089114-9766-47A4-9DFD-25CF68076616}" presName="parentLeftMargin" presStyleLbl="node1" presStyleIdx="0" presStyleCnt="3"/>
      <dgm:spPr/>
    </dgm:pt>
    <dgm:pt modelId="{0910027B-B94A-4506-824A-5786F91A7CE9}" type="pres">
      <dgm:prSet presAssocID="{07089114-9766-47A4-9DFD-25CF68076616}" presName="parentText" presStyleLbl="node1" presStyleIdx="0" presStyleCnt="3">
        <dgm:presLayoutVars>
          <dgm:chMax val="0"/>
          <dgm:bulletEnabled val="1"/>
        </dgm:presLayoutVars>
      </dgm:prSet>
      <dgm:spPr/>
    </dgm:pt>
    <dgm:pt modelId="{1D516AA8-249F-4164-95A1-72F03A36037E}" type="pres">
      <dgm:prSet presAssocID="{07089114-9766-47A4-9DFD-25CF68076616}" presName="negativeSpace" presStyleCnt="0"/>
      <dgm:spPr/>
    </dgm:pt>
    <dgm:pt modelId="{039F995F-9090-4229-B7AC-654124F829AF}" type="pres">
      <dgm:prSet presAssocID="{07089114-9766-47A4-9DFD-25CF68076616}" presName="childText" presStyleLbl="conFgAcc1" presStyleIdx="0" presStyleCnt="3">
        <dgm:presLayoutVars>
          <dgm:bulletEnabled val="1"/>
        </dgm:presLayoutVars>
      </dgm:prSet>
      <dgm:spPr/>
    </dgm:pt>
    <dgm:pt modelId="{ED2DA9BA-DCFF-414A-8B2A-631B86BD08C8}" type="pres">
      <dgm:prSet presAssocID="{BB398F2F-7F85-489C-9118-C1DD327CD8F9}" presName="spaceBetweenRectangles" presStyleCnt="0"/>
      <dgm:spPr/>
    </dgm:pt>
    <dgm:pt modelId="{5A04F926-5CE8-471B-B5D5-2407508BC972}" type="pres">
      <dgm:prSet presAssocID="{02E8DE56-2914-4F75-984B-15E44A018822}" presName="parentLin" presStyleCnt="0"/>
      <dgm:spPr/>
    </dgm:pt>
    <dgm:pt modelId="{04CD0E75-CD00-4FDC-9A5E-3CEDFB2A12DC}" type="pres">
      <dgm:prSet presAssocID="{02E8DE56-2914-4F75-984B-15E44A018822}" presName="parentLeftMargin" presStyleLbl="node1" presStyleIdx="0" presStyleCnt="3"/>
      <dgm:spPr/>
    </dgm:pt>
    <dgm:pt modelId="{4088A873-9D5F-4D0F-A375-B2D7B861F682}" type="pres">
      <dgm:prSet presAssocID="{02E8DE56-2914-4F75-984B-15E44A018822}" presName="parentText" presStyleLbl="node1" presStyleIdx="1" presStyleCnt="3">
        <dgm:presLayoutVars>
          <dgm:chMax val="0"/>
          <dgm:bulletEnabled val="1"/>
        </dgm:presLayoutVars>
      </dgm:prSet>
      <dgm:spPr/>
    </dgm:pt>
    <dgm:pt modelId="{23AFC04C-D91B-44F2-AF17-7C158C7FCDBC}" type="pres">
      <dgm:prSet presAssocID="{02E8DE56-2914-4F75-984B-15E44A018822}" presName="negativeSpace" presStyleCnt="0"/>
      <dgm:spPr/>
    </dgm:pt>
    <dgm:pt modelId="{105BF208-3865-44FC-897D-C6D5C0D35AC9}" type="pres">
      <dgm:prSet presAssocID="{02E8DE56-2914-4F75-984B-15E44A018822}" presName="childText" presStyleLbl="conFgAcc1" presStyleIdx="1" presStyleCnt="3">
        <dgm:presLayoutVars>
          <dgm:bulletEnabled val="1"/>
        </dgm:presLayoutVars>
      </dgm:prSet>
      <dgm:spPr/>
    </dgm:pt>
    <dgm:pt modelId="{ACCE7CF3-943B-4E34-A996-33606F796ED6}" type="pres">
      <dgm:prSet presAssocID="{9BE8123E-0469-4621-9FB0-E53D197A90CC}" presName="spaceBetweenRectangles" presStyleCnt="0"/>
      <dgm:spPr/>
    </dgm:pt>
    <dgm:pt modelId="{3A7A4D95-76B3-4B81-AE1E-0EB1DD0BB76D}" type="pres">
      <dgm:prSet presAssocID="{3121F1B2-2ECF-4FE0-B4AD-F8474D370C2C}" presName="parentLin" presStyleCnt="0"/>
      <dgm:spPr/>
    </dgm:pt>
    <dgm:pt modelId="{B5B4438D-9D4F-45F7-A0CD-A3252A69B5C6}" type="pres">
      <dgm:prSet presAssocID="{3121F1B2-2ECF-4FE0-B4AD-F8474D370C2C}" presName="parentLeftMargin" presStyleLbl="node1" presStyleIdx="1" presStyleCnt="3"/>
      <dgm:spPr/>
    </dgm:pt>
    <dgm:pt modelId="{B1A3B857-6257-4164-BF34-0355EC1EE6F5}" type="pres">
      <dgm:prSet presAssocID="{3121F1B2-2ECF-4FE0-B4AD-F8474D370C2C}" presName="parentText" presStyleLbl="node1" presStyleIdx="2" presStyleCnt="3">
        <dgm:presLayoutVars>
          <dgm:chMax val="0"/>
          <dgm:bulletEnabled val="1"/>
        </dgm:presLayoutVars>
      </dgm:prSet>
      <dgm:spPr/>
    </dgm:pt>
    <dgm:pt modelId="{DC546751-2BC8-464A-BB08-855D0099F1FD}" type="pres">
      <dgm:prSet presAssocID="{3121F1B2-2ECF-4FE0-B4AD-F8474D370C2C}" presName="negativeSpace" presStyleCnt="0"/>
      <dgm:spPr/>
    </dgm:pt>
    <dgm:pt modelId="{3D9DDCAE-865E-491C-BECF-424E465DC5BE}" type="pres">
      <dgm:prSet presAssocID="{3121F1B2-2ECF-4FE0-B4AD-F8474D370C2C}" presName="childText" presStyleLbl="conFgAcc1" presStyleIdx="2" presStyleCnt="3">
        <dgm:presLayoutVars>
          <dgm:bulletEnabled val="1"/>
        </dgm:presLayoutVars>
      </dgm:prSet>
      <dgm:spPr/>
    </dgm:pt>
  </dgm:ptLst>
  <dgm:cxnLst>
    <dgm:cxn modelId="{35CA7005-9AAE-49B9-877C-C3BDF4A55F9C}" type="presOf" srcId="{F7AD4C56-1CA2-44F7-AF60-FA7FBAD9D776}" destId="{039F995F-9090-4229-B7AC-654124F829AF}" srcOrd="0" destOrd="1" presId="urn:microsoft.com/office/officeart/2005/8/layout/list1"/>
    <dgm:cxn modelId="{72118808-8D57-4FF3-825B-CEF96012EE88}" type="presOf" srcId="{07089114-9766-47A4-9DFD-25CF68076616}" destId="{BA985932-FFC0-4A5D-974D-AC96C3604AF3}" srcOrd="0" destOrd="0" presId="urn:microsoft.com/office/officeart/2005/8/layout/list1"/>
    <dgm:cxn modelId="{80B2CD1C-9D77-4865-A37F-20BE16F332DD}" srcId="{9995ACD0-E886-4C01-8030-15CA5EF8DB8D}" destId="{3121F1B2-2ECF-4FE0-B4AD-F8474D370C2C}" srcOrd="2" destOrd="0" parTransId="{140D65B1-0F14-4BF8-AA07-9231A57411DF}" sibTransId="{D0C42657-383E-47AF-9E9C-8997C1400B15}"/>
    <dgm:cxn modelId="{DEF85121-DC19-42EC-B58F-8B4356040AE5}" type="presOf" srcId="{9995ACD0-E886-4C01-8030-15CA5EF8DB8D}" destId="{059FD460-A2EF-490F-8A7A-7F1C7778EEFD}" srcOrd="0" destOrd="0" presId="urn:microsoft.com/office/officeart/2005/8/layout/list1"/>
    <dgm:cxn modelId="{18835B2C-B7ED-4813-8408-EC9D66E99B0B}" type="presOf" srcId="{3121F1B2-2ECF-4FE0-B4AD-F8474D370C2C}" destId="{B5B4438D-9D4F-45F7-A0CD-A3252A69B5C6}" srcOrd="0" destOrd="0" presId="urn:microsoft.com/office/officeart/2005/8/layout/list1"/>
    <dgm:cxn modelId="{89C96560-C0AF-4BC3-8366-7CA9371DCD6B}" srcId="{3121F1B2-2ECF-4FE0-B4AD-F8474D370C2C}" destId="{621E44D6-4BBE-4BC9-A113-48E251218106}" srcOrd="1" destOrd="0" parTransId="{0E9B6C06-AAF0-4A80-ADC4-A53C9C4643DF}" sibTransId="{35994978-156C-4294-B6D8-298BDE372275}"/>
    <dgm:cxn modelId="{BB6F6F6C-3990-4537-8C07-3A3B95CAD89D}" type="presOf" srcId="{02E8DE56-2914-4F75-984B-15E44A018822}" destId="{04CD0E75-CD00-4FDC-9A5E-3CEDFB2A12DC}" srcOrd="0" destOrd="0" presId="urn:microsoft.com/office/officeart/2005/8/layout/list1"/>
    <dgm:cxn modelId="{70B9056D-08CF-40A8-93CB-383E7E952B1A}" srcId="{07089114-9766-47A4-9DFD-25CF68076616}" destId="{F610148C-AAF2-4FEF-A611-358819D6EA47}" srcOrd="0" destOrd="0" parTransId="{2E2F3B9E-0866-4189-B4B1-4163D747DEA8}" sibTransId="{B0682B35-0BD4-4BCB-B712-DDC09B221274}"/>
    <dgm:cxn modelId="{4193B26F-E01D-4AE3-A6F3-3789756C6D06}" srcId="{3121F1B2-2ECF-4FE0-B4AD-F8474D370C2C}" destId="{B81D4AA1-37AA-4A1D-92EE-6249B2313268}" srcOrd="0" destOrd="0" parTransId="{E452710A-D01E-425A-817F-070BF0C75388}" sibTransId="{774E19CD-3B91-46A1-9B34-8A3A85E5D5B6}"/>
    <dgm:cxn modelId="{EE3B3E59-1FCD-4D11-84D0-F67C2530AC58}" type="presOf" srcId="{6833D47B-4680-47B8-BF1A-6D7F4E6C4CBB}" destId="{105BF208-3865-44FC-897D-C6D5C0D35AC9}" srcOrd="0" destOrd="0" presId="urn:microsoft.com/office/officeart/2005/8/layout/list1"/>
    <dgm:cxn modelId="{8E9B5B86-BD33-4BD5-9E4C-3DBE6D3FC519}" type="presOf" srcId="{07089114-9766-47A4-9DFD-25CF68076616}" destId="{0910027B-B94A-4506-824A-5786F91A7CE9}" srcOrd="1" destOrd="0" presId="urn:microsoft.com/office/officeart/2005/8/layout/list1"/>
    <dgm:cxn modelId="{272DFF87-4893-4D72-97EB-16ECE35DDCD5}" type="presOf" srcId="{6071094F-FE9C-4639-A623-EE1E84A899B4}" destId="{105BF208-3865-44FC-897D-C6D5C0D35AC9}" srcOrd="0" destOrd="1" presId="urn:microsoft.com/office/officeart/2005/8/layout/list1"/>
    <dgm:cxn modelId="{8D30E190-4255-44DA-B4AB-E11C7FFE5271}" srcId="{07089114-9766-47A4-9DFD-25CF68076616}" destId="{F7AD4C56-1CA2-44F7-AF60-FA7FBAD9D776}" srcOrd="1" destOrd="0" parTransId="{8BA53FA1-5898-4686-8DEC-A2AD54A10313}" sibTransId="{23040932-5566-4AB0-B267-9911DA44A224}"/>
    <dgm:cxn modelId="{1FA8AF94-378C-41AE-9345-F47018F15B8B}" srcId="{02E8DE56-2914-4F75-984B-15E44A018822}" destId="{6071094F-FE9C-4639-A623-EE1E84A899B4}" srcOrd="1" destOrd="0" parTransId="{B2BAC781-FC9D-4494-919D-401C4488B498}" sibTransId="{95CDBA42-F76F-4CA4-8676-688E294EAE39}"/>
    <dgm:cxn modelId="{B5B1049B-7649-433C-A33F-F1A49EBB76DE}" srcId="{02E8DE56-2914-4F75-984B-15E44A018822}" destId="{6833D47B-4680-47B8-BF1A-6D7F4E6C4CBB}" srcOrd="0" destOrd="0" parTransId="{0EFEBBD3-2134-46FD-A76A-81AC7156AC6A}" sibTransId="{6E7F7285-FB8B-4626-BF8C-99D85955F9E5}"/>
    <dgm:cxn modelId="{6BA27DC2-22C0-44C7-A326-1BED6B9E8868}" srcId="{9995ACD0-E886-4C01-8030-15CA5EF8DB8D}" destId="{07089114-9766-47A4-9DFD-25CF68076616}" srcOrd="0" destOrd="0" parTransId="{4D05E6E7-45B9-42D7-93CD-20F595CF1488}" sibTransId="{BB398F2F-7F85-489C-9118-C1DD327CD8F9}"/>
    <dgm:cxn modelId="{7AEBA6C9-9A91-4EA9-ABE7-2329ACCDB08A}" type="presOf" srcId="{621E44D6-4BBE-4BC9-A113-48E251218106}" destId="{3D9DDCAE-865E-491C-BECF-424E465DC5BE}" srcOrd="0" destOrd="1" presId="urn:microsoft.com/office/officeart/2005/8/layout/list1"/>
    <dgm:cxn modelId="{74A1D6DA-DE2C-4686-B9F3-4C896C8EC451}" srcId="{9995ACD0-E886-4C01-8030-15CA5EF8DB8D}" destId="{02E8DE56-2914-4F75-984B-15E44A018822}" srcOrd="1" destOrd="0" parTransId="{F4B70798-E421-49CF-91C1-5B4C7FC5B00D}" sibTransId="{9BE8123E-0469-4621-9FB0-E53D197A90CC}"/>
    <dgm:cxn modelId="{3860B3DD-7924-4C5A-B308-94CD0602B3AB}" type="presOf" srcId="{F610148C-AAF2-4FEF-A611-358819D6EA47}" destId="{039F995F-9090-4229-B7AC-654124F829AF}" srcOrd="0" destOrd="0" presId="urn:microsoft.com/office/officeart/2005/8/layout/list1"/>
    <dgm:cxn modelId="{FC25D2E1-623B-4287-89DA-85B37FFF30D6}" type="presOf" srcId="{3121F1B2-2ECF-4FE0-B4AD-F8474D370C2C}" destId="{B1A3B857-6257-4164-BF34-0355EC1EE6F5}" srcOrd="1" destOrd="0" presId="urn:microsoft.com/office/officeart/2005/8/layout/list1"/>
    <dgm:cxn modelId="{A12963E6-30AF-4DEE-B894-45CC8D71B8EB}" type="presOf" srcId="{B81D4AA1-37AA-4A1D-92EE-6249B2313268}" destId="{3D9DDCAE-865E-491C-BECF-424E465DC5BE}" srcOrd="0" destOrd="0" presId="urn:microsoft.com/office/officeart/2005/8/layout/list1"/>
    <dgm:cxn modelId="{EA40A9F4-1495-47E5-A7BD-AF66CC6AA564}" type="presOf" srcId="{02E8DE56-2914-4F75-984B-15E44A018822}" destId="{4088A873-9D5F-4D0F-A375-B2D7B861F682}" srcOrd="1" destOrd="0" presId="urn:microsoft.com/office/officeart/2005/8/layout/list1"/>
    <dgm:cxn modelId="{8010883C-D372-4C3B-8DAE-B26B9F411D0A}" type="presParOf" srcId="{059FD460-A2EF-490F-8A7A-7F1C7778EEFD}" destId="{AA768F14-E8CA-4293-8E7D-7FA379F93F1E}" srcOrd="0" destOrd="0" presId="urn:microsoft.com/office/officeart/2005/8/layout/list1"/>
    <dgm:cxn modelId="{DC52D8AE-73CC-451C-B1F0-25C061829E4D}" type="presParOf" srcId="{AA768F14-E8CA-4293-8E7D-7FA379F93F1E}" destId="{BA985932-FFC0-4A5D-974D-AC96C3604AF3}" srcOrd="0" destOrd="0" presId="urn:microsoft.com/office/officeart/2005/8/layout/list1"/>
    <dgm:cxn modelId="{A217D36E-2BD1-423D-B961-DCCB62F4E530}" type="presParOf" srcId="{AA768F14-E8CA-4293-8E7D-7FA379F93F1E}" destId="{0910027B-B94A-4506-824A-5786F91A7CE9}" srcOrd="1" destOrd="0" presId="urn:microsoft.com/office/officeart/2005/8/layout/list1"/>
    <dgm:cxn modelId="{FD4FDCFE-7E56-4CA0-AC56-06F87CE15E9D}" type="presParOf" srcId="{059FD460-A2EF-490F-8A7A-7F1C7778EEFD}" destId="{1D516AA8-249F-4164-95A1-72F03A36037E}" srcOrd="1" destOrd="0" presId="urn:microsoft.com/office/officeart/2005/8/layout/list1"/>
    <dgm:cxn modelId="{2EE210FA-4F4B-4462-9B30-D8AED997BD8A}" type="presParOf" srcId="{059FD460-A2EF-490F-8A7A-7F1C7778EEFD}" destId="{039F995F-9090-4229-B7AC-654124F829AF}" srcOrd="2" destOrd="0" presId="urn:microsoft.com/office/officeart/2005/8/layout/list1"/>
    <dgm:cxn modelId="{8C1CEC0C-8F51-4E92-BEB7-3B1DBFB52CA0}" type="presParOf" srcId="{059FD460-A2EF-490F-8A7A-7F1C7778EEFD}" destId="{ED2DA9BA-DCFF-414A-8B2A-631B86BD08C8}" srcOrd="3" destOrd="0" presId="urn:microsoft.com/office/officeart/2005/8/layout/list1"/>
    <dgm:cxn modelId="{EBF4A5CF-34CC-49DB-B556-CA9A50A20DDC}" type="presParOf" srcId="{059FD460-A2EF-490F-8A7A-7F1C7778EEFD}" destId="{5A04F926-5CE8-471B-B5D5-2407508BC972}" srcOrd="4" destOrd="0" presId="urn:microsoft.com/office/officeart/2005/8/layout/list1"/>
    <dgm:cxn modelId="{103AC467-AE94-437A-BC0C-6EFDEE387F69}" type="presParOf" srcId="{5A04F926-5CE8-471B-B5D5-2407508BC972}" destId="{04CD0E75-CD00-4FDC-9A5E-3CEDFB2A12DC}" srcOrd="0" destOrd="0" presId="urn:microsoft.com/office/officeart/2005/8/layout/list1"/>
    <dgm:cxn modelId="{1AEC754D-4839-4433-AF6E-E527DD864B23}" type="presParOf" srcId="{5A04F926-5CE8-471B-B5D5-2407508BC972}" destId="{4088A873-9D5F-4D0F-A375-B2D7B861F682}" srcOrd="1" destOrd="0" presId="urn:microsoft.com/office/officeart/2005/8/layout/list1"/>
    <dgm:cxn modelId="{21DEFA5B-E74F-4E8D-A44A-20F51CABB141}" type="presParOf" srcId="{059FD460-A2EF-490F-8A7A-7F1C7778EEFD}" destId="{23AFC04C-D91B-44F2-AF17-7C158C7FCDBC}" srcOrd="5" destOrd="0" presId="urn:microsoft.com/office/officeart/2005/8/layout/list1"/>
    <dgm:cxn modelId="{1BF008DF-1C27-4F43-ADE6-448BFAD98E3D}" type="presParOf" srcId="{059FD460-A2EF-490F-8A7A-7F1C7778EEFD}" destId="{105BF208-3865-44FC-897D-C6D5C0D35AC9}" srcOrd="6" destOrd="0" presId="urn:microsoft.com/office/officeart/2005/8/layout/list1"/>
    <dgm:cxn modelId="{6732A332-55FB-4916-83D5-6A0A3B25760E}" type="presParOf" srcId="{059FD460-A2EF-490F-8A7A-7F1C7778EEFD}" destId="{ACCE7CF3-943B-4E34-A996-33606F796ED6}" srcOrd="7" destOrd="0" presId="urn:microsoft.com/office/officeart/2005/8/layout/list1"/>
    <dgm:cxn modelId="{B9BCA18A-2706-457B-9539-3BFB78C3D9FF}" type="presParOf" srcId="{059FD460-A2EF-490F-8A7A-7F1C7778EEFD}" destId="{3A7A4D95-76B3-4B81-AE1E-0EB1DD0BB76D}" srcOrd="8" destOrd="0" presId="urn:microsoft.com/office/officeart/2005/8/layout/list1"/>
    <dgm:cxn modelId="{E17392D4-C476-488C-AE6B-0CD58D9FC6B1}" type="presParOf" srcId="{3A7A4D95-76B3-4B81-AE1E-0EB1DD0BB76D}" destId="{B5B4438D-9D4F-45F7-A0CD-A3252A69B5C6}" srcOrd="0" destOrd="0" presId="urn:microsoft.com/office/officeart/2005/8/layout/list1"/>
    <dgm:cxn modelId="{D54BD56C-F13B-4822-97B9-C131DE0E449C}" type="presParOf" srcId="{3A7A4D95-76B3-4B81-AE1E-0EB1DD0BB76D}" destId="{B1A3B857-6257-4164-BF34-0355EC1EE6F5}" srcOrd="1" destOrd="0" presId="urn:microsoft.com/office/officeart/2005/8/layout/list1"/>
    <dgm:cxn modelId="{AD440DDA-FA89-4F20-A6D6-454891DE1BD4}" type="presParOf" srcId="{059FD460-A2EF-490F-8A7A-7F1C7778EEFD}" destId="{DC546751-2BC8-464A-BB08-855D0099F1FD}" srcOrd="9" destOrd="0" presId="urn:microsoft.com/office/officeart/2005/8/layout/list1"/>
    <dgm:cxn modelId="{EC27C946-9871-4DE3-872C-BBBBA0E6CF4B}" type="presParOf" srcId="{059FD460-A2EF-490F-8A7A-7F1C7778EEFD}" destId="{3D9DDCAE-865E-491C-BECF-424E465DC5B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74F17F-651D-4063-84D2-BFF8862DAFC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2C09EC69-361E-48DB-98F6-D0D21F47677D}">
      <dgm:prSet phldrT="[Text]"/>
      <dgm:spPr/>
      <dgm:t>
        <a:bodyPr/>
        <a:lstStyle/>
        <a:p>
          <a:r>
            <a:rPr lang="en-CA" dirty="0"/>
            <a:t>DBA</a:t>
          </a:r>
        </a:p>
      </dgm:t>
    </dgm:pt>
    <dgm:pt modelId="{EB3C517E-EFCD-44ED-A3CD-D9A21E9641A6}" type="parTrans" cxnId="{B5C21146-D5C0-46BC-8DDE-E2F83DF6A3C1}">
      <dgm:prSet/>
      <dgm:spPr/>
      <dgm:t>
        <a:bodyPr/>
        <a:lstStyle/>
        <a:p>
          <a:endParaRPr lang="en-CA"/>
        </a:p>
      </dgm:t>
    </dgm:pt>
    <dgm:pt modelId="{F05BCDA7-9FA9-40C5-9BD4-405C9FA011F5}" type="sibTrans" cxnId="{B5C21146-D5C0-46BC-8DDE-E2F83DF6A3C1}">
      <dgm:prSet/>
      <dgm:spPr/>
      <dgm:t>
        <a:bodyPr/>
        <a:lstStyle/>
        <a:p>
          <a:endParaRPr lang="en-CA"/>
        </a:p>
      </dgm:t>
    </dgm:pt>
    <dgm:pt modelId="{9F01BE2D-FCB5-45AB-8FCA-9A8CCDB865F8}">
      <dgm:prSet phldrT="[Text]"/>
      <dgm:spPr/>
      <dgm:t>
        <a:bodyPr/>
        <a:lstStyle/>
        <a:p>
          <a:r>
            <a:rPr lang="en-CA" dirty="0"/>
            <a:t>XE Management</a:t>
          </a:r>
        </a:p>
      </dgm:t>
    </dgm:pt>
    <dgm:pt modelId="{A9A8CCFF-3E61-45B2-94C7-CF5EB9F9F52C}" type="parTrans" cxnId="{27F7E125-7A17-496E-BCE2-1ECA84694F7A}">
      <dgm:prSet/>
      <dgm:spPr/>
      <dgm:t>
        <a:bodyPr/>
        <a:lstStyle/>
        <a:p>
          <a:endParaRPr lang="en-CA"/>
        </a:p>
      </dgm:t>
    </dgm:pt>
    <dgm:pt modelId="{4ECA17B1-D032-4546-8D97-A3CF79EB9D22}" type="sibTrans" cxnId="{27F7E125-7A17-496E-BCE2-1ECA84694F7A}">
      <dgm:prSet/>
      <dgm:spPr/>
      <dgm:t>
        <a:bodyPr/>
        <a:lstStyle/>
        <a:p>
          <a:endParaRPr lang="en-CA"/>
        </a:p>
      </dgm:t>
    </dgm:pt>
    <dgm:pt modelId="{24785F04-BDC9-46C5-843F-2430F2CF8296}">
      <dgm:prSet phldrT="[Text]"/>
      <dgm:spPr/>
      <dgm:t>
        <a:bodyPr/>
        <a:lstStyle/>
        <a:p>
          <a:r>
            <a:rPr lang="en-CA" dirty="0"/>
            <a:t>Security</a:t>
          </a:r>
        </a:p>
      </dgm:t>
    </dgm:pt>
    <dgm:pt modelId="{E92E6BD1-2851-4C3B-8995-95DF617F9D2F}" type="parTrans" cxnId="{9B2D8754-E82F-415E-9FFF-278CE6B9F6F4}">
      <dgm:prSet/>
      <dgm:spPr/>
      <dgm:t>
        <a:bodyPr/>
        <a:lstStyle/>
        <a:p>
          <a:endParaRPr lang="en-CA"/>
        </a:p>
      </dgm:t>
    </dgm:pt>
    <dgm:pt modelId="{E2CD8BE5-CD68-45DE-B3EE-CAC55AC91A38}" type="sibTrans" cxnId="{9B2D8754-E82F-415E-9FFF-278CE6B9F6F4}">
      <dgm:prSet/>
      <dgm:spPr/>
      <dgm:t>
        <a:bodyPr/>
        <a:lstStyle/>
        <a:p>
          <a:endParaRPr lang="en-CA"/>
        </a:p>
      </dgm:t>
    </dgm:pt>
    <dgm:pt modelId="{F287FFC2-5B71-4B27-9E84-F65AEB961686}">
      <dgm:prSet/>
      <dgm:spPr/>
      <dgm:t>
        <a:bodyPr/>
        <a:lstStyle/>
        <a:p>
          <a:r>
            <a:rPr lang="en-CA" dirty="0">
              <a:solidFill>
                <a:srgbClr val="0069BA"/>
              </a:solidFill>
            </a:rPr>
            <a:t>Monitor performance</a:t>
          </a:r>
        </a:p>
      </dgm:t>
    </dgm:pt>
    <dgm:pt modelId="{6CAB2C37-D5AF-4E1C-9048-5F06447D46D0}" type="parTrans" cxnId="{08B5D1BA-1BE1-412F-81CE-3490D31CBD08}">
      <dgm:prSet/>
      <dgm:spPr/>
      <dgm:t>
        <a:bodyPr/>
        <a:lstStyle/>
        <a:p>
          <a:endParaRPr lang="en-CA"/>
        </a:p>
      </dgm:t>
    </dgm:pt>
    <dgm:pt modelId="{21BD83E8-A9FA-4743-B43F-8DB32B2AF321}" type="sibTrans" cxnId="{08B5D1BA-1BE1-412F-81CE-3490D31CBD08}">
      <dgm:prSet/>
      <dgm:spPr/>
      <dgm:t>
        <a:bodyPr/>
        <a:lstStyle/>
        <a:p>
          <a:endParaRPr lang="en-CA"/>
        </a:p>
      </dgm:t>
    </dgm:pt>
    <dgm:pt modelId="{82DF6258-6821-4CA0-BD2E-639560B1EBE9}">
      <dgm:prSet/>
      <dgm:spPr/>
      <dgm:t>
        <a:bodyPr/>
        <a:lstStyle/>
        <a:p>
          <a:r>
            <a:rPr lang="en-CA" dirty="0">
              <a:solidFill>
                <a:srgbClr val="0069BA"/>
              </a:solidFill>
            </a:rPr>
            <a:t>DMVs, Catalog Views</a:t>
          </a:r>
        </a:p>
      </dgm:t>
    </dgm:pt>
    <dgm:pt modelId="{95BA61F9-8F2F-432E-A29F-EDF214C834CB}" type="parTrans" cxnId="{3045F819-E4E0-4633-98DB-7AF63FD7D2C9}">
      <dgm:prSet/>
      <dgm:spPr/>
      <dgm:t>
        <a:bodyPr/>
        <a:lstStyle/>
        <a:p>
          <a:endParaRPr lang="en-CA"/>
        </a:p>
      </dgm:t>
    </dgm:pt>
    <dgm:pt modelId="{C1A9DCA9-931B-4A18-B24C-3F0C8B946F07}" type="sibTrans" cxnId="{3045F819-E4E0-4633-98DB-7AF63FD7D2C9}">
      <dgm:prSet/>
      <dgm:spPr/>
      <dgm:t>
        <a:bodyPr/>
        <a:lstStyle/>
        <a:p>
          <a:endParaRPr lang="en-CA"/>
        </a:p>
      </dgm:t>
    </dgm:pt>
    <dgm:pt modelId="{CAEDF310-BAD3-4BE0-90A5-F1E5B0CFBE68}">
      <dgm:prSet/>
      <dgm:spPr/>
      <dgm:t>
        <a:bodyPr/>
        <a:lstStyle/>
        <a:p>
          <a:r>
            <a:rPr lang="en-CA" dirty="0">
              <a:solidFill>
                <a:srgbClr val="0069BA"/>
              </a:solidFill>
            </a:rPr>
            <a:t>Manage Extended Events</a:t>
          </a:r>
        </a:p>
      </dgm:t>
    </dgm:pt>
    <dgm:pt modelId="{EEF8C53D-2D7F-4D0B-AA49-1161261FD5A5}" type="parTrans" cxnId="{860EF81D-D118-4FFA-B8D1-824760B3AFE2}">
      <dgm:prSet/>
      <dgm:spPr/>
      <dgm:t>
        <a:bodyPr/>
        <a:lstStyle/>
        <a:p>
          <a:endParaRPr lang="en-CA"/>
        </a:p>
      </dgm:t>
    </dgm:pt>
    <dgm:pt modelId="{9A36D4D8-27D5-47A0-8E37-020D367E4C8F}" type="sibTrans" cxnId="{860EF81D-D118-4FFA-B8D1-824760B3AFE2}">
      <dgm:prSet/>
      <dgm:spPr/>
      <dgm:t>
        <a:bodyPr/>
        <a:lstStyle/>
        <a:p>
          <a:endParaRPr lang="en-CA"/>
        </a:p>
      </dgm:t>
    </dgm:pt>
    <dgm:pt modelId="{AC6BA542-EBA7-4E45-A324-70E1813ECF34}">
      <dgm:prSet/>
      <dgm:spPr/>
      <dgm:t>
        <a:bodyPr/>
        <a:lstStyle/>
        <a:p>
          <a:r>
            <a:rPr lang="en-CA" dirty="0">
              <a:solidFill>
                <a:srgbClr val="0069BA"/>
              </a:solidFill>
            </a:rPr>
            <a:t>Manage SQL audits</a:t>
          </a:r>
        </a:p>
      </dgm:t>
    </dgm:pt>
    <dgm:pt modelId="{88C3B22D-40DE-4EFA-8906-BF2D7FBD32CA}" type="parTrans" cxnId="{15554FA6-94C5-4901-890E-B0C6AF7B28D8}">
      <dgm:prSet/>
      <dgm:spPr/>
      <dgm:t>
        <a:bodyPr/>
        <a:lstStyle/>
        <a:p>
          <a:endParaRPr lang="en-CA"/>
        </a:p>
      </dgm:t>
    </dgm:pt>
    <dgm:pt modelId="{E5D2E2B6-137A-4CA1-A6C1-4D4A4BE467B4}" type="sibTrans" cxnId="{15554FA6-94C5-4901-890E-B0C6AF7B28D8}">
      <dgm:prSet/>
      <dgm:spPr/>
      <dgm:t>
        <a:bodyPr/>
        <a:lstStyle/>
        <a:p>
          <a:endParaRPr lang="en-CA"/>
        </a:p>
      </dgm:t>
    </dgm:pt>
    <dgm:pt modelId="{467D5D68-946E-46D2-A0D4-454C6D803533}" type="pres">
      <dgm:prSet presAssocID="{1B74F17F-651D-4063-84D2-BFF8862DAFCB}" presName="linear" presStyleCnt="0">
        <dgm:presLayoutVars>
          <dgm:dir/>
          <dgm:animLvl val="lvl"/>
          <dgm:resizeHandles val="exact"/>
        </dgm:presLayoutVars>
      </dgm:prSet>
      <dgm:spPr/>
    </dgm:pt>
    <dgm:pt modelId="{307ECB59-AFA0-4C8B-8D5C-7E6D3552EA9F}" type="pres">
      <dgm:prSet presAssocID="{2C09EC69-361E-48DB-98F6-D0D21F47677D}" presName="parentLin" presStyleCnt="0"/>
      <dgm:spPr/>
    </dgm:pt>
    <dgm:pt modelId="{70E4A3E9-25DA-4ADB-AD7D-947E61F51E00}" type="pres">
      <dgm:prSet presAssocID="{2C09EC69-361E-48DB-98F6-D0D21F47677D}" presName="parentLeftMargin" presStyleLbl="node1" presStyleIdx="0" presStyleCnt="3"/>
      <dgm:spPr/>
    </dgm:pt>
    <dgm:pt modelId="{82A06E20-AD69-4EA0-A9D0-108853499F03}" type="pres">
      <dgm:prSet presAssocID="{2C09EC69-361E-48DB-98F6-D0D21F47677D}" presName="parentText" presStyleLbl="node1" presStyleIdx="0" presStyleCnt="3">
        <dgm:presLayoutVars>
          <dgm:chMax val="0"/>
          <dgm:bulletEnabled val="1"/>
        </dgm:presLayoutVars>
      </dgm:prSet>
      <dgm:spPr/>
    </dgm:pt>
    <dgm:pt modelId="{B46F397F-37BC-4ABF-8C9B-E2C7931EDCDF}" type="pres">
      <dgm:prSet presAssocID="{2C09EC69-361E-48DB-98F6-D0D21F47677D}" presName="negativeSpace" presStyleCnt="0"/>
      <dgm:spPr/>
    </dgm:pt>
    <dgm:pt modelId="{3B6FF16A-66EA-4871-8BDE-198B2BDB3130}" type="pres">
      <dgm:prSet presAssocID="{2C09EC69-361E-48DB-98F6-D0D21F47677D}" presName="childText" presStyleLbl="conFgAcc1" presStyleIdx="0" presStyleCnt="3">
        <dgm:presLayoutVars>
          <dgm:bulletEnabled val="1"/>
        </dgm:presLayoutVars>
      </dgm:prSet>
      <dgm:spPr/>
    </dgm:pt>
    <dgm:pt modelId="{95FC7D76-8AFC-4E1F-A3C2-114C1E487648}" type="pres">
      <dgm:prSet presAssocID="{F05BCDA7-9FA9-40C5-9BD4-405C9FA011F5}" presName="spaceBetweenRectangles" presStyleCnt="0"/>
      <dgm:spPr/>
    </dgm:pt>
    <dgm:pt modelId="{BDDE9B38-0633-4B9A-8B26-152ADFF9C01A}" type="pres">
      <dgm:prSet presAssocID="{9F01BE2D-FCB5-45AB-8FCA-9A8CCDB865F8}" presName="parentLin" presStyleCnt="0"/>
      <dgm:spPr/>
    </dgm:pt>
    <dgm:pt modelId="{9081F7DF-03C1-4C61-B9CA-31843F333D4C}" type="pres">
      <dgm:prSet presAssocID="{9F01BE2D-FCB5-45AB-8FCA-9A8CCDB865F8}" presName="parentLeftMargin" presStyleLbl="node1" presStyleIdx="0" presStyleCnt="3"/>
      <dgm:spPr/>
    </dgm:pt>
    <dgm:pt modelId="{62377EC7-7352-4F7F-9E7E-F7944792D82C}" type="pres">
      <dgm:prSet presAssocID="{9F01BE2D-FCB5-45AB-8FCA-9A8CCDB865F8}" presName="parentText" presStyleLbl="node1" presStyleIdx="1" presStyleCnt="3">
        <dgm:presLayoutVars>
          <dgm:chMax val="0"/>
          <dgm:bulletEnabled val="1"/>
        </dgm:presLayoutVars>
      </dgm:prSet>
      <dgm:spPr/>
    </dgm:pt>
    <dgm:pt modelId="{72660562-D255-4BCF-BA90-61F133BFF30E}" type="pres">
      <dgm:prSet presAssocID="{9F01BE2D-FCB5-45AB-8FCA-9A8CCDB865F8}" presName="negativeSpace" presStyleCnt="0"/>
      <dgm:spPr/>
    </dgm:pt>
    <dgm:pt modelId="{9D9BE365-68D5-4A06-86DF-0204E99DA26D}" type="pres">
      <dgm:prSet presAssocID="{9F01BE2D-FCB5-45AB-8FCA-9A8CCDB865F8}" presName="childText" presStyleLbl="conFgAcc1" presStyleIdx="1" presStyleCnt="3">
        <dgm:presLayoutVars>
          <dgm:bulletEnabled val="1"/>
        </dgm:presLayoutVars>
      </dgm:prSet>
      <dgm:spPr/>
    </dgm:pt>
    <dgm:pt modelId="{CBDA29E5-4697-4061-8102-4439C0ADE022}" type="pres">
      <dgm:prSet presAssocID="{4ECA17B1-D032-4546-8D97-A3CF79EB9D22}" presName="spaceBetweenRectangles" presStyleCnt="0"/>
      <dgm:spPr/>
    </dgm:pt>
    <dgm:pt modelId="{B870747B-A445-42F1-8DC1-5AB19CCF2A5E}" type="pres">
      <dgm:prSet presAssocID="{24785F04-BDC9-46C5-843F-2430F2CF8296}" presName="parentLin" presStyleCnt="0"/>
      <dgm:spPr/>
    </dgm:pt>
    <dgm:pt modelId="{11BE4CA8-1BDE-42B3-A963-7B5C5D24BC1B}" type="pres">
      <dgm:prSet presAssocID="{24785F04-BDC9-46C5-843F-2430F2CF8296}" presName="parentLeftMargin" presStyleLbl="node1" presStyleIdx="1" presStyleCnt="3"/>
      <dgm:spPr/>
    </dgm:pt>
    <dgm:pt modelId="{A9EAF2C7-655B-476B-8BA7-307A9B897C69}" type="pres">
      <dgm:prSet presAssocID="{24785F04-BDC9-46C5-843F-2430F2CF8296}" presName="parentText" presStyleLbl="node1" presStyleIdx="2" presStyleCnt="3">
        <dgm:presLayoutVars>
          <dgm:chMax val="0"/>
          <dgm:bulletEnabled val="1"/>
        </dgm:presLayoutVars>
      </dgm:prSet>
      <dgm:spPr/>
    </dgm:pt>
    <dgm:pt modelId="{50283E98-3E32-474E-8F3E-491E17049077}" type="pres">
      <dgm:prSet presAssocID="{24785F04-BDC9-46C5-843F-2430F2CF8296}" presName="negativeSpace" presStyleCnt="0"/>
      <dgm:spPr/>
    </dgm:pt>
    <dgm:pt modelId="{C0969629-3510-45CB-9DF2-8BF50EDDDEF5}" type="pres">
      <dgm:prSet presAssocID="{24785F04-BDC9-46C5-843F-2430F2CF8296}" presName="childText" presStyleLbl="conFgAcc1" presStyleIdx="2" presStyleCnt="3">
        <dgm:presLayoutVars>
          <dgm:bulletEnabled val="1"/>
        </dgm:presLayoutVars>
      </dgm:prSet>
      <dgm:spPr/>
    </dgm:pt>
  </dgm:ptLst>
  <dgm:cxnLst>
    <dgm:cxn modelId="{AFCA9B0B-DD8C-44A6-A5D3-198E8A4B8BA8}" type="presOf" srcId="{9F01BE2D-FCB5-45AB-8FCA-9A8CCDB865F8}" destId="{62377EC7-7352-4F7F-9E7E-F7944792D82C}" srcOrd="1" destOrd="0" presId="urn:microsoft.com/office/officeart/2005/8/layout/list1"/>
    <dgm:cxn modelId="{3045F819-E4E0-4633-98DB-7AF63FD7D2C9}" srcId="{2C09EC69-361E-48DB-98F6-D0D21F47677D}" destId="{82DF6258-6821-4CA0-BD2E-639560B1EBE9}" srcOrd="1" destOrd="0" parTransId="{95BA61F9-8F2F-432E-A29F-EDF214C834CB}" sibTransId="{C1A9DCA9-931B-4A18-B24C-3F0C8B946F07}"/>
    <dgm:cxn modelId="{860EF81D-D118-4FFA-B8D1-824760B3AFE2}" srcId="{9F01BE2D-FCB5-45AB-8FCA-9A8CCDB865F8}" destId="{CAEDF310-BAD3-4BE0-90A5-F1E5B0CFBE68}" srcOrd="0" destOrd="0" parTransId="{EEF8C53D-2D7F-4D0B-AA49-1161261FD5A5}" sibTransId="{9A36D4D8-27D5-47A0-8E37-020D367E4C8F}"/>
    <dgm:cxn modelId="{27F7E125-7A17-496E-BCE2-1ECA84694F7A}" srcId="{1B74F17F-651D-4063-84D2-BFF8862DAFCB}" destId="{9F01BE2D-FCB5-45AB-8FCA-9A8CCDB865F8}" srcOrd="1" destOrd="0" parTransId="{A9A8CCFF-3E61-45B2-94C7-CF5EB9F9F52C}" sibTransId="{4ECA17B1-D032-4546-8D97-A3CF79EB9D22}"/>
    <dgm:cxn modelId="{B5C21146-D5C0-46BC-8DDE-E2F83DF6A3C1}" srcId="{1B74F17F-651D-4063-84D2-BFF8862DAFCB}" destId="{2C09EC69-361E-48DB-98F6-D0D21F47677D}" srcOrd="0" destOrd="0" parTransId="{EB3C517E-EFCD-44ED-A3CD-D9A21E9641A6}" sibTransId="{F05BCDA7-9FA9-40C5-9BD4-405C9FA011F5}"/>
    <dgm:cxn modelId="{9B2D8754-E82F-415E-9FFF-278CE6B9F6F4}" srcId="{1B74F17F-651D-4063-84D2-BFF8862DAFCB}" destId="{24785F04-BDC9-46C5-843F-2430F2CF8296}" srcOrd="2" destOrd="0" parTransId="{E92E6BD1-2851-4C3B-8995-95DF617F9D2F}" sibTransId="{E2CD8BE5-CD68-45DE-B3EE-CAC55AC91A38}"/>
    <dgm:cxn modelId="{7BB67982-F70A-4ED1-B098-70D6E996B1D8}" type="presOf" srcId="{82DF6258-6821-4CA0-BD2E-639560B1EBE9}" destId="{3B6FF16A-66EA-4871-8BDE-198B2BDB3130}" srcOrd="0" destOrd="1" presId="urn:microsoft.com/office/officeart/2005/8/layout/list1"/>
    <dgm:cxn modelId="{01144A8D-5E72-4FBF-A98D-838AAD70037D}" type="presOf" srcId="{2C09EC69-361E-48DB-98F6-D0D21F47677D}" destId="{82A06E20-AD69-4EA0-A9D0-108853499F03}" srcOrd="1" destOrd="0" presId="urn:microsoft.com/office/officeart/2005/8/layout/list1"/>
    <dgm:cxn modelId="{55700D9D-8647-48FD-AA52-08DC8B294357}" type="presOf" srcId="{AC6BA542-EBA7-4E45-A324-70E1813ECF34}" destId="{C0969629-3510-45CB-9DF2-8BF50EDDDEF5}" srcOrd="0" destOrd="0" presId="urn:microsoft.com/office/officeart/2005/8/layout/list1"/>
    <dgm:cxn modelId="{15554FA6-94C5-4901-890E-B0C6AF7B28D8}" srcId="{24785F04-BDC9-46C5-843F-2430F2CF8296}" destId="{AC6BA542-EBA7-4E45-A324-70E1813ECF34}" srcOrd="0" destOrd="0" parTransId="{88C3B22D-40DE-4EFA-8906-BF2D7FBD32CA}" sibTransId="{E5D2E2B6-137A-4CA1-A6C1-4D4A4BE467B4}"/>
    <dgm:cxn modelId="{5C8A2CA8-6C9B-4399-BD61-9B87E0C6D856}" type="presOf" srcId="{9F01BE2D-FCB5-45AB-8FCA-9A8CCDB865F8}" destId="{9081F7DF-03C1-4C61-B9CA-31843F333D4C}" srcOrd="0" destOrd="0" presId="urn:microsoft.com/office/officeart/2005/8/layout/list1"/>
    <dgm:cxn modelId="{C6A1E5B2-9731-4661-AB66-C6FFA6434753}" type="presOf" srcId="{F287FFC2-5B71-4B27-9E84-F65AEB961686}" destId="{3B6FF16A-66EA-4871-8BDE-198B2BDB3130}" srcOrd="0" destOrd="0" presId="urn:microsoft.com/office/officeart/2005/8/layout/list1"/>
    <dgm:cxn modelId="{B8811BB7-5210-44AA-A9B0-D95DAF0FD306}" type="presOf" srcId="{2C09EC69-361E-48DB-98F6-D0D21F47677D}" destId="{70E4A3E9-25DA-4ADB-AD7D-947E61F51E00}" srcOrd="0" destOrd="0" presId="urn:microsoft.com/office/officeart/2005/8/layout/list1"/>
    <dgm:cxn modelId="{08B5D1BA-1BE1-412F-81CE-3490D31CBD08}" srcId="{2C09EC69-361E-48DB-98F6-D0D21F47677D}" destId="{F287FFC2-5B71-4B27-9E84-F65AEB961686}" srcOrd="0" destOrd="0" parTransId="{6CAB2C37-D5AF-4E1C-9048-5F06447D46D0}" sibTransId="{21BD83E8-A9FA-4743-B43F-8DB32B2AF321}"/>
    <dgm:cxn modelId="{1765B2C4-8C2C-4F8D-80ED-EB06E5067001}" type="presOf" srcId="{24785F04-BDC9-46C5-843F-2430F2CF8296}" destId="{11BE4CA8-1BDE-42B3-A963-7B5C5D24BC1B}" srcOrd="0" destOrd="0" presId="urn:microsoft.com/office/officeart/2005/8/layout/list1"/>
    <dgm:cxn modelId="{149B27C7-2A27-4CFA-AA4C-0D6E778F5076}" type="presOf" srcId="{24785F04-BDC9-46C5-843F-2430F2CF8296}" destId="{A9EAF2C7-655B-476B-8BA7-307A9B897C69}" srcOrd="1" destOrd="0" presId="urn:microsoft.com/office/officeart/2005/8/layout/list1"/>
    <dgm:cxn modelId="{BBD696D4-4F53-42EC-9A6F-63FC8F8AA2F0}" type="presOf" srcId="{CAEDF310-BAD3-4BE0-90A5-F1E5B0CFBE68}" destId="{9D9BE365-68D5-4A06-86DF-0204E99DA26D}" srcOrd="0" destOrd="0" presId="urn:microsoft.com/office/officeart/2005/8/layout/list1"/>
    <dgm:cxn modelId="{1D5B62E6-2BC4-47E2-AAE2-D2FAE5EF70F4}" type="presOf" srcId="{1B74F17F-651D-4063-84D2-BFF8862DAFCB}" destId="{467D5D68-946E-46D2-A0D4-454C6D803533}" srcOrd="0" destOrd="0" presId="urn:microsoft.com/office/officeart/2005/8/layout/list1"/>
    <dgm:cxn modelId="{D04A4024-42A8-447A-8540-9700EF5F4CFC}" type="presParOf" srcId="{467D5D68-946E-46D2-A0D4-454C6D803533}" destId="{307ECB59-AFA0-4C8B-8D5C-7E6D3552EA9F}" srcOrd="0" destOrd="0" presId="urn:microsoft.com/office/officeart/2005/8/layout/list1"/>
    <dgm:cxn modelId="{F94A6F4C-4DE4-40AB-871F-D3C76F928E58}" type="presParOf" srcId="{307ECB59-AFA0-4C8B-8D5C-7E6D3552EA9F}" destId="{70E4A3E9-25DA-4ADB-AD7D-947E61F51E00}" srcOrd="0" destOrd="0" presId="urn:microsoft.com/office/officeart/2005/8/layout/list1"/>
    <dgm:cxn modelId="{D135746E-A93B-4EC7-978B-6C5EECA3872D}" type="presParOf" srcId="{307ECB59-AFA0-4C8B-8D5C-7E6D3552EA9F}" destId="{82A06E20-AD69-4EA0-A9D0-108853499F03}" srcOrd="1" destOrd="0" presId="urn:microsoft.com/office/officeart/2005/8/layout/list1"/>
    <dgm:cxn modelId="{3A840B90-F8E1-44F1-9656-4DB7DDB480F6}" type="presParOf" srcId="{467D5D68-946E-46D2-A0D4-454C6D803533}" destId="{B46F397F-37BC-4ABF-8C9B-E2C7931EDCDF}" srcOrd="1" destOrd="0" presId="urn:microsoft.com/office/officeart/2005/8/layout/list1"/>
    <dgm:cxn modelId="{2B2B584E-4F67-40C2-A5FF-4C7069860E07}" type="presParOf" srcId="{467D5D68-946E-46D2-A0D4-454C6D803533}" destId="{3B6FF16A-66EA-4871-8BDE-198B2BDB3130}" srcOrd="2" destOrd="0" presId="urn:microsoft.com/office/officeart/2005/8/layout/list1"/>
    <dgm:cxn modelId="{F519C088-FD0D-4126-88A8-A4D86A43A008}" type="presParOf" srcId="{467D5D68-946E-46D2-A0D4-454C6D803533}" destId="{95FC7D76-8AFC-4E1F-A3C2-114C1E487648}" srcOrd="3" destOrd="0" presId="urn:microsoft.com/office/officeart/2005/8/layout/list1"/>
    <dgm:cxn modelId="{875832A1-A31B-4E6B-BE49-CACFA3597B72}" type="presParOf" srcId="{467D5D68-946E-46D2-A0D4-454C6D803533}" destId="{BDDE9B38-0633-4B9A-8B26-152ADFF9C01A}" srcOrd="4" destOrd="0" presId="urn:microsoft.com/office/officeart/2005/8/layout/list1"/>
    <dgm:cxn modelId="{EB192460-024D-4AA9-8CA4-2CE33E7173EB}" type="presParOf" srcId="{BDDE9B38-0633-4B9A-8B26-152ADFF9C01A}" destId="{9081F7DF-03C1-4C61-B9CA-31843F333D4C}" srcOrd="0" destOrd="0" presId="urn:microsoft.com/office/officeart/2005/8/layout/list1"/>
    <dgm:cxn modelId="{42C6430B-6FDC-4A2D-9080-DF7317669652}" type="presParOf" srcId="{BDDE9B38-0633-4B9A-8B26-152ADFF9C01A}" destId="{62377EC7-7352-4F7F-9E7E-F7944792D82C}" srcOrd="1" destOrd="0" presId="urn:microsoft.com/office/officeart/2005/8/layout/list1"/>
    <dgm:cxn modelId="{42BA4DF8-8AB6-4E98-837C-28789D7A1E6D}" type="presParOf" srcId="{467D5D68-946E-46D2-A0D4-454C6D803533}" destId="{72660562-D255-4BCF-BA90-61F133BFF30E}" srcOrd="5" destOrd="0" presId="urn:microsoft.com/office/officeart/2005/8/layout/list1"/>
    <dgm:cxn modelId="{54E771D7-6C9C-4FC1-8A97-2E757BEEC2AE}" type="presParOf" srcId="{467D5D68-946E-46D2-A0D4-454C6D803533}" destId="{9D9BE365-68D5-4A06-86DF-0204E99DA26D}" srcOrd="6" destOrd="0" presId="urn:microsoft.com/office/officeart/2005/8/layout/list1"/>
    <dgm:cxn modelId="{AC1BF249-A31A-4B5D-A5D3-8632E71FB18A}" type="presParOf" srcId="{467D5D68-946E-46D2-A0D4-454C6D803533}" destId="{CBDA29E5-4697-4061-8102-4439C0ADE022}" srcOrd="7" destOrd="0" presId="urn:microsoft.com/office/officeart/2005/8/layout/list1"/>
    <dgm:cxn modelId="{7B52B77B-3F56-4578-A5E7-8EC5C4602670}" type="presParOf" srcId="{467D5D68-946E-46D2-A0D4-454C6D803533}" destId="{B870747B-A445-42F1-8DC1-5AB19CCF2A5E}" srcOrd="8" destOrd="0" presId="urn:microsoft.com/office/officeart/2005/8/layout/list1"/>
    <dgm:cxn modelId="{D031D405-98ED-450A-89BE-1A2928B12121}" type="presParOf" srcId="{B870747B-A445-42F1-8DC1-5AB19CCF2A5E}" destId="{11BE4CA8-1BDE-42B3-A963-7B5C5D24BC1B}" srcOrd="0" destOrd="0" presId="urn:microsoft.com/office/officeart/2005/8/layout/list1"/>
    <dgm:cxn modelId="{9A5CD6F0-7E05-4871-865C-8963007A9C45}" type="presParOf" srcId="{B870747B-A445-42F1-8DC1-5AB19CCF2A5E}" destId="{A9EAF2C7-655B-476B-8BA7-307A9B897C69}" srcOrd="1" destOrd="0" presId="urn:microsoft.com/office/officeart/2005/8/layout/list1"/>
    <dgm:cxn modelId="{EC7C4E4F-98B9-4F6B-8318-D84C00F036F3}" type="presParOf" srcId="{467D5D68-946E-46D2-A0D4-454C6D803533}" destId="{50283E98-3E32-474E-8F3E-491E17049077}" srcOrd="9" destOrd="0" presId="urn:microsoft.com/office/officeart/2005/8/layout/list1"/>
    <dgm:cxn modelId="{8378B3BA-0EA5-4F0C-8A03-7F29A812B948}" type="presParOf" srcId="{467D5D68-946E-46D2-A0D4-454C6D803533}" destId="{C0969629-3510-45CB-9DF2-8BF50EDDDEF5}"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0C8631-9572-46C7-8674-ADBA994DCA6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CA"/>
        </a:p>
      </dgm:t>
    </dgm:pt>
    <dgm:pt modelId="{3E85905E-51DD-404A-B236-05C4BB1B1198}">
      <dgm:prSet phldrT="[Text]" custT="1"/>
      <dgm:spPr/>
      <dgm:t>
        <a:bodyPr/>
        <a:lstStyle/>
        <a:p>
          <a:r>
            <a:rPr lang="en-CA" sz="2800" b="1" dirty="0"/>
            <a:t>Server-level Scope</a:t>
          </a:r>
        </a:p>
      </dgm:t>
    </dgm:pt>
    <dgm:pt modelId="{A050BF8F-3F70-4758-BCE1-D01A2D3CCD94}" type="parTrans" cxnId="{A530A4FD-73D0-4E19-ADC0-B4D82517B6C0}">
      <dgm:prSet/>
      <dgm:spPr/>
      <dgm:t>
        <a:bodyPr/>
        <a:lstStyle/>
        <a:p>
          <a:endParaRPr lang="en-CA" sz="1400"/>
        </a:p>
      </dgm:t>
    </dgm:pt>
    <dgm:pt modelId="{2E693EC5-B384-4EA8-BC2C-3256BBDDB613}" type="sibTrans" cxnId="{A530A4FD-73D0-4E19-ADC0-B4D82517B6C0}">
      <dgm:prSet/>
      <dgm:spPr/>
      <dgm:t>
        <a:bodyPr/>
        <a:lstStyle/>
        <a:p>
          <a:endParaRPr lang="en-CA" sz="1400"/>
        </a:p>
      </dgm:t>
    </dgm:pt>
    <dgm:pt modelId="{A9F3FF5B-331D-4593-964B-51FB910C0ECE}">
      <dgm:prSet phldrT="[Text]" custT="1"/>
      <dgm:spPr/>
      <dgm:t>
        <a:bodyPr/>
        <a:lstStyle/>
        <a:p>
          <a:r>
            <a:rPr lang="en-CA" sz="2800" b="1" dirty="0"/>
            <a:t>Database Level</a:t>
          </a:r>
          <a:endParaRPr lang="en-CA" sz="2800" dirty="0"/>
        </a:p>
      </dgm:t>
    </dgm:pt>
    <dgm:pt modelId="{E95035E1-2BC9-4F47-95A0-D363C90B001A}" type="parTrans" cxnId="{5AC07E53-DA78-437B-8AF4-8B39B6EBB022}">
      <dgm:prSet/>
      <dgm:spPr/>
      <dgm:t>
        <a:bodyPr/>
        <a:lstStyle/>
        <a:p>
          <a:endParaRPr lang="en-CA" sz="1400"/>
        </a:p>
      </dgm:t>
    </dgm:pt>
    <dgm:pt modelId="{A680A814-D8D8-4C22-93C1-EE77B1A0B645}" type="sibTrans" cxnId="{5AC07E53-DA78-437B-8AF4-8B39B6EBB022}">
      <dgm:prSet/>
      <dgm:spPr/>
      <dgm:t>
        <a:bodyPr/>
        <a:lstStyle/>
        <a:p>
          <a:endParaRPr lang="en-CA" sz="1400"/>
        </a:p>
      </dgm:t>
    </dgm:pt>
    <dgm:pt modelId="{B10AADE9-A3DE-4C01-BAF9-9540E7B14407}">
      <dgm:prSet phldrT="[Text]" custT="1"/>
      <dgm:spPr>
        <a:solidFill>
          <a:schemeClr val="accent3">
            <a:lumMod val="20000"/>
            <a:lumOff val="80000"/>
            <a:alpha val="90000"/>
          </a:schemeClr>
        </a:solidFill>
      </dgm:spPr>
      <dgm:t>
        <a:bodyPr anchor="ctr"/>
        <a:lstStyle/>
        <a:p>
          <a:r>
            <a:rPr lang="en-US" sz="1050" dirty="0">
              <a:solidFill>
                <a:srgbClr val="0069BA"/>
              </a:solidFill>
            </a:rPr>
            <a:t>VIEW SERVER PERFORMANCE STATE</a:t>
          </a:r>
          <a:endParaRPr lang="en-CA" sz="1050" dirty="0">
            <a:solidFill>
              <a:srgbClr val="0069BA"/>
            </a:solidFill>
          </a:endParaRPr>
        </a:p>
      </dgm:t>
    </dgm:pt>
    <dgm:pt modelId="{F020D30F-32F9-4C50-9BF0-7A9935FD4814}" type="sibTrans" cxnId="{3C20BC6E-EDAE-4A2B-A074-FC52FC80CC05}">
      <dgm:prSet/>
      <dgm:spPr/>
      <dgm:t>
        <a:bodyPr/>
        <a:lstStyle/>
        <a:p>
          <a:endParaRPr lang="en-CA" sz="1400"/>
        </a:p>
      </dgm:t>
    </dgm:pt>
    <dgm:pt modelId="{C2C28739-4ADC-4E38-B001-91E1551EFA0F}" type="parTrans" cxnId="{3C20BC6E-EDAE-4A2B-A074-FC52FC80CC05}">
      <dgm:prSet/>
      <dgm:spPr/>
      <dgm:t>
        <a:bodyPr/>
        <a:lstStyle/>
        <a:p>
          <a:endParaRPr lang="en-CA" sz="1400"/>
        </a:p>
      </dgm:t>
    </dgm:pt>
    <dgm:pt modelId="{C8CC1E70-AB1B-4AD8-83BD-5A56579D5396}">
      <dgm:prSet phldrT="[Text]" custT="1"/>
      <dgm:spPr>
        <a:solidFill>
          <a:schemeClr val="accent3">
            <a:lumMod val="20000"/>
            <a:lumOff val="80000"/>
            <a:alpha val="90000"/>
          </a:schemeClr>
        </a:solidFill>
      </dgm:spPr>
      <dgm:t>
        <a:bodyPr anchor="ctr"/>
        <a:lstStyle/>
        <a:p>
          <a:r>
            <a:rPr lang="en-CA" sz="1050" dirty="0">
              <a:solidFill>
                <a:srgbClr val="0069BA"/>
              </a:solidFill>
            </a:rPr>
            <a:t>VIEW ANY PERFORMANCE DEFINITION</a:t>
          </a:r>
        </a:p>
      </dgm:t>
    </dgm:pt>
    <dgm:pt modelId="{C162605C-863F-4E85-AB12-48F609318BB5}" type="sibTrans" cxnId="{57C8749C-480A-4088-9D52-E35E9D680A87}">
      <dgm:prSet/>
      <dgm:spPr/>
      <dgm:t>
        <a:bodyPr/>
        <a:lstStyle/>
        <a:p>
          <a:endParaRPr lang="en-CA" sz="1400"/>
        </a:p>
      </dgm:t>
    </dgm:pt>
    <dgm:pt modelId="{231FEB51-3763-4091-A140-AE73BC36B1D4}" type="parTrans" cxnId="{57C8749C-480A-4088-9D52-E35E9D680A87}">
      <dgm:prSet/>
      <dgm:spPr/>
      <dgm:t>
        <a:bodyPr/>
        <a:lstStyle/>
        <a:p>
          <a:endParaRPr lang="en-CA" sz="1400"/>
        </a:p>
      </dgm:t>
    </dgm:pt>
    <dgm:pt modelId="{0CBED9E1-4758-432B-A508-B1E33DD16ED7}">
      <dgm:prSet phldrT="[Text]" custT="1"/>
      <dgm:spPr>
        <a:solidFill>
          <a:schemeClr val="accent3">
            <a:lumMod val="20000"/>
            <a:lumOff val="80000"/>
            <a:alpha val="90000"/>
          </a:schemeClr>
        </a:solidFill>
      </dgm:spPr>
      <dgm:t>
        <a:bodyPr anchor="ctr"/>
        <a:lstStyle/>
        <a:p>
          <a:r>
            <a:rPr lang="en-US" sz="1050" dirty="0">
              <a:solidFill>
                <a:srgbClr val="0069BA"/>
              </a:solidFill>
            </a:rPr>
            <a:t>VIEW SERVER SECURITY STATE</a:t>
          </a:r>
          <a:endParaRPr lang="en-CA" sz="1050" dirty="0">
            <a:solidFill>
              <a:srgbClr val="0069BA"/>
            </a:solidFill>
          </a:endParaRPr>
        </a:p>
      </dgm:t>
    </dgm:pt>
    <dgm:pt modelId="{5024A848-4B19-4389-AD85-F08E00039B4C}" type="sibTrans" cxnId="{0A934B97-A9A9-4522-9B0C-2684137FFC53}">
      <dgm:prSet/>
      <dgm:spPr/>
      <dgm:t>
        <a:bodyPr/>
        <a:lstStyle/>
        <a:p>
          <a:endParaRPr lang="en-CA" sz="1400"/>
        </a:p>
      </dgm:t>
    </dgm:pt>
    <dgm:pt modelId="{125663C6-3F23-44E7-B93C-238C72A31489}" type="parTrans" cxnId="{0A934B97-A9A9-4522-9B0C-2684137FFC53}">
      <dgm:prSet/>
      <dgm:spPr/>
      <dgm:t>
        <a:bodyPr/>
        <a:lstStyle/>
        <a:p>
          <a:endParaRPr lang="en-CA" sz="1400"/>
        </a:p>
      </dgm:t>
    </dgm:pt>
    <dgm:pt modelId="{16441341-D33C-4231-B2A0-0006CB74E1BE}">
      <dgm:prSet phldrT="[Text]" custT="1"/>
      <dgm:spPr>
        <a:solidFill>
          <a:schemeClr val="accent3">
            <a:lumMod val="20000"/>
            <a:lumOff val="80000"/>
            <a:alpha val="90000"/>
          </a:schemeClr>
        </a:solidFill>
      </dgm:spPr>
      <dgm:t>
        <a:bodyPr anchor="ctr"/>
        <a:lstStyle/>
        <a:p>
          <a:r>
            <a:rPr lang="en-CA" sz="1050" dirty="0">
              <a:solidFill>
                <a:srgbClr val="0069BA"/>
              </a:solidFill>
            </a:rPr>
            <a:t>VIEW ANY SECURITY DEFINITION</a:t>
          </a:r>
        </a:p>
      </dgm:t>
    </dgm:pt>
    <dgm:pt modelId="{E099E6C0-8D1D-4695-9C1E-BE50075F1ED2}" type="sibTrans" cxnId="{EB72587E-D7AD-4D54-85EB-716F9DE3A3A4}">
      <dgm:prSet/>
      <dgm:spPr/>
      <dgm:t>
        <a:bodyPr/>
        <a:lstStyle/>
        <a:p>
          <a:endParaRPr lang="en-CA" sz="1400"/>
        </a:p>
      </dgm:t>
    </dgm:pt>
    <dgm:pt modelId="{6A994FCE-3794-48EB-A3D1-885B5CD7F5BC}" type="parTrans" cxnId="{EB72587E-D7AD-4D54-85EB-716F9DE3A3A4}">
      <dgm:prSet/>
      <dgm:spPr/>
      <dgm:t>
        <a:bodyPr/>
        <a:lstStyle/>
        <a:p>
          <a:endParaRPr lang="en-CA" sz="1400"/>
        </a:p>
      </dgm:t>
    </dgm:pt>
    <dgm:pt modelId="{9F3DC0C4-7902-4A97-919F-122B1C5F3BDF}">
      <dgm:prSet phldrT="[Text]" custT="1"/>
      <dgm:spPr>
        <a:solidFill>
          <a:schemeClr val="accent3">
            <a:lumMod val="20000"/>
            <a:lumOff val="80000"/>
            <a:alpha val="90000"/>
          </a:schemeClr>
        </a:solidFill>
      </dgm:spPr>
      <dgm:t>
        <a:bodyPr anchor="ctr"/>
        <a:lstStyle/>
        <a:p>
          <a:r>
            <a:rPr lang="en-US" sz="1050" dirty="0">
              <a:solidFill>
                <a:srgbClr val="0069BA"/>
              </a:solidFill>
            </a:rPr>
            <a:t>VIEW ANY CRYPTOGRAPHICALLY SECURED DEFINITION</a:t>
          </a:r>
          <a:endParaRPr lang="en-CA" sz="1050" dirty="0">
            <a:solidFill>
              <a:srgbClr val="0069BA"/>
            </a:solidFill>
          </a:endParaRPr>
        </a:p>
      </dgm:t>
    </dgm:pt>
    <dgm:pt modelId="{C4D15AD6-C82F-4EEB-A0F3-79CD97DAEE54}" type="sibTrans" cxnId="{84675002-5170-463C-8AFD-57A4BD985E4F}">
      <dgm:prSet/>
      <dgm:spPr/>
      <dgm:t>
        <a:bodyPr/>
        <a:lstStyle/>
        <a:p>
          <a:endParaRPr lang="en-CA" sz="1400"/>
        </a:p>
      </dgm:t>
    </dgm:pt>
    <dgm:pt modelId="{1CDE5528-8306-4CE4-9FFE-7B6646D83A9E}" type="parTrans" cxnId="{84675002-5170-463C-8AFD-57A4BD985E4F}">
      <dgm:prSet/>
      <dgm:spPr/>
      <dgm:t>
        <a:bodyPr/>
        <a:lstStyle/>
        <a:p>
          <a:endParaRPr lang="en-CA" sz="1400"/>
        </a:p>
      </dgm:t>
    </dgm:pt>
    <dgm:pt modelId="{4C8A1B45-C996-4E73-8159-DC3457BA529D}">
      <dgm:prSet phldrT="[Text]" custT="1"/>
      <dgm:spPr>
        <a:solidFill>
          <a:srgbClr val="50E6FF">
            <a:lumMod val="20000"/>
            <a:lumOff val="80000"/>
            <a:alpha val="90000"/>
          </a:srgbClr>
        </a:solidFill>
        <a:ln w="10795" cap="flat" cmpd="sng" algn="ctr">
          <a:solidFill>
            <a:srgbClr val="0078D4">
              <a:alpha val="90000"/>
              <a:tint val="40000"/>
              <a:hueOff val="0"/>
              <a:satOff val="0"/>
              <a:lumOff val="0"/>
              <a:alphaOff val="0"/>
            </a:srgbClr>
          </a:solidFill>
          <a:prstDash val="solid"/>
        </a:ln>
        <a:effectLst/>
      </dgm:spPr>
      <dgm:t>
        <a:bodyPr spcFirstLastPara="0" vert="horz" wrap="square" lIns="7620" tIns="7620" rIns="7620" bIns="7620" numCol="1" spcCol="1270" anchor="ctr" anchorCtr="0"/>
        <a:lstStyle/>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DATABASE PERFORMANCE STATE</a:t>
          </a:r>
          <a:endParaRPr lang="en-CA" sz="1050" kern="1200" dirty="0">
            <a:solidFill>
              <a:srgbClr val="0069BA"/>
            </a:solidFill>
            <a:latin typeface="Segoe UI"/>
            <a:ea typeface="+mn-ea"/>
            <a:cs typeface="+mn-cs"/>
          </a:endParaRPr>
        </a:p>
      </dgm:t>
    </dgm:pt>
    <dgm:pt modelId="{12553932-9720-499B-AFC6-E9825D6A0F91}" type="sibTrans" cxnId="{0FDD601B-155A-45F5-9236-3FE6D68641B1}">
      <dgm:prSet/>
      <dgm:spPr/>
      <dgm:t>
        <a:bodyPr/>
        <a:lstStyle/>
        <a:p>
          <a:endParaRPr lang="en-CA" sz="1400"/>
        </a:p>
      </dgm:t>
    </dgm:pt>
    <dgm:pt modelId="{CCA1D0C9-9D0C-4AD5-95CD-FFBA9C792B4E}" type="parTrans" cxnId="{0FDD601B-155A-45F5-9236-3FE6D68641B1}">
      <dgm:prSet/>
      <dgm:spPr/>
      <dgm:t>
        <a:bodyPr/>
        <a:lstStyle/>
        <a:p>
          <a:endParaRPr lang="en-CA" sz="1400"/>
        </a:p>
      </dgm:t>
    </dgm:pt>
    <dgm:pt modelId="{32A94C02-565A-4ACF-9B6F-64FDC0DBEC55}">
      <dgm:prSet phldrT="[Text]" custT="1"/>
      <dgm:spPr>
        <a:solidFill>
          <a:srgbClr val="50E6FF">
            <a:lumMod val="20000"/>
            <a:lumOff val="80000"/>
            <a:alpha val="90000"/>
          </a:srgbClr>
        </a:solidFill>
        <a:ln w="10795" cap="flat" cmpd="sng" algn="ctr">
          <a:solidFill>
            <a:srgbClr val="0078D4">
              <a:alpha val="90000"/>
              <a:tint val="40000"/>
              <a:hueOff val="0"/>
              <a:satOff val="0"/>
              <a:lumOff val="0"/>
              <a:alphaOff val="0"/>
            </a:srgbClr>
          </a:solidFill>
          <a:prstDash val="solid"/>
        </a:ln>
        <a:effectLst/>
      </dgm:spPr>
      <dgm:t>
        <a:bodyPr spcFirstLastPara="0" vert="horz" wrap="square" lIns="7620" tIns="7620" rIns="7620" bIns="7620" numCol="1" spcCol="1270" anchor="ctr" anchorCtr="0"/>
        <a:lstStyle/>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PERFORMANCE DEFINITION</a:t>
          </a:r>
          <a:endParaRPr lang="en-CA" sz="1050" kern="1200" dirty="0">
            <a:solidFill>
              <a:srgbClr val="0069BA"/>
            </a:solidFill>
            <a:latin typeface="Segoe UI"/>
            <a:ea typeface="+mn-ea"/>
            <a:cs typeface="+mn-cs"/>
          </a:endParaRPr>
        </a:p>
      </dgm:t>
    </dgm:pt>
    <dgm:pt modelId="{4ED8A0B3-E86F-472B-966D-6BEB968EC971}" type="sibTrans" cxnId="{7963CBFE-F36B-46CE-886D-FE4CB001BC92}">
      <dgm:prSet/>
      <dgm:spPr/>
      <dgm:t>
        <a:bodyPr/>
        <a:lstStyle/>
        <a:p>
          <a:endParaRPr lang="en-CA" sz="1400"/>
        </a:p>
      </dgm:t>
    </dgm:pt>
    <dgm:pt modelId="{4270F852-79A6-4741-9115-4244D00284AE}" type="parTrans" cxnId="{7963CBFE-F36B-46CE-886D-FE4CB001BC92}">
      <dgm:prSet/>
      <dgm:spPr/>
      <dgm:t>
        <a:bodyPr/>
        <a:lstStyle/>
        <a:p>
          <a:endParaRPr lang="en-CA" sz="1400"/>
        </a:p>
      </dgm:t>
    </dgm:pt>
    <dgm:pt modelId="{1A3B1ABB-85A1-444F-A635-EBF779F93E34}">
      <dgm:prSet phldrT="[Text]" custT="1"/>
      <dgm:spPr>
        <a:solidFill>
          <a:srgbClr val="50E6FF">
            <a:lumMod val="20000"/>
            <a:lumOff val="80000"/>
            <a:alpha val="90000"/>
          </a:srgbClr>
        </a:solidFill>
        <a:ln w="10795" cap="flat" cmpd="sng" algn="ctr">
          <a:solidFill>
            <a:srgbClr val="0078D4">
              <a:alpha val="90000"/>
              <a:tint val="40000"/>
              <a:hueOff val="0"/>
              <a:satOff val="0"/>
              <a:lumOff val="0"/>
              <a:alphaOff val="0"/>
            </a:srgbClr>
          </a:solidFill>
          <a:prstDash val="solid"/>
        </a:ln>
        <a:effectLst/>
      </dgm:spPr>
      <dgm:t>
        <a:bodyPr spcFirstLastPara="0" vert="horz" wrap="square" lIns="7620" tIns="7620" rIns="7620" bIns="7620" numCol="1" spcCol="1270" anchor="ctr" anchorCtr="0"/>
        <a:lstStyle/>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DATABASE SECURITY STATE</a:t>
          </a:r>
          <a:endParaRPr lang="en-CA" sz="1050" kern="1200" dirty="0">
            <a:solidFill>
              <a:srgbClr val="0069BA"/>
            </a:solidFill>
            <a:latin typeface="Segoe UI"/>
            <a:ea typeface="+mn-ea"/>
            <a:cs typeface="+mn-cs"/>
          </a:endParaRPr>
        </a:p>
      </dgm:t>
    </dgm:pt>
    <dgm:pt modelId="{E246BA9F-08CC-4D92-9D99-FCB5E775A9BF}" type="sibTrans" cxnId="{123AEDAA-1C6C-4D9F-95BC-A71854D03F23}">
      <dgm:prSet/>
      <dgm:spPr/>
      <dgm:t>
        <a:bodyPr/>
        <a:lstStyle/>
        <a:p>
          <a:endParaRPr lang="en-CA" sz="1400"/>
        </a:p>
      </dgm:t>
    </dgm:pt>
    <dgm:pt modelId="{CEA4C039-82BD-49D4-A9D3-4E319155311E}" type="parTrans" cxnId="{123AEDAA-1C6C-4D9F-95BC-A71854D03F23}">
      <dgm:prSet/>
      <dgm:spPr/>
      <dgm:t>
        <a:bodyPr/>
        <a:lstStyle/>
        <a:p>
          <a:endParaRPr lang="en-CA" sz="1400"/>
        </a:p>
      </dgm:t>
    </dgm:pt>
    <dgm:pt modelId="{3F27CE74-3A05-4B2D-A400-5831C7064AAC}">
      <dgm:prSet phldrT="[Text]" custT="1"/>
      <dgm:spPr>
        <a:solidFill>
          <a:srgbClr val="50E6FF">
            <a:lumMod val="20000"/>
            <a:lumOff val="80000"/>
            <a:alpha val="90000"/>
          </a:srgbClr>
        </a:solidFill>
        <a:ln w="10795" cap="flat" cmpd="sng" algn="ctr">
          <a:solidFill>
            <a:srgbClr val="0078D4">
              <a:alpha val="90000"/>
              <a:tint val="40000"/>
              <a:hueOff val="0"/>
              <a:satOff val="0"/>
              <a:lumOff val="0"/>
              <a:alphaOff val="0"/>
            </a:srgbClr>
          </a:solidFill>
          <a:prstDash val="solid"/>
        </a:ln>
        <a:effectLst/>
      </dgm:spPr>
      <dgm:t>
        <a:bodyPr spcFirstLastPara="0" vert="horz" wrap="square" lIns="7620" tIns="7620" rIns="7620" bIns="7620" numCol="1" spcCol="1270" anchor="ctr" anchorCtr="0"/>
        <a:lstStyle/>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SECURITY DEFINITION</a:t>
          </a:r>
          <a:endParaRPr lang="en-CA" sz="1050" kern="1200" dirty="0">
            <a:solidFill>
              <a:srgbClr val="0069BA"/>
            </a:solidFill>
            <a:latin typeface="Segoe UI"/>
            <a:ea typeface="+mn-ea"/>
            <a:cs typeface="+mn-cs"/>
          </a:endParaRPr>
        </a:p>
      </dgm:t>
    </dgm:pt>
    <dgm:pt modelId="{664B7225-3F8F-49EA-832E-FB9F60ABC411}" type="sibTrans" cxnId="{F8763018-8294-4C7A-85CC-A77699ECC029}">
      <dgm:prSet/>
      <dgm:spPr/>
      <dgm:t>
        <a:bodyPr/>
        <a:lstStyle/>
        <a:p>
          <a:endParaRPr lang="en-CA" sz="1400"/>
        </a:p>
      </dgm:t>
    </dgm:pt>
    <dgm:pt modelId="{5FE88C4B-8B3C-4E61-BB08-D25BF7E8BAD6}" type="parTrans" cxnId="{F8763018-8294-4C7A-85CC-A77699ECC029}">
      <dgm:prSet/>
      <dgm:spPr/>
      <dgm:t>
        <a:bodyPr/>
        <a:lstStyle/>
        <a:p>
          <a:endParaRPr lang="en-CA" sz="1400"/>
        </a:p>
      </dgm:t>
    </dgm:pt>
    <dgm:pt modelId="{F4DB0907-C699-456E-A4A3-A90BF60F9E36}">
      <dgm:prSet phldrT="[Text]" custT="1"/>
      <dgm:spPr>
        <a:solidFill>
          <a:srgbClr val="50E6FF">
            <a:lumMod val="20000"/>
            <a:lumOff val="80000"/>
            <a:alpha val="90000"/>
          </a:srgbClr>
        </a:solidFill>
        <a:ln w="10795" cap="flat" cmpd="sng" algn="ctr">
          <a:solidFill>
            <a:srgbClr val="0078D4">
              <a:alpha val="90000"/>
              <a:tint val="40000"/>
              <a:hueOff val="0"/>
              <a:satOff val="0"/>
              <a:lumOff val="0"/>
              <a:alphaOff val="0"/>
            </a:srgbClr>
          </a:solidFill>
          <a:prstDash val="solid"/>
        </a:ln>
        <a:effectLst/>
      </dgm:spPr>
      <dgm:t>
        <a:bodyPr spcFirstLastPara="0" vert="horz" wrap="square" lIns="7620" tIns="7620" rIns="7620" bIns="7620" numCol="1" spcCol="1270" anchor="ctr" anchorCtr="0"/>
        <a:lstStyle/>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CRYPTOGRAPHICALLY SECURED DEFINITION</a:t>
          </a:r>
          <a:endParaRPr lang="en-CA" sz="1050" kern="1200" dirty="0">
            <a:solidFill>
              <a:srgbClr val="0069BA"/>
            </a:solidFill>
            <a:latin typeface="Segoe UI"/>
            <a:ea typeface="+mn-ea"/>
            <a:cs typeface="+mn-cs"/>
          </a:endParaRPr>
        </a:p>
      </dgm:t>
    </dgm:pt>
    <dgm:pt modelId="{BC97F305-EE0A-4000-B125-0134726C69F5}" type="sibTrans" cxnId="{492702BC-9DDE-4576-8057-AEFAF4B1088D}">
      <dgm:prSet/>
      <dgm:spPr/>
      <dgm:t>
        <a:bodyPr/>
        <a:lstStyle/>
        <a:p>
          <a:endParaRPr lang="en-CA" sz="1400"/>
        </a:p>
      </dgm:t>
    </dgm:pt>
    <dgm:pt modelId="{417A6684-5D69-4811-BBA3-E255DA99B1EB}" type="parTrans" cxnId="{492702BC-9DDE-4576-8057-AEFAF4B1088D}">
      <dgm:prSet/>
      <dgm:spPr/>
      <dgm:t>
        <a:bodyPr/>
        <a:lstStyle/>
        <a:p>
          <a:endParaRPr lang="en-CA" sz="1400"/>
        </a:p>
      </dgm:t>
    </dgm:pt>
    <dgm:pt modelId="{6245C0D9-DBFE-4875-A43E-84042676453D}" type="pres">
      <dgm:prSet presAssocID="{DF0C8631-9572-46C7-8674-ADBA994DCA6B}" presName="Name0" presStyleCnt="0">
        <dgm:presLayoutVars>
          <dgm:dir/>
          <dgm:animLvl val="lvl"/>
          <dgm:resizeHandles/>
        </dgm:presLayoutVars>
      </dgm:prSet>
      <dgm:spPr/>
    </dgm:pt>
    <dgm:pt modelId="{F8B95A6E-78C7-4F7D-B854-4B19E83A79D8}" type="pres">
      <dgm:prSet presAssocID="{3E85905E-51DD-404A-B236-05C4BB1B1198}" presName="linNode" presStyleCnt="0"/>
      <dgm:spPr/>
    </dgm:pt>
    <dgm:pt modelId="{49C89055-E5B2-4713-B7CD-3319D31AF696}" type="pres">
      <dgm:prSet presAssocID="{3E85905E-51DD-404A-B236-05C4BB1B1198}" presName="parentShp" presStyleLbl="node1" presStyleIdx="0" presStyleCnt="2" custScaleY="67147" custLinFactNeighborX="-887">
        <dgm:presLayoutVars>
          <dgm:bulletEnabled val="1"/>
        </dgm:presLayoutVars>
      </dgm:prSet>
      <dgm:spPr/>
    </dgm:pt>
    <dgm:pt modelId="{C1A69D7B-8BAA-40EB-A022-9C0887E2E3EE}" type="pres">
      <dgm:prSet presAssocID="{3E85905E-51DD-404A-B236-05C4BB1B1198}" presName="childShp" presStyleLbl="bgAccFollowNode1" presStyleIdx="0" presStyleCnt="2" custScaleY="72858">
        <dgm:presLayoutVars>
          <dgm:bulletEnabled val="1"/>
        </dgm:presLayoutVars>
      </dgm:prSet>
      <dgm:spPr/>
    </dgm:pt>
    <dgm:pt modelId="{0F761FD6-F677-4BA0-B5CC-2C3F2DEDE786}" type="pres">
      <dgm:prSet presAssocID="{2E693EC5-B384-4EA8-BC2C-3256BBDDB613}" presName="spacing" presStyleCnt="0"/>
      <dgm:spPr/>
    </dgm:pt>
    <dgm:pt modelId="{7C21E55D-8D9F-4D0F-866F-BAC0D6FF944D}" type="pres">
      <dgm:prSet presAssocID="{A9F3FF5B-331D-4593-964B-51FB910C0ECE}" presName="linNode" presStyleCnt="0"/>
      <dgm:spPr/>
    </dgm:pt>
    <dgm:pt modelId="{8234ABC5-E454-4BFC-AB4D-016BC161EA7D}" type="pres">
      <dgm:prSet presAssocID="{A9F3FF5B-331D-4593-964B-51FB910C0ECE}" presName="parentShp" presStyleLbl="node1" presStyleIdx="1" presStyleCnt="2" custScaleY="67147">
        <dgm:presLayoutVars>
          <dgm:bulletEnabled val="1"/>
        </dgm:presLayoutVars>
      </dgm:prSet>
      <dgm:spPr/>
    </dgm:pt>
    <dgm:pt modelId="{50EB37DD-AF60-4F20-9DB8-21B550859523}" type="pres">
      <dgm:prSet presAssocID="{A9F3FF5B-331D-4593-964B-51FB910C0ECE}" presName="childShp" presStyleLbl="bgAccFollowNode1" presStyleIdx="1" presStyleCnt="2" custScaleY="71604">
        <dgm:presLayoutVars>
          <dgm:bulletEnabled val="1"/>
        </dgm:presLayoutVars>
      </dgm:prSet>
      <dgm:spPr>
        <a:xfrm>
          <a:off x="2549190" y="2543567"/>
          <a:ext cx="3823785" cy="2195168"/>
        </a:xfrm>
        <a:prstGeom prst="rightArrow">
          <a:avLst>
            <a:gd name="adj1" fmla="val 75000"/>
            <a:gd name="adj2" fmla="val 50000"/>
          </a:avLst>
        </a:prstGeom>
      </dgm:spPr>
    </dgm:pt>
  </dgm:ptLst>
  <dgm:cxnLst>
    <dgm:cxn modelId="{84675002-5170-463C-8AFD-57A4BD985E4F}" srcId="{3E85905E-51DD-404A-B236-05C4BB1B1198}" destId="{9F3DC0C4-7902-4A97-919F-122B1C5F3BDF}" srcOrd="4" destOrd="0" parTransId="{1CDE5528-8306-4CE4-9FFE-7B6646D83A9E}" sibTransId="{C4D15AD6-C82F-4EEB-A0F3-79CD97DAEE54}"/>
    <dgm:cxn modelId="{805BAF03-AFA9-4BA1-96D7-7F1B81A9ADE4}" type="presOf" srcId="{A9F3FF5B-331D-4593-964B-51FB910C0ECE}" destId="{8234ABC5-E454-4BFC-AB4D-016BC161EA7D}" srcOrd="0" destOrd="0" presId="urn:microsoft.com/office/officeart/2005/8/layout/vList6"/>
    <dgm:cxn modelId="{F8763018-8294-4C7A-85CC-A77699ECC029}" srcId="{A9F3FF5B-331D-4593-964B-51FB910C0ECE}" destId="{3F27CE74-3A05-4B2D-A400-5831C7064AAC}" srcOrd="3" destOrd="0" parTransId="{5FE88C4B-8B3C-4E61-BB08-D25BF7E8BAD6}" sibTransId="{664B7225-3F8F-49EA-832E-FB9F60ABC411}"/>
    <dgm:cxn modelId="{0FDD601B-155A-45F5-9236-3FE6D68641B1}" srcId="{A9F3FF5B-331D-4593-964B-51FB910C0ECE}" destId="{4C8A1B45-C996-4E73-8159-DC3457BA529D}" srcOrd="0" destOrd="0" parTransId="{CCA1D0C9-9D0C-4AD5-95CD-FFBA9C792B4E}" sibTransId="{12553932-9720-499B-AFC6-E9825D6A0F91}"/>
    <dgm:cxn modelId="{DD432E3D-FDC3-4148-977C-C95F2E03B7C5}" type="presOf" srcId="{DF0C8631-9572-46C7-8674-ADBA994DCA6B}" destId="{6245C0D9-DBFE-4875-A43E-84042676453D}" srcOrd="0" destOrd="0" presId="urn:microsoft.com/office/officeart/2005/8/layout/vList6"/>
    <dgm:cxn modelId="{7747B867-B36F-4724-A20A-8BF033B4EDA2}" type="presOf" srcId="{B10AADE9-A3DE-4C01-BAF9-9540E7B14407}" destId="{C1A69D7B-8BAA-40EB-A022-9C0887E2E3EE}" srcOrd="0" destOrd="0" presId="urn:microsoft.com/office/officeart/2005/8/layout/vList6"/>
    <dgm:cxn modelId="{DE6C104D-58CB-4E79-B67C-2334659825A9}" type="presOf" srcId="{3F27CE74-3A05-4B2D-A400-5831C7064AAC}" destId="{50EB37DD-AF60-4F20-9DB8-21B550859523}" srcOrd="0" destOrd="3" presId="urn:microsoft.com/office/officeart/2005/8/layout/vList6"/>
    <dgm:cxn modelId="{3C20BC6E-EDAE-4A2B-A074-FC52FC80CC05}" srcId="{3E85905E-51DD-404A-B236-05C4BB1B1198}" destId="{B10AADE9-A3DE-4C01-BAF9-9540E7B14407}" srcOrd="0" destOrd="0" parTransId="{C2C28739-4ADC-4E38-B001-91E1551EFA0F}" sibTransId="{F020D30F-32F9-4C50-9BF0-7A9935FD4814}"/>
    <dgm:cxn modelId="{F9FA1852-7582-4832-9720-F5128E4CBBE8}" type="presOf" srcId="{16441341-D33C-4231-B2A0-0006CB74E1BE}" destId="{C1A69D7B-8BAA-40EB-A022-9C0887E2E3EE}" srcOrd="0" destOrd="3" presId="urn:microsoft.com/office/officeart/2005/8/layout/vList6"/>
    <dgm:cxn modelId="{5AC07E53-DA78-437B-8AF4-8B39B6EBB022}" srcId="{DF0C8631-9572-46C7-8674-ADBA994DCA6B}" destId="{A9F3FF5B-331D-4593-964B-51FB910C0ECE}" srcOrd="1" destOrd="0" parTransId="{E95035E1-2BC9-4F47-95A0-D363C90B001A}" sibTransId="{A680A814-D8D8-4C22-93C1-EE77B1A0B645}"/>
    <dgm:cxn modelId="{9AB5C073-80E2-46ED-812B-C66C2F74577B}" type="presOf" srcId="{0CBED9E1-4758-432B-A508-B1E33DD16ED7}" destId="{C1A69D7B-8BAA-40EB-A022-9C0887E2E3EE}" srcOrd="0" destOrd="2" presId="urn:microsoft.com/office/officeart/2005/8/layout/vList6"/>
    <dgm:cxn modelId="{8F070F54-C158-42C9-B0DE-105439FDF6B9}" type="presOf" srcId="{32A94C02-565A-4ACF-9B6F-64FDC0DBEC55}" destId="{50EB37DD-AF60-4F20-9DB8-21B550859523}" srcOrd="0" destOrd="1" presId="urn:microsoft.com/office/officeart/2005/8/layout/vList6"/>
    <dgm:cxn modelId="{3D48D677-47B8-4CC9-B60E-C87DD726018C}" type="presOf" srcId="{F4DB0907-C699-456E-A4A3-A90BF60F9E36}" destId="{50EB37DD-AF60-4F20-9DB8-21B550859523}" srcOrd="0" destOrd="4" presId="urn:microsoft.com/office/officeart/2005/8/layout/vList6"/>
    <dgm:cxn modelId="{7083C958-93DB-43BD-99CA-3EA95C4D4F65}" type="presOf" srcId="{1A3B1ABB-85A1-444F-A635-EBF779F93E34}" destId="{50EB37DD-AF60-4F20-9DB8-21B550859523}" srcOrd="0" destOrd="2" presId="urn:microsoft.com/office/officeart/2005/8/layout/vList6"/>
    <dgm:cxn modelId="{EB72587E-D7AD-4D54-85EB-716F9DE3A3A4}" srcId="{3E85905E-51DD-404A-B236-05C4BB1B1198}" destId="{16441341-D33C-4231-B2A0-0006CB74E1BE}" srcOrd="3" destOrd="0" parTransId="{6A994FCE-3794-48EB-A3D1-885B5CD7F5BC}" sibTransId="{E099E6C0-8D1D-4695-9C1E-BE50075F1ED2}"/>
    <dgm:cxn modelId="{0A934B97-A9A9-4522-9B0C-2684137FFC53}" srcId="{3E85905E-51DD-404A-B236-05C4BB1B1198}" destId="{0CBED9E1-4758-432B-A508-B1E33DD16ED7}" srcOrd="2" destOrd="0" parTransId="{125663C6-3F23-44E7-B93C-238C72A31489}" sibTransId="{5024A848-4B19-4389-AD85-F08E00039B4C}"/>
    <dgm:cxn modelId="{57C8749C-480A-4088-9D52-E35E9D680A87}" srcId="{3E85905E-51DD-404A-B236-05C4BB1B1198}" destId="{C8CC1E70-AB1B-4AD8-83BD-5A56579D5396}" srcOrd="1" destOrd="0" parTransId="{231FEB51-3763-4091-A140-AE73BC36B1D4}" sibTransId="{C162605C-863F-4E85-AB12-48F609318BB5}"/>
    <dgm:cxn modelId="{123AEDAA-1C6C-4D9F-95BC-A71854D03F23}" srcId="{A9F3FF5B-331D-4593-964B-51FB910C0ECE}" destId="{1A3B1ABB-85A1-444F-A635-EBF779F93E34}" srcOrd="2" destOrd="0" parTransId="{CEA4C039-82BD-49D4-A9D3-4E319155311E}" sibTransId="{E246BA9F-08CC-4D92-9D99-FCB5E775A9BF}"/>
    <dgm:cxn modelId="{586D22B1-36D7-4517-8B17-1599D9E4BA17}" type="presOf" srcId="{3E85905E-51DD-404A-B236-05C4BB1B1198}" destId="{49C89055-E5B2-4713-B7CD-3319D31AF696}" srcOrd="0" destOrd="0" presId="urn:microsoft.com/office/officeart/2005/8/layout/vList6"/>
    <dgm:cxn modelId="{492702BC-9DDE-4576-8057-AEFAF4B1088D}" srcId="{A9F3FF5B-331D-4593-964B-51FB910C0ECE}" destId="{F4DB0907-C699-456E-A4A3-A90BF60F9E36}" srcOrd="4" destOrd="0" parTransId="{417A6684-5D69-4811-BBA3-E255DA99B1EB}" sibTransId="{BC97F305-EE0A-4000-B125-0134726C69F5}"/>
    <dgm:cxn modelId="{2732CFBD-014E-419E-BCAC-948B597138E0}" type="presOf" srcId="{4C8A1B45-C996-4E73-8159-DC3457BA529D}" destId="{50EB37DD-AF60-4F20-9DB8-21B550859523}" srcOrd="0" destOrd="0" presId="urn:microsoft.com/office/officeart/2005/8/layout/vList6"/>
    <dgm:cxn modelId="{0D5F5DD2-13F4-451C-AD57-7B7D2F6B7673}" type="presOf" srcId="{9F3DC0C4-7902-4A97-919F-122B1C5F3BDF}" destId="{C1A69D7B-8BAA-40EB-A022-9C0887E2E3EE}" srcOrd="0" destOrd="4" presId="urn:microsoft.com/office/officeart/2005/8/layout/vList6"/>
    <dgm:cxn modelId="{FD33A8DB-CBBB-4D6C-8EEB-B9BB78523D6F}" type="presOf" srcId="{C8CC1E70-AB1B-4AD8-83BD-5A56579D5396}" destId="{C1A69D7B-8BAA-40EB-A022-9C0887E2E3EE}" srcOrd="0" destOrd="1" presId="urn:microsoft.com/office/officeart/2005/8/layout/vList6"/>
    <dgm:cxn modelId="{A530A4FD-73D0-4E19-ADC0-B4D82517B6C0}" srcId="{DF0C8631-9572-46C7-8674-ADBA994DCA6B}" destId="{3E85905E-51DD-404A-B236-05C4BB1B1198}" srcOrd="0" destOrd="0" parTransId="{A050BF8F-3F70-4758-BCE1-D01A2D3CCD94}" sibTransId="{2E693EC5-B384-4EA8-BC2C-3256BBDDB613}"/>
    <dgm:cxn modelId="{7963CBFE-F36B-46CE-886D-FE4CB001BC92}" srcId="{A9F3FF5B-331D-4593-964B-51FB910C0ECE}" destId="{32A94C02-565A-4ACF-9B6F-64FDC0DBEC55}" srcOrd="1" destOrd="0" parTransId="{4270F852-79A6-4741-9115-4244D00284AE}" sibTransId="{4ED8A0B3-E86F-472B-966D-6BEB968EC971}"/>
    <dgm:cxn modelId="{DA1D6353-781E-4622-BAC1-0C5D5B7E343E}" type="presParOf" srcId="{6245C0D9-DBFE-4875-A43E-84042676453D}" destId="{F8B95A6E-78C7-4F7D-B854-4B19E83A79D8}" srcOrd="0" destOrd="0" presId="urn:microsoft.com/office/officeart/2005/8/layout/vList6"/>
    <dgm:cxn modelId="{312AAED3-2A66-4988-AE2F-C3B71C8BF4A2}" type="presParOf" srcId="{F8B95A6E-78C7-4F7D-B854-4B19E83A79D8}" destId="{49C89055-E5B2-4713-B7CD-3319D31AF696}" srcOrd="0" destOrd="0" presId="urn:microsoft.com/office/officeart/2005/8/layout/vList6"/>
    <dgm:cxn modelId="{750CBEBC-D0E1-4B69-8FD3-9B8459E6B37A}" type="presParOf" srcId="{F8B95A6E-78C7-4F7D-B854-4B19E83A79D8}" destId="{C1A69D7B-8BAA-40EB-A022-9C0887E2E3EE}" srcOrd="1" destOrd="0" presId="urn:microsoft.com/office/officeart/2005/8/layout/vList6"/>
    <dgm:cxn modelId="{2BE2A498-FA00-491E-AC00-9BA6DE3CACCA}" type="presParOf" srcId="{6245C0D9-DBFE-4875-A43E-84042676453D}" destId="{0F761FD6-F677-4BA0-B5CC-2C3F2DEDE786}" srcOrd="1" destOrd="0" presId="urn:microsoft.com/office/officeart/2005/8/layout/vList6"/>
    <dgm:cxn modelId="{A4B6B2D7-62AF-497A-85AF-9928476A449B}" type="presParOf" srcId="{6245C0D9-DBFE-4875-A43E-84042676453D}" destId="{7C21E55D-8D9F-4D0F-866F-BAC0D6FF944D}" srcOrd="2" destOrd="0" presId="urn:microsoft.com/office/officeart/2005/8/layout/vList6"/>
    <dgm:cxn modelId="{D6E70072-6341-4F3D-AE8F-B5714F2B42A7}" type="presParOf" srcId="{7C21E55D-8D9F-4D0F-866F-BAC0D6FF944D}" destId="{8234ABC5-E454-4BFC-AB4D-016BC161EA7D}" srcOrd="0" destOrd="0" presId="urn:microsoft.com/office/officeart/2005/8/layout/vList6"/>
    <dgm:cxn modelId="{46667AA8-9F3E-4311-8FC2-3F99817C4089}" type="presParOf" srcId="{7C21E55D-8D9F-4D0F-866F-BAC0D6FF944D}" destId="{50EB37DD-AF60-4F20-9DB8-21B55085952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358143-A5D7-4BA0-9C4E-1A1396B6D9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3C132853-427C-40F8-AF4B-6FE28B435416}">
      <dgm:prSet phldrT="[Text]"/>
      <dgm:spPr/>
      <dgm:t>
        <a:bodyPr/>
        <a:lstStyle/>
        <a:p>
          <a:r>
            <a:rPr lang="en-CA" dirty="0"/>
            <a:t>Extended Events</a:t>
          </a:r>
        </a:p>
      </dgm:t>
    </dgm:pt>
    <dgm:pt modelId="{D3002E43-9F9A-4BFC-B8C3-23EDA9C4583D}" type="parTrans" cxnId="{D0D6D7D3-EBCD-4963-BE12-15F4C42C5458}">
      <dgm:prSet/>
      <dgm:spPr/>
      <dgm:t>
        <a:bodyPr/>
        <a:lstStyle/>
        <a:p>
          <a:endParaRPr lang="en-CA"/>
        </a:p>
      </dgm:t>
    </dgm:pt>
    <dgm:pt modelId="{C08607B5-9E83-4944-A8BD-72DEB5509E51}" type="sibTrans" cxnId="{D0D6D7D3-EBCD-4963-BE12-15F4C42C5458}">
      <dgm:prSet/>
      <dgm:spPr/>
      <dgm:t>
        <a:bodyPr/>
        <a:lstStyle/>
        <a:p>
          <a:endParaRPr lang="en-CA"/>
        </a:p>
      </dgm:t>
    </dgm:pt>
    <dgm:pt modelId="{6D7A7372-1CD3-41FF-B1A9-C62EA5E6ECB3}">
      <dgm:prSet phldrT="[Text]"/>
      <dgm:spPr/>
      <dgm:t>
        <a:bodyPr/>
        <a:lstStyle/>
        <a:p>
          <a:r>
            <a:rPr lang="en-US" cap="none" spc="0" dirty="0">
              <a:solidFill>
                <a:schemeClr val="tx1"/>
              </a:solidFill>
            </a:rPr>
            <a:t>CREATE ANY EVENT SESSION</a:t>
          </a:r>
          <a:endParaRPr lang="en-CA" dirty="0"/>
        </a:p>
      </dgm:t>
    </dgm:pt>
    <dgm:pt modelId="{155C25AB-FC2A-4E0E-BAD1-49F206629E2E}" type="parTrans" cxnId="{A9AD4A89-50A7-492E-AF3F-40C4D119C165}">
      <dgm:prSet/>
      <dgm:spPr/>
      <dgm:t>
        <a:bodyPr/>
        <a:lstStyle/>
        <a:p>
          <a:endParaRPr lang="en-CA"/>
        </a:p>
      </dgm:t>
    </dgm:pt>
    <dgm:pt modelId="{0DBF8ECD-B234-4F89-9F2C-D302B820EF79}" type="sibTrans" cxnId="{A9AD4A89-50A7-492E-AF3F-40C4D119C165}">
      <dgm:prSet/>
      <dgm:spPr/>
      <dgm:t>
        <a:bodyPr/>
        <a:lstStyle/>
        <a:p>
          <a:endParaRPr lang="en-CA"/>
        </a:p>
      </dgm:t>
    </dgm:pt>
    <dgm:pt modelId="{E23B4F38-4F53-4065-B6B7-847044A187DB}">
      <dgm:prSet phldrT="[Text]" custT="1"/>
      <dgm:spPr/>
      <dgm:t>
        <a:bodyPr/>
        <a:lstStyle/>
        <a:p>
          <a:r>
            <a:rPr lang="en-CA" sz="1400" kern="1200" dirty="0">
              <a:solidFill>
                <a:srgbClr val="FFFFFF"/>
              </a:solidFill>
              <a:latin typeface="Segoe UI"/>
              <a:ea typeface="+mn-ea"/>
              <a:cs typeface="+mn-cs"/>
            </a:rPr>
            <a:t>Security-related</a:t>
          </a:r>
          <a:r>
            <a:rPr lang="en-CA" sz="1400" kern="1200" cap="none" spc="0" dirty="0">
              <a:solidFill>
                <a:schemeClr val="tx1"/>
              </a:solidFill>
            </a:rPr>
            <a:t> </a:t>
          </a:r>
          <a:r>
            <a:rPr lang="en-CA" sz="1400" kern="1200" dirty="0">
              <a:solidFill>
                <a:srgbClr val="FFFFFF"/>
              </a:solidFill>
              <a:latin typeface="Segoe UI"/>
              <a:ea typeface="+mn-ea"/>
              <a:cs typeface="+mn-cs"/>
            </a:rPr>
            <a:t>Objects</a:t>
          </a:r>
        </a:p>
      </dgm:t>
    </dgm:pt>
    <dgm:pt modelId="{4E7B4D30-F0C9-4A2B-8186-97EB3ACBC2DA}" type="parTrans" cxnId="{4FEC339E-E32A-4F35-B591-D2FA356380B3}">
      <dgm:prSet/>
      <dgm:spPr/>
      <dgm:t>
        <a:bodyPr/>
        <a:lstStyle/>
        <a:p>
          <a:endParaRPr lang="en-CA"/>
        </a:p>
      </dgm:t>
    </dgm:pt>
    <dgm:pt modelId="{6F85FF8F-E0B5-4D57-9F23-AC1EBE1C3FD2}" type="sibTrans" cxnId="{4FEC339E-E32A-4F35-B591-D2FA356380B3}">
      <dgm:prSet/>
      <dgm:spPr/>
      <dgm:t>
        <a:bodyPr/>
        <a:lstStyle/>
        <a:p>
          <a:endParaRPr lang="en-CA"/>
        </a:p>
      </dgm:t>
    </dgm:pt>
    <dgm:pt modelId="{9893AAF0-5F2A-45AF-97C3-01A803113BC5}">
      <dgm:prSet phldrT="[Text]"/>
      <dgm:spPr/>
      <dgm:t>
        <a:bodyPr/>
        <a:lstStyle/>
        <a:p>
          <a:r>
            <a:rPr lang="en-CA" cap="none" spc="0" dirty="0">
              <a:solidFill>
                <a:schemeClr val="tx1"/>
              </a:solidFill>
            </a:rPr>
            <a:t>CREATE LOGIN</a:t>
          </a:r>
          <a:endParaRPr lang="en-CA" dirty="0"/>
        </a:p>
      </dgm:t>
    </dgm:pt>
    <dgm:pt modelId="{F9B4985C-461F-4857-8E31-5AB54ADD2457}" type="parTrans" cxnId="{560642F8-19D4-4EEF-9F6C-CBCB64B323CC}">
      <dgm:prSet/>
      <dgm:spPr/>
      <dgm:t>
        <a:bodyPr/>
        <a:lstStyle/>
        <a:p>
          <a:endParaRPr lang="en-CA"/>
        </a:p>
      </dgm:t>
    </dgm:pt>
    <dgm:pt modelId="{2424EBFA-819F-4FC6-BB1F-CFF2EBFEDBED}" type="sibTrans" cxnId="{560642F8-19D4-4EEF-9F6C-CBCB64B323CC}">
      <dgm:prSet/>
      <dgm:spPr/>
      <dgm:t>
        <a:bodyPr/>
        <a:lstStyle/>
        <a:p>
          <a:endParaRPr lang="en-CA"/>
        </a:p>
      </dgm:t>
    </dgm:pt>
    <dgm:pt modelId="{65A04D94-06A2-43D3-B4FA-C094D5E808A2}">
      <dgm:prSet/>
      <dgm:spPr/>
      <dgm:t>
        <a:bodyPr/>
        <a:lstStyle/>
        <a:p>
          <a:r>
            <a:rPr lang="en-US" cap="none" spc="0" dirty="0">
              <a:solidFill>
                <a:schemeClr val="tx1"/>
              </a:solidFill>
            </a:rPr>
            <a:t>DROP ANY EVENT SESSION</a:t>
          </a:r>
        </a:p>
      </dgm:t>
    </dgm:pt>
    <dgm:pt modelId="{30494796-74A9-4832-B6A3-19C8A120B315}" type="parTrans" cxnId="{BF1344FF-CBD2-4753-BE3B-172623C6E910}">
      <dgm:prSet/>
      <dgm:spPr/>
      <dgm:t>
        <a:bodyPr/>
        <a:lstStyle/>
        <a:p>
          <a:endParaRPr lang="en-CA"/>
        </a:p>
      </dgm:t>
    </dgm:pt>
    <dgm:pt modelId="{D29687E8-B0B0-45C6-9939-8E2518B6C328}" type="sibTrans" cxnId="{BF1344FF-CBD2-4753-BE3B-172623C6E910}">
      <dgm:prSet/>
      <dgm:spPr/>
      <dgm:t>
        <a:bodyPr/>
        <a:lstStyle/>
        <a:p>
          <a:endParaRPr lang="en-CA"/>
        </a:p>
      </dgm:t>
    </dgm:pt>
    <dgm:pt modelId="{2E169BC1-0EB7-440C-AE38-994E4BF25881}">
      <dgm:prSet/>
      <dgm:spPr/>
      <dgm:t>
        <a:bodyPr/>
        <a:lstStyle/>
        <a:p>
          <a:r>
            <a:rPr lang="en-US" cap="none" spc="0">
              <a:solidFill>
                <a:schemeClr val="tx1"/>
              </a:solidFill>
            </a:rPr>
            <a:t>ALTER ANY EVENT SESSION OPTION</a:t>
          </a:r>
          <a:endParaRPr lang="en-US" cap="none" spc="0" dirty="0">
            <a:solidFill>
              <a:schemeClr val="tx1"/>
            </a:solidFill>
          </a:endParaRPr>
        </a:p>
      </dgm:t>
    </dgm:pt>
    <dgm:pt modelId="{40966993-AFB8-4CD6-834C-A764291DDA1B}" type="parTrans" cxnId="{8D7B45C2-5030-4EA4-80D5-2D3204926249}">
      <dgm:prSet/>
      <dgm:spPr/>
      <dgm:t>
        <a:bodyPr/>
        <a:lstStyle/>
        <a:p>
          <a:endParaRPr lang="en-CA"/>
        </a:p>
      </dgm:t>
    </dgm:pt>
    <dgm:pt modelId="{22E533E3-2406-4D0B-A192-DC8925418192}" type="sibTrans" cxnId="{8D7B45C2-5030-4EA4-80D5-2D3204926249}">
      <dgm:prSet/>
      <dgm:spPr/>
      <dgm:t>
        <a:bodyPr/>
        <a:lstStyle/>
        <a:p>
          <a:endParaRPr lang="en-CA"/>
        </a:p>
      </dgm:t>
    </dgm:pt>
    <dgm:pt modelId="{00B1F8A4-DF3F-460E-BF3B-05FBDBE1A8C6}">
      <dgm:prSet/>
      <dgm:spPr/>
      <dgm:t>
        <a:bodyPr/>
        <a:lstStyle/>
        <a:p>
          <a:r>
            <a:rPr lang="en-US" cap="none" spc="0">
              <a:solidFill>
                <a:schemeClr val="tx1"/>
              </a:solidFill>
            </a:rPr>
            <a:t>ALTER ANY EVENT SESSION ADD EVENT</a:t>
          </a:r>
          <a:endParaRPr lang="en-US" cap="none" spc="0" dirty="0">
            <a:solidFill>
              <a:schemeClr val="tx1"/>
            </a:solidFill>
          </a:endParaRPr>
        </a:p>
      </dgm:t>
    </dgm:pt>
    <dgm:pt modelId="{51306025-FBE4-495F-8521-6E28D1063889}" type="parTrans" cxnId="{8D8458FA-9B7E-490D-B118-2309450BDA05}">
      <dgm:prSet/>
      <dgm:spPr/>
      <dgm:t>
        <a:bodyPr/>
        <a:lstStyle/>
        <a:p>
          <a:endParaRPr lang="en-CA"/>
        </a:p>
      </dgm:t>
    </dgm:pt>
    <dgm:pt modelId="{381725C5-E5FF-4241-8580-85033D3A6BF1}" type="sibTrans" cxnId="{8D8458FA-9B7E-490D-B118-2309450BDA05}">
      <dgm:prSet/>
      <dgm:spPr/>
      <dgm:t>
        <a:bodyPr/>
        <a:lstStyle/>
        <a:p>
          <a:endParaRPr lang="en-CA"/>
        </a:p>
      </dgm:t>
    </dgm:pt>
    <dgm:pt modelId="{BCFCCBDB-4FFB-4B25-AE93-351BE7E659E9}">
      <dgm:prSet/>
      <dgm:spPr/>
      <dgm:t>
        <a:bodyPr/>
        <a:lstStyle/>
        <a:p>
          <a:r>
            <a:rPr lang="en-US" cap="none" spc="0">
              <a:solidFill>
                <a:schemeClr val="tx1"/>
              </a:solidFill>
            </a:rPr>
            <a:t>ALTER ANY EVENT SESSION DROP EVENT</a:t>
          </a:r>
          <a:endParaRPr lang="en-US" cap="none" spc="0" dirty="0">
            <a:solidFill>
              <a:schemeClr val="tx1"/>
            </a:solidFill>
          </a:endParaRPr>
        </a:p>
      </dgm:t>
    </dgm:pt>
    <dgm:pt modelId="{945A8EA1-349C-46D4-90F5-8A941CE10C5B}" type="parTrans" cxnId="{03D783C0-57FC-4DB3-97A3-00083C70C945}">
      <dgm:prSet/>
      <dgm:spPr/>
      <dgm:t>
        <a:bodyPr/>
        <a:lstStyle/>
        <a:p>
          <a:endParaRPr lang="en-CA"/>
        </a:p>
      </dgm:t>
    </dgm:pt>
    <dgm:pt modelId="{DF60B094-B014-4230-95EF-A2EF14BF793D}" type="sibTrans" cxnId="{03D783C0-57FC-4DB3-97A3-00083C70C945}">
      <dgm:prSet/>
      <dgm:spPr/>
      <dgm:t>
        <a:bodyPr/>
        <a:lstStyle/>
        <a:p>
          <a:endParaRPr lang="en-CA"/>
        </a:p>
      </dgm:t>
    </dgm:pt>
    <dgm:pt modelId="{7C99433D-5FF4-4D4E-9C24-7C0A8D73B15A}">
      <dgm:prSet/>
      <dgm:spPr/>
      <dgm:t>
        <a:bodyPr/>
        <a:lstStyle/>
        <a:p>
          <a:r>
            <a:rPr lang="en-US" cap="none" spc="0">
              <a:solidFill>
                <a:schemeClr val="tx1"/>
              </a:solidFill>
            </a:rPr>
            <a:t>ALTER ANY EVENT SESSION ENABLE</a:t>
          </a:r>
          <a:endParaRPr lang="en-US" cap="none" spc="0" dirty="0">
            <a:solidFill>
              <a:schemeClr val="tx1"/>
            </a:solidFill>
          </a:endParaRPr>
        </a:p>
      </dgm:t>
    </dgm:pt>
    <dgm:pt modelId="{5CCC1A21-5398-4F4E-A260-3E794F0E2406}" type="parTrans" cxnId="{6AFFBA59-DEF6-49D2-8CE0-7C4F29CDD932}">
      <dgm:prSet/>
      <dgm:spPr/>
      <dgm:t>
        <a:bodyPr/>
        <a:lstStyle/>
        <a:p>
          <a:endParaRPr lang="en-CA"/>
        </a:p>
      </dgm:t>
    </dgm:pt>
    <dgm:pt modelId="{160572FF-2416-4CD6-A3FA-C438817770CF}" type="sibTrans" cxnId="{6AFFBA59-DEF6-49D2-8CE0-7C4F29CDD932}">
      <dgm:prSet/>
      <dgm:spPr/>
      <dgm:t>
        <a:bodyPr/>
        <a:lstStyle/>
        <a:p>
          <a:endParaRPr lang="en-CA"/>
        </a:p>
      </dgm:t>
    </dgm:pt>
    <dgm:pt modelId="{FD0693A6-6472-4E93-BEEC-F372E6D37D98}">
      <dgm:prSet/>
      <dgm:spPr/>
      <dgm:t>
        <a:bodyPr/>
        <a:lstStyle/>
        <a:p>
          <a:r>
            <a:rPr lang="en-US" cap="none" spc="0">
              <a:solidFill>
                <a:schemeClr val="tx1"/>
              </a:solidFill>
            </a:rPr>
            <a:t>ALTER ANY EVENT SESSION DISABLE</a:t>
          </a:r>
          <a:endParaRPr lang="en-US" cap="none" spc="0" dirty="0">
            <a:solidFill>
              <a:schemeClr val="tx1"/>
            </a:solidFill>
          </a:endParaRPr>
        </a:p>
      </dgm:t>
    </dgm:pt>
    <dgm:pt modelId="{9D145287-246D-46AE-A043-990CC5A6ABA9}" type="parTrans" cxnId="{9DE4F927-1FD0-4B84-8419-E43BA1E7236E}">
      <dgm:prSet/>
      <dgm:spPr/>
      <dgm:t>
        <a:bodyPr/>
        <a:lstStyle/>
        <a:p>
          <a:endParaRPr lang="en-CA"/>
        </a:p>
      </dgm:t>
    </dgm:pt>
    <dgm:pt modelId="{529552A4-7281-4270-9B9A-831E7120BB00}" type="sibTrans" cxnId="{9DE4F927-1FD0-4B84-8419-E43BA1E7236E}">
      <dgm:prSet/>
      <dgm:spPr/>
      <dgm:t>
        <a:bodyPr/>
        <a:lstStyle/>
        <a:p>
          <a:endParaRPr lang="en-CA"/>
        </a:p>
      </dgm:t>
    </dgm:pt>
    <dgm:pt modelId="{9CCA8CC5-5542-4CDD-A320-A77A214CE6C5}">
      <dgm:prSet/>
      <dgm:spPr/>
      <dgm:t>
        <a:bodyPr/>
        <a:lstStyle/>
        <a:p>
          <a:r>
            <a:rPr lang="en-US" cap="none" spc="0">
              <a:solidFill>
                <a:schemeClr val="tx1"/>
              </a:solidFill>
            </a:rPr>
            <a:t>ALTER ANY EVENT SESSION ADD TARGET</a:t>
          </a:r>
          <a:endParaRPr lang="en-US" cap="none" spc="0" dirty="0">
            <a:solidFill>
              <a:schemeClr val="tx1"/>
            </a:solidFill>
          </a:endParaRPr>
        </a:p>
      </dgm:t>
    </dgm:pt>
    <dgm:pt modelId="{6FBA385C-0177-4A6A-9A47-17A3A64A7443}" type="parTrans" cxnId="{46947549-6CA1-45C7-9048-1F2DB88E83A4}">
      <dgm:prSet/>
      <dgm:spPr/>
      <dgm:t>
        <a:bodyPr/>
        <a:lstStyle/>
        <a:p>
          <a:endParaRPr lang="en-CA"/>
        </a:p>
      </dgm:t>
    </dgm:pt>
    <dgm:pt modelId="{DCC5708A-A414-48F2-BC6F-2CC94863A474}" type="sibTrans" cxnId="{46947549-6CA1-45C7-9048-1F2DB88E83A4}">
      <dgm:prSet/>
      <dgm:spPr/>
      <dgm:t>
        <a:bodyPr/>
        <a:lstStyle/>
        <a:p>
          <a:endParaRPr lang="en-CA"/>
        </a:p>
      </dgm:t>
    </dgm:pt>
    <dgm:pt modelId="{082AD4EF-9D25-464D-98CC-4DE7E837763A}">
      <dgm:prSet/>
      <dgm:spPr/>
      <dgm:t>
        <a:bodyPr/>
        <a:lstStyle/>
        <a:p>
          <a:r>
            <a:rPr lang="en-US" cap="none" spc="0" dirty="0">
              <a:solidFill>
                <a:schemeClr val="tx1"/>
              </a:solidFill>
            </a:rPr>
            <a:t>ALTER ANY EVENT SESSION DROP TARGET</a:t>
          </a:r>
        </a:p>
      </dgm:t>
    </dgm:pt>
    <dgm:pt modelId="{0CEF1967-4D56-4755-9B4C-7AE117EE08CC}" type="parTrans" cxnId="{D88E62B6-0692-4931-9196-6704C4FB188C}">
      <dgm:prSet/>
      <dgm:spPr/>
      <dgm:t>
        <a:bodyPr/>
        <a:lstStyle/>
        <a:p>
          <a:endParaRPr lang="en-CA"/>
        </a:p>
      </dgm:t>
    </dgm:pt>
    <dgm:pt modelId="{4E101D2F-7D2D-41DF-9E66-8D42956F549C}" type="sibTrans" cxnId="{D88E62B6-0692-4931-9196-6704C4FB188C}">
      <dgm:prSet/>
      <dgm:spPr/>
      <dgm:t>
        <a:bodyPr/>
        <a:lstStyle/>
        <a:p>
          <a:endParaRPr lang="en-CA"/>
        </a:p>
      </dgm:t>
    </dgm:pt>
    <dgm:pt modelId="{F32773DC-1105-4A08-AF5C-658B73B31B6F}">
      <dgm:prSet/>
      <dgm:spPr/>
      <dgm:t>
        <a:bodyPr/>
        <a:lstStyle/>
        <a:p>
          <a:r>
            <a:rPr lang="en-CA" cap="none" spc="0" dirty="0">
              <a:solidFill>
                <a:schemeClr val="tx1"/>
              </a:solidFill>
            </a:rPr>
            <a:t>VIEW ANY ERROR LOG</a:t>
          </a:r>
        </a:p>
      </dgm:t>
    </dgm:pt>
    <dgm:pt modelId="{65281914-79A7-437E-9F65-5DBFAE0B91F2}" type="parTrans" cxnId="{C9CD03FB-AE74-4CE3-8275-192732190356}">
      <dgm:prSet/>
      <dgm:spPr/>
      <dgm:t>
        <a:bodyPr/>
        <a:lstStyle/>
        <a:p>
          <a:endParaRPr lang="en-CA"/>
        </a:p>
      </dgm:t>
    </dgm:pt>
    <dgm:pt modelId="{BBB0CAD7-6876-49DA-BB8E-8B445FFD2BB9}" type="sibTrans" cxnId="{C9CD03FB-AE74-4CE3-8275-192732190356}">
      <dgm:prSet/>
      <dgm:spPr/>
      <dgm:t>
        <a:bodyPr/>
        <a:lstStyle/>
        <a:p>
          <a:endParaRPr lang="en-CA"/>
        </a:p>
      </dgm:t>
    </dgm:pt>
    <dgm:pt modelId="{BEFFB242-0DBD-4024-8FB1-E535BEF3FA0F}">
      <dgm:prSet/>
      <dgm:spPr/>
      <dgm:t>
        <a:bodyPr/>
        <a:lstStyle/>
        <a:p>
          <a:r>
            <a:rPr lang="en-CA" cap="none" spc="0" dirty="0">
              <a:solidFill>
                <a:schemeClr val="tx1"/>
              </a:solidFill>
            </a:rPr>
            <a:t>VIEW SERVER SECURITY AUDIT</a:t>
          </a:r>
        </a:p>
      </dgm:t>
    </dgm:pt>
    <dgm:pt modelId="{2FE44AC5-F6B1-466E-9516-FF5B2A156E7A}" type="parTrans" cxnId="{61315DE3-5C26-4B7F-8B56-ADE5222531B3}">
      <dgm:prSet/>
      <dgm:spPr/>
      <dgm:t>
        <a:bodyPr/>
        <a:lstStyle/>
        <a:p>
          <a:endParaRPr lang="en-CA"/>
        </a:p>
      </dgm:t>
    </dgm:pt>
    <dgm:pt modelId="{2D4648F0-3009-4757-8E8A-DC5EFE1EF595}" type="sibTrans" cxnId="{61315DE3-5C26-4B7F-8B56-ADE5222531B3}">
      <dgm:prSet/>
      <dgm:spPr/>
      <dgm:t>
        <a:bodyPr/>
        <a:lstStyle/>
        <a:p>
          <a:endParaRPr lang="en-CA"/>
        </a:p>
      </dgm:t>
    </dgm:pt>
    <dgm:pt modelId="{FF4B6319-7F89-4313-8966-8B9F06C657ED}">
      <dgm:prSet/>
      <dgm:spPr/>
      <dgm:t>
        <a:bodyPr/>
        <a:lstStyle/>
        <a:p>
          <a:r>
            <a:rPr lang="en-CA" cap="none" spc="0" dirty="0">
              <a:solidFill>
                <a:schemeClr val="tx1"/>
              </a:solidFill>
            </a:rPr>
            <a:t>VIEW DATABASE SECURITY AUDIT</a:t>
          </a:r>
        </a:p>
      </dgm:t>
    </dgm:pt>
    <dgm:pt modelId="{B99DE09C-C026-4332-B618-614A0847BF2F}" type="parTrans" cxnId="{231A7AC9-38CD-4CE6-92A1-AE59CA679AFA}">
      <dgm:prSet/>
      <dgm:spPr/>
      <dgm:t>
        <a:bodyPr/>
        <a:lstStyle/>
        <a:p>
          <a:endParaRPr lang="en-CA"/>
        </a:p>
      </dgm:t>
    </dgm:pt>
    <dgm:pt modelId="{45E1C94A-C36C-4BE0-B088-30E7351179E7}" type="sibTrans" cxnId="{231A7AC9-38CD-4CE6-92A1-AE59CA679AFA}">
      <dgm:prSet/>
      <dgm:spPr/>
      <dgm:t>
        <a:bodyPr/>
        <a:lstStyle/>
        <a:p>
          <a:endParaRPr lang="en-CA"/>
        </a:p>
      </dgm:t>
    </dgm:pt>
    <dgm:pt modelId="{496BB03D-D849-4B4D-95C3-F16627C8CD4B}">
      <dgm:prSet/>
      <dgm:spPr/>
      <dgm:t>
        <a:bodyPr/>
        <a:lstStyle/>
        <a:p>
          <a:r>
            <a:rPr lang="en-US" cap="none" spc="0" dirty="0">
              <a:solidFill>
                <a:schemeClr val="tx1"/>
              </a:solidFill>
            </a:rPr>
            <a:t>CREATE ANY DATABASE EVENT SESSION</a:t>
          </a:r>
        </a:p>
      </dgm:t>
    </dgm:pt>
    <dgm:pt modelId="{FBA87C45-B378-4853-B55B-55A4CD745205}" type="sibTrans" cxnId="{58C291BA-B518-49BA-8806-78E2D655AFE2}">
      <dgm:prSet/>
      <dgm:spPr/>
      <dgm:t>
        <a:bodyPr/>
        <a:lstStyle/>
        <a:p>
          <a:endParaRPr lang="en-CA"/>
        </a:p>
      </dgm:t>
    </dgm:pt>
    <dgm:pt modelId="{AC89FF50-8C13-4FBF-AF43-766ECFD0EFFF}" type="parTrans" cxnId="{58C291BA-B518-49BA-8806-78E2D655AFE2}">
      <dgm:prSet/>
      <dgm:spPr/>
      <dgm:t>
        <a:bodyPr/>
        <a:lstStyle/>
        <a:p>
          <a:endParaRPr lang="en-CA"/>
        </a:p>
      </dgm:t>
    </dgm:pt>
    <dgm:pt modelId="{7B5A8F7C-40FD-4D1D-9249-4545E58611A0}">
      <dgm:prSet/>
      <dgm:spPr/>
      <dgm:t>
        <a:bodyPr/>
        <a:lstStyle/>
        <a:p>
          <a:r>
            <a:rPr lang="en-US" cap="none" spc="0" dirty="0">
              <a:solidFill>
                <a:schemeClr val="tx1"/>
              </a:solidFill>
            </a:rPr>
            <a:t>DROP ANY DATABASE EVENT SESSION</a:t>
          </a:r>
        </a:p>
      </dgm:t>
    </dgm:pt>
    <dgm:pt modelId="{4FE2171F-B9C7-4436-8897-7F3019104815}" type="sibTrans" cxnId="{D454A148-5C09-4C97-A3F9-E9842DEA3A37}">
      <dgm:prSet/>
      <dgm:spPr/>
      <dgm:t>
        <a:bodyPr/>
        <a:lstStyle/>
        <a:p>
          <a:endParaRPr lang="en-CA"/>
        </a:p>
      </dgm:t>
    </dgm:pt>
    <dgm:pt modelId="{F044CE93-35B5-4235-A0F0-43B0F464B3C5}" type="parTrans" cxnId="{D454A148-5C09-4C97-A3F9-E9842DEA3A37}">
      <dgm:prSet/>
      <dgm:spPr/>
      <dgm:t>
        <a:bodyPr/>
        <a:lstStyle/>
        <a:p>
          <a:endParaRPr lang="en-CA"/>
        </a:p>
      </dgm:t>
    </dgm:pt>
    <dgm:pt modelId="{31B78256-07E0-4A18-BC91-9FCAEAB85BA5}">
      <dgm:prSet/>
      <dgm:spPr/>
      <dgm:t>
        <a:bodyPr/>
        <a:lstStyle/>
        <a:p>
          <a:r>
            <a:rPr lang="en-US" cap="none" spc="0" dirty="0">
              <a:solidFill>
                <a:schemeClr val="tx1"/>
              </a:solidFill>
            </a:rPr>
            <a:t>ALTER ANY DATABASE EVENT SESSION OPTION</a:t>
          </a:r>
        </a:p>
      </dgm:t>
    </dgm:pt>
    <dgm:pt modelId="{84E1E063-5954-4B00-830C-8C09047F0DBC}" type="sibTrans" cxnId="{EEA536BA-94AB-4686-A47D-1A9552A3740A}">
      <dgm:prSet/>
      <dgm:spPr/>
      <dgm:t>
        <a:bodyPr/>
        <a:lstStyle/>
        <a:p>
          <a:endParaRPr lang="en-CA"/>
        </a:p>
      </dgm:t>
    </dgm:pt>
    <dgm:pt modelId="{DF481A28-04AA-4F49-83A3-F89F1A4B7A5F}" type="parTrans" cxnId="{EEA536BA-94AB-4686-A47D-1A9552A3740A}">
      <dgm:prSet/>
      <dgm:spPr/>
      <dgm:t>
        <a:bodyPr/>
        <a:lstStyle/>
        <a:p>
          <a:endParaRPr lang="en-CA"/>
        </a:p>
      </dgm:t>
    </dgm:pt>
    <dgm:pt modelId="{30B221CF-28E9-4C9C-8EC1-7BFDEF11F541}">
      <dgm:prSet/>
      <dgm:spPr/>
      <dgm:t>
        <a:bodyPr/>
        <a:lstStyle/>
        <a:p>
          <a:r>
            <a:rPr lang="en-US" cap="none" spc="0" dirty="0">
              <a:solidFill>
                <a:schemeClr val="tx1"/>
              </a:solidFill>
            </a:rPr>
            <a:t>ALTER ANY DATABASE EVENT SESSION ADD EVENT</a:t>
          </a:r>
        </a:p>
      </dgm:t>
    </dgm:pt>
    <dgm:pt modelId="{72E064AF-A69C-44DC-9B68-579FD0E12D1D}" type="sibTrans" cxnId="{C7F7DE20-193A-4A42-AE57-865C8BCBF206}">
      <dgm:prSet/>
      <dgm:spPr/>
      <dgm:t>
        <a:bodyPr/>
        <a:lstStyle/>
        <a:p>
          <a:endParaRPr lang="en-CA"/>
        </a:p>
      </dgm:t>
    </dgm:pt>
    <dgm:pt modelId="{250A1294-AF3C-4288-884E-BBDB1062566A}" type="parTrans" cxnId="{C7F7DE20-193A-4A42-AE57-865C8BCBF206}">
      <dgm:prSet/>
      <dgm:spPr/>
      <dgm:t>
        <a:bodyPr/>
        <a:lstStyle/>
        <a:p>
          <a:endParaRPr lang="en-CA"/>
        </a:p>
      </dgm:t>
    </dgm:pt>
    <dgm:pt modelId="{8883A33E-80C6-422B-B079-A2AFB2802D82}">
      <dgm:prSet/>
      <dgm:spPr/>
      <dgm:t>
        <a:bodyPr/>
        <a:lstStyle/>
        <a:p>
          <a:r>
            <a:rPr lang="en-US" cap="none" spc="0">
              <a:solidFill>
                <a:schemeClr val="tx1"/>
              </a:solidFill>
            </a:rPr>
            <a:t>ALTER ANY DATABASE EVENT SESSION DROP EVENT</a:t>
          </a:r>
          <a:endParaRPr lang="en-US" cap="none" spc="0" dirty="0">
            <a:solidFill>
              <a:schemeClr val="tx1"/>
            </a:solidFill>
          </a:endParaRPr>
        </a:p>
      </dgm:t>
    </dgm:pt>
    <dgm:pt modelId="{C3600826-D950-4B09-88BA-7278A2B02608}" type="sibTrans" cxnId="{0F4F52FE-1FEC-4C5F-8F95-EE192B2CDDE5}">
      <dgm:prSet/>
      <dgm:spPr/>
      <dgm:t>
        <a:bodyPr/>
        <a:lstStyle/>
        <a:p>
          <a:endParaRPr lang="en-CA"/>
        </a:p>
      </dgm:t>
    </dgm:pt>
    <dgm:pt modelId="{AC68741F-02AC-48D9-8034-B9F4E078ACF7}" type="parTrans" cxnId="{0F4F52FE-1FEC-4C5F-8F95-EE192B2CDDE5}">
      <dgm:prSet/>
      <dgm:spPr/>
      <dgm:t>
        <a:bodyPr/>
        <a:lstStyle/>
        <a:p>
          <a:endParaRPr lang="en-CA"/>
        </a:p>
      </dgm:t>
    </dgm:pt>
    <dgm:pt modelId="{26E1B5AA-CD23-40A6-8A87-B164B0FD7F54}">
      <dgm:prSet/>
      <dgm:spPr/>
      <dgm:t>
        <a:bodyPr/>
        <a:lstStyle/>
        <a:p>
          <a:r>
            <a:rPr lang="en-US" cap="none" spc="0" dirty="0">
              <a:solidFill>
                <a:schemeClr val="tx1"/>
              </a:solidFill>
            </a:rPr>
            <a:t>ALTER ANY DATABASE EVENT SESSION ENABLE</a:t>
          </a:r>
        </a:p>
      </dgm:t>
    </dgm:pt>
    <dgm:pt modelId="{BFA00930-0803-4A4E-9626-E77DED6F9965}" type="sibTrans" cxnId="{9FD8A6B6-4ABC-4C66-A399-8E114FD1F03F}">
      <dgm:prSet/>
      <dgm:spPr/>
      <dgm:t>
        <a:bodyPr/>
        <a:lstStyle/>
        <a:p>
          <a:endParaRPr lang="en-CA"/>
        </a:p>
      </dgm:t>
    </dgm:pt>
    <dgm:pt modelId="{B9675B73-D98E-4886-B917-57D158D6D2CA}" type="parTrans" cxnId="{9FD8A6B6-4ABC-4C66-A399-8E114FD1F03F}">
      <dgm:prSet/>
      <dgm:spPr/>
      <dgm:t>
        <a:bodyPr/>
        <a:lstStyle/>
        <a:p>
          <a:endParaRPr lang="en-CA"/>
        </a:p>
      </dgm:t>
    </dgm:pt>
    <dgm:pt modelId="{42FB7780-A8EC-491E-9FCF-CBA1877C5066}">
      <dgm:prSet/>
      <dgm:spPr/>
      <dgm:t>
        <a:bodyPr/>
        <a:lstStyle/>
        <a:p>
          <a:r>
            <a:rPr lang="en-US" cap="none" spc="0" dirty="0">
              <a:solidFill>
                <a:schemeClr val="tx1"/>
              </a:solidFill>
            </a:rPr>
            <a:t>ALTER ANY DATABASE EVENT SESSION DISABLE</a:t>
          </a:r>
        </a:p>
      </dgm:t>
    </dgm:pt>
    <dgm:pt modelId="{579CF56F-012C-432A-8FA2-71ECCD910A1B}" type="sibTrans" cxnId="{30BE0564-1A84-4A95-9CC4-DF6479CBDB81}">
      <dgm:prSet/>
      <dgm:spPr/>
      <dgm:t>
        <a:bodyPr/>
        <a:lstStyle/>
        <a:p>
          <a:endParaRPr lang="en-CA"/>
        </a:p>
      </dgm:t>
    </dgm:pt>
    <dgm:pt modelId="{8D11ED88-058D-4449-93E6-EB0D57CC2995}" type="parTrans" cxnId="{30BE0564-1A84-4A95-9CC4-DF6479CBDB81}">
      <dgm:prSet/>
      <dgm:spPr/>
      <dgm:t>
        <a:bodyPr/>
        <a:lstStyle/>
        <a:p>
          <a:endParaRPr lang="en-CA"/>
        </a:p>
      </dgm:t>
    </dgm:pt>
    <dgm:pt modelId="{D568E1BF-0797-4821-80BF-75DCDB4AAFA1}">
      <dgm:prSet/>
      <dgm:spPr/>
      <dgm:t>
        <a:bodyPr/>
        <a:lstStyle/>
        <a:p>
          <a:r>
            <a:rPr lang="en-US" cap="none" spc="0" dirty="0">
              <a:solidFill>
                <a:schemeClr val="tx1"/>
              </a:solidFill>
            </a:rPr>
            <a:t>ALTER ANY DATABASE EVENT SESSION ADD TARGET</a:t>
          </a:r>
        </a:p>
      </dgm:t>
    </dgm:pt>
    <dgm:pt modelId="{04C6068D-2418-4B48-8A39-C8BBE41E0221}" type="sibTrans" cxnId="{99A1968A-4DD5-4E07-A3E0-AEDE3BC39E48}">
      <dgm:prSet/>
      <dgm:spPr/>
      <dgm:t>
        <a:bodyPr/>
        <a:lstStyle/>
        <a:p>
          <a:endParaRPr lang="en-CA"/>
        </a:p>
      </dgm:t>
    </dgm:pt>
    <dgm:pt modelId="{8B6AD48F-A128-4311-89A7-ECE697C75859}" type="parTrans" cxnId="{99A1968A-4DD5-4E07-A3E0-AEDE3BC39E48}">
      <dgm:prSet/>
      <dgm:spPr/>
      <dgm:t>
        <a:bodyPr/>
        <a:lstStyle/>
        <a:p>
          <a:endParaRPr lang="en-CA"/>
        </a:p>
      </dgm:t>
    </dgm:pt>
    <dgm:pt modelId="{DCC0FB89-19D7-4CC4-AE26-10375DCF9FA4}">
      <dgm:prSet/>
      <dgm:spPr/>
      <dgm:t>
        <a:bodyPr/>
        <a:lstStyle/>
        <a:p>
          <a:r>
            <a:rPr lang="en-US" cap="none" spc="0" dirty="0">
              <a:solidFill>
                <a:schemeClr val="tx1"/>
              </a:solidFill>
            </a:rPr>
            <a:t>ALTER ANY DATABASE EVENT SESSION DROP TARGET</a:t>
          </a:r>
          <a:endParaRPr lang="en-CA" cap="none" spc="0" dirty="0">
            <a:solidFill>
              <a:schemeClr val="tx1"/>
            </a:solidFill>
          </a:endParaRPr>
        </a:p>
      </dgm:t>
    </dgm:pt>
    <dgm:pt modelId="{31C2FD6B-21AA-46D8-82C9-4C46BDE54313}" type="sibTrans" cxnId="{7551ABBF-4241-412F-B1B5-9E5793DA3B38}">
      <dgm:prSet/>
      <dgm:spPr/>
      <dgm:t>
        <a:bodyPr/>
        <a:lstStyle/>
        <a:p>
          <a:endParaRPr lang="en-CA"/>
        </a:p>
      </dgm:t>
    </dgm:pt>
    <dgm:pt modelId="{DF6F2EB3-C8D3-496F-BCB3-D202E83DE1C6}" type="parTrans" cxnId="{7551ABBF-4241-412F-B1B5-9E5793DA3B38}">
      <dgm:prSet/>
      <dgm:spPr/>
      <dgm:t>
        <a:bodyPr/>
        <a:lstStyle/>
        <a:p>
          <a:endParaRPr lang="en-CA"/>
        </a:p>
      </dgm:t>
    </dgm:pt>
    <dgm:pt modelId="{6E3A93D6-96BA-418B-A0D6-6D97A40B6AB5}" type="pres">
      <dgm:prSet presAssocID="{B5358143-A5D7-4BA0-9C4E-1A1396B6D906}" presName="linear" presStyleCnt="0">
        <dgm:presLayoutVars>
          <dgm:animLvl val="lvl"/>
          <dgm:resizeHandles val="exact"/>
        </dgm:presLayoutVars>
      </dgm:prSet>
      <dgm:spPr/>
    </dgm:pt>
    <dgm:pt modelId="{EFE89904-0F5F-40E2-B465-4C7A47B3BF2A}" type="pres">
      <dgm:prSet presAssocID="{3C132853-427C-40F8-AF4B-6FE28B435416}" presName="parentText" presStyleLbl="node1" presStyleIdx="0" presStyleCnt="2">
        <dgm:presLayoutVars>
          <dgm:chMax val="0"/>
          <dgm:bulletEnabled val="1"/>
        </dgm:presLayoutVars>
      </dgm:prSet>
      <dgm:spPr/>
    </dgm:pt>
    <dgm:pt modelId="{62733122-1407-45BF-B40D-A4A18473EA98}" type="pres">
      <dgm:prSet presAssocID="{3C132853-427C-40F8-AF4B-6FE28B435416}" presName="childText" presStyleLbl="revTx" presStyleIdx="0" presStyleCnt="2">
        <dgm:presLayoutVars>
          <dgm:bulletEnabled val="1"/>
        </dgm:presLayoutVars>
      </dgm:prSet>
      <dgm:spPr/>
    </dgm:pt>
    <dgm:pt modelId="{F04296FA-4015-4F1D-8EBA-0F3661E85504}" type="pres">
      <dgm:prSet presAssocID="{E23B4F38-4F53-4065-B6B7-847044A187DB}" presName="parentText" presStyleLbl="node1" presStyleIdx="1" presStyleCnt="2">
        <dgm:presLayoutVars>
          <dgm:chMax val="0"/>
          <dgm:bulletEnabled val="1"/>
        </dgm:presLayoutVars>
      </dgm:prSet>
      <dgm:spPr/>
    </dgm:pt>
    <dgm:pt modelId="{6E225298-247A-426C-B486-BA3D6D757E1D}" type="pres">
      <dgm:prSet presAssocID="{E23B4F38-4F53-4065-B6B7-847044A187DB}" presName="childText" presStyleLbl="revTx" presStyleIdx="1" presStyleCnt="2">
        <dgm:presLayoutVars>
          <dgm:bulletEnabled val="1"/>
        </dgm:presLayoutVars>
      </dgm:prSet>
      <dgm:spPr/>
    </dgm:pt>
  </dgm:ptLst>
  <dgm:cxnLst>
    <dgm:cxn modelId="{2B15A801-1F23-4E96-9046-CC9E7132D641}" type="presOf" srcId="{B5358143-A5D7-4BA0-9C4E-1A1396B6D906}" destId="{6E3A93D6-96BA-418B-A0D6-6D97A40B6AB5}" srcOrd="0" destOrd="0" presId="urn:microsoft.com/office/officeart/2005/8/layout/vList2"/>
    <dgm:cxn modelId="{EDFEF914-84B8-433E-9D01-E102637CD7DD}" type="presOf" srcId="{7B5A8F7C-40FD-4D1D-9249-4545E58611A0}" destId="{62733122-1407-45BF-B40D-A4A18473EA98}" srcOrd="0" destOrd="10" presId="urn:microsoft.com/office/officeart/2005/8/layout/vList2"/>
    <dgm:cxn modelId="{C7F7DE20-193A-4A42-AE57-865C8BCBF206}" srcId="{3C132853-427C-40F8-AF4B-6FE28B435416}" destId="{30B221CF-28E9-4C9C-8EC1-7BFDEF11F541}" srcOrd="12" destOrd="0" parTransId="{250A1294-AF3C-4288-884E-BBDB1062566A}" sibTransId="{72E064AF-A69C-44DC-9B68-579FD0E12D1D}"/>
    <dgm:cxn modelId="{9DE4F927-1FD0-4B84-8419-E43BA1E7236E}" srcId="{3C132853-427C-40F8-AF4B-6FE28B435416}" destId="{FD0693A6-6472-4E93-BEEC-F372E6D37D98}" srcOrd="6" destOrd="0" parTransId="{9D145287-246D-46AE-A043-990CC5A6ABA9}" sibTransId="{529552A4-7281-4270-9B9A-831E7120BB00}"/>
    <dgm:cxn modelId="{43A40D28-27E6-4E40-96FE-70DA3A9C6BDC}" type="presOf" srcId="{FF4B6319-7F89-4313-8966-8B9F06C657ED}" destId="{6E225298-247A-426C-B486-BA3D6D757E1D}" srcOrd="0" destOrd="3" presId="urn:microsoft.com/office/officeart/2005/8/layout/vList2"/>
    <dgm:cxn modelId="{12E23038-4B42-43E5-8ED8-1590FBF2E182}" type="presOf" srcId="{082AD4EF-9D25-464D-98CC-4DE7E837763A}" destId="{62733122-1407-45BF-B40D-A4A18473EA98}" srcOrd="0" destOrd="8" presId="urn:microsoft.com/office/officeart/2005/8/layout/vList2"/>
    <dgm:cxn modelId="{30BE0564-1A84-4A95-9CC4-DF6479CBDB81}" srcId="{3C132853-427C-40F8-AF4B-6FE28B435416}" destId="{42FB7780-A8EC-491E-9FCF-CBA1877C5066}" srcOrd="15" destOrd="0" parTransId="{8D11ED88-058D-4449-93E6-EB0D57CC2995}" sibTransId="{579CF56F-012C-432A-8FA2-71ECCD910A1B}"/>
    <dgm:cxn modelId="{FE718044-BF72-4396-BBC9-D2FA530923F5}" type="presOf" srcId="{9893AAF0-5F2A-45AF-97C3-01A803113BC5}" destId="{6E225298-247A-426C-B486-BA3D6D757E1D}" srcOrd="0" destOrd="0" presId="urn:microsoft.com/office/officeart/2005/8/layout/vList2"/>
    <dgm:cxn modelId="{6F3B1D68-01F6-4013-80DF-83E2B2B21E5D}" type="presOf" srcId="{496BB03D-D849-4B4D-95C3-F16627C8CD4B}" destId="{62733122-1407-45BF-B40D-A4A18473EA98}" srcOrd="0" destOrd="9" presId="urn:microsoft.com/office/officeart/2005/8/layout/vList2"/>
    <dgm:cxn modelId="{D454A148-5C09-4C97-A3F9-E9842DEA3A37}" srcId="{3C132853-427C-40F8-AF4B-6FE28B435416}" destId="{7B5A8F7C-40FD-4D1D-9249-4545E58611A0}" srcOrd="10" destOrd="0" parTransId="{F044CE93-35B5-4235-A0F0-43B0F464B3C5}" sibTransId="{4FE2171F-B9C7-4436-8897-7F3019104815}"/>
    <dgm:cxn modelId="{46947549-6CA1-45C7-9048-1F2DB88E83A4}" srcId="{3C132853-427C-40F8-AF4B-6FE28B435416}" destId="{9CCA8CC5-5542-4CDD-A320-A77A214CE6C5}" srcOrd="7" destOrd="0" parTransId="{6FBA385C-0177-4A6A-9A47-17A3A64A7443}" sibTransId="{DCC5708A-A414-48F2-BC6F-2CC94863A474}"/>
    <dgm:cxn modelId="{4FFD1970-6D03-4050-BD19-E5F5A2AFB556}" type="presOf" srcId="{F32773DC-1105-4A08-AF5C-658B73B31B6F}" destId="{6E225298-247A-426C-B486-BA3D6D757E1D}" srcOrd="0" destOrd="1" presId="urn:microsoft.com/office/officeart/2005/8/layout/vList2"/>
    <dgm:cxn modelId="{E0819778-0BA3-4B9D-BBBE-47EABE0C9161}" type="presOf" srcId="{BEFFB242-0DBD-4024-8FB1-E535BEF3FA0F}" destId="{6E225298-247A-426C-B486-BA3D6D757E1D}" srcOrd="0" destOrd="2" presId="urn:microsoft.com/office/officeart/2005/8/layout/vList2"/>
    <dgm:cxn modelId="{9462A658-4890-460F-8033-7A5E0449CD14}" type="presOf" srcId="{BCFCCBDB-4FFB-4B25-AE93-351BE7E659E9}" destId="{62733122-1407-45BF-B40D-A4A18473EA98}" srcOrd="0" destOrd="4" presId="urn:microsoft.com/office/officeart/2005/8/layout/vList2"/>
    <dgm:cxn modelId="{6AFFBA59-DEF6-49D2-8CE0-7C4F29CDD932}" srcId="{3C132853-427C-40F8-AF4B-6FE28B435416}" destId="{7C99433D-5FF4-4D4E-9C24-7C0A8D73B15A}" srcOrd="5" destOrd="0" parTransId="{5CCC1A21-5398-4F4E-A260-3E794F0E2406}" sibTransId="{160572FF-2416-4CD6-A3FA-C438817770CF}"/>
    <dgm:cxn modelId="{E494957B-F277-4673-9D54-56FE04FF9F53}" type="presOf" srcId="{6D7A7372-1CD3-41FF-B1A9-C62EA5E6ECB3}" destId="{62733122-1407-45BF-B40D-A4A18473EA98}" srcOrd="0" destOrd="0" presId="urn:microsoft.com/office/officeart/2005/8/layout/vList2"/>
    <dgm:cxn modelId="{1576017C-0935-47B7-8D58-A129EB11ACA7}" type="presOf" srcId="{9CCA8CC5-5542-4CDD-A320-A77A214CE6C5}" destId="{62733122-1407-45BF-B40D-A4A18473EA98}" srcOrd="0" destOrd="7" presId="urn:microsoft.com/office/officeart/2005/8/layout/vList2"/>
    <dgm:cxn modelId="{A9AD4A89-50A7-492E-AF3F-40C4D119C165}" srcId="{3C132853-427C-40F8-AF4B-6FE28B435416}" destId="{6D7A7372-1CD3-41FF-B1A9-C62EA5E6ECB3}" srcOrd="0" destOrd="0" parTransId="{155C25AB-FC2A-4E0E-BAD1-49F206629E2E}" sibTransId="{0DBF8ECD-B234-4F89-9F2C-D302B820EF79}"/>
    <dgm:cxn modelId="{E6793B8A-6D34-4C5B-BD51-21A22B2602AE}" type="presOf" srcId="{3C132853-427C-40F8-AF4B-6FE28B435416}" destId="{EFE89904-0F5F-40E2-B465-4C7A47B3BF2A}" srcOrd="0" destOrd="0" presId="urn:microsoft.com/office/officeart/2005/8/layout/vList2"/>
    <dgm:cxn modelId="{99A1968A-4DD5-4E07-A3E0-AEDE3BC39E48}" srcId="{3C132853-427C-40F8-AF4B-6FE28B435416}" destId="{D568E1BF-0797-4821-80BF-75DCDB4AAFA1}" srcOrd="16" destOrd="0" parTransId="{8B6AD48F-A128-4311-89A7-ECE697C75859}" sibTransId="{04C6068D-2418-4B48-8A39-C8BBE41E0221}"/>
    <dgm:cxn modelId="{7BE5D09A-EBFC-4E3A-AB4E-79681DD31063}" type="presOf" srcId="{D568E1BF-0797-4821-80BF-75DCDB4AAFA1}" destId="{62733122-1407-45BF-B40D-A4A18473EA98}" srcOrd="0" destOrd="16" presId="urn:microsoft.com/office/officeart/2005/8/layout/vList2"/>
    <dgm:cxn modelId="{9D7EEE9B-566E-446F-8367-7074BA8B5FA7}" type="presOf" srcId="{31B78256-07E0-4A18-BC91-9FCAEAB85BA5}" destId="{62733122-1407-45BF-B40D-A4A18473EA98}" srcOrd="0" destOrd="11" presId="urn:microsoft.com/office/officeart/2005/8/layout/vList2"/>
    <dgm:cxn modelId="{4FEC339E-E32A-4F35-B591-D2FA356380B3}" srcId="{B5358143-A5D7-4BA0-9C4E-1A1396B6D906}" destId="{E23B4F38-4F53-4065-B6B7-847044A187DB}" srcOrd="1" destOrd="0" parTransId="{4E7B4D30-F0C9-4A2B-8186-97EB3ACBC2DA}" sibTransId="{6F85FF8F-E0B5-4D57-9F23-AC1EBE1C3FD2}"/>
    <dgm:cxn modelId="{5BCB9FAF-0CD1-497A-BBBE-63665562EB8E}" type="presOf" srcId="{42FB7780-A8EC-491E-9FCF-CBA1877C5066}" destId="{62733122-1407-45BF-B40D-A4A18473EA98}" srcOrd="0" destOrd="15" presId="urn:microsoft.com/office/officeart/2005/8/layout/vList2"/>
    <dgm:cxn modelId="{D88E62B6-0692-4931-9196-6704C4FB188C}" srcId="{3C132853-427C-40F8-AF4B-6FE28B435416}" destId="{082AD4EF-9D25-464D-98CC-4DE7E837763A}" srcOrd="8" destOrd="0" parTransId="{0CEF1967-4D56-4755-9B4C-7AE117EE08CC}" sibTransId="{4E101D2F-7D2D-41DF-9E66-8D42956F549C}"/>
    <dgm:cxn modelId="{9FD8A6B6-4ABC-4C66-A399-8E114FD1F03F}" srcId="{3C132853-427C-40F8-AF4B-6FE28B435416}" destId="{26E1B5AA-CD23-40A6-8A87-B164B0FD7F54}" srcOrd="14" destOrd="0" parTransId="{B9675B73-D98E-4886-B917-57D158D6D2CA}" sibTransId="{BFA00930-0803-4A4E-9626-E77DED6F9965}"/>
    <dgm:cxn modelId="{A839F6B6-94A9-4BCD-81CC-6C7811879A02}" type="presOf" srcId="{8883A33E-80C6-422B-B079-A2AFB2802D82}" destId="{62733122-1407-45BF-B40D-A4A18473EA98}" srcOrd="0" destOrd="13" presId="urn:microsoft.com/office/officeart/2005/8/layout/vList2"/>
    <dgm:cxn modelId="{EEA536BA-94AB-4686-A47D-1A9552A3740A}" srcId="{3C132853-427C-40F8-AF4B-6FE28B435416}" destId="{31B78256-07E0-4A18-BC91-9FCAEAB85BA5}" srcOrd="11" destOrd="0" parTransId="{DF481A28-04AA-4F49-83A3-F89F1A4B7A5F}" sibTransId="{84E1E063-5954-4B00-830C-8C09047F0DBC}"/>
    <dgm:cxn modelId="{58C291BA-B518-49BA-8806-78E2D655AFE2}" srcId="{3C132853-427C-40F8-AF4B-6FE28B435416}" destId="{496BB03D-D849-4B4D-95C3-F16627C8CD4B}" srcOrd="9" destOrd="0" parTransId="{AC89FF50-8C13-4FBF-AF43-766ECFD0EFFF}" sibTransId="{FBA87C45-B378-4853-B55B-55A4CD745205}"/>
    <dgm:cxn modelId="{7551ABBF-4241-412F-B1B5-9E5793DA3B38}" srcId="{3C132853-427C-40F8-AF4B-6FE28B435416}" destId="{DCC0FB89-19D7-4CC4-AE26-10375DCF9FA4}" srcOrd="17" destOrd="0" parTransId="{DF6F2EB3-C8D3-496F-BCB3-D202E83DE1C6}" sibTransId="{31C2FD6B-21AA-46D8-82C9-4C46BDE54313}"/>
    <dgm:cxn modelId="{03D783C0-57FC-4DB3-97A3-00083C70C945}" srcId="{3C132853-427C-40F8-AF4B-6FE28B435416}" destId="{BCFCCBDB-4FFB-4B25-AE93-351BE7E659E9}" srcOrd="4" destOrd="0" parTransId="{945A8EA1-349C-46D4-90F5-8A941CE10C5B}" sibTransId="{DF60B094-B014-4230-95EF-A2EF14BF793D}"/>
    <dgm:cxn modelId="{8D7B45C2-5030-4EA4-80D5-2D3204926249}" srcId="{3C132853-427C-40F8-AF4B-6FE28B435416}" destId="{2E169BC1-0EB7-440C-AE38-994E4BF25881}" srcOrd="2" destOrd="0" parTransId="{40966993-AFB8-4CD6-834C-A764291DDA1B}" sibTransId="{22E533E3-2406-4D0B-A192-DC8925418192}"/>
    <dgm:cxn modelId="{04F1D5C2-3529-4F56-BDB3-D2CDB74BDE3A}" type="presOf" srcId="{65A04D94-06A2-43D3-B4FA-C094D5E808A2}" destId="{62733122-1407-45BF-B40D-A4A18473EA98}" srcOrd="0" destOrd="1" presId="urn:microsoft.com/office/officeart/2005/8/layout/vList2"/>
    <dgm:cxn modelId="{662F42C3-58A1-4E30-B3D4-DA3EF9F3677B}" type="presOf" srcId="{2E169BC1-0EB7-440C-AE38-994E4BF25881}" destId="{62733122-1407-45BF-B40D-A4A18473EA98}" srcOrd="0" destOrd="2" presId="urn:microsoft.com/office/officeart/2005/8/layout/vList2"/>
    <dgm:cxn modelId="{231A7AC9-38CD-4CE6-92A1-AE59CA679AFA}" srcId="{E23B4F38-4F53-4065-B6B7-847044A187DB}" destId="{FF4B6319-7F89-4313-8966-8B9F06C657ED}" srcOrd="3" destOrd="0" parTransId="{B99DE09C-C026-4332-B618-614A0847BF2F}" sibTransId="{45E1C94A-C36C-4BE0-B088-30E7351179E7}"/>
    <dgm:cxn modelId="{BF4F22D2-6531-4325-83A0-C832263773D3}" type="presOf" srcId="{FD0693A6-6472-4E93-BEEC-F372E6D37D98}" destId="{62733122-1407-45BF-B40D-A4A18473EA98}" srcOrd="0" destOrd="6" presId="urn:microsoft.com/office/officeart/2005/8/layout/vList2"/>
    <dgm:cxn modelId="{D0D6D7D3-EBCD-4963-BE12-15F4C42C5458}" srcId="{B5358143-A5D7-4BA0-9C4E-1A1396B6D906}" destId="{3C132853-427C-40F8-AF4B-6FE28B435416}" srcOrd="0" destOrd="0" parTransId="{D3002E43-9F9A-4BFC-B8C3-23EDA9C4583D}" sibTransId="{C08607B5-9E83-4944-A8BD-72DEB5509E51}"/>
    <dgm:cxn modelId="{82644ADC-1317-4417-9371-D22B3274DF40}" type="presOf" srcId="{7C99433D-5FF4-4D4E-9C24-7C0A8D73B15A}" destId="{62733122-1407-45BF-B40D-A4A18473EA98}" srcOrd="0" destOrd="5" presId="urn:microsoft.com/office/officeart/2005/8/layout/vList2"/>
    <dgm:cxn modelId="{C1C20DE1-BF2F-43C2-A7CA-FD784F072324}" type="presOf" srcId="{26E1B5AA-CD23-40A6-8A87-B164B0FD7F54}" destId="{62733122-1407-45BF-B40D-A4A18473EA98}" srcOrd="0" destOrd="14" presId="urn:microsoft.com/office/officeart/2005/8/layout/vList2"/>
    <dgm:cxn modelId="{61315DE3-5C26-4B7F-8B56-ADE5222531B3}" srcId="{E23B4F38-4F53-4065-B6B7-847044A187DB}" destId="{BEFFB242-0DBD-4024-8FB1-E535BEF3FA0F}" srcOrd="2" destOrd="0" parTransId="{2FE44AC5-F6B1-466E-9516-FF5B2A156E7A}" sibTransId="{2D4648F0-3009-4757-8E8A-DC5EFE1EF595}"/>
    <dgm:cxn modelId="{A00B8AE6-FC63-4F2D-A394-8D4C3537DDF7}" type="presOf" srcId="{DCC0FB89-19D7-4CC4-AE26-10375DCF9FA4}" destId="{62733122-1407-45BF-B40D-A4A18473EA98}" srcOrd="0" destOrd="17" presId="urn:microsoft.com/office/officeart/2005/8/layout/vList2"/>
    <dgm:cxn modelId="{BFA022F8-7914-44DB-8445-0752EED50CC8}" type="presOf" srcId="{30B221CF-28E9-4C9C-8EC1-7BFDEF11F541}" destId="{62733122-1407-45BF-B40D-A4A18473EA98}" srcOrd="0" destOrd="12" presId="urn:microsoft.com/office/officeart/2005/8/layout/vList2"/>
    <dgm:cxn modelId="{560642F8-19D4-4EEF-9F6C-CBCB64B323CC}" srcId="{E23B4F38-4F53-4065-B6B7-847044A187DB}" destId="{9893AAF0-5F2A-45AF-97C3-01A803113BC5}" srcOrd="0" destOrd="0" parTransId="{F9B4985C-461F-4857-8E31-5AB54ADD2457}" sibTransId="{2424EBFA-819F-4FC6-BB1F-CFF2EBFEDBED}"/>
    <dgm:cxn modelId="{8D8458FA-9B7E-490D-B118-2309450BDA05}" srcId="{3C132853-427C-40F8-AF4B-6FE28B435416}" destId="{00B1F8A4-DF3F-460E-BF3B-05FBDBE1A8C6}" srcOrd="3" destOrd="0" parTransId="{51306025-FBE4-495F-8521-6E28D1063889}" sibTransId="{381725C5-E5FF-4241-8580-85033D3A6BF1}"/>
    <dgm:cxn modelId="{C9CD03FB-AE74-4CE3-8275-192732190356}" srcId="{E23B4F38-4F53-4065-B6B7-847044A187DB}" destId="{F32773DC-1105-4A08-AF5C-658B73B31B6F}" srcOrd="1" destOrd="0" parTransId="{65281914-79A7-437E-9F65-5DBFAE0B91F2}" sibTransId="{BBB0CAD7-6876-49DA-BB8E-8B445FFD2BB9}"/>
    <dgm:cxn modelId="{61672DFE-2CD8-49B4-A6FB-91E9BF7BFFFF}" type="presOf" srcId="{00B1F8A4-DF3F-460E-BF3B-05FBDBE1A8C6}" destId="{62733122-1407-45BF-B40D-A4A18473EA98}" srcOrd="0" destOrd="3" presId="urn:microsoft.com/office/officeart/2005/8/layout/vList2"/>
    <dgm:cxn modelId="{DA5E72FE-FE94-4121-BFDB-7DD0B0D6C9D3}" type="presOf" srcId="{E23B4F38-4F53-4065-B6B7-847044A187DB}" destId="{F04296FA-4015-4F1D-8EBA-0F3661E85504}" srcOrd="0" destOrd="0" presId="urn:microsoft.com/office/officeart/2005/8/layout/vList2"/>
    <dgm:cxn modelId="{0F4F52FE-1FEC-4C5F-8F95-EE192B2CDDE5}" srcId="{3C132853-427C-40F8-AF4B-6FE28B435416}" destId="{8883A33E-80C6-422B-B079-A2AFB2802D82}" srcOrd="13" destOrd="0" parTransId="{AC68741F-02AC-48D9-8034-B9F4E078ACF7}" sibTransId="{C3600826-D950-4B09-88BA-7278A2B02608}"/>
    <dgm:cxn modelId="{BF1344FF-CBD2-4753-BE3B-172623C6E910}" srcId="{3C132853-427C-40F8-AF4B-6FE28B435416}" destId="{65A04D94-06A2-43D3-B4FA-C094D5E808A2}" srcOrd="1" destOrd="0" parTransId="{30494796-74A9-4832-B6A3-19C8A120B315}" sibTransId="{D29687E8-B0B0-45C6-9939-8E2518B6C328}"/>
    <dgm:cxn modelId="{B31EF689-6F52-43D7-B14F-E5914E891E15}" type="presParOf" srcId="{6E3A93D6-96BA-418B-A0D6-6D97A40B6AB5}" destId="{EFE89904-0F5F-40E2-B465-4C7A47B3BF2A}" srcOrd="0" destOrd="0" presId="urn:microsoft.com/office/officeart/2005/8/layout/vList2"/>
    <dgm:cxn modelId="{9657EBFD-CF39-4B92-95E5-EC68ACBAC7FB}" type="presParOf" srcId="{6E3A93D6-96BA-418B-A0D6-6D97A40B6AB5}" destId="{62733122-1407-45BF-B40D-A4A18473EA98}" srcOrd="1" destOrd="0" presId="urn:microsoft.com/office/officeart/2005/8/layout/vList2"/>
    <dgm:cxn modelId="{7B37CA18-2F2F-4269-AA8A-7A8F9DADA95C}" type="presParOf" srcId="{6E3A93D6-96BA-418B-A0D6-6D97A40B6AB5}" destId="{F04296FA-4015-4F1D-8EBA-0F3661E85504}" srcOrd="2" destOrd="0" presId="urn:microsoft.com/office/officeart/2005/8/layout/vList2"/>
    <dgm:cxn modelId="{277E5C37-5F13-4FE6-9C9B-2E36241404ED}" type="presParOf" srcId="{6E3A93D6-96BA-418B-A0D6-6D97A40B6AB5}" destId="{6E225298-247A-426C-B486-BA3D6D757E1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A572E7-E9D9-45E7-AA45-4C0EAD66AA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5DB693DB-6FD7-4625-81DC-6CAE9D8849B3}">
      <dgm:prSet phldrT="[Text]" custT="1"/>
      <dgm:spPr/>
      <dgm:t>
        <a:bodyPr/>
        <a:lstStyle/>
        <a:p>
          <a:r>
            <a:rPr lang="en-CA" sz="1400" dirty="0"/>
            <a:t>SQL Ledger</a:t>
          </a:r>
        </a:p>
      </dgm:t>
    </dgm:pt>
    <dgm:pt modelId="{29F11368-3718-42BE-BC65-B046195B7A01}" type="parTrans" cxnId="{BC31A7DD-098C-4B51-83BF-FFA558D06A77}">
      <dgm:prSet/>
      <dgm:spPr/>
      <dgm:t>
        <a:bodyPr/>
        <a:lstStyle/>
        <a:p>
          <a:endParaRPr lang="en-CA" sz="1400"/>
        </a:p>
      </dgm:t>
    </dgm:pt>
    <dgm:pt modelId="{F6390FB9-D128-4061-9DE0-2AD7A68176D9}" type="sibTrans" cxnId="{BC31A7DD-098C-4B51-83BF-FFA558D06A77}">
      <dgm:prSet/>
      <dgm:spPr/>
      <dgm:t>
        <a:bodyPr/>
        <a:lstStyle/>
        <a:p>
          <a:endParaRPr lang="en-CA" sz="1400"/>
        </a:p>
      </dgm:t>
    </dgm:pt>
    <dgm:pt modelId="{408752CE-30C1-4901-906C-9D591C5DB063}">
      <dgm:prSet phldrT="[Text]" custT="1"/>
      <dgm:spPr/>
      <dgm:t>
        <a:bodyPr/>
        <a:lstStyle/>
        <a:p>
          <a:r>
            <a:rPr lang="en-CA" sz="1400" dirty="0"/>
            <a:t>Enable Ledger</a:t>
          </a:r>
        </a:p>
      </dgm:t>
    </dgm:pt>
    <dgm:pt modelId="{5BEE3494-9622-4C39-9DB6-A20640B2D19C}" type="parTrans" cxnId="{FF4733B4-C8DC-48F9-BE8C-C96485340E66}">
      <dgm:prSet/>
      <dgm:spPr/>
      <dgm:t>
        <a:bodyPr/>
        <a:lstStyle/>
        <a:p>
          <a:endParaRPr lang="en-CA" sz="1400"/>
        </a:p>
      </dgm:t>
    </dgm:pt>
    <dgm:pt modelId="{8E6DF19C-972F-4081-9335-60660FF6E3FA}" type="sibTrans" cxnId="{FF4733B4-C8DC-48F9-BE8C-C96485340E66}">
      <dgm:prSet/>
      <dgm:spPr/>
      <dgm:t>
        <a:bodyPr/>
        <a:lstStyle/>
        <a:p>
          <a:endParaRPr lang="en-CA" sz="1400"/>
        </a:p>
      </dgm:t>
    </dgm:pt>
    <dgm:pt modelId="{41BCD40B-13BC-4D01-B3C8-25C0FD40EC96}">
      <dgm:prSet phldrT="[Text]" custT="1"/>
      <dgm:spPr/>
      <dgm:t>
        <a:bodyPr/>
        <a:lstStyle/>
        <a:p>
          <a:r>
            <a:rPr lang="en-CA" sz="1400" dirty="0"/>
            <a:t>Alter Ledger</a:t>
          </a:r>
        </a:p>
      </dgm:t>
    </dgm:pt>
    <dgm:pt modelId="{992FE4A4-7831-4BCA-8283-D78B26BA0E86}" type="parTrans" cxnId="{6C228ADB-4933-40C4-A815-8567EBA56511}">
      <dgm:prSet/>
      <dgm:spPr/>
      <dgm:t>
        <a:bodyPr/>
        <a:lstStyle/>
        <a:p>
          <a:endParaRPr lang="en-CA" sz="1400"/>
        </a:p>
      </dgm:t>
    </dgm:pt>
    <dgm:pt modelId="{91F39726-CCDF-4BBE-8669-8CFF569ABCA7}" type="sibTrans" cxnId="{6C228ADB-4933-40C4-A815-8567EBA56511}">
      <dgm:prSet/>
      <dgm:spPr/>
      <dgm:t>
        <a:bodyPr/>
        <a:lstStyle/>
        <a:p>
          <a:endParaRPr lang="en-CA" sz="1400"/>
        </a:p>
      </dgm:t>
    </dgm:pt>
    <dgm:pt modelId="{F25E75E7-CE6B-4FCF-BBC6-FC9DB3850749}">
      <dgm:prSet phldrT="[Text]" custT="1"/>
      <dgm:spPr/>
      <dgm:t>
        <a:bodyPr/>
        <a:lstStyle/>
        <a:p>
          <a:r>
            <a:rPr lang="en-CA" sz="1400" dirty="0"/>
            <a:t>View Ledger content</a:t>
          </a:r>
        </a:p>
      </dgm:t>
    </dgm:pt>
    <dgm:pt modelId="{E657F814-F804-4DC5-B0AD-4B992893A594}" type="parTrans" cxnId="{85278271-7304-4821-8A6D-726A183AA9C3}">
      <dgm:prSet/>
      <dgm:spPr/>
      <dgm:t>
        <a:bodyPr/>
        <a:lstStyle/>
        <a:p>
          <a:endParaRPr lang="en-CA" sz="1400"/>
        </a:p>
      </dgm:t>
    </dgm:pt>
    <dgm:pt modelId="{1551C929-0F92-4FF6-9CA0-F18AF91D9A49}" type="sibTrans" cxnId="{85278271-7304-4821-8A6D-726A183AA9C3}">
      <dgm:prSet/>
      <dgm:spPr/>
      <dgm:t>
        <a:bodyPr/>
        <a:lstStyle/>
        <a:p>
          <a:endParaRPr lang="en-CA" sz="1400"/>
        </a:p>
      </dgm:t>
    </dgm:pt>
    <dgm:pt modelId="{D7F8D817-8ECA-4DE4-90CC-59CB494843F6}">
      <dgm:prSet phldrT="[Text]" custT="1"/>
      <dgm:spPr/>
      <dgm:t>
        <a:bodyPr/>
        <a:lstStyle/>
        <a:p>
          <a:r>
            <a:rPr lang="en-CA" sz="1400" dirty="0"/>
            <a:t>Generate Ledger Digest</a:t>
          </a:r>
        </a:p>
      </dgm:t>
    </dgm:pt>
    <dgm:pt modelId="{55B9747C-C80D-4776-9948-868799A9E72B}" type="parTrans" cxnId="{26A68A17-B712-4EAF-9B59-DBD38E11DEB2}">
      <dgm:prSet/>
      <dgm:spPr/>
      <dgm:t>
        <a:bodyPr/>
        <a:lstStyle/>
        <a:p>
          <a:endParaRPr lang="en-CA" sz="1400"/>
        </a:p>
      </dgm:t>
    </dgm:pt>
    <dgm:pt modelId="{9EDACBE4-C76E-4DC3-83E0-ADA8B87276FB}" type="sibTrans" cxnId="{26A68A17-B712-4EAF-9B59-DBD38E11DEB2}">
      <dgm:prSet/>
      <dgm:spPr/>
      <dgm:t>
        <a:bodyPr/>
        <a:lstStyle/>
        <a:p>
          <a:endParaRPr lang="en-CA" sz="1400"/>
        </a:p>
      </dgm:t>
    </dgm:pt>
    <dgm:pt modelId="{C617E90A-A4CB-4A6F-9957-25191EDC4CD3}" type="pres">
      <dgm:prSet presAssocID="{06A572E7-E9D9-45E7-AA45-4C0EAD66AA41}" presName="linear" presStyleCnt="0">
        <dgm:presLayoutVars>
          <dgm:animLvl val="lvl"/>
          <dgm:resizeHandles val="exact"/>
        </dgm:presLayoutVars>
      </dgm:prSet>
      <dgm:spPr/>
    </dgm:pt>
    <dgm:pt modelId="{12468A61-C77B-4CD2-847D-6219D93D38D8}" type="pres">
      <dgm:prSet presAssocID="{5DB693DB-6FD7-4625-81DC-6CAE9D8849B3}" presName="parentText" presStyleLbl="node1" presStyleIdx="0" presStyleCnt="1" custScaleY="30246">
        <dgm:presLayoutVars>
          <dgm:chMax val="0"/>
          <dgm:bulletEnabled val="1"/>
        </dgm:presLayoutVars>
      </dgm:prSet>
      <dgm:spPr/>
    </dgm:pt>
    <dgm:pt modelId="{240BA726-4BAC-426D-99CB-6DCB0D4ADFB8}" type="pres">
      <dgm:prSet presAssocID="{5DB693DB-6FD7-4625-81DC-6CAE9D8849B3}" presName="childText" presStyleLbl="revTx" presStyleIdx="0" presStyleCnt="1">
        <dgm:presLayoutVars>
          <dgm:bulletEnabled val="1"/>
        </dgm:presLayoutVars>
      </dgm:prSet>
      <dgm:spPr/>
    </dgm:pt>
  </dgm:ptLst>
  <dgm:cxnLst>
    <dgm:cxn modelId="{26A68A17-B712-4EAF-9B59-DBD38E11DEB2}" srcId="{5DB693DB-6FD7-4625-81DC-6CAE9D8849B3}" destId="{D7F8D817-8ECA-4DE4-90CC-59CB494843F6}" srcOrd="3" destOrd="0" parTransId="{55B9747C-C80D-4776-9948-868799A9E72B}" sibTransId="{9EDACBE4-C76E-4DC3-83E0-ADA8B87276FB}"/>
    <dgm:cxn modelId="{C0904E21-0BAC-4D48-A1BD-0631284EDEDB}" type="presOf" srcId="{41BCD40B-13BC-4D01-B3C8-25C0FD40EC96}" destId="{240BA726-4BAC-426D-99CB-6DCB0D4ADFB8}" srcOrd="0" destOrd="1" presId="urn:microsoft.com/office/officeart/2005/8/layout/vList2"/>
    <dgm:cxn modelId="{85278271-7304-4821-8A6D-726A183AA9C3}" srcId="{5DB693DB-6FD7-4625-81DC-6CAE9D8849B3}" destId="{F25E75E7-CE6B-4FCF-BBC6-FC9DB3850749}" srcOrd="2" destOrd="0" parTransId="{E657F814-F804-4DC5-B0AD-4B992893A594}" sibTransId="{1551C929-0F92-4FF6-9CA0-F18AF91D9A49}"/>
    <dgm:cxn modelId="{F2BEE175-16CB-4482-86A4-DA8AD1A4D976}" type="presOf" srcId="{408752CE-30C1-4901-906C-9D591C5DB063}" destId="{240BA726-4BAC-426D-99CB-6DCB0D4ADFB8}" srcOrd="0" destOrd="0" presId="urn:microsoft.com/office/officeart/2005/8/layout/vList2"/>
    <dgm:cxn modelId="{0FA1EC87-C7EE-444B-9399-B4EE12D90046}" type="presOf" srcId="{F25E75E7-CE6B-4FCF-BBC6-FC9DB3850749}" destId="{240BA726-4BAC-426D-99CB-6DCB0D4ADFB8}" srcOrd="0" destOrd="2" presId="urn:microsoft.com/office/officeart/2005/8/layout/vList2"/>
    <dgm:cxn modelId="{5077E290-04F4-4531-94E1-EA6938E58C38}" type="presOf" srcId="{D7F8D817-8ECA-4DE4-90CC-59CB494843F6}" destId="{240BA726-4BAC-426D-99CB-6DCB0D4ADFB8}" srcOrd="0" destOrd="3" presId="urn:microsoft.com/office/officeart/2005/8/layout/vList2"/>
    <dgm:cxn modelId="{6A0BDBA9-3B62-4BC3-BD9E-0DE2C66FF2E7}" type="presOf" srcId="{5DB693DB-6FD7-4625-81DC-6CAE9D8849B3}" destId="{12468A61-C77B-4CD2-847D-6219D93D38D8}" srcOrd="0" destOrd="0" presId="urn:microsoft.com/office/officeart/2005/8/layout/vList2"/>
    <dgm:cxn modelId="{FF4733B4-C8DC-48F9-BE8C-C96485340E66}" srcId="{5DB693DB-6FD7-4625-81DC-6CAE9D8849B3}" destId="{408752CE-30C1-4901-906C-9D591C5DB063}" srcOrd="0" destOrd="0" parTransId="{5BEE3494-9622-4C39-9DB6-A20640B2D19C}" sibTransId="{8E6DF19C-972F-4081-9335-60660FF6E3FA}"/>
    <dgm:cxn modelId="{6C228ADB-4933-40C4-A815-8567EBA56511}" srcId="{5DB693DB-6FD7-4625-81DC-6CAE9D8849B3}" destId="{41BCD40B-13BC-4D01-B3C8-25C0FD40EC96}" srcOrd="1" destOrd="0" parTransId="{992FE4A4-7831-4BCA-8283-D78B26BA0E86}" sibTransId="{91F39726-CCDF-4BBE-8669-8CFF569ABCA7}"/>
    <dgm:cxn modelId="{BC31A7DD-098C-4B51-83BF-FFA558D06A77}" srcId="{06A572E7-E9D9-45E7-AA45-4C0EAD66AA41}" destId="{5DB693DB-6FD7-4625-81DC-6CAE9D8849B3}" srcOrd="0" destOrd="0" parTransId="{29F11368-3718-42BE-BC65-B046195B7A01}" sibTransId="{F6390FB9-D128-4061-9DE0-2AD7A68176D9}"/>
    <dgm:cxn modelId="{C6B8ABED-144F-4BBB-B17C-48A429913A44}" type="presOf" srcId="{06A572E7-E9D9-45E7-AA45-4C0EAD66AA41}" destId="{C617E90A-A4CB-4A6F-9957-25191EDC4CD3}" srcOrd="0" destOrd="0" presId="urn:microsoft.com/office/officeart/2005/8/layout/vList2"/>
    <dgm:cxn modelId="{27C34FFD-BF85-4FE5-8597-7A50D0460618}" type="presParOf" srcId="{C617E90A-A4CB-4A6F-9957-25191EDC4CD3}" destId="{12468A61-C77B-4CD2-847D-6219D93D38D8}" srcOrd="0" destOrd="0" presId="urn:microsoft.com/office/officeart/2005/8/layout/vList2"/>
    <dgm:cxn modelId="{876472DA-A132-4A6D-B8DC-73980B43AC44}" type="presParOf" srcId="{C617E90A-A4CB-4A6F-9957-25191EDC4CD3}" destId="{240BA726-4BAC-426D-99CB-6DCB0D4ADFB8}"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D3385-6EEA-43F5-92DD-DB3368C6B088}">
      <dsp:nvSpPr>
        <dsp:cNvPr id="0" name=""/>
        <dsp:cNvSpPr/>
      </dsp:nvSpPr>
      <dsp:spPr>
        <a:xfrm>
          <a:off x="0" y="288769"/>
          <a:ext cx="11018837" cy="534466"/>
        </a:xfrm>
        <a:prstGeom prst="roundRect">
          <a:avLst>
            <a:gd name="adj" fmla="val 10000"/>
          </a:avLst>
        </a:prstGeom>
        <a:solidFill>
          <a:srgbClr val="0070C0"/>
        </a:solidFill>
        <a:ln>
          <a:noFill/>
        </a:ln>
        <a:effectLst/>
      </dsp:spPr>
      <dsp:style>
        <a:lnRef idx="0">
          <a:scrgbClr r="0" g="0" b="0"/>
        </a:lnRef>
        <a:fillRef idx="1">
          <a:scrgbClr r="0" g="0" b="0"/>
        </a:fillRef>
        <a:effectRef idx="0">
          <a:scrgbClr r="0" g="0" b="0"/>
        </a:effectRef>
        <a:fontRef idx="minor"/>
      </dsp:style>
    </dsp:sp>
    <dsp:sp modelId="{19333056-45DC-4A01-844B-8B5B79B2A9AB}">
      <dsp:nvSpPr>
        <dsp:cNvPr id="0" name=""/>
        <dsp:cNvSpPr/>
      </dsp:nvSpPr>
      <dsp:spPr>
        <a:xfrm>
          <a:off x="470995" y="332243"/>
          <a:ext cx="337325" cy="44751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16F88C-53DD-4814-9D82-DD3036731F08}">
      <dsp:nvSpPr>
        <dsp:cNvPr id="0" name=""/>
        <dsp:cNvSpPr/>
      </dsp:nvSpPr>
      <dsp:spPr>
        <a:xfrm>
          <a:off x="1279317" y="2185"/>
          <a:ext cx="9739520" cy="1107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25" tIns="117225" rIns="117225" bIns="117225" numCol="1" spcCol="1270" anchor="ctr" anchorCtr="0">
          <a:noAutofit/>
        </a:bodyPr>
        <a:lstStyle/>
        <a:p>
          <a:pPr marL="0" lvl="0" indent="0" algn="l" defTabSz="800100">
            <a:lnSpc>
              <a:spcPct val="100000"/>
            </a:lnSpc>
            <a:spcBef>
              <a:spcPct val="0"/>
            </a:spcBef>
            <a:spcAft>
              <a:spcPct val="35000"/>
            </a:spcAft>
            <a:buNone/>
          </a:pPr>
          <a:r>
            <a:rPr lang="en-CA" sz="1800" kern="1200" dirty="0">
              <a:solidFill>
                <a:schemeClr val="bg1"/>
              </a:solidFill>
            </a:rPr>
            <a:t>SQL Servers is more powerful than ever, with many new features added to SQL Server 2022</a:t>
          </a:r>
        </a:p>
      </dsp:txBody>
      <dsp:txXfrm>
        <a:off x="1279317" y="2185"/>
        <a:ext cx="9739520" cy="1107633"/>
      </dsp:txXfrm>
    </dsp:sp>
    <dsp:sp modelId="{02D67C70-D383-425F-A93C-379AB3DAF4C7}">
      <dsp:nvSpPr>
        <dsp:cNvPr id="0" name=""/>
        <dsp:cNvSpPr/>
      </dsp:nvSpPr>
      <dsp:spPr>
        <a:xfrm>
          <a:off x="0" y="1555503"/>
          <a:ext cx="11018837" cy="727726"/>
        </a:xfrm>
        <a:prstGeom prst="roundRect">
          <a:avLst>
            <a:gd name="adj" fmla="val 10000"/>
          </a:avLst>
        </a:prstGeom>
        <a:solidFill>
          <a:srgbClr val="0070C0"/>
        </a:solidFill>
        <a:ln>
          <a:noFill/>
        </a:ln>
        <a:effectLst/>
      </dsp:spPr>
      <dsp:style>
        <a:lnRef idx="0">
          <a:scrgbClr r="0" g="0" b="0"/>
        </a:lnRef>
        <a:fillRef idx="1">
          <a:scrgbClr r="0" g="0" b="0"/>
        </a:fillRef>
        <a:effectRef idx="0">
          <a:scrgbClr r="0" g="0" b="0"/>
        </a:effectRef>
        <a:fontRef idx="minor"/>
      </dsp:style>
    </dsp:sp>
    <dsp:sp modelId="{6B935D5E-342D-4529-85F8-91E2C9E8DA89}">
      <dsp:nvSpPr>
        <dsp:cNvPr id="0" name=""/>
        <dsp:cNvSpPr/>
      </dsp:nvSpPr>
      <dsp:spPr>
        <a:xfrm>
          <a:off x="403423" y="1845290"/>
          <a:ext cx="387231" cy="38230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D3FB49-FCD4-4A51-A5EC-516C6B46B091}">
      <dsp:nvSpPr>
        <dsp:cNvPr id="0" name=""/>
        <dsp:cNvSpPr/>
      </dsp:nvSpPr>
      <dsp:spPr>
        <a:xfrm>
          <a:off x="1279317" y="1386727"/>
          <a:ext cx="9739520" cy="1107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25" tIns="117225" rIns="117225" bIns="117225" numCol="1" spcCol="1270" anchor="ctr" anchorCtr="0">
          <a:noAutofit/>
        </a:bodyPr>
        <a:lstStyle/>
        <a:p>
          <a:pPr marL="0" lvl="0" indent="0" algn="l" defTabSz="800100">
            <a:lnSpc>
              <a:spcPct val="100000"/>
            </a:lnSpc>
            <a:spcBef>
              <a:spcPct val="0"/>
            </a:spcBef>
            <a:spcAft>
              <a:spcPct val="35000"/>
            </a:spcAft>
            <a:buNone/>
          </a:pPr>
          <a:r>
            <a:rPr lang="en-CA" sz="1800" kern="1200" dirty="0">
              <a:solidFill>
                <a:schemeClr val="bg1"/>
              </a:solidFill>
            </a:rPr>
            <a:t>This means larger surface area to secure</a:t>
          </a:r>
        </a:p>
      </dsp:txBody>
      <dsp:txXfrm>
        <a:off x="1279317" y="1386727"/>
        <a:ext cx="9739520" cy="1107633"/>
      </dsp:txXfrm>
    </dsp:sp>
    <dsp:sp modelId="{45E11FA2-F86D-439C-BA00-660752172DD5}">
      <dsp:nvSpPr>
        <dsp:cNvPr id="0" name=""/>
        <dsp:cNvSpPr/>
      </dsp:nvSpPr>
      <dsp:spPr>
        <a:xfrm>
          <a:off x="0" y="2984655"/>
          <a:ext cx="11018837" cy="680862"/>
        </a:xfrm>
        <a:prstGeom prst="roundRect">
          <a:avLst>
            <a:gd name="adj" fmla="val 10000"/>
          </a:avLst>
        </a:prstGeom>
        <a:solidFill>
          <a:srgbClr val="0070C0"/>
        </a:solidFill>
        <a:ln>
          <a:noFill/>
        </a:ln>
        <a:effectLst/>
      </dsp:spPr>
      <dsp:style>
        <a:lnRef idx="0">
          <a:scrgbClr r="0" g="0" b="0"/>
        </a:lnRef>
        <a:fillRef idx="1">
          <a:scrgbClr r="0" g="0" b="0"/>
        </a:fillRef>
        <a:effectRef idx="0">
          <a:scrgbClr r="0" g="0" b="0"/>
        </a:effectRef>
        <a:fontRef idx="minor"/>
      </dsp:style>
    </dsp:sp>
    <dsp:sp modelId="{958125A8-AACF-4091-8514-2D26B4235DE6}">
      <dsp:nvSpPr>
        <dsp:cNvPr id="0" name=""/>
        <dsp:cNvSpPr/>
      </dsp:nvSpPr>
      <dsp:spPr>
        <a:xfrm>
          <a:off x="424730" y="3145233"/>
          <a:ext cx="429856" cy="35970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941D0D-272B-4431-BED0-BBFE04208FD6}">
      <dsp:nvSpPr>
        <dsp:cNvPr id="0" name=""/>
        <dsp:cNvSpPr/>
      </dsp:nvSpPr>
      <dsp:spPr>
        <a:xfrm>
          <a:off x="1279317" y="2771270"/>
          <a:ext cx="9739520" cy="1107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25" tIns="117225" rIns="117225" bIns="117225" numCol="1" spcCol="1270" anchor="ctr" anchorCtr="0">
          <a:noAutofit/>
        </a:bodyPr>
        <a:lstStyle/>
        <a:p>
          <a:pPr marL="0" lvl="0" indent="0" algn="l" defTabSz="800100">
            <a:lnSpc>
              <a:spcPct val="100000"/>
            </a:lnSpc>
            <a:spcBef>
              <a:spcPct val="0"/>
            </a:spcBef>
            <a:spcAft>
              <a:spcPct val="35000"/>
            </a:spcAft>
            <a:buNone/>
          </a:pPr>
          <a:r>
            <a:rPr lang="en-CA" sz="1800" kern="1200" dirty="0">
              <a:solidFill>
                <a:schemeClr val="bg1"/>
              </a:solidFill>
            </a:rPr>
            <a:t>Principle of Least Privilege (</a:t>
          </a:r>
          <a:r>
            <a:rPr lang="en-CA" sz="1800" kern="1200" dirty="0" err="1">
              <a:solidFill>
                <a:schemeClr val="bg1"/>
              </a:solidFill>
            </a:rPr>
            <a:t>PoLP</a:t>
          </a:r>
          <a:r>
            <a:rPr lang="en-CA" sz="1800" kern="1200" dirty="0">
              <a:solidFill>
                <a:schemeClr val="bg1"/>
              </a:solidFill>
            </a:rPr>
            <a:t>) has never been more important</a:t>
          </a:r>
        </a:p>
      </dsp:txBody>
      <dsp:txXfrm>
        <a:off x="1279317" y="2771270"/>
        <a:ext cx="9739520" cy="1107633"/>
      </dsp:txXfrm>
    </dsp:sp>
    <dsp:sp modelId="{9B56BA63-6C4D-4B46-BA37-91C4469AF71B}">
      <dsp:nvSpPr>
        <dsp:cNvPr id="0" name=""/>
        <dsp:cNvSpPr/>
      </dsp:nvSpPr>
      <dsp:spPr>
        <a:xfrm>
          <a:off x="0" y="4401655"/>
          <a:ext cx="11018837" cy="863976"/>
        </a:xfrm>
        <a:prstGeom prst="roundRect">
          <a:avLst>
            <a:gd name="adj" fmla="val 10000"/>
          </a:avLst>
        </a:prstGeom>
        <a:solidFill>
          <a:srgbClr val="0070C0"/>
        </a:solidFill>
        <a:ln>
          <a:noFill/>
        </a:ln>
        <a:effectLst/>
      </dsp:spPr>
      <dsp:style>
        <a:lnRef idx="0">
          <a:scrgbClr r="0" g="0" b="0"/>
        </a:lnRef>
        <a:fillRef idx="1">
          <a:scrgbClr r="0" g="0" b="0"/>
        </a:fillRef>
        <a:effectRef idx="0">
          <a:scrgbClr r="0" g="0" b="0"/>
        </a:effectRef>
        <a:fontRef idx="minor"/>
      </dsp:style>
    </dsp:sp>
    <dsp:sp modelId="{B38D0D16-8A37-44CB-B267-91F06626A705}">
      <dsp:nvSpPr>
        <dsp:cNvPr id="0" name=""/>
        <dsp:cNvSpPr/>
      </dsp:nvSpPr>
      <dsp:spPr>
        <a:xfrm>
          <a:off x="382110" y="4498450"/>
          <a:ext cx="472476" cy="55021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C444C5-FB98-4A51-985F-B7009B5EEF77}">
      <dsp:nvSpPr>
        <dsp:cNvPr id="0" name=""/>
        <dsp:cNvSpPr/>
      </dsp:nvSpPr>
      <dsp:spPr>
        <a:xfrm>
          <a:off x="1279317" y="4157998"/>
          <a:ext cx="9739520" cy="1107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25" tIns="117225" rIns="117225" bIns="117225" numCol="1" spcCol="1270" anchor="ctr" anchorCtr="0">
          <a:noAutofit/>
        </a:bodyPr>
        <a:lstStyle/>
        <a:p>
          <a:pPr marL="0" lvl="0" indent="0" algn="l" defTabSz="711200">
            <a:lnSpc>
              <a:spcPct val="100000"/>
            </a:lnSpc>
            <a:spcBef>
              <a:spcPct val="0"/>
            </a:spcBef>
            <a:spcAft>
              <a:spcPct val="35000"/>
            </a:spcAft>
            <a:buNone/>
          </a:pPr>
          <a:r>
            <a:rPr lang="en-CA" sz="1600" kern="1200" dirty="0">
              <a:solidFill>
                <a:schemeClr val="bg1"/>
              </a:solidFill>
            </a:rPr>
            <a:t>There is a need to shift from course-grained to fine-grained permissions that provide options to implement </a:t>
          </a:r>
          <a:r>
            <a:rPr lang="en-CA" sz="1600" u="sng" kern="1200" dirty="0">
              <a:solidFill>
                <a:schemeClr val="bg1"/>
              </a:solidFill>
            </a:rPr>
            <a:t>segregation of roles</a:t>
          </a:r>
          <a:r>
            <a:rPr lang="en-CA" sz="1600" kern="1200" dirty="0">
              <a:solidFill>
                <a:schemeClr val="bg1"/>
              </a:solidFill>
            </a:rPr>
            <a:t> while minimizing overhead</a:t>
          </a:r>
        </a:p>
      </dsp:txBody>
      <dsp:txXfrm>
        <a:off x="1279317" y="4157998"/>
        <a:ext cx="9739520" cy="1107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F995F-9090-4229-B7AC-654124F829AF}">
      <dsp:nvSpPr>
        <dsp:cNvPr id="0" name=""/>
        <dsp:cNvSpPr/>
      </dsp:nvSpPr>
      <dsp:spPr>
        <a:xfrm>
          <a:off x="0" y="236266"/>
          <a:ext cx="5261931" cy="1134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8384" tIns="312420" rIns="408384" bIns="142240" numCol="1" spcCol="1270" anchor="t" anchorCtr="0">
          <a:noAutofit/>
        </a:bodyPr>
        <a:lstStyle/>
        <a:p>
          <a:pPr marL="228600" lvl="1" indent="-228600" algn="l" defTabSz="889000">
            <a:lnSpc>
              <a:spcPct val="90000"/>
            </a:lnSpc>
            <a:spcBef>
              <a:spcPct val="0"/>
            </a:spcBef>
            <a:spcAft>
              <a:spcPct val="15000"/>
            </a:spcAft>
            <a:buChar char="•"/>
          </a:pPr>
          <a:r>
            <a:rPr lang="en-CA" sz="2000" kern="1200" dirty="0">
              <a:solidFill>
                <a:srgbClr val="0070C0"/>
              </a:solidFill>
            </a:rPr>
            <a:t>10 new permissions</a:t>
          </a:r>
        </a:p>
        <a:p>
          <a:pPr marL="228600" lvl="1" indent="-228600" algn="l" defTabSz="889000">
            <a:lnSpc>
              <a:spcPct val="90000"/>
            </a:lnSpc>
            <a:spcBef>
              <a:spcPct val="0"/>
            </a:spcBef>
            <a:spcAft>
              <a:spcPct val="15000"/>
            </a:spcAft>
            <a:buChar char="•"/>
          </a:pPr>
          <a:r>
            <a:rPr lang="en-CA" sz="2000" kern="1200" dirty="0">
              <a:solidFill>
                <a:srgbClr val="0070C0"/>
              </a:solidFill>
            </a:rPr>
            <a:t>5 server-level and 5 database-level</a:t>
          </a:r>
        </a:p>
      </dsp:txBody>
      <dsp:txXfrm>
        <a:off x="0" y="236266"/>
        <a:ext cx="5261931" cy="1134000"/>
      </dsp:txXfrm>
    </dsp:sp>
    <dsp:sp modelId="{0910027B-B94A-4506-824A-5786F91A7CE9}">
      <dsp:nvSpPr>
        <dsp:cNvPr id="0" name=""/>
        <dsp:cNvSpPr/>
      </dsp:nvSpPr>
      <dsp:spPr>
        <a:xfrm>
          <a:off x="263096" y="14866"/>
          <a:ext cx="3683351"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222" tIns="0" rIns="139222" bIns="0" numCol="1" spcCol="1270" anchor="ctr" anchorCtr="0">
          <a:noAutofit/>
        </a:bodyPr>
        <a:lstStyle/>
        <a:p>
          <a:pPr marL="0" lvl="0" indent="0" algn="l" defTabSz="1066800">
            <a:lnSpc>
              <a:spcPct val="90000"/>
            </a:lnSpc>
            <a:spcBef>
              <a:spcPct val="0"/>
            </a:spcBef>
            <a:spcAft>
              <a:spcPct val="35000"/>
            </a:spcAft>
            <a:buNone/>
          </a:pPr>
          <a:r>
            <a:rPr lang="en-CA" sz="2400" kern="1200" dirty="0"/>
            <a:t>System Metadata</a:t>
          </a:r>
        </a:p>
      </dsp:txBody>
      <dsp:txXfrm>
        <a:off x="284712" y="36482"/>
        <a:ext cx="3640119" cy="399568"/>
      </dsp:txXfrm>
    </dsp:sp>
    <dsp:sp modelId="{105BF208-3865-44FC-897D-C6D5C0D35AC9}">
      <dsp:nvSpPr>
        <dsp:cNvPr id="0" name=""/>
        <dsp:cNvSpPr/>
      </dsp:nvSpPr>
      <dsp:spPr>
        <a:xfrm>
          <a:off x="0" y="1672667"/>
          <a:ext cx="5261931" cy="1134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8384" tIns="312420" rIns="408384" bIns="142240" numCol="1" spcCol="1270" anchor="t" anchorCtr="0">
          <a:noAutofit/>
        </a:bodyPr>
        <a:lstStyle/>
        <a:p>
          <a:pPr marL="228600" lvl="1" indent="-228600" algn="l" defTabSz="889000">
            <a:lnSpc>
              <a:spcPct val="90000"/>
            </a:lnSpc>
            <a:spcBef>
              <a:spcPct val="0"/>
            </a:spcBef>
            <a:spcAft>
              <a:spcPct val="15000"/>
            </a:spcAft>
            <a:buChar char="•"/>
          </a:pPr>
          <a:r>
            <a:rPr lang="en-CA" sz="2000" kern="1200" dirty="0">
              <a:solidFill>
                <a:srgbClr val="0070C0"/>
              </a:solidFill>
            </a:rPr>
            <a:t>18 new permissions</a:t>
          </a:r>
        </a:p>
        <a:p>
          <a:pPr marL="228600" lvl="1" indent="-228600" algn="l" defTabSz="889000">
            <a:lnSpc>
              <a:spcPct val="90000"/>
            </a:lnSpc>
            <a:spcBef>
              <a:spcPct val="0"/>
            </a:spcBef>
            <a:spcAft>
              <a:spcPct val="15000"/>
            </a:spcAft>
            <a:buChar char="•"/>
          </a:pPr>
          <a:r>
            <a:rPr lang="en-CA" sz="2000" kern="1200" dirty="0">
              <a:solidFill>
                <a:srgbClr val="0070C0"/>
              </a:solidFill>
            </a:rPr>
            <a:t>9 server-level and 9 database-level</a:t>
          </a:r>
        </a:p>
      </dsp:txBody>
      <dsp:txXfrm>
        <a:off x="0" y="1672667"/>
        <a:ext cx="5261931" cy="1134000"/>
      </dsp:txXfrm>
    </dsp:sp>
    <dsp:sp modelId="{4088A873-9D5F-4D0F-A375-B2D7B861F682}">
      <dsp:nvSpPr>
        <dsp:cNvPr id="0" name=""/>
        <dsp:cNvSpPr/>
      </dsp:nvSpPr>
      <dsp:spPr>
        <a:xfrm>
          <a:off x="263096" y="1451267"/>
          <a:ext cx="3683351"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222" tIns="0" rIns="139222" bIns="0" numCol="1" spcCol="1270" anchor="ctr" anchorCtr="0">
          <a:noAutofit/>
        </a:bodyPr>
        <a:lstStyle/>
        <a:p>
          <a:pPr marL="0" lvl="0" indent="0" algn="l" defTabSz="1066800">
            <a:lnSpc>
              <a:spcPct val="90000"/>
            </a:lnSpc>
            <a:spcBef>
              <a:spcPct val="0"/>
            </a:spcBef>
            <a:spcAft>
              <a:spcPct val="35000"/>
            </a:spcAft>
            <a:buNone/>
          </a:pPr>
          <a:r>
            <a:rPr lang="en-CA" sz="2400" kern="1200" dirty="0"/>
            <a:t>Extended Events</a:t>
          </a:r>
        </a:p>
      </dsp:txBody>
      <dsp:txXfrm>
        <a:off x="284712" y="1472883"/>
        <a:ext cx="3640119" cy="399568"/>
      </dsp:txXfrm>
    </dsp:sp>
    <dsp:sp modelId="{3D9DDCAE-865E-491C-BECF-424E465DC5BE}">
      <dsp:nvSpPr>
        <dsp:cNvPr id="0" name=""/>
        <dsp:cNvSpPr/>
      </dsp:nvSpPr>
      <dsp:spPr>
        <a:xfrm>
          <a:off x="0" y="3109067"/>
          <a:ext cx="5261931" cy="1134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8384" tIns="312420" rIns="408384" bIns="142240" numCol="1" spcCol="1270" anchor="t" anchorCtr="0">
          <a:noAutofit/>
        </a:bodyPr>
        <a:lstStyle/>
        <a:p>
          <a:pPr marL="228600" lvl="1" indent="-228600" algn="l" defTabSz="889000">
            <a:lnSpc>
              <a:spcPct val="90000"/>
            </a:lnSpc>
            <a:spcBef>
              <a:spcPct val="0"/>
            </a:spcBef>
            <a:spcAft>
              <a:spcPct val="15000"/>
            </a:spcAft>
            <a:buChar char="•"/>
          </a:pPr>
          <a:r>
            <a:rPr lang="en-CA" sz="2000" kern="1200" dirty="0">
              <a:solidFill>
                <a:srgbClr val="0070C0"/>
              </a:solidFill>
            </a:rPr>
            <a:t>4 new permissions</a:t>
          </a:r>
        </a:p>
        <a:p>
          <a:pPr marL="228600" lvl="1" indent="-228600" algn="l" defTabSz="889000">
            <a:lnSpc>
              <a:spcPct val="90000"/>
            </a:lnSpc>
            <a:spcBef>
              <a:spcPct val="0"/>
            </a:spcBef>
            <a:spcAft>
              <a:spcPct val="15000"/>
            </a:spcAft>
            <a:buChar char="•"/>
          </a:pPr>
          <a:r>
            <a:rPr lang="en-CA" sz="2000" kern="1200" dirty="0">
              <a:solidFill>
                <a:srgbClr val="0070C0"/>
              </a:solidFill>
            </a:rPr>
            <a:t>3 server-level and 1 database-level</a:t>
          </a:r>
        </a:p>
      </dsp:txBody>
      <dsp:txXfrm>
        <a:off x="0" y="3109067"/>
        <a:ext cx="5261931" cy="1134000"/>
      </dsp:txXfrm>
    </dsp:sp>
    <dsp:sp modelId="{B1A3B857-6257-4164-BF34-0355EC1EE6F5}">
      <dsp:nvSpPr>
        <dsp:cNvPr id="0" name=""/>
        <dsp:cNvSpPr/>
      </dsp:nvSpPr>
      <dsp:spPr>
        <a:xfrm>
          <a:off x="263096" y="2887667"/>
          <a:ext cx="3683351"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222" tIns="0" rIns="139222" bIns="0" numCol="1" spcCol="1270" anchor="ctr" anchorCtr="0">
          <a:noAutofit/>
        </a:bodyPr>
        <a:lstStyle/>
        <a:p>
          <a:pPr marL="0" lvl="0" indent="0" algn="l" defTabSz="1066800">
            <a:lnSpc>
              <a:spcPct val="90000"/>
            </a:lnSpc>
            <a:spcBef>
              <a:spcPct val="0"/>
            </a:spcBef>
            <a:spcAft>
              <a:spcPct val="35000"/>
            </a:spcAft>
            <a:buNone/>
          </a:pPr>
          <a:r>
            <a:rPr lang="en-CA" sz="2400" kern="1200" dirty="0"/>
            <a:t>Security-related Objects</a:t>
          </a:r>
        </a:p>
      </dsp:txBody>
      <dsp:txXfrm>
        <a:off x="284712" y="2909283"/>
        <a:ext cx="3640119"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FF16A-66EA-4871-8BDE-198B2BDB3130}">
      <dsp:nvSpPr>
        <dsp:cNvPr id="0" name=""/>
        <dsp:cNvSpPr/>
      </dsp:nvSpPr>
      <dsp:spPr>
        <a:xfrm>
          <a:off x="0" y="348609"/>
          <a:ext cx="4080389" cy="12899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6684" tIns="437388" rIns="316684" bIns="149352" numCol="1" spcCol="1270" anchor="t" anchorCtr="0">
          <a:noAutofit/>
        </a:bodyPr>
        <a:lstStyle/>
        <a:p>
          <a:pPr marL="228600" lvl="1" indent="-228600" algn="l" defTabSz="933450">
            <a:lnSpc>
              <a:spcPct val="90000"/>
            </a:lnSpc>
            <a:spcBef>
              <a:spcPct val="0"/>
            </a:spcBef>
            <a:spcAft>
              <a:spcPct val="15000"/>
            </a:spcAft>
            <a:buChar char="•"/>
          </a:pPr>
          <a:r>
            <a:rPr lang="en-CA" sz="2100" kern="1200" dirty="0">
              <a:solidFill>
                <a:srgbClr val="0069BA"/>
              </a:solidFill>
            </a:rPr>
            <a:t>Monitor performance</a:t>
          </a:r>
        </a:p>
        <a:p>
          <a:pPr marL="228600" lvl="1" indent="-228600" algn="l" defTabSz="933450">
            <a:lnSpc>
              <a:spcPct val="90000"/>
            </a:lnSpc>
            <a:spcBef>
              <a:spcPct val="0"/>
            </a:spcBef>
            <a:spcAft>
              <a:spcPct val="15000"/>
            </a:spcAft>
            <a:buChar char="•"/>
          </a:pPr>
          <a:r>
            <a:rPr lang="en-CA" sz="2100" kern="1200" dirty="0">
              <a:solidFill>
                <a:srgbClr val="0069BA"/>
              </a:solidFill>
            </a:rPr>
            <a:t>DMVs, Catalog Views</a:t>
          </a:r>
        </a:p>
      </dsp:txBody>
      <dsp:txXfrm>
        <a:off x="0" y="348609"/>
        <a:ext cx="4080389" cy="1289925"/>
      </dsp:txXfrm>
    </dsp:sp>
    <dsp:sp modelId="{82A06E20-AD69-4EA0-A9D0-108853499F03}">
      <dsp:nvSpPr>
        <dsp:cNvPr id="0" name=""/>
        <dsp:cNvSpPr/>
      </dsp:nvSpPr>
      <dsp:spPr>
        <a:xfrm>
          <a:off x="204019" y="38649"/>
          <a:ext cx="2856272"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60" tIns="0" rIns="107960" bIns="0" numCol="1" spcCol="1270" anchor="ctr" anchorCtr="0">
          <a:noAutofit/>
        </a:bodyPr>
        <a:lstStyle/>
        <a:p>
          <a:pPr marL="0" lvl="0" indent="0" algn="l" defTabSz="933450">
            <a:lnSpc>
              <a:spcPct val="90000"/>
            </a:lnSpc>
            <a:spcBef>
              <a:spcPct val="0"/>
            </a:spcBef>
            <a:spcAft>
              <a:spcPct val="35000"/>
            </a:spcAft>
            <a:buNone/>
          </a:pPr>
          <a:r>
            <a:rPr lang="en-CA" sz="2100" kern="1200" dirty="0"/>
            <a:t>DBA</a:t>
          </a:r>
        </a:p>
      </dsp:txBody>
      <dsp:txXfrm>
        <a:off x="234281" y="68911"/>
        <a:ext cx="2795748" cy="559396"/>
      </dsp:txXfrm>
    </dsp:sp>
    <dsp:sp modelId="{9D9BE365-68D5-4A06-86DF-0204E99DA26D}">
      <dsp:nvSpPr>
        <dsp:cNvPr id="0" name=""/>
        <dsp:cNvSpPr/>
      </dsp:nvSpPr>
      <dsp:spPr>
        <a:xfrm>
          <a:off x="0" y="2061894"/>
          <a:ext cx="4080389" cy="90956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6684" tIns="437388" rIns="316684" bIns="149352" numCol="1" spcCol="1270" anchor="t" anchorCtr="0">
          <a:noAutofit/>
        </a:bodyPr>
        <a:lstStyle/>
        <a:p>
          <a:pPr marL="228600" lvl="1" indent="-228600" algn="l" defTabSz="933450">
            <a:lnSpc>
              <a:spcPct val="90000"/>
            </a:lnSpc>
            <a:spcBef>
              <a:spcPct val="0"/>
            </a:spcBef>
            <a:spcAft>
              <a:spcPct val="15000"/>
            </a:spcAft>
            <a:buChar char="•"/>
          </a:pPr>
          <a:r>
            <a:rPr lang="en-CA" sz="2100" kern="1200" dirty="0">
              <a:solidFill>
                <a:srgbClr val="0069BA"/>
              </a:solidFill>
            </a:rPr>
            <a:t>Manage Extended Events</a:t>
          </a:r>
        </a:p>
      </dsp:txBody>
      <dsp:txXfrm>
        <a:off x="0" y="2061894"/>
        <a:ext cx="4080389" cy="909562"/>
      </dsp:txXfrm>
    </dsp:sp>
    <dsp:sp modelId="{62377EC7-7352-4F7F-9E7E-F7944792D82C}">
      <dsp:nvSpPr>
        <dsp:cNvPr id="0" name=""/>
        <dsp:cNvSpPr/>
      </dsp:nvSpPr>
      <dsp:spPr>
        <a:xfrm>
          <a:off x="204019" y="1751934"/>
          <a:ext cx="2856272"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60" tIns="0" rIns="107960" bIns="0" numCol="1" spcCol="1270" anchor="ctr" anchorCtr="0">
          <a:noAutofit/>
        </a:bodyPr>
        <a:lstStyle/>
        <a:p>
          <a:pPr marL="0" lvl="0" indent="0" algn="l" defTabSz="933450">
            <a:lnSpc>
              <a:spcPct val="90000"/>
            </a:lnSpc>
            <a:spcBef>
              <a:spcPct val="0"/>
            </a:spcBef>
            <a:spcAft>
              <a:spcPct val="35000"/>
            </a:spcAft>
            <a:buNone/>
          </a:pPr>
          <a:r>
            <a:rPr lang="en-CA" sz="2100" kern="1200" dirty="0"/>
            <a:t>XE Management</a:t>
          </a:r>
        </a:p>
      </dsp:txBody>
      <dsp:txXfrm>
        <a:off x="234281" y="1782196"/>
        <a:ext cx="2795748" cy="559396"/>
      </dsp:txXfrm>
    </dsp:sp>
    <dsp:sp modelId="{C0969629-3510-45CB-9DF2-8BF50EDDDEF5}">
      <dsp:nvSpPr>
        <dsp:cNvPr id="0" name=""/>
        <dsp:cNvSpPr/>
      </dsp:nvSpPr>
      <dsp:spPr>
        <a:xfrm>
          <a:off x="0" y="3394817"/>
          <a:ext cx="4080389" cy="90956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6684" tIns="437388" rIns="316684" bIns="149352" numCol="1" spcCol="1270" anchor="t" anchorCtr="0">
          <a:noAutofit/>
        </a:bodyPr>
        <a:lstStyle/>
        <a:p>
          <a:pPr marL="228600" lvl="1" indent="-228600" algn="l" defTabSz="933450">
            <a:lnSpc>
              <a:spcPct val="90000"/>
            </a:lnSpc>
            <a:spcBef>
              <a:spcPct val="0"/>
            </a:spcBef>
            <a:spcAft>
              <a:spcPct val="15000"/>
            </a:spcAft>
            <a:buChar char="•"/>
          </a:pPr>
          <a:r>
            <a:rPr lang="en-CA" sz="2100" kern="1200" dirty="0">
              <a:solidFill>
                <a:srgbClr val="0069BA"/>
              </a:solidFill>
            </a:rPr>
            <a:t>Manage SQL audits</a:t>
          </a:r>
        </a:p>
      </dsp:txBody>
      <dsp:txXfrm>
        <a:off x="0" y="3394817"/>
        <a:ext cx="4080389" cy="909562"/>
      </dsp:txXfrm>
    </dsp:sp>
    <dsp:sp modelId="{A9EAF2C7-655B-476B-8BA7-307A9B897C69}">
      <dsp:nvSpPr>
        <dsp:cNvPr id="0" name=""/>
        <dsp:cNvSpPr/>
      </dsp:nvSpPr>
      <dsp:spPr>
        <a:xfrm>
          <a:off x="204019" y="3084857"/>
          <a:ext cx="2856272"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60" tIns="0" rIns="107960" bIns="0" numCol="1" spcCol="1270" anchor="ctr" anchorCtr="0">
          <a:noAutofit/>
        </a:bodyPr>
        <a:lstStyle/>
        <a:p>
          <a:pPr marL="0" lvl="0" indent="0" algn="l" defTabSz="933450">
            <a:lnSpc>
              <a:spcPct val="90000"/>
            </a:lnSpc>
            <a:spcBef>
              <a:spcPct val="0"/>
            </a:spcBef>
            <a:spcAft>
              <a:spcPct val="35000"/>
            </a:spcAft>
            <a:buNone/>
          </a:pPr>
          <a:r>
            <a:rPr lang="en-CA" sz="2100" kern="1200" dirty="0"/>
            <a:t>Security</a:t>
          </a:r>
        </a:p>
      </dsp:txBody>
      <dsp:txXfrm>
        <a:off x="234281" y="3115119"/>
        <a:ext cx="2795748"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69D7B-8BAA-40EB-A022-9C0887E2E3EE}">
      <dsp:nvSpPr>
        <dsp:cNvPr id="0" name=""/>
        <dsp:cNvSpPr/>
      </dsp:nvSpPr>
      <dsp:spPr>
        <a:xfrm>
          <a:off x="2203094" y="2984"/>
          <a:ext cx="3304642" cy="1969852"/>
        </a:xfrm>
        <a:prstGeom prst="rightArrow">
          <a:avLst>
            <a:gd name="adj1" fmla="val 75000"/>
            <a:gd name="adj2" fmla="val 50000"/>
          </a:avLst>
        </a:prstGeom>
        <a:solidFill>
          <a:schemeClr val="accent3">
            <a:lumMod val="20000"/>
            <a:lumOff val="80000"/>
            <a:alpha val="90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66725">
            <a:lnSpc>
              <a:spcPct val="90000"/>
            </a:lnSpc>
            <a:spcBef>
              <a:spcPct val="0"/>
            </a:spcBef>
            <a:spcAft>
              <a:spcPct val="15000"/>
            </a:spcAft>
            <a:buChar char="•"/>
          </a:pPr>
          <a:r>
            <a:rPr lang="en-US" sz="1050" kern="1200" dirty="0">
              <a:solidFill>
                <a:srgbClr val="0069BA"/>
              </a:solidFill>
            </a:rPr>
            <a:t>VIEW SERVER PERFORMANCE STATE</a:t>
          </a:r>
          <a:endParaRPr lang="en-CA" sz="1050" kern="1200" dirty="0">
            <a:solidFill>
              <a:srgbClr val="0069BA"/>
            </a:solidFill>
          </a:endParaRPr>
        </a:p>
        <a:p>
          <a:pPr marL="57150" lvl="1" indent="-57150" algn="l" defTabSz="466725">
            <a:lnSpc>
              <a:spcPct val="90000"/>
            </a:lnSpc>
            <a:spcBef>
              <a:spcPct val="0"/>
            </a:spcBef>
            <a:spcAft>
              <a:spcPct val="15000"/>
            </a:spcAft>
            <a:buChar char="•"/>
          </a:pPr>
          <a:r>
            <a:rPr lang="en-CA" sz="1050" kern="1200" dirty="0">
              <a:solidFill>
                <a:srgbClr val="0069BA"/>
              </a:solidFill>
            </a:rPr>
            <a:t>VIEW ANY PERFORMANCE DEFINITION</a:t>
          </a:r>
        </a:p>
        <a:p>
          <a:pPr marL="57150" lvl="1" indent="-57150" algn="l" defTabSz="466725">
            <a:lnSpc>
              <a:spcPct val="90000"/>
            </a:lnSpc>
            <a:spcBef>
              <a:spcPct val="0"/>
            </a:spcBef>
            <a:spcAft>
              <a:spcPct val="15000"/>
            </a:spcAft>
            <a:buChar char="•"/>
          </a:pPr>
          <a:r>
            <a:rPr lang="en-US" sz="1050" kern="1200" dirty="0">
              <a:solidFill>
                <a:srgbClr val="0069BA"/>
              </a:solidFill>
            </a:rPr>
            <a:t>VIEW SERVER SECURITY STATE</a:t>
          </a:r>
          <a:endParaRPr lang="en-CA" sz="1050" kern="1200" dirty="0">
            <a:solidFill>
              <a:srgbClr val="0069BA"/>
            </a:solidFill>
          </a:endParaRPr>
        </a:p>
        <a:p>
          <a:pPr marL="57150" lvl="1" indent="-57150" algn="l" defTabSz="466725">
            <a:lnSpc>
              <a:spcPct val="90000"/>
            </a:lnSpc>
            <a:spcBef>
              <a:spcPct val="0"/>
            </a:spcBef>
            <a:spcAft>
              <a:spcPct val="15000"/>
            </a:spcAft>
            <a:buChar char="•"/>
          </a:pPr>
          <a:r>
            <a:rPr lang="en-CA" sz="1050" kern="1200" dirty="0">
              <a:solidFill>
                <a:srgbClr val="0069BA"/>
              </a:solidFill>
            </a:rPr>
            <a:t>VIEW ANY SECURITY DEFINITION</a:t>
          </a:r>
        </a:p>
        <a:p>
          <a:pPr marL="57150" lvl="1" indent="-57150" algn="l" defTabSz="466725">
            <a:lnSpc>
              <a:spcPct val="90000"/>
            </a:lnSpc>
            <a:spcBef>
              <a:spcPct val="0"/>
            </a:spcBef>
            <a:spcAft>
              <a:spcPct val="15000"/>
            </a:spcAft>
            <a:buChar char="•"/>
          </a:pPr>
          <a:r>
            <a:rPr lang="en-US" sz="1050" kern="1200" dirty="0">
              <a:solidFill>
                <a:srgbClr val="0069BA"/>
              </a:solidFill>
            </a:rPr>
            <a:t>VIEW ANY CRYPTOGRAPHICALLY SECURED DEFINITION</a:t>
          </a:r>
          <a:endParaRPr lang="en-CA" sz="1050" kern="1200" dirty="0">
            <a:solidFill>
              <a:srgbClr val="0069BA"/>
            </a:solidFill>
          </a:endParaRPr>
        </a:p>
      </dsp:txBody>
      <dsp:txXfrm>
        <a:off x="2203094" y="249216"/>
        <a:ext cx="2565948" cy="1477389"/>
      </dsp:txXfrm>
    </dsp:sp>
    <dsp:sp modelId="{49C89055-E5B2-4713-B7CD-3319D31AF696}">
      <dsp:nvSpPr>
        <dsp:cNvPr id="0" name=""/>
        <dsp:cNvSpPr/>
      </dsp:nvSpPr>
      <dsp:spPr>
        <a:xfrm>
          <a:off x="0" y="80188"/>
          <a:ext cx="2203094" cy="18154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Server-level Scope</a:t>
          </a:r>
        </a:p>
      </dsp:txBody>
      <dsp:txXfrm>
        <a:off x="88623" y="168811"/>
        <a:ext cx="2025848" cy="1638199"/>
      </dsp:txXfrm>
    </dsp:sp>
    <dsp:sp modelId="{50EB37DD-AF60-4F20-9DB8-21B550859523}">
      <dsp:nvSpPr>
        <dsp:cNvPr id="0" name=""/>
        <dsp:cNvSpPr/>
      </dsp:nvSpPr>
      <dsp:spPr>
        <a:xfrm>
          <a:off x="2203094" y="2243205"/>
          <a:ext cx="3304642" cy="1935948"/>
        </a:xfrm>
        <a:prstGeom prst="rightArrow">
          <a:avLst>
            <a:gd name="adj1" fmla="val 75000"/>
            <a:gd name="adj2" fmla="val 50000"/>
          </a:avLst>
        </a:prstGeom>
        <a:solidFill>
          <a:srgbClr val="50E6FF">
            <a:lumMod val="20000"/>
            <a:lumOff val="80000"/>
            <a:alpha val="90000"/>
          </a:srgbClr>
        </a:solidFill>
        <a:ln w="10795" cap="flat" cmpd="sng" algn="ctr">
          <a:solidFill>
            <a:srgbClr val="0078D4">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DATABASE PERFORMANCE STATE</a:t>
          </a:r>
          <a:endParaRPr lang="en-CA" sz="1050" kern="1200" dirty="0">
            <a:solidFill>
              <a:srgbClr val="0069BA"/>
            </a:solidFill>
            <a:latin typeface="Segoe UI"/>
            <a:ea typeface="+mn-ea"/>
            <a:cs typeface="+mn-cs"/>
          </a:endParaRPr>
        </a:p>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PERFORMANCE DEFINITION</a:t>
          </a:r>
          <a:endParaRPr lang="en-CA" sz="1050" kern="1200" dirty="0">
            <a:solidFill>
              <a:srgbClr val="0069BA"/>
            </a:solidFill>
            <a:latin typeface="Segoe UI"/>
            <a:ea typeface="+mn-ea"/>
            <a:cs typeface="+mn-cs"/>
          </a:endParaRPr>
        </a:p>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DATABASE SECURITY STATE</a:t>
          </a:r>
          <a:endParaRPr lang="en-CA" sz="1050" kern="1200" dirty="0">
            <a:solidFill>
              <a:srgbClr val="0069BA"/>
            </a:solidFill>
            <a:latin typeface="Segoe UI"/>
            <a:ea typeface="+mn-ea"/>
            <a:cs typeface="+mn-cs"/>
          </a:endParaRPr>
        </a:p>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SECURITY DEFINITION</a:t>
          </a:r>
          <a:endParaRPr lang="en-CA" sz="1050" kern="1200" dirty="0">
            <a:solidFill>
              <a:srgbClr val="0069BA"/>
            </a:solidFill>
            <a:latin typeface="Segoe UI"/>
            <a:ea typeface="+mn-ea"/>
            <a:cs typeface="+mn-cs"/>
          </a:endParaRPr>
        </a:p>
        <a:p>
          <a:pPr marL="114300" lvl="1" indent="-114300" algn="l" defTabSz="533400">
            <a:lnSpc>
              <a:spcPct val="90000"/>
            </a:lnSpc>
            <a:spcBef>
              <a:spcPct val="0"/>
            </a:spcBef>
            <a:spcAft>
              <a:spcPct val="15000"/>
            </a:spcAft>
            <a:buChar char="•"/>
          </a:pPr>
          <a:r>
            <a:rPr lang="en-US" sz="1050" kern="1200" dirty="0">
              <a:solidFill>
                <a:srgbClr val="0069BA"/>
              </a:solidFill>
              <a:latin typeface="Segoe UI"/>
              <a:ea typeface="+mn-ea"/>
              <a:cs typeface="+mn-cs"/>
            </a:rPr>
            <a:t>VIEW CRYPTOGRAPHICALLY SECURED DEFINITION</a:t>
          </a:r>
          <a:endParaRPr lang="en-CA" sz="1050" kern="1200" dirty="0">
            <a:solidFill>
              <a:srgbClr val="0069BA"/>
            </a:solidFill>
            <a:latin typeface="Segoe UI"/>
            <a:ea typeface="+mn-ea"/>
            <a:cs typeface="+mn-cs"/>
          </a:endParaRPr>
        </a:p>
      </dsp:txBody>
      <dsp:txXfrm>
        <a:off x="2203094" y="2485199"/>
        <a:ext cx="2578662" cy="1451961"/>
      </dsp:txXfrm>
    </dsp:sp>
    <dsp:sp modelId="{8234ABC5-E454-4BFC-AB4D-016BC161EA7D}">
      <dsp:nvSpPr>
        <dsp:cNvPr id="0" name=""/>
        <dsp:cNvSpPr/>
      </dsp:nvSpPr>
      <dsp:spPr>
        <a:xfrm>
          <a:off x="0" y="2303457"/>
          <a:ext cx="2203094" cy="18154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CA" sz="2800" b="1" kern="1200" dirty="0"/>
            <a:t>Database Level</a:t>
          </a:r>
          <a:endParaRPr lang="en-CA" sz="2800" kern="1200" dirty="0"/>
        </a:p>
      </dsp:txBody>
      <dsp:txXfrm>
        <a:off x="88623" y="2392080"/>
        <a:ext cx="2025848" cy="16381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89904-0F5F-40E2-B465-4C7A47B3BF2A}">
      <dsp:nvSpPr>
        <dsp:cNvPr id="0" name=""/>
        <dsp:cNvSpPr/>
      </dsp:nvSpPr>
      <dsp:spPr>
        <a:xfrm>
          <a:off x="0" y="81288"/>
          <a:ext cx="5339907" cy="360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dirty="0"/>
            <a:t>Extended Events</a:t>
          </a:r>
        </a:p>
      </dsp:txBody>
      <dsp:txXfrm>
        <a:off x="17591" y="98879"/>
        <a:ext cx="5304725" cy="325178"/>
      </dsp:txXfrm>
    </dsp:sp>
    <dsp:sp modelId="{62733122-1407-45BF-B40D-A4A18473EA98}">
      <dsp:nvSpPr>
        <dsp:cNvPr id="0" name=""/>
        <dsp:cNvSpPr/>
      </dsp:nvSpPr>
      <dsp:spPr>
        <a:xfrm>
          <a:off x="0" y="441648"/>
          <a:ext cx="5339907" cy="370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542"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kern="1200" cap="none" spc="0" dirty="0">
              <a:solidFill>
                <a:schemeClr val="tx1"/>
              </a:solidFill>
            </a:rPr>
            <a:t>CREATE ANY EVENT SESSION</a:t>
          </a:r>
          <a:endParaRPr lang="en-CA" sz="1100" kern="1200" dirty="0"/>
        </a:p>
        <a:p>
          <a:pPr marL="57150" lvl="1" indent="-57150" algn="l" defTabSz="488950">
            <a:lnSpc>
              <a:spcPct val="90000"/>
            </a:lnSpc>
            <a:spcBef>
              <a:spcPct val="0"/>
            </a:spcBef>
            <a:spcAft>
              <a:spcPct val="20000"/>
            </a:spcAft>
            <a:buChar char="•"/>
          </a:pPr>
          <a:r>
            <a:rPr lang="en-US" sz="1100" kern="1200" cap="none" spc="0" dirty="0">
              <a:solidFill>
                <a:schemeClr val="tx1"/>
              </a:solidFill>
            </a:rPr>
            <a:t>DROP ANY EVENT SESSION</a:t>
          </a:r>
        </a:p>
        <a:p>
          <a:pPr marL="57150" lvl="1" indent="-57150" algn="l" defTabSz="488950">
            <a:lnSpc>
              <a:spcPct val="90000"/>
            </a:lnSpc>
            <a:spcBef>
              <a:spcPct val="0"/>
            </a:spcBef>
            <a:spcAft>
              <a:spcPct val="20000"/>
            </a:spcAft>
            <a:buChar char="•"/>
          </a:pPr>
          <a:r>
            <a:rPr lang="en-US" sz="1100" kern="1200" cap="none" spc="0">
              <a:solidFill>
                <a:schemeClr val="tx1"/>
              </a:solidFill>
            </a:rPr>
            <a:t>ALTER ANY EVENT SESSION OPTION</a:t>
          </a:r>
          <a:endParaRPr lang="en-US" sz="1100" kern="1200" cap="none" spc="0" dirty="0">
            <a:solidFill>
              <a:schemeClr val="tx1"/>
            </a:solidFill>
          </a:endParaRPr>
        </a:p>
        <a:p>
          <a:pPr marL="57150" lvl="1" indent="-57150" algn="l" defTabSz="488950">
            <a:lnSpc>
              <a:spcPct val="90000"/>
            </a:lnSpc>
            <a:spcBef>
              <a:spcPct val="0"/>
            </a:spcBef>
            <a:spcAft>
              <a:spcPct val="20000"/>
            </a:spcAft>
            <a:buChar char="•"/>
          </a:pPr>
          <a:r>
            <a:rPr lang="en-US" sz="1100" kern="1200" cap="none" spc="0">
              <a:solidFill>
                <a:schemeClr val="tx1"/>
              </a:solidFill>
            </a:rPr>
            <a:t>ALTER ANY EVENT SESSION ADD EVENT</a:t>
          </a:r>
          <a:endParaRPr lang="en-US" sz="1100" kern="1200" cap="none" spc="0" dirty="0">
            <a:solidFill>
              <a:schemeClr val="tx1"/>
            </a:solidFill>
          </a:endParaRPr>
        </a:p>
        <a:p>
          <a:pPr marL="57150" lvl="1" indent="-57150" algn="l" defTabSz="488950">
            <a:lnSpc>
              <a:spcPct val="90000"/>
            </a:lnSpc>
            <a:spcBef>
              <a:spcPct val="0"/>
            </a:spcBef>
            <a:spcAft>
              <a:spcPct val="20000"/>
            </a:spcAft>
            <a:buChar char="•"/>
          </a:pPr>
          <a:r>
            <a:rPr lang="en-US" sz="1100" kern="1200" cap="none" spc="0">
              <a:solidFill>
                <a:schemeClr val="tx1"/>
              </a:solidFill>
            </a:rPr>
            <a:t>ALTER ANY EVENT SESSION DROP EVENT</a:t>
          </a:r>
          <a:endParaRPr lang="en-US" sz="1100" kern="1200" cap="none" spc="0" dirty="0">
            <a:solidFill>
              <a:schemeClr val="tx1"/>
            </a:solidFill>
          </a:endParaRPr>
        </a:p>
        <a:p>
          <a:pPr marL="57150" lvl="1" indent="-57150" algn="l" defTabSz="488950">
            <a:lnSpc>
              <a:spcPct val="90000"/>
            </a:lnSpc>
            <a:spcBef>
              <a:spcPct val="0"/>
            </a:spcBef>
            <a:spcAft>
              <a:spcPct val="20000"/>
            </a:spcAft>
            <a:buChar char="•"/>
          </a:pPr>
          <a:r>
            <a:rPr lang="en-US" sz="1100" kern="1200" cap="none" spc="0">
              <a:solidFill>
                <a:schemeClr val="tx1"/>
              </a:solidFill>
            </a:rPr>
            <a:t>ALTER ANY EVENT SESSION ENABLE</a:t>
          </a:r>
          <a:endParaRPr lang="en-US" sz="1100" kern="1200" cap="none" spc="0" dirty="0">
            <a:solidFill>
              <a:schemeClr val="tx1"/>
            </a:solidFill>
          </a:endParaRPr>
        </a:p>
        <a:p>
          <a:pPr marL="57150" lvl="1" indent="-57150" algn="l" defTabSz="488950">
            <a:lnSpc>
              <a:spcPct val="90000"/>
            </a:lnSpc>
            <a:spcBef>
              <a:spcPct val="0"/>
            </a:spcBef>
            <a:spcAft>
              <a:spcPct val="20000"/>
            </a:spcAft>
            <a:buChar char="•"/>
          </a:pPr>
          <a:r>
            <a:rPr lang="en-US" sz="1100" kern="1200" cap="none" spc="0">
              <a:solidFill>
                <a:schemeClr val="tx1"/>
              </a:solidFill>
            </a:rPr>
            <a:t>ALTER ANY EVENT SESSION DISABLE</a:t>
          </a:r>
          <a:endParaRPr lang="en-US" sz="1100" kern="1200" cap="none" spc="0" dirty="0">
            <a:solidFill>
              <a:schemeClr val="tx1"/>
            </a:solidFill>
          </a:endParaRPr>
        </a:p>
        <a:p>
          <a:pPr marL="57150" lvl="1" indent="-57150" algn="l" defTabSz="488950">
            <a:lnSpc>
              <a:spcPct val="90000"/>
            </a:lnSpc>
            <a:spcBef>
              <a:spcPct val="0"/>
            </a:spcBef>
            <a:spcAft>
              <a:spcPct val="20000"/>
            </a:spcAft>
            <a:buChar char="•"/>
          </a:pPr>
          <a:r>
            <a:rPr lang="en-US" sz="1100" kern="1200" cap="none" spc="0">
              <a:solidFill>
                <a:schemeClr val="tx1"/>
              </a:solidFill>
            </a:rPr>
            <a:t>ALTER ANY EVENT SESSION ADD TARGET</a:t>
          </a:r>
          <a:endParaRPr lang="en-US" sz="1100" kern="1200" cap="none" spc="0" dirty="0">
            <a:solidFill>
              <a:schemeClr val="tx1"/>
            </a:solidFill>
          </a:endParaRPr>
        </a:p>
        <a:p>
          <a:pPr marL="57150" lvl="1" indent="-57150" algn="l" defTabSz="488950">
            <a:lnSpc>
              <a:spcPct val="90000"/>
            </a:lnSpc>
            <a:spcBef>
              <a:spcPct val="0"/>
            </a:spcBef>
            <a:spcAft>
              <a:spcPct val="20000"/>
            </a:spcAft>
            <a:buChar char="•"/>
          </a:pPr>
          <a:r>
            <a:rPr lang="en-US" sz="1100" kern="1200" cap="none" spc="0" dirty="0">
              <a:solidFill>
                <a:schemeClr val="tx1"/>
              </a:solidFill>
            </a:rPr>
            <a:t>ALTER ANY EVENT SESSION DROP TARGET</a:t>
          </a:r>
        </a:p>
        <a:p>
          <a:pPr marL="57150" lvl="1" indent="-57150" algn="l" defTabSz="488950">
            <a:lnSpc>
              <a:spcPct val="90000"/>
            </a:lnSpc>
            <a:spcBef>
              <a:spcPct val="0"/>
            </a:spcBef>
            <a:spcAft>
              <a:spcPct val="20000"/>
            </a:spcAft>
            <a:buChar char="•"/>
          </a:pPr>
          <a:r>
            <a:rPr lang="en-US" sz="1100" kern="1200" cap="none" spc="0" dirty="0">
              <a:solidFill>
                <a:schemeClr val="tx1"/>
              </a:solidFill>
            </a:rPr>
            <a:t>CREATE ANY DATABASE EVENT SESSION</a:t>
          </a:r>
        </a:p>
        <a:p>
          <a:pPr marL="57150" lvl="1" indent="-57150" algn="l" defTabSz="488950">
            <a:lnSpc>
              <a:spcPct val="90000"/>
            </a:lnSpc>
            <a:spcBef>
              <a:spcPct val="0"/>
            </a:spcBef>
            <a:spcAft>
              <a:spcPct val="20000"/>
            </a:spcAft>
            <a:buChar char="•"/>
          </a:pPr>
          <a:r>
            <a:rPr lang="en-US" sz="1100" kern="1200" cap="none" spc="0" dirty="0">
              <a:solidFill>
                <a:schemeClr val="tx1"/>
              </a:solidFill>
            </a:rPr>
            <a:t>DROP ANY DATABASE EVENT SESSION</a:t>
          </a:r>
        </a:p>
        <a:p>
          <a:pPr marL="57150" lvl="1" indent="-57150" algn="l" defTabSz="488950">
            <a:lnSpc>
              <a:spcPct val="90000"/>
            </a:lnSpc>
            <a:spcBef>
              <a:spcPct val="0"/>
            </a:spcBef>
            <a:spcAft>
              <a:spcPct val="20000"/>
            </a:spcAft>
            <a:buChar char="•"/>
          </a:pPr>
          <a:r>
            <a:rPr lang="en-US" sz="1100" kern="1200" cap="none" spc="0" dirty="0">
              <a:solidFill>
                <a:schemeClr val="tx1"/>
              </a:solidFill>
            </a:rPr>
            <a:t>ALTER ANY DATABASE EVENT SESSION OPTION</a:t>
          </a:r>
        </a:p>
        <a:p>
          <a:pPr marL="57150" lvl="1" indent="-57150" algn="l" defTabSz="488950">
            <a:lnSpc>
              <a:spcPct val="90000"/>
            </a:lnSpc>
            <a:spcBef>
              <a:spcPct val="0"/>
            </a:spcBef>
            <a:spcAft>
              <a:spcPct val="20000"/>
            </a:spcAft>
            <a:buChar char="•"/>
          </a:pPr>
          <a:r>
            <a:rPr lang="en-US" sz="1100" kern="1200" cap="none" spc="0" dirty="0">
              <a:solidFill>
                <a:schemeClr val="tx1"/>
              </a:solidFill>
            </a:rPr>
            <a:t>ALTER ANY DATABASE EVENT SESSION ADD EVENT</a:t>
          </a:r>
        </a:p>
        <a:p>
          <a:pPr marL="57150" lvl="1" indent="-57150" algn="l" defTabSz="488950">
            <a:lnSpc>
              <a:spcPct val="90000"/>
            </a:lnSpc>
            <a:spcBef>
              <a:spcPct val="0"/>
            </a:spcBef>
            <a:spcAft>
              <a:spcPct val="20000"/>
            </a:spcAft>
            <a:buChar char="•"/>
          </a:pPr>
          <a:r>
            <a:rPr lang="en-US" sz="1100" kern="1200" cap="none" spc="0">
              <a:solidFill>
                <a:schemeClr val="tx1"/>
              </a:solidFill>
            </a:rPr>
            <a:t>ALTER ANY DATABASE EVENT SESSION DROP EVENT</a:t>
          </a:r>
          <a:endParaRPr lang="en-US" sz="1100" kern="1200" cap="none" spc="0" dirty="0">
            <a:solidFill>
              <a:schemeClr val="tx1"/>
            </a:solidFill>
          </a:endParaRPr>
        </a:p>
        <a:p>
          <a:pPr marL="57150" lvl="1" indent="-57150" algn="l" defTabSz="488950">
            <a:lnSpc>
              <a:spcPct val="90000"/>
            </a:lnSpc>
            <a:spcBef>
              <a:spcPct val="0"/>
            </a:spcBef>
            <a:spcAft>
              <a:spcPct val="20000"/>
            </a:spcAft>
            <a:buChar char="•"/>
          </a:pPr>
          <a:r>
            <a:rPr lang="en-US" sz="1100" kern="1200" cap="none" spc="0" dirty="0">
              <a:solidFill>
                <a:schemeClr val="tx1"/>
              </a:solidFill>
            </a:rPr>
            <a:t>ALTER ANY DATABASE EVENT SESSION ENABLE</a:t>
          </a:r>
        </a:p>
        <a:p>
          <a:pPr marL="57150" lvl="1" indent="-57150" algn="l" defTabSz="488950">
            <a:lnSpc>
              <a:spcPct val="90000"/>
            </a:lnSpc>
            <a:spcBef>
              <a:spcPct val="0"/>
            </a:spcBef>
            <a:spcAft>
              <a:spcPct val="20000"/>
            </a:spcAft>
            <a:buChar char="•"/>
          </a:pPr>
          <a:r>
            <a:rPr lang="en-US" sz="1100" kern="1200" cap="none" spc="0" dirty="0">
              <a:solidFill>
                <a:schemeClr val="tx1"/>
              </a:solidFill>
            </a:rPr>
            <a:t>ALTER ANY DATABASE EVENT SESSION DISABLE</a:t>
          </a:r>
        </a:p>
        <a:p>
          <a:pPr marL="57150" lvl="1" indent="-57150" algn="l" defTabSz="488950">
            <a:lnSpc>
              <a:spcPct val="90000"/>
            </a:lnSpc>
            <a:spcBef>
              <a:spcPct val="0"/>
            </a:spcBef>
            <a:spcAft>
              <a:spcPct val="20000"/>
            </a:spcAft>
            <a:buChar char="•"/>
          </a:pPr>
          <a:r>
            <a:rPr lang="en-US" sz="1100" kern="1200" cap="none" spc="0" dirty="0">
              <a:solidFill>
                <a:schemeClr val="tx1"/>
              </a:solidFill>
            </a:rPr>
            <a:t>ALTER ANY DATABASE EVENT SESSION ADD TARGET</a:t>
          </a:r>
        </a:p>
        <a:p>
          <a:pPr marL="57150" lvl="1" indent="-57150" algn="l" defTabSz="488950">
            <a:lnSpc>
              <a:spcPct val="90000"/>
            </a:lnSpc>
            <a:spcBef>
              <a:spcPct val="0"/>
            </a:spcBef>
            <a:spcAft>
              <a:spcPct val="20000"/>
            </a:spcAft>
            <a:buChar char="•"/>
          </a:pPr>
          <a:r>
            <a:rPr lang="en-US" sz="1100" kern="1200" cap="none" spc="0" dirty="0">
              <a:solidFill>
                <a:schemeClr val="tx1"/>
              </a:solidFill>
            </a:rPr>
            <a:t>ALTER ANY DATABASE EVENT SESSION DROP TARGET</a:t>
          </a:r>
          <a:endParaRPr lang="en-CA" sz="1100" kern="1200" cap="none" spc="0" dirty="0">
            <a:solidFill>
              <a:schemeClr val="tx1"/>
            </a:solidFill>
          </a:endParaRPr>
        </a:p>
      </dsp:txBody>
      <dsp:txXfrm>
        <a:off x="0" y="441648"/>
        <a:ext cx="5339907" cy="3709440"/>
      </dsp:txXfrm>
    </dsp:sp>
    <dsp:sp modelId="{F04296FA-4015-4F1D-8EBA-0F3661E85504}">
      <dsp:nvSpPr>
        <dsp:cNvPr id="0" name=""/>
        <dsp:cNvSpPr/>
      </dsp:nvSpPr>
      <dsp:spPr>
        <a:xfrm>
          <a:off x="0" y="4151088"/>
          <a:ext cx="5339907" cy="360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dirty="0">
              <a:solidFill>
                <a:srgbClr val="FFFFFF"/>
              </a:solidFill>
              <a:latin typeface="Segoe UI"/>
              <a:ea typeface="+mn-ea"/>
              <a:cs typeface="+mn-cs"/>
            </a:rPr>
            <a:t>Security-related</a:t>
          </a:r>
          <a:r>
            <a:rPr lang="en-CA" sz="1400" kern="1200" cap="none" spc="0" dirty="0">
              <a:solidFill>
                <a:schemeClr val="tx1"/>
              </a:solidFill>
            </a:rPr>
            <a:t> </a:t>
          </a:r>
          <a:r>
            <a:rPr lang="en-CA" sz="1400" kern="1200" dirty="0">
              <a:solidFill>
                <a:srgbClr val="FFFFFF"/>
              </a:solidFill>
              <a:latin typeface="Segoe UI"/>
              <a:ea typeface="+mn-ea"/>
              <a:cs typeface="+mn-cs"/>
            </a:rPr>
            <a:t>Objects</a:t>
          </a:r>
        </a:p>
      </dsp:txBody>
      <dsp:txXfrm>
        <a:off x="17591" y="4168679"/>
        <a:ext cx="5304725" cy="325178"/>
      </dsp:txXfrm>
    </dsp:sp>
    <dsp:sp modelId="{6E225298-247A-426C-B486-BA3D6D757E1D}">
      <dsp:nvSpPr>
        <dsp:cNvPr id="0" name=""/>
        <dsp:cNvSpPr/>
      </dsp:nvSpPr>
      <dsp:spPr>
        <a:xfrm>
          <a:off x="0" y="4511448"/>
          <a:ext cx="5339907"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542" tIns="17780" rIns="99568" bIns="17780" numCol="1" spcCol="1270" anchor="t" anchorCtr="0">
          <a:noAutofit/>
        </a:bodyPr>
        <a:lstStyle/>
        <a:p>
          <a:pPr marL="57150" lvl="1" indent="-57150" algn="l" defTabSz="488950">
            <a:lnSpc>
              <a:spcPct val="90000"/>
            </a:lnSpc>
            <a:spcBef>
              <a:spcPct val="0"/>
            </a:spcBef>
            <a:spcAft>
              <a:spcPct val="20000"/>
            </a:spcAft>
            <a:buChar char="•"/>
          </a:pPr>
          <a:r>
            <a:rPr lang="en-CA" sz="1100" kern="1200" cap="none" spc="0" dirty="0">
              <a:solidFill>
                <a:schemeClr val="tx1"/>
              </a:solidFill>
            </a:rPr>
            <a:t>CREATE LOGIN</a:t>
          </a:r>
          <a:endParaRPr lang="en-CA" sz="1100" kern="1200" dirty="0"/>
        </a:p>
        <a:p>
          <a:pPr marL="57150" lvl="1" indent="-57150" algn="l" defTabSz="488950">
            <a:lnSpc>
              <a:spcPct val="90000"/>
            </a:lnSpc>
            <a:spcBef>
              <a:spcPct val="0"/>
            </a:spcBef>
            <a:spcAft>
              <a:spcPct val="20000"/>
            </a:spcAft>
            <a:buChar char="•"/>
          </a:pPr>
          <a:r>
            <a:rPr lang="en-CA" sz="1100" kern="1200" cap="none" spc="0" dirty="0">
              <a:solidFill>
                <a:schemeClr val="tx1"/>
              </a:solidFill>
            </a:rPr>
            <a:t>VIEW ANY ERROR LOG</a:t>
          </a:r>
        </a:p>
        <a:p>
          <a:pPr marL="57150" lvl="1" indent="-57150" algn="l" defTabSz="488950">
            <a:lnSpc>
              <a:spcPct val="90000"/>
            </a:lnSpc>
            <a:spcBef>
              <a:spcPct val="0"/>
            </a:spcBef>
            <a:spcAft>
              <a:spcPct val="20000"/>
            </a:spcAft>
            <a:buChar char="•"/>
          </a:pPr>
          <a:r>
            <a:rPr lang="en-CA" sz="1100" kern="1200" cap="none" spc="0" dirty="0">
              <a:solidFill>
                <a:schemeClr val="tx1"/>
              </a:solidFill>
            </a:rPr>
            <a:t>VIEW SERVER SECURITY AUDIT</a:t>
          </a:r>
        </a:p>
        <a:p>
          <a:pPr marL="57150" lvl="1" indent="-57150" algn="l" defTabSz="488950">
            <a:lnSpc>
              <a:spcPct val="90000"/>
            </a:lnSpc>
            <a:spcBef>
              <a:spcPct val="0"/>
            </a:spcBef>
            <a:spcAft>
              <a:spcPct val="20000"/>
            </a:spcAft>
            <a:buChar char="•"/>
          </a:pPr>
          <a:r>
            <a:rPr lang="en-CA" sz="1100" kern="1200" cap="none" spc="0" dirty="0">
              <a:solidFill>
                <a:schemeClr val="tx1"/>
              </a:solidFill>
            </a:rPr>
            <a:t>VIEW DATABASE SECURITY AUDIT</a:t>
          </a:r>
        </a:p>
      </dsp:txBody>
      <dsp:txXfrm>
        <a:off x="0" y="4511448"/>
        <a:ext cx="5339907" cy="825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68A61-C77B-4CD2-847D-6219D93D38D8}">
      <dsp:nvSpPr>
        <dsp:cNvPr id="0" name=""/>
        <dsp:cNvSpPr/>
      </dsp:nvSpPr>
      <dsp:spPr>
        <a:xfrm>
          <a:off x="0" y="1062688"/>
          <a:ext cx="4124960" cy="36803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kern="1200" dirty="0"/>
            <a:t>SQL Ledger</a:t>
          </a:r>
        </a:p>
      </dsp:txBody>
      <dsp:txXfrm>
        <a:off x="17966" y="1080654"/>
        <a:ext cx="4089028" cy="332101"/>
      </dsp:txXfrm>
    </dsp:sp>
    <dsp:sp modelId="{240BA726-4BAC-426D-99CB-6DCB0D4ADFB8}">
      <dsp:nvSpPr>
        <dsp:cNvPr id="0" name=""/>
        <dsp:cNvSpPr/>
      </dsp:nvSpPr>
      <dsp:spPr>
        <a:xfrm>
          <a:off x="0" y="1430722"/>
          <a:ext cx="412496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96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CA" sz="1400" kern="1200" dirty="0"/>
            <a:t>Enable Ledger</a:t>
          </a:r>
        </a:p>
        <a:p>
          <a:pPr marL="114300" lvl="1" indent="-114300" algn="l" defTabSz="622300">
            <a:lnSpc>
              <a:spcPct val="90000"/>
            </a:lnSpc>
            <a:spcBef>
              <a:spcPct val="0"/>
            </a:spcBef>
            <a:spcAft>
              <a:spcPct val="20000"/>
            </a:spcAft>
            <a:buChar char="•"/>
          </a:pPr>
          <a:r>
            <a:rPr lang="en-CA" sz="1400" kern="1200" dirty="0"/>
            <a:t>Alter Ledger</a:t>
          </a:r>
        </a:p>
        <a:p>
          <a:pPr marL="114300" lvl="1" indent="-114300" algn="l" defTabSz="622300">
            <a:lnSpc>
              <a:spcPct val="90000"/>
            </a:lnSpc>
            <a:spcBef>
              <a:spcPct val="0"/>
            </a:spcBef>
            <a:spcAft>
              <a:spcPct val="20000"/>
            </a:spcAft>
            <a:buChar char="•"/>
          </a:pPr>
          <a:r>
            <a:rPr lang="en-CA" sz="1400" kern="1200" dirty="0"/>
            <a:t>View Ledger content</a:t>
          </a:r>
        </a:p>
        <a:p>
          <a:pPr marL="114300" lvl="1" indent="-114300" algn="l" defTabSz="622300">
            <a:lnSpc>
              <a:spcPct val="90000"/>
            </a:lnSpc>
            <a:spcBef>
              <a:spcPct val="0"/>
            </a:spcBef>
            <a:spcAft>
              <a:spcPct val="20000"/>
            </a:spcAft>
            <a:buChar char="•"/>
          </a:pPr>
          <a:r>
            <a:rPr lang="en-CA" sz="1400" kern="1200" dirty="0"/>
            <a:t>Generate Ledger Digest</a:t>
          </a:r>
        </a:p>
      </dsp:txBody>
      <dsp:txXfrm>
        <a:off x="0" y="1430722"/>
        <a:ext cx="4124960" cy="10764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1/25/2024 6:49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1/25/2024 6:48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1/25/2024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2431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1/25/2024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290554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A2640-A5F9-37A5-C78A-1F93D81A99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C06666-2287-2217-228C-D5FCDB849E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AC5685-B6F6-E333-C56D-AC29BA20A151}"/>
              </a:ext>
            </a:extLst>
          </p:cNvPr>
          <p:cNvSpPr>
            <a:spLocks noGrp="1"/>
          </p:cNvSpPr>
          <p:nvPr>
            <p:ph type="body" idx="1"/>
          </p:nvPr>
        </p:nvSpPr>
        <p:spPr/>
        <p:txBody>
          <a:bodyPr/>
          <a:lstStyle/>
          <a:p>
            <a:endParaRPr lang="en-CA" dirty="0"/>
          </a:p>
        </p:txBody>
      </p:sp>
      <p:sp>
        <p:nvSpPr>
          <p:cNvPr id="4" name="Header Placeholder 3">
            <a:extLst>
              <a:ext uri="{FF2B5EF4-FFF2-40B4-BE49-F238E27FC236}">
                <a16:creationId xmlns:a16="http://schemas.microsoft.com/office/drawing/2014/main" id="{2A0666B2-FDE2-468B-D470-74820611F860}"/>
              </a:ext>
            </a:extLst>
          </p:cNvPr>
          <p:cNvSpPr>
            <a:spLocks noGrp="1"/>
          </p:cNvSpPr>
          <p:nvPr>
            <p:ph type="hdr" sz="quarter"/>
          </p:nvPr>
        </p:nvSpPr>
        <p:spPr/>
        <p:txBody>
          <a:bodyPr/>
          <a:lstStyle/>
          <a:p>
            <a:endParaRPr lang="en-US" dirty="0"/>
          </a:p>
        </p:txBody>
      </p:sp>
      <p:sp>
        <p:nvSpPr>
          <p:cNvPr id="5" name="Footer Placeholder 4">
            <a:extLst>
              <a:ext uri="{FF2B5EF4-FFF2-40B4-BE49-F238E27FC236}">
                <a16:creationId xmlns:a16="http://schemas.microsoft.com/office/drawing/2014/main" id="{DEDF915F-DCBF-D7F2-5450-AF00E602724C}"/>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18853E88-1A68-8BF7-BAC9-ABA39FEF4048}"/>
              </a:ext>
            </a:extLst>
          </p:cNvPr>
          <p:cNvSpPr>
            <a:spLocks noGrp="1"/>
          </p:cNvSpPr>
          <p:nvPr>
            <p:ph type="dt" idx="1"/>
          </p:nvPr>
        </p:nvSpPr>
        <p:spPr/>
        <p:txBody>
          <a:bodyPr/>
          <a:lstStyle/>
          <a:p>
            <a:fld id="{386CE63F-9E7F-4C04-9D0D-FCA25A8E9E86}" type="datetime8">
              <a:rPr lang="en-US" smtClean="0"/>
              <a:t>1/25/2024 6:48 PM</a:t>
            </a:fld>
            <a:endParaRPr lang="en-US" dirty="0"/>
          </a:p>
        </p:txBody>
      </p:sp>
      <p:sp>
        <p:nvSpPr>
          <p:cNvPr id="7" name="Slide Number Placeholder 6">
            <a:extLst>
              <a:ext uri="{FF2B5EF4-FFF2-40B4-BE49-F238E27FC236}">
                <a16:creationId xmlns:a16="http://schemas.microsoft.com/office/drawing/2014/main" id="{C5C34751-15A8-B9C6-09D7-765B0CBAACD9}"/>
              </a:ext>
            </a:extLst>
          </p:cNvPr>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03207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There are 10 fixed server-level roles introduced with SQL Server 2022. Some of them covers the granular permissions we just talked about.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61616"/>
                </a:solidFill>
                <a:effectLst/>
                <a:latin typeface="Segoe UI" panose="020B0502040204020203" pitchFamily="34" charset="0"/>
              </a:rPr>
              <a:t>MS_Databaseconnector</a:t>
            </a:r>
            <a:r>
              <a:rPr lang="en-US" b="0" i="0" dirty="0">
                <a:solidFill>
                  <a:srgbClr val="161616"/>
                </a:solidFill>
                <a:effectLst/>
                <a:latin typeface="Segoe UI" panose="020B0502040204020203" pitchFamily="34" charset="0"/>
              </a:rPr>
              <a:t> – Before, we must create a user in the database to connect to it but with this role, user can connect to any database without user mapping to the db. (This doesn’t give read access or user can’t see any schema in the </a:t>
            </a:r>
            <a:r>
              <a:rPr lang="en-US" b="0" i="0" dirty="0" err="1">
                <a:solidFill>
                  <a:srgbClr val="161616"/>
                </a:solidFill>
                <a:effectLst/>
                <a:latin typeface="Segoe UI" panose="020B0502040204020203" pitchFamily="34" charset="0"/>
              </a:rPr>
              <a:t>db</a:t>
            </a:r>
            <a:r>
              <a:rPr lang="en-US" b="0" i="0" dirty="0">
                <a:solidFill>
                  <a:srgbClr val="161616"/>
                </a:solidFill>
                <a:effectLst/>
                <a:latin typeface="Segoe UI" panose="020B0502040204020203" pitchFamily="34" charset="0"/>
              </a:rPr>
              <a:t>, for that you still must create the user in </a:t>
            </a:r>
            <a:r>
              <a:rPr lang="en-US" b="0" i="0" dirty="0" err="1">
                <a:solidFill>
                  <a:srgbClr val="161616"/>
                </a:solidFill>
                <a:effectLst/>
                <a:latin typeface="Segoe UI" panose="020B0502040204020203" pitchFamily="34" charset="0"/>
              </a:rPr>
              <a:t>db</a:t>
            </a:r>
            <a:r>
              <a:rPr lang="en-US" b="0" i="0" dirty="0">
                <a:solidFill>
                  <a:srgbClr val="161616"/>
                </a:solidFill>
                <a:effectLst/>
                <a:latin typeface="Segoe UI" panose="020B0502040204020203" pitchFamily="34" charset="0"/>
              </a:rPr>
              <a:t> and grant read permissions)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MS_Loginmanager</a:t>
            </a:r>
            <a:r>
              <a:rPr lang="en-US" b="0" i="0" dirty="0">
                <a:solidFill>
                  <a:srgbClr val="161616"/>
                </a:solidFill>
                <a:effectLst/>
                <a:latin typeface="Segoe UI" panose="020B0502040204020203" pitchFamily="34" charset="0"/>
              </a:rPr>
              <a:t> – this is like </a:t>
            </a:r>
            <a:r>
              <a:rPr lang="en-US" b="0" i="0" dirty="0" err="1">
                <a:solidFill>
                  <a:srgbClr val="161616"/>
                </a:solidFill>
                <a:effectLst/>
                <a:latin typeface="Segoe UI" panose="020B0502040204020203" pitchFamily="34" charset="0"/>
              </a:rPr>
              <a:t>securityadmin</a:t>
            </a:r>
            <a:r>
              <a:rPr lang="en-US" b="0" i="0" dirty="0">
                <a:solidFill>
                  <a:srgbClr val="161616"/>
                </a:solidFill>
                <a:effectLst/>
                <a:latin typeface="Segoe UI" panose="020B0502040204020203" pitchFamily="34" charset="0"/>
              </a:rPr>
              <a:t> role where a user can create/delete and modify logins but without grant privileges. They can’t grant/revoke server/database level permissions as </a:t>
            </a:r>
            <a:r>
              <a:rPr lang="en-US" b="0" i="0" dirty="0" err="1">
                <a:solidFill>
                  <a:srgbClr val="161616"/>
                </a:solidFill>
                <a:effectLst/>
                <a:latin typeface="Segoe UI" panose="020B0502040204020203" pitchFamily="34" charset="0"/>
              </a:rPr>
              <a:t>securityadmin</a:t>
            </a:r>
            <a:r>
              <a:rPr lang="en-US" b="0" i="0" dirty="0">
                <a:solidFill>
                  <a:srgbClr val="161616"/>
                </a:solidFill>
                <a:effectLst/>
                <a:latin typeface="Segoe UI" panose="020B0502040204020203" pitchFamily="34" charset="0"/>
              </a:rPr>
              <a:t> did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61616"/>
                </a:solidFill>
                <a:effectLst/>
                <a:latin typeface="Segoe UI" panose="020B0502040204020203" pitchFamily="34" charset="0"/>
              </a:rPr>
              <a:t>MS_Databasemanager</a:t>
            </a:r>
            <a:r>
              <a:rPr lang="en-US" b="0" i="0" dirty="0">
                <a:solidFill>
                  <a:srgbClr val="161616"/>
                </a:solidFill>
                <a:effectLst/>
                <a:latin typeface="Segoe UI" panose="020B0502040204020203" pitchFamily="34" charset="0"/>
              </a:rPr>
              <a:t> – This role gives access to create/delete databases. They will become </a:t>
            </a:r>
            <a:r>
              <a:rPr lang="en-US" b="0" i="0" dirty="0" err="1">
                <a:solidFill>
                  <a:srgbClr val="161616"/>
                </a:solidFill>
                <a:effectLst/>
                <a:latin typeface="Segoe UI" panose="020B0502040204020203" pitchFamily="34" charset="0"/>
              </a:rPr>
              <a:t>dbowner</a:t>
            </a:r>
            <a:r>
              <a:rPr lang="en-US" b="0" i="0" dirty="0">
                <a:solidFill>
                  <a:srgbClr val="161616"/>
                </a:solidFill>
                <a:effectLst/>
                <a:latin typeface="Segoe UI" panose="020B0502040204020203" pitchFamily="34" charset="0"/>
              </a:rPr>
              <a:t> for the databases they created and can only delete databases they own.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61616"/>
                </a:solidFill>
                <a:effectLst/>
                <a:latin typeface="Segoe UI" panose="020B0502040204020203" pitchFamily="34" charset="0"/>
              </a:rPr>
              <a:t>MS_serverstatemanager</a:t>
            </a:r>
            <a:r>
              <a:rPr lang="en-US" b="0" i="0" dirty="0">
                <a:solidFill>
                  <a:srgbClr val="161616"/>
                </a:solidFill>
                <a:effectLst/>
                <a:latin typeface="Segoe UI" panose="020B0502040204020203" pitchFamily="34" charset="0"/>
              </a:rPr>
              <a:t> – same permissions as </a:t>
            </a:r>
            <a:r>
              <a:rPr lang="en-US" b="0" i="0" dirty="0" err="1">
                <a:solidFill>
                  <a:srgbClr val="161616"/>
                </a:solidFill>
                <a:effectLst/>
                <a:latin typeface="Segoe UI" panose="020B0502040204020203" pitchFamily="34" charset="0"/>
              </a:rPr>
              <a:t>MS_ServerstateReader+some</a:t>
            </a:r>
            <a:r>
              <a:rPr lang="en-US" b="0" i="0" dirty="0">
                <a:solidFill>
                  <a:srgbClr val="161616"/>
                </a:solidFill>
                <a:effectLst/>
                <a:latin typeface="Segoe UI" panose="020B0502040204020203" pitchFamily="34" charset="0"/>
              </a:rPr>
              <a:t> additional access to </a:t>
            </a:r>
            <a:r>
              <a:rPr lang="en-US" b="0" i="0" dirty="0" err="1">
                <a:solidFill>
                  <a:srgbClr val="161616"/>
                </a:solidFill>
                <a:effectLst/>
                <a:latin typeface="Segoe UI" panose="020B0502040204020203" pitchFamily="34" charset="0"/>
              </a:rPr>
              <a:t>cmds</a:t>
            </a:r>
            <a:r>
              <a:rPr lang="en-US" b="0" i="0" dirty="0">
                <a:solidFill>
                  <a:srgbClr val="161616"/>
                </a:solidFill>
                <a:effectLst/>
                <a:latin typeface="Segoe UI" panose="020B0502040204020203" pitchFamily="34" charset="0"/>
              </a:rPr>
              <a:t> like DBCC </a:t>
            </a:r>
            <a:r>
              <a:rPr lang="en-US" b="0" i="0" dirty="0" err="1">
                <a:solidFill>
                  <a:srgbClr val="161616"/>
                </a:solidFill>
                <a:effectLst/>
                <a:latin typeface="Segoe UI" panose="020B0502040204020203" pitchFamily="34" charset="0"/>
              </a:rPr>
              <a:t>freeproccache</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freesystemcache</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sqlperf</a:t>
            </a:r>
            <a:r>
              <a:rPr lang="en-US" b="0" i="0" dirty="0">
                <a:solidFill>
                  <a:srgbClr val="161616"/>
                </a:solidFill>
                <a:effectLst/>
                <a:latin typeface="Segoe UI" panose="020B0502040204020203" pitchFamily="34" charset="0"/>
              </a:rPr>
              <a:t> etc.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61616"/>
                </a:solidFill>
                <a:effectLst/>
                <a:latin typeface="Segoe UI" panose="020B0502040204020203" pitchFamily="34" charset="0"/>
              </a:rPr>
              <a:t>MS_serverstatereader</a:t>
            </a:r>
            <a:r>
              <a:rPr lang="en-US" b="0" i="0" dirty="0">
                <a:solidFill>
                  <a:srgbClr val="161616"/>
                </a:solidFill>
                <a:effectLst/>
                <a:latin typeface="Segoe UI" panose="020B0502040204020203" pitchFamily="34" charset="0"/>
              </a:rPr>
              <a:t> – gives access to query all DMVs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61616"/>
                </a:solidFill>
                <a:effectLst/>
                <a:latin typeface="Segoe UI" panose="020B0502040204020203" pitchFamily="34" charset="0"/>
              </a:rPr>
              <a:t>MS_serverperformancestatereader</a:t>
            </a:r>
            <a:r>
              <a:rPr lang="en-US" b="0" i="0" dirty="0">
                <a:solidFill>
                  <a:srgbClr val="161616"/>
                </a:solidFill>
                <a:effectLst/>
                <a:latin typeface="Segoe UI" panose="020B0502040204020203" pitchFamily="34" charset="0"/>
              </a:rPr>
              <a:t> – We talked about VIEW SERVER/DATABASE PERFORMANCE STATE in granular permissions right, this role does the same thing. Instead of granting those granular permissions to someone who needs access to performance DMVs, you can simply add them to this server role.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61616"/>
                </a:solidFill>
                <a:effectLst/>
                <a:latin typeface="Segoe UI" panose="020B0502040204020203" pitchFamily="34" charset="0"/>
              </a:rPr>
              <a:t>MS_ServerSecuritystatereader</a:t>
            </a:r>
            <a:r>
              <a:rPr lang="en-US" b="0" i="0" dirty="0">
                <a:solidFill>
                  <a:srgbClr val="161616"/>
                </a:solidFill>
                <a:effectLst/>
                <a:latin typeface="Segoe UI" panose="020B0502040204020203" pitchFamily="34" charset="0"/>
              </a:rPr>
              <a:t> – Instead of granting VIEW SERVER/DATABASE SECURITY STATE granular permissions to someone who needs access to security DMVs, you can simply add them to this server role.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61616"/>
                </a:solidFill>
                <a:effectLst/>
                <a:latin typeface="Segoe UI" panose="020B0502040204020203" pitchFamily="34" charset="0"/>
              </a:rPr>
              <a:t>MS_DefinitionReader</a:t>
            </a:r>
            <a:r>
              <a:rPr lang="en-US" b="0" i="0" dirty="0">
                <a:solidFill>
                  <a:srgbClr val="161616"/>
                </a:solidFill>
                <a:effectLst/>
                <a:latin typeface="Segoe UI" panose="020B0502040204020203" pitchFamily="34" charset="0"/>
              </a:rPr>
              <a:t> -  gives access to query all catalog views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61616"/>
                </a:solidFill>
                <a:effectLst/>
                <a:latin typeface="Segoe UI" panose="020B0502040204020203" pitchFamily="34" charset="0"/>
              </a:rPr>
              <a:t>MS_PerformanceDefinitionReader</a:t>
            </a:r>
            <a:r>
              <a:rPr lang="en-US" b="0" i="0" dirty="0">
                <a:solidFill>
                  <a:srgbClr val="161616"/>
                </a:solidFill>
                <a:effectLst/>
                <a:latin typeface="Segoe UI" panose="020B0502040204020203" pitchFamily="34" charset="0"/>
              </a:rPr>
              <a:t> - Instead of granting </a:t>
            </a:r>
            <a:r>
              <a:rPr lang="en-US" sz="900" b="0" i="0" dirty="0">
                <a:solidFill>
                  <a:srgbClr val="161616"/>
                </a:solidFill>
                <a:effectLst/>
              </a:rPr>
              <a:t> </a:t>
            </a:r>
            <a:r>
              <a:rPr lang="en-US" sz="900" b="1" i="0" dirty="0">
                <a:solidFill>
                  <a:srgbClr val="161616"/>
                </a:solidFill>
                <a:effectLst/>
              </a:rPr>
              <a:t>VIEW ANY PERFORMANCE DEFINITION </a:t>
            </a:r>
            <a:r>
              <a:rPr lang="en-US" b="0" i="0" dirty="0">
                <a:solidFill>
                  <a:srgbClr val="161616"/>
                </a:solidFill>
                <a:effectLst/>
                <a:latin typeface="Segoe UI" panose="020B0502040204020203" pitchFamily="34" charset="0"/>
              </a:rPr>
              <a:t>granular permissions to someone who needs access to performance catalog views, you can simply add them to this server role.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61616"/>
                </a:solidFill>
                <a:effectLst/>
                <a:latin typeface="Segoe UI" panose="020B0502040204020203" pitchFamily="34" charset="0"/>
              </a:rPr>
              <a:t>MS_SecurityDefinitionReader</a:t>
            </a:r>
            <a:r>
              <a:rPr lang="en-US" b="0" i="0" dirty="0">
                <a:solidFill>
                  <a:srgbClr val="161616"/>
                </a:solidFill>
                <a:effectLst/>
                <a:latin typeface="Segoe UI" panose="020B0502040204020203" pitchFamily="34" charset="0"/>
              </a:rPr>
              <a:t> - Instead of granting </a:t>
            </a:r>
            <a:r>
              <a:rPr lang="en-US" sz="900" b="0" i="0" dirty="0">
                <a:solidFill>
                  <a:srgbClr val="161616"/>
                </a:solidFill>
                <a:effectLst/>
              </a:rPr>
              <a:t> </a:t>
            </a:r>
            <a:r>
              <a:rPr lang="en-US" sz="900" b="1" i="0" dirty="0">
                <a:solidFill>
                  <a:srgbClr val="161616"/>
                </a:solidFill>
                <a:effectLst/>
              </a:rPr>
              <a:t>VIEW ANY SECURITY DEFINITION </a:t>
            </a:r>
            <a:r>
              <a:rPr lang="en-US" b="0" i="0" dirty="0">
                <a:solidFill>
                  <a:srgbClr val="161616"/>
                </a:solidFill>
                <a:effectLst/>
                <a:latin typeface="Segoe UI" panose="020B0502040204020203" pitchFamily="34" charset="0"/>
              </a:rPr>
              <a:t>granular permissions to someone who needs access to security catalog views, you can simply add them to this server role.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0" i="0" dirty="0">
              <a:solidFill>
                <a:srgbClr val="161616"/>
              </a:solidFill>
              <a:effectLst/>
              <a:latin typeface="Segoe UI" panose="020B0502040204020203" pitchFamily="34" charset="0"/>
            </a:endParaRPr>
          </a:p>
          <a:p>
            <a:endParaRPr lang="en-US" b="0" i="0" dirty="0">
              <a:solidFill>
                <a:srgbClr val="161616"/>
              </a:solidFill>
              <a:effectLst/>
              <a:latin typeface="Segoe UI" panose="020B0502040204020203" pitchFamily="34" charset="0"/>
            </a:endParaRPr>
          </a:p>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1/25/2024 6:49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15985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Talking points:</a:t>
            </a:r>
          </a:p>
          <a:p>
            <a:r>
              <a:rPr lang="en-CA" dirty="0"/>
              <a:t>- Compliments the new permissions by providing a way to grant them via roles, which adheres to best-practices and minimize overhead.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i="0" dirty="0">
              <a:solidFill>
                <a:srgbClr val="333333"/>
              </a:solidFill>
              <a:effectLst/>
              <a:latin typeface="SegoeUI"/>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b="0" i="0" dirty="0">
                <a:solidFill>
                  <a:srgbClr val="333333"/>
                </a:solidFill>
                <a:effectLst/>
                <a:latin typeface="SegoeUI"/>
              </a:rPr>
              <a:t>##MS_DatabaseConnector##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b="0" i="0" dirty="0">
                <a:solidFill>
                  <a:srgbClr val="333333"/>
                </a:solidFill>
                <a:effectLst/>
                <a:latin typeface="SegoeUI"/>
              </a:rPr>
              <a:t>grants CONNECT ANY DATABASE.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b="0" i="0" dirty="0">
                <a:solidFill>
                  <a:srgbClr val="333333"/>
                </a:solidFill>
                <a:effectLst/>
                <a:latin typeface="SegoeUI"/>
              </a:rPr>
              <a:t>When used with ##MS_ServerStateReader##, effectively grants VIEW SERVER STATE + VIEW DATABASE STATE</a:t>
            </a:r>
          </a:p>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1/25/2024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3874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1/25/2024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99933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1/25/2024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49457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1/25/2024 6:48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48509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BB8D3-CB69-44A4-DA0F-1DBB364EFFF8}"/>
              </a:ext>
            </a:extLst>
          </p:cNvPr>
          <p:cNvSpPr>
            <a:spLocks noGrp="1"/>
          </p:cNvSpPr>
          <p:nvPr>
            <p:ph type="dt" sz="half" idx="10"/>
          </p:nvPr>
        </p:nvSpPr>
        <p:spPr/>
        <p:txBody>
          <a:bodyPr/>
          <a:lstStyle/>
          <a:p>
            <a:fld id="{A9647CC9-01CB-4C07-A379-3867C623DAEE}" type="datetimeFigureOut">
              <a:rPr lang="en-CA" smtClean="0"/>
              <a:t>2024-01-25</a:t>
            </a:fld>
            <a:endParaRPr lang="en-CA"/>
          </a:p>
        </p:txBody>
      </p:sp>
      <p:sp>
        <p:nvSpPr>
          <p:cNvPr id="3" name="Footer Placeholder 2">
            <a:extLst>
              <a:ext uri="{FF2B5EF4-FFF2-40B4-BE49-F238E27FC236}">
                <a16:creationId xmlns:a16="http://schemas.microsoft.com/office/drawing/2014/main" id="{CE37A650-A624-6520-D26D-690AFD6AD89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3AEC76-C011-4210-6F70-6545A93D23E7}"/>
              </a:ext>
            </a:extLst>
          </p:cNvPr>
          <p:cNvSpPr>
            <a:spLocks noGrp="1"/>
          </p:cNvSpPr>
          <p:nvPr>
            <p:ph type="sldNum" sz="quarter" idx="12"/>
          </p:nvPr>
        </p:nvSpPr>
        <p:spPr/>
        <p:txBody>
          <a:bodyPr/>
          <a:lstStyle/>
          <a:p>
            <a:fld id="{F2630F34-4DE3-4D16-9ED8-F936CF5BA9EA}" type="slidenum">
              <a:rPr lang="en-CA" smtClean="0"/>
              <a:t>‹#›</a:t>
            </a:fld>
            <a:endParaRPr lang="en-CA"/>
          </a:p>
        </p:txBody>
      </p:sp>
    </p:spTree>
    <p:extLst>
      <p:ext uri="{BB962C8B-B14F-4D97-AF65-F5344CB8AC3E}">
        <p14:creationId xmlns:p14="http://schemas.microsoft.com/office/powerpoint/2010/main" val="534445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565803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1.emf"/><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7"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397" r:id="rId95"/>
    <p:sldLayoutId id="2147485137" r:id="rId96"/>
    <p:sldLayoutId id="2147485138" r:id="rId97"/>
    <p:sldLayoutId id="2147485139" r:id="rId98"/>
    <p:sldLayoutId id="2147485140" r:id="rId99"/>
    <p:sldLayoutId id="2147485141" r:id="rId100"/>
    <p:sldLayoutId id="2147485142" r:id="rId101"/>
    <p:sldLayoutId id="2147484249" r:id="rId102"/>
    <p:sldLayoutId id="2147484640" r:id="rId103"/>
    <p:sldLayoutId id="2147485288" r:id="rId104"/>
    <p:sldLayoutId id="2147485290" r:id="rId105"/>
    <p:sldLayoutId id="2147485289" r:id="rId106"/>
    <p:sldLayoutId id="2147485291" r:id="rId107"/>
    <p:sldLayoutId id="2147484584" r:id="rId108"/>
    <p:sldLayoutId id="2147484583" r:id="rId109"/>
    <p:sldLayoutId id="2147484671" r:id="rId110"/>
    <p:sldLayoutId id="2147484673" r:id="rId111"/>
    <p:sldLayoutId id="2147485391" r:id="rId112"/>
    <p:sldLayoutId id="2147484299" r:id="rId113"/>
    <p:sldLayoutId id="2147484263" r:id="rId114"/>
    <p:sldLayoutId id="2147485398" r:id="rId1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110.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0.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5.xml"/><Relationship Id="rId4" Type="http://schemas.openxmlformats.org/officeDocument/2006/relationships/image" Target="../media/image36.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AF63BF-4B09-81E2-C7E1-F762478A1E5C}"/>
              </a:ext>
            </a:extLst>
          </p:cNvPr>
          <p:cNvSpPr txBox="1">
            <a:spLocks/>
          </p:cNvSpPr>
          <p:nvPr/>
        </p:nvSpPr>
        <p:spPr>
          <a:xfrm>
            <a:off x="229461" y="2560609"/>
            <a:ext cx="4416960" cy="1736782"/>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solidFill>
                  <a:srgbClr val="0070C0"/>
                </a:solidFill>
              </a:rPr>
              <a:t>Granular Permissions</a:t>
            </a:r>
          </a:p>
          <a:p>
            <a:r>
              <a:rPr lang="en-US" sz="2400" dirty="0">
                <a:solidFill>
                  <a:srgbClr val="0070C0"/>
                </a:solidFill>
                <a:latin typeface="+mn-lt"/>
              </a:rPr>
              <a:t>New in SQL Server 2022</a:t>
            </a:r>
            <a:endParaRPr lang="en-US" sz="3200" dirty="0">
              <a:solidFill>
                <a:srgbClr val="0070C0"/>
              </a:solidFill>
              <a:latin typeface="+mn-lt"/>
            </a:endParaRPr>
          </a:p>
        </p:txBody>
      </p:sp>
      <p:pic>
        <p:nvPicPr>
          <p:cNvPr id="4" name="Picture 3" descr="A close-up of a logo&#10;&#10;Description automatically generated">
            <a:extLst>
              <a:ext uri="{FF2B5EF4-FFF2-40B4-BE49-F238E27FC236}">
                <a16:creationId xmlns:a16="http://schemas.microsoft.com/office/drawing/2014/main" id="{CBD42E9F-E6C7-1D5D-D473-C963E53251ED}"/>
              </a:ext>
            </a:extLst>
          </p:cNvPr>
          <p:cNvPicPr>
            <a:picLocks noChangeAspect="1"/>
          </p:cNvPicPr>
          <p:nvPr/>
        </p:nvPicPr>
        <p:blipFill>
          <a:blip r:embed="rId2"/>
          <a:stretch>
            <a:fillRect/>
          </a:stretch>
        </p:blipFill>
        <p:spPr>
          <a:xfrm>
            <a:off x="399589" y="351503"/>
            <a:ext cx="2038811" cy="664040"/>
          </a:xfrm>
          <a:prstGeom prst="rect">
            <a:avLst/>
          </a:prstGeom>
        </p:spPr>
      </p:pic>
      <p:pic>
        <p:nvPicPr>
          <p:cNvPr id="5" name="Picture 4" descr="A computer servers and laptops&#10;&#10;Description automatically generated">
            <a:extLst>
              <a:ext uri="{FF2B5EF4-FFF2-40B4-BE49-F238E27FC236}">
                <a16:creationId xmlns:a16="http://schemas.microsoft.com/office/drawing/2014/main" id="{0E6F000A-97B9-A808-F182-191627DC2A26}"/>
              </a:ext>
            </a:extLst>
          </p:cNvPr>
          <p:cNvPicPr>
            <a:picLocks noChangeAspect="1"/>
          </p:cNvPicPr>
          <p:nvPr/>
        </p:nvPicPr>
        <p:blipFill>
          <a:blip r:embed="rId3"/>
          <a:stretch>
            <a:fillRect/>
          </a:stretch>
        </p:blipFill>
        <p:spPr>
          <a:xfrm>
            <a:off x="5334000" y="0"/>
            <a:ext cx="6858000" cy="6858000"/>
          </a:xfrm>
          <a:prstGeom prst="rect">
            <a:avLst/>
          </a:prstGeom>
        </p:spPr>
      </p:pic>
    </p:spTree>
    <p:extLst>
      <p:ext uri="{BB962C8B-B14F-4D97-AF65-F5344CB8AC3E}">
        <p14:creationId xmlns:p14="http://schemas.microsoft.com/office/powerpoint/2010/main" val="20517011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AF63BF-4B09-81E2-C7E1-F762478A1E5C}"/>
              </a:ext>
            </a:extLst>
          </p:cNvPr>
          <p:cNvSpPr txBox="1">
            <a:spLocks/>
          </p:cNvSpPr>
          <p:nvPr/>
        </p:nvSpPr>
        <p:spPr>
          <a:xfrm>
            <a:off x="399589" y="2560609"/>
            <a:ext cx="4135582" cy="1736782"/>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solidFill>
                  <a:srgbClr val="0070C0"/>
                </a:solidFill>
              </a:rPr>
              <a:t>Demo</a:t>
            </a:r>
            <a:endParaRPr lang="en-US" dirty="0">
              <a:solidFill>
                <a:srgbClr val="0070C0"/>
              </a:solidFill>
              <a:latin typeface="+mn-lt"/>
            </a:endParaRPr>
          </a:p>
        </p:txBody>
      </p:sp>
      <p:pic>
        <p:nvPicPr>
          <p:cNvPr id="4" name="Picture 3" descr="A close-up of a logo&#10;&#10;Description automatically generated">
            <a:extLst>
              <a:ext uri="{FF2B5EF4-FFF2-40B4-BE49-F238E27FC236}">
                <a16:creationId xmlns:a16="http://schemas.microsoft.com/office/drawing/2014/main" id="{CBD42E9F-E6C7-1D5D-D473-C963E53251ED}"/>
              </a:ext>
            </a:extLst>
          </p:cNvPr>
          <p:cNvPicPr>
            <a:picLocks noChangeAspect="1"/>
          </p:cNvPicPr>
          <p:nvPr/>
        </p:nvPicPr>
        <p:blipFill>
          <a:blip r:embed="rId3"/>
          <a:stretch>
            <a:fillRect/>
          </a:stretch>
        </p:blipFill>
        <p:spPr>
          <a:xfrm>
            <a:off x="399589" y="351503"/>
            <a:ext cx="2038811" cy="664040"/>
          </a:xfrm>
          <a:prstGeom prst="rect">
            <a:avLst/>
          </a:prstGeom>
        </p:spPr>
      </p:pic>
      <p:pic>
        <p:nvPicPr>
          <p:cNvPr id="3" name="Picture 2" descr="create image to be used for a Powerpoint slide on tech demo">
            <a:extLst>
              <a:ext uri="{FF2B5EF4-FFF2-40B4-BE49-F238E27FC236}">
                <a16:creationId xmlns:a16="http://schemas.microsoft.com/office/drawing/2014/main" id="{31C1715F-F39C-B92C-A0FD-300916BE7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782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6FDD-5646-4CAE-C24F-10C6AC237337}"/>
              </a:ext>
            </a:extLst>
          </p:cNvPr>
          <p:cNvSpPr txBox="1">
            <a:spLocks/>
          </p:cNvSpPr>
          <p:nvPr/>
        </p:nvSpPr>
        <p:spPr>
          <a:xfrm>
            <a:off x="584200" y="3035178"/>
            <a:ext cx="91440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solidFill>
                  <a:srgbClr val="0070C0"/>
                </a:solidFill>
              </a:rPr>
              <a:t>Thank you!</a:t>
            </a:r>
            <a:endParaRPr lang="en-CA" dirty="0">
              <a:solidFill>
                <a:srgbClr val="0070C0"/>
              </a:solidFill>
            </a:endParaRPr>
          </a:p>
        </p:txBody>
      </p:sp>
      <p:pic>
        <p:nvPicPr>
          <p:cNvPr id="4" name="Picture 3" descr="A close-up of a logo&#10;&#10;Description automatically generated">
            <a:extLst>
              <a:ext uri="{FF2B5EF4-FFF2-40B4-BE49-F238E27FC236}">
                <a16:creationId xmlns:a16="http://schemas.microsoft.com/office/drawing/2014/main" id="{2FB5A013-6A47-0489-76BE-4F1386288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6000750"/>
            <a:ext cx="2101850" cy="684572"/>
          </a:xfrm>
          <a:prstGeom prst="rect">
            <a:avLst/>
          </a:prstGeom>
        </p:spPr>
      </p:pic>
      <p:pic>
        <p:nvPicPr>
          <p:cNvPr id="5" name="Picture 4" descr="A group of people sitting in chairs in front of a blue stage&#10;&#10;Description automatically generated">
            <a:extLst>
              <a:ext uri="{FF2B5EF4-FFF2-40B4-BE49-F238E27FC236}">
                <a16:creationId xmlns:a16="http://schemas.microsoft.com/office/drawing/2014/main" id="{AACF2ADA-DC8C-9607-9F5A-E437505C02B1}"/>
              </a:ext>
            </a:extLst>
          </p:cNvPr>
          <p:cNvPicPr>
            <a:picLocks noChangeAspect="1"/>
          </p:cNvPicPr>
          <p:nvPr/>
        </p:nvPicPr>
        <p:blipFill>
          <a:blip r:embed="rId4"/>
          <a:stretch>
            <a:fillRect/>
          </a:stretch>
        </p:blipFill>
        <p:spPr>
          <a:xfrm>
            <a:off x="5334000" y="0"/>
            <a:ext cx="6858000" cy="6858000"/>
          </a:xfrm>
          <a:prstGeom prst="rect">
            <a:avLst/>
          </a:prstGeom>
        </p:spPr>
      </p:pic>
    </p:spTree>
    <p:extLst>
      <p:ext uri="{BB962C8B-B14F-4D97-AF65-F5344CB8AC3E}">
        <p14:creationId xmlns:p14="http://schemas.microsoft.com/office/powerpoint/2010/main" val="280840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dirty="0">
                <a:ln w="3175">
                  <a:noFill/>
                </a:ln>
                <a:solidFill>
                  <a:srgbClr val="FF0000"/>
                </a:solidFill>
                <a:effectLst/>
              </a:rPr>
              <a:t>Securing SQL Server 2022</a:t>
            </a:r>
          </a:p>
        </p:txBody>
      </p:sp>
      <p:graphicFrame>
        <p:nvGraphicFramePr>
          <p:cNvPr id="4" name="Diagram 3">
            <a:extLst>
              <a:ext uri="{FF2B5EF4-FFF2-40B4-BE49-F238E27FC236}">
                <a16:creationId xmlns:a16="http://schemas.microsoft.com/office/drawing/2014/main" id="{E43317B4-2922-77DE-1EBF-FA5775390718}"/>
              </a:ext>
            </a:extLst>
          </p:cNvPr>
          <p:cNvGraphicFramePr/>
          <p:nvPr>
            <p:extLst>
              <p:ext uri="{D42A27DB-BD31-4B8C-83A1-F6EECF244321}">
                <p14:modId xmlns:p14="http://schemas.microsoft.com/office/powerpoint/2010/main" val="2827513508"/>
              </p:ext>
            </p:extLst>
          </p:nvPr>
        </p:nvGraphicFramePr>
        <p:xfrm>
          <a:off x="584196" y="1024636"/>
          <a:ext cx="11018838" cy="5265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rrow: Down 9">
            <a:extLst>
              <a:ext uri="{FF2B5EF4-FFF2-40B4-BE49-F238E27FC236}">
                <a16:creationId xmlns:a16="http://schemas.microsoft.com/office/drawing/2014/main" id="{647D5CD7-DDDC-5075-228B-D69C02149AE5}"/>
              </a:ext>
            </a:extLst>
          </p:cNvPr>
          <p:cNvSpPr/>
          <p:nvPr/>
        </p:nvSpPr>
        <p:spPr bwMode="auto">
          <a:xfrm>
            <a:off x="5527442" y="1991150"/>
            <a:ext cx="1120877" cy="419843"/>
          </a:xfrm>
          <a:prstGeom prst="dow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2" name="Arrow: Down 11">
            <a:extLst>
              <a:ext uri="{FF2B5EF4-FFF2-40B4-BE49-F238E27FC236}">
                <a16:creationId xmlns:a16="http://schemas.microsoft.com/office/drawing/2014/main" id="{17A91B23-CEEE-CAC8-4165-8BDF24463F17}"/>
              </a:ext>
            </a:extLst>
          </p:cNvPr>
          <p:cNvSpPr/>
          <p:nvPr/>
        </p:nvSpPr>
        <p:spPr bwMode="auto">
          <a:xfrm>
            <a:off x="5527441" y="3447530"/>
            <a:ext cx="1120877" cy="419843"/>
          </a:xfrm>
          <a:prstGeom prst="dow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CA" sz="2000" dirty="0" err="1">
              <a:solidFill>
                <a:srgbClr val="FFFFFF"/>
              </a:solidFill>
              <a:cs typeface="Segoe UI" pitchFamily="34" charset="0"/>
            </a:endParaRPr>
          </a:p>
        </p:txBody>
      </p:sp>
      <p:sp>
        <p:nvSpPr>
          <p:cNvPr id="22" name="Arrow: Down 21">
            <a:extLst>
              <a:ext uri="{FF2B5EF4-FFF2-40B4-BE49-F238E27FC236}">
                <a16:creationId xmlns:a16="http://schemas.microsoft.com/office/drawing/2014/main" id="{5191BF1E-E76C-C970-4F11-97EE5452350E}"/>
              </a:ext>
            </a:extLst>
          </p:cNvPr>
          <p:cNvSpPr/>
          <p:nvPr/>
        </p:nvSpPr>
        <p:spPr bwMode="auto">
          <a:xfrm>
            <a:off x="5527440" y="4833887"/>
            <a:ext cx="1120877" cy="419843"/>
          </a:xfrm>
          <a:prstGeom prst="down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CA" sz="2000" dirty="0" err="1">
              <a:solidFill>
                <a:srgbClr val="FFFFFF"/>
              </a:solidFill>
              <a:cs typeface="Segoe UI" pitchFamily="34" charset="0"/>
            </a:endParaRPr>
          </a:p>
        </p:txBody>
      </p:sp>
    </p:spTree>
    <p:extLst>
      <p:ext uri="{BB962C8B-B14F-4D97-AF65-F5344CB8AC3E}">
        <p14:creationId xmlns:p14="http://schemas.microsoft.com/office/powerpoint/2010/main" val="18468878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4CA2D-BB2F-A9E8-EFAD-8FEB19E9F237}"/>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0FAE9869-74D1-3AF9-6710-EDD1F2CC2488}"/>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Summary of New Granular Permissions</a:t>
            </a:r>
            <a:endParaRPr lang="en-US" b="0" kern="1200" cap="none" spc="-50" baseline="0" dirty="0">
              <a:ln w="3175">
                <a:noFill/>
              </a:ln>
              <a:solidFill>
                <a:srgbClr val="FF0000"/>
              </a:solidFill>
              <a:effectLst/>
              <a:latin typeface="+mj-lt"/>
              <a:ea typeface="+mn-ea"/>
              <a:cs typeface="Segoe UI" pitchFamily="34" charset="0"/>
            </a:endParaRPr>
          </a:p>
        </p:txBody>
      </p:sp>
      <p:graphicFrame>
        <p:nvGraphicFramePr>
          <p:cNvPr id="3" name="Diagram 2">
            <a:extLst>
              <a:ext uri="{FF2B5EF4-FFF2-40B4-BE49-F238E27FC236}">
                <a16:creationId xmlns:a16="http://schemas.microsoft.com/office/drawing/2014/main" id="{0616C0EC-2692-6B03-6A97-4B4B58AC12DA}"/>
              </a:ext>
            </a:extLst>
          </p:cNvPr>
          <p:cNvGraphicFramePr/>
          <p:nvPr>
            <p:extLst>
              <p:ext uri="{D42A27DB-BD31-4B8C-83A1-F6EECF244321}">
                <p14:modId xmlns:p14="http://schemas.microsoft.com/office/powerpoint/2010/main" val="3345000313"/>
              </p:ext>
            </p:extLst>
          </p:nvPr>
        </p:nvGraphicFramePr>
        <p:xfrm>
          <a:off x="588263" y="1933562"/>
          <a:ext cx="5261931" cy="4257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Arrow: Right 1">
            <a:extLst>
              <a:ext uri="{FF2B5EF4-FFF2-40B4-BE49-F238E27FC236}">
                <a16:creationId xmlns:a16="http://schemas.microsoft.com/office/drawing/2014/main" id="{A67D0A7F-5CC5-45A3-2292-023C51388E57}"/>
              </a:ext>
            </a:extLst>
          </p:cNvPr>
          <p:cNvSpPr/>
          <p:nvPr/>
        </p:nvSpPr>
        <p:spPr bwMode="auto">
          <a:xfrm>
            <a:off x="6216443" y="2468120"/>
            <a:ext cx="757084" cy="65876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 name="Arrow: Right 3">
            <a:extLst>
              <a:ext uri="{FF2B5EF4-FFF2-40B4-BE49-F238E27FC236}">
                <a16:creationId xmlns:a16="http://schemas.microsoft.com/office/drawing/2014/main" id="{E744757D-8289-BFC3-7D04-465F0AE5D8FF}"/>
              </a:ext>
            </a:extLst>
          </p:cNvPr>
          <p:cNvSpPr/>
          <p:nvPr/>
        </p:nvSpPr>
        <p:spPr bwMode="auto">
          <a:xfrm>
            <a:off x="6216443" y="3925042"/>
            <a:ext cx="757084" cy="65876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 name="Arrow: Right 4">
            <a:extLst>
              <a:ext uri="{FF2B5EF4-FFF2-40B4-BE49-F238E27FC236}">
                <a16:creationId xmlns:a16="http://schemas.microsoft.com/office/drawing/2014/main" id="{72AFF35A-7602-542F-D0DC-E2D59A3E99FE}"/>
              </a:ext>
            </a:extLst>
          </p:cNvPr>
          <p:cNvSpPr/>
          <p:nvPr/>
        </p:nvSpPr>
        <p:spPr bwMode="auto">
          <a:xfrm>
            <a:off x="6216443" y="5381964"/>
            <a:ext cx="757084" cy="65876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aphicFrame>
        <p:nvGraphicFramePr>
          <p:cNvPr id="7" name="Diagram 6">
            <a:extLst>
              <a:ext uri="{FF2B5EF4-FFF2-40B4-BE49-F238E27FC236}">
                <a16:creationId xmlns:a16="http://schemas.microsoft.com/office/drawing/2014/main" id="{5F978D0F-DF20-5469-A858-703BA4C5C582}"/>
              </a:ext>
            </a:extLst>
          </p:cNvPr>
          <p:cNvGraphicFramePr/>
          <p:nvPr>
            <p:extLst>
              <p:ext uri="{D42A27DB-BD31-4B8C-83A1-F6EECF244321}">
                <p14:modId xmlns:p14="http://schemas.microsoft.com/office/powerpoint/2010/main" val="2146255831"/>
              </p:ext>
            </p:extLst>
          </p:nvPr>
        </p:nvGraphicFramePr>
        <p:xfrm>
          <a:off x="7339776" y="1848465"/>
          <a:ext cx="4080389" cy="43430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a:extLst>
              <a:ext uri="{FF2B5EF4-FFF2-40B4-BE49-F238E27FC236}">
                <a16:creationId xmlns:a16="http://schemas.microsoft.com/office/drawing/2014/main" id="{253CAB3D-C0E8-69F4-1C8C-DC98C7A37B2B}"/>
              </a:ext>
            </a:extLst>
          </p:cNvPr>
          <p:cNvSpPr txBox="1"/>
          <p:nvPr/>
        </p:nvSpPr>
        <p:spPr>
          <a:xfrm>
            <a:off x="7890383" y="1413161"/>
            <a:ext cx="2979174" cy="307777"/>
          </a:xfrm>
          <a:prstGeom prst="rect">
            <a:avLst/>
          </a:prstGeom>
          <a:noFill/>
        </p:spPr>
        <p:txBody>
          <a:bodyPr wrap="square" lIns="0" tIns="0" rIns="0" bIns="0" rtlCol="0">
            <a:spAutoFit/>
          </a:bodyPr>
          <a:lstStyle/>
          <a:p>
            <a:pPr algn="ctr"/>
            <a:r>
              <a:rPr lang="en-CA" sz="2000" dirty="0">
                <a:solidFill>
                  <a:srgbClr val="FF0000"/>
                </a:solidFill>
              </a:rPr>
              <a:t>SEGREGATION OF ROLE</a:t>
            </a:r>
          </a:p>
        </p:txBody>
      </p:sp>
      <p:sp>
        <p:nvSpPr>
          <p:cNvPr id="12" name="TextBox 11">
            <a:extLst>
              <a:ext uri="{FF2B5EF4-FFF2-40B4-BE49-F238E27FC236}">
                <a16:creationId xmlns:a16="http://schemas.microsoft.com/office/drawing/2014/main" id="{E26CFFC9-B9DB-C7E5-0EBF-889E5767971B}"/>
              </a:ext>
            </a:extLst>
          </p:cNvPr>
          <p:cNvSpPr txBox="1"/>
          <p:nvPr/>
        </p:nvSpPr>
        <p:spPr>
          <a:xfrm>
            <a:off x="1729641" y="1413161"/>
            <a:ext cx="2979174" cy="307777"/>
          </a:xfrm>
          <a:prstGeom prst="rect">
            <a:avLst/>
          </a:prstGeom>
          <a:noFill/>
        </p:spPr>
        <p:txBody>
          <a:bodyPr wrap="square" lIns="0" tIns="0" rIns="0" bIns="0" rtlCol="0">
            <a:spAutoFit/>
          </a:bodyPr>
          <a:lstStyle/>
          <a:p>
            <a:pPr algn="ctr"/>
            <a:r>
              <a:rPr lang="en-CA" sz="2000" dirty="0">
                <a:solidFill>
                  <a:srgbClr val="FF0000"/>
                </a:solidFill>
              </a:rPr>
              <a:t>GRANULAR PERMISSION</a:t>
            </a:r>
          </a:p>
        </p:txBody>
      </p:sp>
    </p:spTree>
    <p:extLst>
      <p:ext uri="{BB962C8B-B14F-4D97-AF65-F5344CB8AC3E}">
        <p14:creationId xmlns:p14="http://schemas.microsoft.com/office/powerpoint/2010/main" val="39047105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935FA-0479-021E-C098-BE29AC7804FA}"/>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89A4BFCA-CCE1-2520-D23B-C91AB9CB79DC}"/>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Granular Permissions for </a:t>
            </a:r>
            <a:r>
              <a:rPr lang="en-US" b="1" dirty="0">
                <a:solidFill>
                  <a:srgbClr val="FF0000"/>
                </a:solidFill>
              </a:rPr>
              <a:t>System Metadata</a:t>
            </a:r>
            <a:endParaRPr lang="en-US" b="1" kern="1200" cap="none" spc="-50" baseline="0" dirty="0">
              <a:ln w="3175">
                <a:noFill/>
              </a:ln>
              <a:solidFill>
                <a:srgbClr val="FF0000"/>
              </a:solidFill>
              <a:effectLst/>
              <a:latin typeface="+mj-lt"/>
              <a:ea typeface="+mn-ea"/>
              <a:cs typeface="Segoe UI" pitchFamily="34" charset="0"/>
            </a:endParaRPr>
          </a:p>
        </p:txBody>
      </p:sp>
      <p:graphicFrame>
        <p:nvGraphicFramePr>
          <p:cNvPr id="2" name="Diagram 1">
            <a:extLst>
              <a:ext uri="{FF2B5EF4-FFF2-40B4-BE49-F238E27FC236}">
                <a16:creationId xmlns:a16="http://schemas.microsoft.com/office/drawing/2014/main" id="{2ACF6C25-07FA-7042-479A-05F255BF3D3E}"/>
              </a:ext>
            </a:extLst>
          </p:cNvPr>
          <p:cNvGraphicFramePr/>
          <p:nvPr>
            <p:extLst>
              <p:ext uri="{D42A27DB-BD31-4B8C-83A1-F6EECF244321}">
                <p14:modId xmlns:p14="http://schemas.microsoft.com/office/powerpoint/2010/main" val="3739966331"/>
              </p:ext>
            </p:extLst>
          </p:nvPr>
        </p:nvGraphicFramePr>
        <p:xfrm>
          <a:off x="686587" y="1612491"/>
          <a:ext cx="5507737" cy="4182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619B25E9-360A-91AA-F8E7-F310FED40292}"/>
              </a:ext>
            </a:extLst>
          </p:cNvPr>
          <p:cNvGraphicFramePr>
            <a:graphicFrameLocks noGrp="1"/>
          </p:cNvGraphicFramePr>
          <p:nvPr>
            <p:extLst>
              <p:ext uri="{D42A27DB-BD31-4B8C-83A1-F6EECF244321}">
                <p14:modId xmlns:p14="http://schemas.microsoft.com/office/powerpoint/2010/main" val="2614524104"/>
              </p:ext>
            </p:extLst>
          </p:nvPr>
        </p:nvGraphicFramePr>
        <p:xfrm>
          <a:off x="6322143" y="1597900"/>
          <a:ext cx="4768647" cy="4211320"/>
        </p:xfrm>
        <a:graphic>
          <a:graphicData uri="http://schemas.openxmlformats.org/drawingml/2006/table">
            <a:tbl>
              <a:tblPr firstRow="1" bandRow="1">
                <a:tableStyleId>{5C22544A-7EE6-4342-B048-85BDC9FD1C3A}</a:tableStyleId>
              </a:tblPr>
              <a:tblGrid>
                <a:gridCol w="1589549">
                  <a:extLst>
                    <a:ext uri="{9D8B030D-6E8A-4147-A177-3AD203B41FA5}">
                      <a16:colId xmlns:a16="http://schemas.microsoft.com/office/drawing/2014/main" val="2130495080"/>
                    </a:ext>
                  </a:extLst>
                </a:gridCol>
                <a:gridCol w="1589549">
                  <a:extLst>
                    <a:ext uri="{9D8B030D-6E8A-4147-A177-3AD203B41FA5}">
                      <a16:colId xmlns:a16="http://schemas.microsoft.com/office/drawing/2014/main" val="1381156389"/>
                    </a:ext>
                  </a:extLst>
                </a:gridCol>
                <a:gridCol w="1589549">
                  <a:extLst>
                    <a:ext uri="{9D8B030D-6E8A-4147-A177-3AD203B41FA5}">
                      <a16:colId xmlns:a16="http://schemas.microsoft.com/office/drawing/2014/main" val="2154557611"/>
                    </a:ext>
                  </a:extLst>
                </a:gridCol>
              </a:tblGrid>
              <a:tr h="370840">
                <a:tc>
                  <a:txBody>
                    <a:bodyPr/>
                    <a:lstStyle/>
                    <a:p>
                      <a:pPr algn="ctr"/>
                      <a:r>
                        <a:rPr lang="en-CA" sz="1050" dirty="0"/>
                        <a:t>Security-sensitive</a:t>
                      </a:r>
                    </a:p>
                  </a:txBody>
                  <a:tcPr anchor="ctr"/>
                </a:tc>
                <a:tc>
                  <a:txBody>
                    <a:bodyPr/>
                    <a:lstStyle/>
                    <a:p>
                      <a:pPr algn="ctr"/>
                      <a:r>
                        <a:rPr lang="en-CA" sz="1050" dirty="0"/>
                        <a:t>Everything Else</a:t>
                      </a:r>
                    </a:p>
                  </a:txBody>
                  <a:tcPr anchor="ctr"/>
                </a:tc>
                <a:tc>
                  <a:txBody>
                    <a:bodyPr/>
                    <a:lstStyle/>
                    <a:p>
                      <a:pPr algn="ctr"/>
                      <a:r>
                        <a:rPr lang="en-CA" sz="1050" dirty="0"/>
                        <a:t>Securable</a:t>
                      </a:r>
                    </a:p>
                  </a:txBody>
                  <a:tcPr anchor="ctr"/>
                </a:tc>
                <a:extLst>
                  <a:ext uri="{0D108BD9-81ED-4DB2-BD59-A6C34878D82A}">
                    <a16:rowId xmlns:a16="http://schemas.microsoft.com/office/drawing/2014/main" val="3370115886"/>
                  </a:ext>
                </a:extLst>
              </a:tr>
              <a:tr h="370840">
                <a:tc>
                  <a:txBody>
                    <a:bodyPr/>
                    <a:lstStyle/>
                    <a:p>
                      <a:pPr algn="ctr"/>
                      <a:r>
                        <a:rPr lang="en-CA" sz="900" dirty="0">
                          <a:solidFill>
                            <a:srgbClr val="0069BA"/>
                          </a:solidFill>
                        </a:rPr>
                        <a:t>VIEW SERVER SECURITY STATE</a:t>
                      </a:r>
                    </a:p>
                  </a:txBody>
                  <a:tcPr anchor="ctr"/>
                </a:tc>
                <a:tc>
                  <a:txBody>
                    <a:bodyPr/>
                    <a:lstStyle/>
                    <a:p>
                      <a:pPr algn="ctr"/>
                      <a:r>
                        <a:rPr lang="en-CA" sz="900" dirty="0">
                          <a:solidFill>
                            <a:srgbClr val="0069BA"/>
                          </a:solidFill>
                        </a:rPr>
                        <a:t>VIEW SERVER PERFORMANCE STATE</a:t>
                      </a:r>
                    </a:p>
                    <a:p>
                      <a:pPr algn="ctr"/>
                      <a:endParaRPr lang="en-CA" sz="900" dirty="0">
                        <a:solidFill>
                          <a:srgbClr val="0069BA"/>
                        </a:solidFill>
                      </a:endParaRPr>
                    </a:p>
                  </a:txBody>
                  <a:tcPr anchor="ctr"/>
                </a:tc>
                <a:tc>
                  <a:txBody>
                    <a:bodyPr/>
                    <a:lstStyle/>
                    <a:p>
                      <a:pPr algn="ctr"/>
                      <a:r>
                        <a:rPr lang="en-CA" sz="900" dirty="0">
                          <a:solidFill>
                            <a:srgbClr val="0069BA"/>
                          </a:solidFill>
                        </a:rPr>
                        <a:t>DMV/DMF</a:t>
                      </a:r>
                    </a:p>
                  </a:txBody>
                  <a:tcPr anchor="ctr"/>
                </a:tc>
                <a:extLst>
                  <a:ext uri="{0D108BD9-81ED-4DB2-BD59-A6C34878D82A}">
                    <a16:rowId xmlns:a16="http://schemas.microsoft.com/office/drawing/2014/main" val="2668042407"/>
                  </a:ext>
                </a:extLst>
              </a:tr>
              <a:tr h="370840">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900" dirty="0">
                          <a:solidFill>
                            <a:srgbClr val="0069BA"/>
                          </a:solidFill>
                        </a:rPr>
                        <a:t>VIEW DATABASE SECURITY STATE</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CA" sz="900" dirty="0">
                          <a:solidFill>
                            <a:srgbClr val="0069BA"/>
                          </a:solidFill>
                        </a:rPr>
                        <a:t>VIEW DATABASE PERFORMANCE STATE</a:t>
                      </a:r>
                    </a:p>
                    <a:p>
                      <a:pPr algn="ctr"/>
                      <a:endParaRPr lang="en-CA" sz="900" dirty="0">
                        <a:solidFill>
                          <a:srgbClr val="0069BA"/>
                        </a:solidFill>
                      </a:endParaRPr>
                    </a:p>
                  </a:txBody>
                  <a:tcPr anchor="ctr"/>
                </a:tc>
                <a:tc>
                  <a:txBody>
                    <a:bodyPr/>
                    <a:lstStyle/>
                    <a:p>
                      <a:pPr algn="ctr"/>
                      <a:r>
                        <a:rPr lang="en-CA" sz="900" dirty="0">
                          <a:solidFill>
                            <a:srgbClr val="0069BA"/>
                          </a:solidFill>
                        </a:rPr>
                        <a:t>DMV/DMF</a:t>
                      </a:r>
                    </a:p>
                  </a:txBody>
                  <a:tcPr anchor="ctr"/>
                </a:tc>
                <a:extLst>
                  <a:ext uri="{0D108BD9-81ED-4DB2-BD59-A6C34878D82A}">
                    <a16:rowId xmlns:a16="http://schemas.microsoft.com/office/drawing/2014/main" val="2732350357"/>
                  </a:ext>
                </a:extLst>
              </a:tr>
              <a:tr h="370840">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CA" sz="900" dirty="0">
                          <a:solidFill>
                            <a:srgbClr val="0069BA"/>
                          </a:solidFill>
                        </a:rPr>
                        <a:t>VIEW ANY SECURITY DEFINITION</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CA" sz="900" dirty="0">
                          <a:solidFill>
                            <a:srgbClr val="0069BA"/>
                          </a:solidFill>
                        </a:rPr>
                        <a:t>VIEW ANY PERFORMANCE DEFINITION</a:t>
                      </a:r>
                    </a:p>
                    <a:p>
                      <a:pPr algn="ctr"/>
                      <a:endParaRPr lang="en-CA" sz="900" dirty="0">
                        <a:solidFill>
                          <a:srgbClr val="0069BA"/>
                        </a:solidFill>
                      </a:endParaRPr>
                    </a:p>
                  </a:txBody>
                  <a:tcPr anchor="ctr"/>
                </a:tc>
                <a:tc>
                  <a:txBody>
                    <a:bodyPr/>
                    <a:lstStyle/>
                    <a:p>
                      <a:pPr algn="ctr"/>
                      <a:r>
                        <a:rPr lang="en-CA" sz="900" dirty="0">
                          <a:solidFill>
                            <a:srgbClr val="0069BA"/>
                          </a:solidFill>
                        </a:rPr>
                        <a:t>CATALOG VIEWS</a:t>
                      </a:r>
                    </a:p>
                  </a:txBody>
                  <a:tcPr anchor="ctr"/>
                </a:tc>
                <a:extLst>
                  <a:ext uri="{0D108BD9-81ED-4DB2-BD59-A6C34878D82A}">
                    <a16:rowId xmlns:a16="http://schemas.microsoft.com/office/drawing/2014/main" val="2295467592"/>
                  </a:ext>
                </a:extLst>
              </a:tr>
              <a:tr h="370840">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900" dirty="0">
                          <a:solidFill>
                            <a:srgbClr val="0069BA"/>
                          </a:solidFill>
                        </a:rPr>
                        <a:t>VIEW SECURITY DEFINITION</a:t>
                      </a:r>
                    </a:p>
                  </a:txBody>
                  <a:tcPr anchor="ctr"/>
                </a:tc>
                <a:tc>
                  <a:txBody>
                    <a:bodyPr/>
                    <a:lstStyle/>
                    <a:p>
                      <a:pPr algn="ctr"/>
                      <a:r>
                        <a:rPr lang="en-CA" sz="900" dirty="0">
                          <a:solidFill>
                            <a:srgbClr val="0069BA"/>
                          </a:solidFill>
                        </a:rPr>
                        <a:t>VIEW PERFORMANCE DEFINITION</a:t>
                      </a:r>
                    </a:p>
                    <a:p>
                      <a:pPr algn="ctr"/>
                      <a:endParaRPr lang="en-CA" sz="900" dirty="0">
                        <a:solidFill>
                          <a:srgbClr val="0069BA"/>
                        </a:solidFill>
                      </a:endParaRPr>
                    </a:p>
                  </a:txBody>
                  <a:tcPr anchor="ctr"/>
                </a:tc>
                <a:tc>
                  <a:txBody>
                    <a:bodyPr/>
                    <a:lstStyle/>
                    <a:p>
                      <a:pPr algn="ctr"/>
                      <a:r>
                        <a:rPr lang="en-CA" sz="900" dirty="0">
                          <a:solidFill>
                            <a:srgbClr val="0069BA"/>
                          </a:solidFill>
                        </a:rPr>
                        <a:t>CATALOG VIEWS</a:t>
                      </a:r>
                    </a:p>
                  </a:txBody>
                  <a:tcPr anchor="ctr"/>
                </a:tc>
                <a:extLst>
                  <a:ext uri="{0D108BD9-81ED-4DB2-BD59-A6C34878D82A}">
                    <a16:rowId xmlns:a16="http://schemas.microsoft.com/office/drawing/2014/main" val="1029378266"/>
                  </a:ext>
                </a:extLst>
              </a:tr>
              <a:tr h="370840">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900" dirty="0">
                          <a:solidFill>
                            <a:srgbClr val="0069BA"/>
                          </a:solidFill>
                        </a:rPr>
                        <a:t>VIEW ANY CRYPTOGRAPHICALLY SECURED DEFINITION</a:t>
                      </a:r>
                    </a:p>
                  </a:txBody>
                  <a:tcPr anchor="ctr"/>
                </a:tc>
                <a:tc>
                  <a:txBody>
                    <a:bodyPr/>
                    <a:lstStyle/>
                    <a:p>
                      <a:pPr algn="ctr"/>
                      <a:endParaRPr lang="en-CA" sz="900" dirty="0">
                        <a:solidFill>
                          <a:srgbClr val="0069BA"/>
                        </a:solidFill>
                      </a:endParaRP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CA" sz="900" dirty="0" err="1">
                          <a:solidFill>
                            <a:srgbClr val="0069BA"/>
                          </a:solidFill>
                        </a:rPr>
                        <a:t>Password_hash</a:t>
                      </a:r>
                      <a:r>
                        <a:rPr lang="en-CA" sz="900" dirty="0">
                          <a:solidFill>
                            <a:srgbClr val="0069BA"/>
                          </a:solidFill>
                        </a:rPr>
                        <a:t> (</a:t>
                      </a:r>
                      <a:r>
                        <a:rPr lang="en-CA" sz="900" dirty="0" err="1">
                          <a:solidFill>
                            <a:srgbClr val="0069BA"/>
                          </a:solidFill>
                        </a:rPr>
                        <a:t>sys.sql_logins</a:t>
                      </a:r>
                      <a:r>
                        <a:rPr lang="en-CA" sz="900" dirty="0">
                          <a:solidFill>
                            <a:srgbClr val="0069BA"/>
                          </a:solidFill>
                        </a:rPr>
                        <a:t>), </a:t>
                      </a:r>
                      <a:r>
                        <a:rPr lang="en-CA" sz="900" dirty="0" err="1">
                          <a:solidFill>
                            <a:srgbClr val="0069BA"/>
                          </a:solidFill>
                        </a:rPr>
                        <a:t>Password_hash</a:t>
                      </a:r>
                      <a:r>
                        <a:rPr lang="en-CA" sz="900" dirty="0">
                          <a:solidFill>
                            <a:srgbClr val="0069BA"/>
                          </a:solidFill>
                        </a:rPr>
                        <a:t> (LOGINPROPERTY), </a:t>
                      </a:r>
                      <a:r>
                        <a:rPr lang="en-CA" sz="900" dirty="0" err="1">
                          <a:solidFill>
                            <a:srgbClr val="0069BA"/>
                          </a:solidFill>
                        </a:rPr>
                        <a:t>crypt_property</a:t>
                      </a:r>
                      <a:r>
                        <a:rPr lang="en-CA" sz="900" dirty="0">
                          <a:solidFill>
                            <a:srgbClr val="0069BA"/>
                          </a:solidFill>
                        </a:rPr>
                        <a:t> (</a:t>
                      </a:r>
                      <a:r>
                        <a:rPr lang="en-CA" sz="900" dirty="0" err="1">
                          <a:solidFill>
                            <a:srgbClr val="0069BA"/>
                          </a:solidFill>
                        </a:rPr>
                        <a:t>sys.key_encryptions</a:t>
                      </a:r>
                      <a:r>
                        <a:rPr lang="en-CA" sz="900" dirty="0">
                          <a:solidFill>
                            <a:srgbClr val="0069BA"/>
                          </a:solidFill>
                        </a:rPr>
                        <a:t>)</a:t>
                      </a:r>
                    </a:p>
                  </a:txBody>
                  <a:tcPr anchor="ctr"/>
                </a:tc>
                <a:extLst>
                  <a:ext uri="{0D108BD9-81ED-4DB2-BD59-A6C34878D82A}">
                    <a16:rowId xmlns:a16="http://schemas.microsoft.com/office/drawing/2014/main" val="437266191"/>
                  </a:ext>
                </a:extLst>
              </a:tr>
              <a:tr h="370840">
                <a:tc>
                  <a:txBody>
                    <a:bodyPr/>
                    <a:lstStyle/>
                    <a:p>
                      <a:pPr algn="ctr"/>
                      <a:r>
                        <a:rPr lang="en-US" sz="900" dirty="0">
                          <a:solidFill>
                            <a:srgbClr val="0069BA"/>
                          </a:solidFill>
                        </a:rPr>
                        <a:t>VIEW CRYPTOGRAPHICALLY SECURED DEFINITION</a:t>
                      </a:r>
                    </a:p>
                  </a:txBody>
                  <a:tcPr anchor="ctr"/>
                </a:tc>
                <a:tc>
                  <a:txBody>
                    <a:bodyPr/>
                    <a:lstStyle/>
                    <a:p>
                      <a:pPr algn="ctr"/>
                      <a:endParaRPr lang="en-CA" sz="900" dirty="0">
                        <a:solidFill>
                          <a:srgbClr val="0069BA"/>
                        </a:solidFill>
                      </a:endParaRPr>
                    </a:p>
                  </a:txBody>
                  <a:tcPr anchor="ctr"/>
                </a:tc>
                <a:tc>
                  <a:txBody>
                    <a:bodyPr/>
                    <a:lstStyle/>
                    <a:p>
                      <a:pPr algn="ctr"/>
                      <a:r>
                        <a:rPr lang="en-CA" sz="900" dirty="0" err="1">
                          <a:solidFill>
                            <a:srgbClr val="0069BA"/>
                          </a:solidFill>
                        </a:rPr>
                        <a:t>Password_hash</a:t>
                      </a:r>
                      <a:r>
                        <a:rPr lang="en-CA" sz="900" dirty="0">
                          <a:solidFill>
                            <a:srgbClr val="0069BA"/>
                          </a:solidFill>
                        </a:rPr>
                        <a:t> (</a:t>
                      </a:r>
                      <a:r>
                        <a:rPr lang="en-CA" sz="900" dirty="0" err="1">
                          <a:solidFill>
                            <a:srgbClr val="0069BA"/>
                          </a:solidFill>
                        </a:rPr>
                        <a:t>sys.sql_logins</a:t>
                      </a:r>
                      <a:r>
                        <a:rPr lang="en-CA" sz="900" dirty="0">
                          <a:solidFill>
                            <a:srgbClr val="0069BA"/>
                          </a:solidFill>
                        </a:rPr>
                        <a:t>), </a:t>
                      </a:r>
                      <a:r>
                        <a:rPr lang="en-CA" sz="900" dirty="0" err="1">
                          <a:solidFill>
                            <a:srgbClr val="0069BA"/>
                          </a:solidFill>
                        </a:rPr>
                        <a:t>Password_hash</a:t>
                      </a:r>
                      <a:r>
                        <a:rPr lang="en-CA" sz="900" dirty="0">
                          <a:solidFill>
                            <a:srgbClr val="0069BA"/>
                          </a:solidFill>
                        </a:rPr>
                        <a:t> (LOGINPROPERTY), </a:t>
                      </a:r>
                      <a:r>
                        <a:rPr lang="en-CA" sz="900" dirty="0" err="1">
                          <a:solidFill>
                            <a:srgbClr val="0069BA"/>
                          </a:solidFill>
                        </a:rPr>
                        <a:t>crypt_property</a:t>
                      </a:r>
                      <a:r>
                        <a:rPr lang="en-CA" sz="900" dirty="0">
                          <a:solidFill>
                            <a:srgbClr val="0069BA"/>
                          </a:solidFill>
                        </a:rPr>
                        <a:t> (</a:t>
                      </a:r>
                      <a:r>
                        <a:rPr lang="en-CA" sz="900" dirty="0" err="1">
                          <a:solidFill>
                            <a:srgbClr val="0069BA"/>
                          </a:solidFill>
                        </a:rPr>
                        <a:t>sys.key_encryptions</a:t>
                      </a:r>
                      <a:r>
                        <a:rPr lang="en-CA" sz="900" dirty="0">
                          <a:solidFill>
                            <a:srgbClr val="0069BA"/>
                          </a:solidFill>
                        </a:rPr>
                        <a:t>)</a:t>
                      </a:r>
                    </a:p>
                  </a:txBody>
                  <a:tcPr anchor="ctr"/>
                </a:tc>
                <a:extLst>
                  <a:ext uri="{0D108BD9-81ED-4DB2-BD59-A6C34878D82A}">
                    <a16:rowId xmlns:a16="http://schemas.microsoft.com/office/drawing/2014/main" val="357311367"/>
                  </a:ext>
                </a:extLst>
              </a:tr>
            </a:tbl>
          </a:graphicData>
        </a:graphic>
      </p:graphicFrame>
    </p:spTree>
    <p:extLst>
      <p:ext uri="{BB962C8B-B14F-4D97-AF65-F5344CB8AC3E}">
        <p14:creationId xmlns:p14="http://schemas.microsoft.com/office/powerpoint/2010/main" val="26418573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BE844-1E5F-B68C-FC88-122312BD406E}"/>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B5536888-7142-63E3-81A8-B9EED43C974B}"/>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Permissions Hierarchy (DMVs/DMFs)</a:t>
            </a:r>
            <a:endParaRPr lang="en-US" b="1" kern="1200" cap="none" spc="-50" baseline="0" dirty="0">
              <a:ln w="3175">
                <a:noFill/>
              </a:ln>
              <a:solidFill>
                <a:srgbClr val="FF0000"/>
              </a:solidFill>
              <a:effectLst/>
              <a:latin typeface="+mj-lt"/>
              <a:ea typeface="+mn-ea"/>
              <a:cs typeface="Segoe UI" pitchFamily="34" charset="0"/>
            </a:endParaRPr>
          </a:p>
        </p:txBody>
      </p:sp>
      <p:pic>
        <p:nvPicPr>
          <p:cNvPr id="3" name="Picture 2">
            <a:extLst>
              <a:ext uri="{FF2B5EF4-FFF2-40B4-BE49-F238E27FC236}">
                <a16:creationId xmlns:a16="http://schemas.microsoft.com/office/drawing/2014/main" id="{E3396BD0-5FF4-1E19-8547-98C0C4F81C1C}"/>
              </a:ext>
            </a:extLst>
          </p:cNvPr>
          <p:cNvPicPr>
            <a:picLocks noChangeAspect="1"/>
          </p:cNvPicPr>
          <p:nvPr/>
        </p:nvPicPr>
        <p:blipFill>
          <a:blip r:embed="rId3"/>
          <a:stretch>
            <a:fillRect/>
          </a:stretch>
        </p:blipFill>
        <p:spPr>
          <a:xfrm>
            <a:off x="875003" y="1251778"/>
            <a:ext cx="10195767" cy="5225042"/>
          </a:xfrm>
          <a:prstGeom prst="rect">
            <a:avLst/>
          </a:prstGeom>
        </p:spPr>
      </p:pic>
    </p:spTree>
    <p:extLst>
      <p:ext uri="{BB962C8B-B14F-4D97-AF65-F5344CB8AC3E}">
        <p14:creationId xmlns:p14="http://schemas.microsoft.com/office/powerpoint/2010/main" val="39435040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5AE34-79FD-A3E3-BF72-8377CC95CEFE}"/>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8368B447-F038-833B-7F20-2386680E4E40}"/>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Permissions Hierarchy (Catalog Views)</a:t>
            </a:r>
            <a:endParaRPr lang="en-US" b="1" kern="1200" cap="none" spc="-50" baseline="0" dirty="0">
              <a:ln w="3175">
                <a:noFill/>
              </a:ln>
              <a:solidFill>
                <a:srgbClr val="FF0000"/>
              </a:solidFill>
              <a:effectLst/>
              <a:latin typeface="+mj-lt"/>
              <a:ea typeface="+mn-ea"/>
              <a:cs typeface="Segoe UI" pitchFamily="34" charset="0"/>
            </a:endParaRPr>
          </a:p>
        </p:txBody>
      </p:sp>
      <p:pic>
        <p:nvPicPr>
          <p:cNvPr id="2" name="Picture 1">
            <a:extLst>
              <a:ext uri="{FF2B5EF4-FFF2-40B4-BE49-F238E27FC236}">
                <a16:creationId xmlns:a16="http://schemas.microsoft.com/office/drawing/2014/main" id="{986C268A-4A92-1D33-DE00-89C173AAF1A1}"/>
              </a:ext>
            </a:extLst>
          </p:cNvPr>
          <p:cNvPicPr>
            <a:picLocks noChangeAspect="1"/>
          </p:cNvPicPr>
          <p:nvPr/>
        </p:nvPicPr>
        <p:blipFill>
          <a:blip r:embed="rId3"/>
          <a:stretch>
            <a:fillRect/>
          </a:stretch>
        </p:blipFill>
        <p:spPr>
          <a:xfrm>
            <a:off x="2349203" y="1277549"/>
            <a:ext cx="7493594" cy="5242958"/>
          </a:xfrm>
          <a:prstGeom prst="rect">
            <a:avLst/>
          </a:prstGeom>
        </p:spPr>
      </p:pic>
    </p:spTree>
    <p:extLst>
      <p:ext uri="{BB962C8B-B14F-4D97-AF65-F5344CB8AC3E}">
        <p14:creationId xmlns:p14="http://schemas.microsoft.com/office/powerpoint/2010/main" val="453674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dirty="0">
                <a:ln w="3175">
                  <a:noFill/>
                </a:ln>
                <a:solidFill>
                  <a:srgbClr val="FF0000"/>
                </a:solidFill>
                <a:effectLst/>
                <a:latin typeface="+mj-lt"/>
                <a:ea typeface="+mn-ea"/>
                <a:cs typeface="Segoe UI" pitchFamily="34" charset="0"/>
              </a:rPr>
              <a:t>What else is new?</a:t>
            </a:r>
          </a:p>
        </p:txBody>
      </p:sp>
      <p:sp>
        <p:nvSpPr>
          <p:cNvPr id="2" name="TextBox 1">
            <a:extLst>
              <a:ext uri="{FF2B5EF4-FFF2-40B4-BE49-F238E27FC236}">
                <a16:creationId xmlns:a16="http://schemas.microsoft.com/office/drawing/2014/main" id="{C7A07B6A-33EF-9F4A-3E52-1224D533419B}"/>
              </a:ext>
            </a:extLst>
          </p:cNvPr>
          <p:cNvSpPr txBox="1"/>
          <p:nvPr/>
        </p:nvSpPr>
        <p:spPr>
          <a:xfrm>
            <a:off x="715854" y="1137684"/>
            <a:ext cx="7822090" cy="430887"/>
          </a:xfrm>
          <a:prstGeom prst="rect">
            <a:avLst/>
          </a:prstGeom>
          <a:noFill/>
        </p:spPr>
        <p:txBody>
          <a:bodyPr wrap="square" lIns="0" tIns="0" rIns="0" bIns="0" rtlCol="0">
            <a:spAutoFit/>
          </a:bodyPr>
          <a:lstStyle/>
          <a:p>
            <a:pPr algn="l"/>
            <a:r>
              <a:rPr lang="en-CA" sz="2800" dirty="0">
                <a:solidFill>
                  <a:srgbClr val="0069BA"/>
                </a:solidFill>
              </a:rPr>
              <a:t>New Fixed Server Roles!</a:t>
            </a:r>
          </a:p>
        </p:txBody>
      </p:sp>
      <p:graphicFrame>
        <p:nvGraphicFramePr>
          <p:cNvPr id="3" name="Table 7">
            <a:extLst>
              <a:ext uri="{FF2B5EF4-FFF2-40B4-BE49-F238E27FC236}">
                <a16:creationId xmlns:a16="http://schemas.microsoft.com/office/drawing/2014/main" id="{BD8B98E8-82B2-CADC-1B24-F6DC4882DA7D}"/>
              </a:ext>
            </a:extLst>
          </p:cNvPr>
          <p:cNvGraphicFramePr>
            <a:graphicFrameLocks noGrp="1"/>
          </p:cNvGraphicFramePr>
          <p:nvPr>
            <p:extLst>
              <p:ext uri="{D42A27DB-BD31-4B8C-83A1-F6EECF244321}">
                <p14:modId xmlns:p14="http://schemas.microsoft.com/office/powerpoint/2010/main" val="3860474519"/>
              </p:ext>
            </p:extLst>
          </p:nvPr>
        </p:nvGraphicFramePr>
        <p:xfrm>
          <a:off x="715854" y="1770396"/>
          <a:ext cx="9526772" cy="4079240"/>
        </p:xfrm>
        <a:graphic>
          <a:graphicData uri="http://schemas.openxmlformats.org/drawingml/2006/table">
            <a:tbl>
              <a:tblPr firstRow="1" bandRow="1">
                <a:tableStyleId>{5C22544A-7EE6-4342-B048-85BDC9FD1C3A}</a:tableStyleId>
              </a:tblPr>
              <a:tblGrid>
                <a:gridCol w="3484500">
                  <a:extLst>
                    <a:ext uri="{9D8B030D-6E8A-4147-A177-3AD203B41FA5}">
                      <a16:colId xmlns:a16="http://schemas.microsoft.com/office/drawing/2014/main" val="3759596538"/>
                    </a:ext>
                  </a:extLst>
                </a:gridCol>
                <a:gridCol w="6042272">
                  <a:extLst>
                    <a:ext uri="{9D8B030D-6E8A-4147-A177-3AD203B41FA5}">
                      <a16:colId xmlns:a16="http://schemas.microsoft.com/office/drawing/2014/main" val="2422812546"/>
                    </a:ext>
                  </a:extLst>
                </a:gridCol>
              </a:tblGrid>
              <a:tr h="370840">
                <a:tc>
                  <a:txBody>
                    <a:bodyPr/>
                    <a:lstStyle/>
                    <a:p>
                      <a:pPr algn="ctr"/>
                      <a:r>
                        <a:rPr lang="en-CA" sz="1400" dirty="0"/>
                        <a:t>Role Name</a:t>
                      </a:r>
                    </a:p>
                  </a:txBody>
                  <a:tcPr/>
                </a:tc>
                <a:tc>
                  <a:txBody>
                    <a:bodyPr/>
                    <a:lstStyle/>
                    <a:p>
                      <a:pPr algn="ctr"/>
                      <a:r>
                        <a:rPr lang="en-CA" sz="1400" dirty="0"/>
                        <a:t>Effective Permission</a:t>
                      </a:r>
                    </a:p>
                  </a:txBody>
                  <a:tcPr/>
                </a:tc>
                <a:extLst>
                  <a:ext uri="{0D108BD9-81ED-4DB2-BD59-A6C34878D82A}">
                    <a16:rowId xmlns:a16="http://schemas.microsoft.com/office/drawing/2014/main" val="37992619"/>
                  </a:ext>
                </a:extLst>
              </a:tr>
              <a:tr h="370840">
                <a:tc>
                  <a:txBody>
                    <a:bodyPr/>
                    <a:lstStyle/>
                    <a:p>
                      <a:r>
                        <a:rPr lang="en-CA" sz="1400" dirty="0"/>
                        <a:t>##MS_DatabaseConnector##</a:t>
                      </a:r>
                    </a:p>
                  </a:txBody>
                  <a:tcPr/>
                </a:tc>
                <a:tc>
                  <a:txBody>
                    <a:bodyPr/>
                    <a:lstStyle/>
                    <a:p>
                      <a:r>
                        <a:rPr lang="en-CA" sz="1400" dirty="0"/>
                        <a:t>Connect to any database</a:t>
                      </a:r>
                    </a:p>
                  </a:txBody>
                  <a:tcPr/>
                </a:tc>
                <a:extLst>
                  <a:ext uri="{0D108BD9-81ED-4DB2-BD59-A6C34878D82A}">
                    <a16:rowId xmlns:a16="http://schemas.microsoft.com/office/drawing/2014/main" val="1423119888"/>
                  </a:ext>
                </a:extLst>
              </a:tr>
              <a:tr h="370840">
                <a:tc>
                  <a:txBody>
                    <a:bodyPr/>
                    <a:lstStyle/>
                    <a:p>
                      <a:r>
                        <a:rPr lang="en-CA" sz="1400" dirty="0"/>
                        <a:t>##MS_ServerStateReader##</a:t>
                      </a:r>
                    </a:p>
                  </a:txBody>
                  <a:tcPr/>
                </a:tc>
                <a:tc>
                  <a:txBody>
                    <a:bodyPr/>
                    <a:lstStyle/>
                    <a:p>
                      <a:r>
                        <a:rPr lang="en-CA" sz="1400" dirty="0"/>
                        <a:t>View Server State + View Database State</a:t>
                      </a:r>
                    </a:p>
                  </a:txBody>
                  <a:tcPr/>
                </a:tc>
                <a:extLst>
                  <a:ext uri="{0D108BD9-81ED-4DB2-BD59-A6C34878D82A}">
                    <a16:rowId xmlns:a16="http://schemas.microsoft.com/office/drawing/2014/main" val="1922392952"/>
                  </a:ext>
                </a:extLst>
              </a:tr>
              <a:tr h="370840">
                <a:tc>
                  <a:txBody>
                    <a:bodyPr/>
                    <a:lstStyle/>
                    <a:p>
                      <a:r>
                        <a:rPr lang="en-CA" sz="1400" dirty="0"/>
                        <a:t>##MS_ServerStateManager##</a:t>
                      </a:r>
                    </a:p>
                  </a:txBody>
                  <a:tcPr/>
                </a:tc>
                <a:tc>
                  <a:txBody>
                    <a:bodyPr/>
                    <a:lstStyle/>
                    <a:p>
                      <a:r>
                        <a:rPr lang="en-CA" sz="1400" dirty="0"/>
                        <a:t>Same as above + ALTER SERVER STATE</a:t>
                      </a:r>
                    </a:p>
                  </a:txBody>
                  <a:tcPr/>
                </a:tc>
                <a:extLst>
                  <a:ext uri="{0D108BD9-81ED-4DB2-BD59-A6C34878D82A}">
                    <a16:rowId xmlns:a16="http://schemas.microsoft.com/office/drawing/2014/main" val="316680680"/>
                  </a:ext>
                </a:extLst>
              </a:tr>
              <a:tr h="370840">
                <a:tc>
                  <a:txBody>
                    <a:bodyPr/>
                    <a:lstStyle/>
                    <a:p>
                      <a:r>
                        <a:rPr lang="en-CA" sz="1400" dirty="0"/>
                        <a:t>##MS_LoginManager##</a:t>
                      </a:r>
                    </a:p>
                  </a:txBody>
                  <a:tcPr/>
                </a:tc>
                <a:tc>
                  <a:txBody>
                    <a:bodyPr/>
                    <a:lstStyle/>
                    <a:p>
                      <a:r>
                        <a:rPr lang="en-CA" sz="1400" dirty="0"/>
                        <a:t>CREATE, DELETE, MODIFY logins (cannot grants </a:t>
                      </a:r>
                      <a:r>
                        <a:rPr lang="en-CA" sz="1400" dirty="0" err="1"/>
                        <a:t>privs</a:t>
                      </a:r>
                      <a:r>
                        <a:rPr lang="en-CA" sz="1400" dirty="0"/>
                        <a:t>!)</a:t>
                      </a:r>
                    </a:p>
                  </a:txBody>
                  <a:tcPr/>
                </a:tc>
                <a:extLst>
                  <a:ext uri="{0D108BD9-81ED-4DB2-BD59-A6C34878D82A}">
                    <a16:rowId xmlns:a16="http://schemas.microsoft.com/office/drawing/2014/main" val="2941884814"/>
                  </a:ext>
                </a:extLst>
              </a:tr>
              <a:tr h="370840">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CA" sz="1400" dirty="0"/>
                        <a:t>##MS_DatabaseManager##</a:t>
                      </a:r>
                    </a:p>
                  </a:txBody>
                  <a:tcPr/>
                </a:tc>
                <a:tc>
                  <a:txBody>
                    <a:bodyPr/>
                    <a:lstStyle/>
                    <a:p>
                      <a:r>
                        <a:rPr lang="en-CA" sz="1400" dirty="0"/>
                        <a:t>CREATE + DELETE databases</a:t>
                      </a:r>
                    </a:p>
                  </a:txBody>
                  <a:tcPr/>
                </a:tc>
                <a:extLst>
                  <a:ext uri="{0D108BD9-81ED-4DB2-BD59-A6C34878D82A}">
                    <a16:rowId xmlns:a16="http://schemas.microsoft.com/office/drawing/2014/main" val="3575810112"/>
                  </a:ext>
                </a:extLst>
              </a:tr>
              <a:tr h="370840">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CA" sz="1400" dirty="0"/>
                        <a:t>##MS_DefinitionReader##</a:t>
                      </a:r>
                    </a:p>
                  </a:txBody>
                  <a:tcPr/>
                </a:tc>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CA" sz="1400" dirty="0"/>
                        <a:t>Read ALL catalog views (VIEW ANY DEFINITION)</a:t>
                      </a:r>
                    </a:p>
                  </a:txBody>
                  <a:tcPr/>
                </a:tc>
                <a:extLst>
                  <a:ext uri="{0D108BD9-81ED-4DB2-BD59-A6C34878D82A}">
                    <a16:rowId xmlns:a16="http://schemas.microsoft.com/office/drawing/2014/main" val="2846992201"/>
                  </a:ext>
                </a:extLst>
              </a:tr>
              <a:tr h="370840">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CA" sz="1400" dirty="0"/>
                        <a:t>##MS_SecurityDefinitionReader##</a:t>
                      </a:r>
                    </a:p>
                  </a:txBody>
                  <a:tcPr/>
                </a:tc>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CA" sz="1400" dirty="0"/>
                        <a:t>Read ALL catalog views (VIEW ANY SECURITY DEFINITION)</a:t>
                      </a:r>
                    </a:p>
                  </a:txBody>
                  <a:tcPr/>
                </a:tc>
                <a:extLst>
                  <a:ext uri="{0D108BD9-81ED-4DB2-BD59-A6C34878D82A}">
                    <a16:rowId xmlns:a16="http://schemas.microsoft.com/office/drawing/2014/main" val="2818293388"/>
                  </a:ext>
                </a:extLst>
              </a:tr>
              <a:tr h="370840">
                <a:tc>
                  <a:txBody>
                    <a:bodyPr/>
                    <a:lstStyle/>
                    <a:p>
                      <a:r>
                        <a:rPr lang="en-CA" sz="1400" dirty="0"/>
                        <a:t>##MS_ServerSecurityStateReader##</a:t>
                      </a:r>
                    </a:p>
                  </a:txBody>
                  <a:tcPr/>
                </a:tc>
                <a:tc>
                  <a:txBody>
                    <a:bodyPr/>
                    <a:lstStyle/>
                    <a:p>
                      <a:r>
                        <a:rPr lang="en-CA" sz="1400" dirty="0"/>
                        <a:t>Read all DMVs (VIEW ANY SERVER/DB SECURITY STATE)</a:t>
                      </a:r>
                    </a:p>
                  </a:txBody>
                  <a:tcPr/>
                </a:tc>
                <a:extLst>
                  <a:ext uri="{0D108BD9-81ED-4DB2-BD59-A6C34878D82A}">
                    <a16:rowId xmlns:a16="http://schemas.microsoft.com/office/drawing/2014/main" val="2319560044"/>
                  </a:ext>
                </a:extLst>
              </a:tr>
              <a:tr h="370840">
                <a:tc>
                  <a:txBody>
                    <a:bodyPr/>
                    <a:lstStyle/>
                    <a:p>
                      <a:r>
                        <a:rPr lang="en-CA" sz="1400" dirty="0"/>
                        <a:t>##MS_ServerPerformanceStateReader##</a:t>
                      </a:r>
                    </a:p>
                  </a:txBody>
                  <a:tcPr/>
                </a:tc>
                <a:tc>
                  <a:txBody>
                    <a:bodyPr/>
                    <a:lstStyle/>
                    <a:p>
                      <a:r>
                        <a:rPr lang="en-CA" sz="1400" dirty="0"/>
                        <a:t>Read all catalog view (PERFORMANCE STATE)</a:t>
                      </a:r>
                    </a:p>
                  </a:txBody>
                  <a:tcPr/>
                </a:tc>
                <a:extLst>
                  <a:ext uri="{0D108BD9-81ED-4DB2-BD59-A6C34878D82A}">
                    <a16:rowId xmlns:a16="http://schemas.microsoft.com/office/drawing/2014/main" val="1052716093"/>
                  </a:ext>
                </a:extLst>
              </a:tr>
              <a:tr h="370840">
                <a:tc>
                  <a:txBody>
                    <a:bodyPr/>
                    <a:lstStyle/>
                    <a:p>
                      <a:r>
                        <a:rPr lang="en-CA" sz="1400" dirty="0"/>
                        <a:t>##MS_PerformanceDefinitionReader##</a:t>
                      </a:r>
                    </a:p>
                  </a:txBody>
                  <a:tcPr/>
                </a:tc>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CA" sz="1400" dirty="0"/>
                        <a:t>Read all catalog view (PERFORMANCE DEFINITION)</a:t>
                      </a:r>
                    </a:p>
                  </a:txBody>
                  <a:tcPr/>
                </a:tc>
                <a:extLst>
                  <a:ext uri="{0D108BD9-81ED-4DB2-BD59-A6C34878D82A}">
                    <a16:rowId xmlns:a16="http://schemas.microsoft.com/office/drawing/2014/main" val="1628424117"/>
                  </a:ext>
                </a:extLst>
              </a:tr>
            </a:tbl>
          </a:graphicData>
        </a:graphic>
      </p:graphicFrame>
    </p:spTree>
    <p:extLst>
      <p:ext uri="{BB962C8B-B14F-4D97-AF65-F5344CB8AC3E}">
        <p14:creationId xmlns:p14="http://schemas.microsoft.com/office/powerpoint/2010/main" val="24320921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dirty="0">
                <a:ln w="3175">
                  <a:noFill/>
                </a:ln>
                <a:solidFill>
                  <a:srgbClr val="FF0000"/>
                </a:solidFill>
                <a:effectLst/>
                <a:latin typeface="+mj-lt"/>
                <a:ea typeface="+mn-ea"/>
                <a:cs typeface="Segoe UI" pitchFamily="34" charset="0"/>
              </a:rPr>
              <a:t>Using </a:t>
            </a:r>
            <a:r>
              <a:rPr lang="en-US" dirty="0">
                <a:solidFill>
                  <a:srgbClr val="FF0000"/>
                </a:solidFill>
              </a:rPr>
              <a:t>T</a:t>
            </a:r>
            <a:r>
              <a:rPr lang="en-US" b="0" kern="1200" cap="none" spc="-50" baseline="0" dirty="0">
                <a:ln w="3175">
                  <a:noFill/>
                </a:ln>
                <a:solidFill>
                  <a:srgbClr val="FF0000"/>
                </a:solidFill>
                <a:effectLst/>
                <a:latin typeface="+mj-lt"/>
                <a:ea typeface="+mn-ea"/>
                <a:cs typeface="Segoe UI" pitchFamily="34" charset="0"/>
              </a:rPr>
              <a:t>he </a:t>
            </a:r>
            <a:r>
              <a:rPr lang="en-US" dirty="0">
                <a:solidFill>
                  <a:srgbClr val="FF0000"/>
                </a:solidFill>
              </a:rPr>
              <a:t>New Server Roles</a:t>
            </a:r>
            <a:endParaRPr lang="en-US" b="0" kern="1200" cap="none" spc="-50" baseline="0" dirty="0">
              <a:ln w="3175">
                <a:noFill/>
              </a:ln>
              <a:solidFill>
                <a:srgbClr val="FF0000"/>
              </a:solidFill>
              <a:effectLst/>
              <a:latin typeface="+mj-lt"/>
              <a:ea typeface="+mn-ea"/>
              <a:cs typeface="Segoe UI" pitchFamily="34" charset="0"/>
            </a:endParaRPr>
          </a:p>
        </p:txBody>
      </p:sp>
      <p:pic>
        <p:nvPicPr>
          <p:cNvPr id="2" name="Picture 1">
            <a:extLst>
              <a:ext uri="{FF2B5EF4-FFF2-40B4-BE49-F238E27FC236}">
                <a16:creationId xmlns:a16="http://schemas.microsoft.com/office/drawing/2014/main" id="{A4415E14-C68A-3131-214A-3546A758A517}"/>
              </a:ext>
            </a:extLst>
          </p:cNvPr>
          <p:cNvPicPr>
            <a:picLocks noChangeAspect="1"/>
          </p:cNvPicPr>
          <p:nvPr/>
        </p:nvPicPr>
        <p:blipFill>
          <a:blip r:embed="rId3"/>
          <a:stretch>
            <a:fillRect/>
          </a:stretch>
        </p:blipFill>
        <p:spPr>
          <a:xfrm>
            <a:off x="1747157" y="1333710"/>
            <a:ext cx="8697685" cy="5067090"/>
          </a:xfrm>
          <a:prstGeom prst="rect">
            <a:avLst/>
          </a:prstGeom>
        </p:spPr>
      </p:pic>
    </p:spTree>
    <p:extLst>
      <p:ext uri="{BB962C8B-B14F-4D97-AF65-F5344CB8AC3E}">
        <p14:creationId xmlns:p14="http://schemas.microsoft.com/office/powerpoint/2010/main" val="11474195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0F84F-1158-DC76-9DFA-FDF1A37C1B01}"/>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14D314A3-61A1-B6A2-2547-F281959EB988}"/>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dirty="0">
                <a:ln w="3175">
                  <a:noFill/>
                </a:ln>
                <a:solidFill>
                  <a:srgbClr val="FF0000"/>
                </a:solidFill>
                <a:effectLst/>
                <a:latin typeface="+mj-lt"/>
                <a:ea typeface="+mn-ea"/>
                <a:cs typeface="Segoe UI" pitchFamily="34" charset="0"/>
              </a:rPr>
              <a:t>Other Granular Permissions (XE and Security)</a:t>
            </a:r>
          </a:p>
        </p:txBody>
      </p:sp>
      <p:graphicFrame>
        <p:nvGraphicFramePr>
          <p:cNvPr id="3" name="Diagram 2">
            <a:extLst>
              <a:ext uri="{FF2B5EF4-FFF2-40B4-BE49-F238E27FC236}">
                <a16:creationId xmlns:a16="http://schemas.microsoft.com/office/drawing/2014/main" id="{404F3103-849D-AE41-C58C-4B5BE679215A}"/>
              </a:ext>
            </a:extLst>
          </p:cNvPr>
          <p:cNvGraphicFramePr/>
          <p:nvPr>
            <p:extLst>
              <p:ext uri="{D42A27DB-BD31-4B8C-83A1-F6EECF244321}">
                <p14:modId xmlns:p14="http://schemas.microsoft.com/office/powerpoint/2010/main" val="959007738"/>
              </p:ext>
            </p:extLst>
          </p:nvPr>
        </p:nvGraphicFramePr>
        <p:xfrm>
          <a:off x="756093" y="1155601"/>
          <a:ext cx="533990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026F453A-87F0-2A74-51F1-9BFC192C21D4}"/>
              </a:ext>
            </a:extLst>
          </p:cNvPr>
          <p:cNvGraphicFramePr/>
          <p:nvPr>
            <p:extLst>
              <p:ext uri="{D42A27DB-BD31-4B8C-83A1-F6EECF244321}">
                <p14:modId xmlns:p14="http://schemas.microsoft.com/office/powerpoint/2010/main" val="4283273497"/>
              </p:ext>
            </p:extLst>
          </p:nvPr>
        </p:nvGraphicFramePr>
        <p:xfrm>
          <a:off x="7310947" y="183627"/>
          <a:ext cx="4124960" cy="35698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08428553"/>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52EBE3C7A8EF4097D7E2CC6116D1C2" ma:contentTypeVersion="20" ma:contentTypeDescription="Create a new document." ma:contentTypeScope="" ma:versionID="fd16c0434ca98d0e2a9a31505fc6bc04">
  <xsd:schema xmlns:xsd="http://www.w3.org/2001/XMLSchema" xmlns:xs="http://www.w3.org/2001/XMLSchema" xmlns:p="http://schemas.microsoft.com/office/2006/metadata/properties" xmlns:ns1="http://schemas.microsoft.com/sharepoint/v3" xmlns:ns2="5a036977-a646-44b7-bf20-7ebb5f150a05" xmlns:ns3="4b6b938e-3f86-4408-be9e-7d78b78bd647" xmlns:ns4="230e9df3-be65-4c73-a93b-d1236ebd677e" targetNamespace="http://schemas.microsoft.com/office/2006/metadata/properties" ma:root="true" ma:fieldsID="c8580afa3ad7f8c9d3d6dbe4e3096deb" ns1:_="" ns2:_="" ns3:_="" ns4:_="">
    <xsd:import namespace="http://schemas.microsoft.com/sharepoint/v3"/>
    <xsd:import namespace="5a036977-a646-44b7-bf20-7ebb5f150a05"/>
    <xsd:import namespace="4b6b938e-3f86-4408-be9e-7d78b78bd64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036977-a646-44b7-bf20-7ebb5f150a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b6b938e-3f86-4408-be9e-7d78b78bd64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cdeffa45-8eca-467e-9e8a-0e9777aaa4e9}" ma:internalName="TaxCatchAll" ma:showField="CatchAllData" ma:web="4b6b938e-3f86-4408-be9e-7d78b78bd6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5a036977-a646-44b7-bf20-7ebb5f150a05">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0D505CEC-A02A-40A9-925B-45E60DE5E51C}">
  <ds:schemaRefs>
    <ds:schemaRef ds:uri="http://schemas.microsoft.com/sharepoint/v3/contenttype/forms"/>
  </ds:schemaRefs>
</ds:datastoreItem>
</file>

<file path=customXml/itemProps2.xml><?xml version="1.0" encoding="utf-8"?>
<ds:datastoreItem xmlns:ds="http://schemas.openxmlformats.org/officeDocument/2006/customXml" ds:itemID="{E9207078-B05B-4081-93C1-EE25EC9EC4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036977-a646-44b7-bf20-7ebb5f150a05"/>
    <ds:schemaRef ds:uri="4b6b938e-3f86-4408-be9e-7d78b78bd64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8C6197-69F6-46EC-9147-C0F969F7BD2C}">
  <ds:schemaRefs>
    <ds:schemaRef ds:uri="http://schemas.microsoft.com/office/infopath/2007/PartnerControls"/>
    <ds:schemaRef ds:uri="http://schemas.openxmlformats.org/package/2006/metadata/core-properties"/>
    <ds:schemaRef ds:uri="http://www.w3.org/XML/1998/namespace"/>
    <ds:schemaRef ds:uri="230e9df3-be65-4c73-a93b-d1236ebd677e"/>
    <ds:schemaRef ds:uri="http://purl.org/dc/elements/1.1/"/>
    <ds:schemaRef ds:uri="http://schemas.microsoft.com/office/2006/metadata/properties"/>
    <ds:schemaRef ds:uri="http://schemas.microsoft.com/office/2006/documentManagement/types"/>
    <ds:schemaRef ds:uri="4b6b938e-3f86-4408-be9e-7d78b78bd647"/>
    <ds:schemaRef ds:uri="5a036977-a646-44b7-bf20-7ebb5f150a05"/>
    <ds:schemaRef ds:uri="http://schemas.microsoft.com/sharepoint/v3"/>
    <ds:schemaRef ds:uri="http://purl.org/dc/dcmityp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brand template-blue</Template>
  <TotalTime>14499</TotalTime>
  <Words>1228</Words>
  <Application>Microsoft Office PowerPoint</Application>
  <PresentationFormat>Widescreen</PresentationFormat>
  <Paragraphs>160</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Semibold</vt:lpstr>
      <vt:lpstr>SegoeUI</vt:lpstr>
      <vt:lpstr>Wingdings</vt:lpstr>
      <vt:lpstr>White Template</vt:lpstr>
      <vt:lpstr>PowerPoint Presentation</vt:lpstr>
      <vt:lpstr>Securing SQL Server 2022</vt:lpstr>
      <vt:lpstr>Summary of New Granular Permissions</vt:lpstr>
      <vt:lpstr>Granular Permissions for System Metadata</vt:lpstr>
      <vt:lpstr>Permissions Hierarchy (DMVs/DMFs)</vt:lpstr>
      <vt:lpstr>Permissions Hierarchy (Catalog Views)</vt:lpstr>
      <vt:lpstr>What else is new?</vt:lpstr>
      <vt:lpstr>Using The New Server Roles</vt:lpstr>
      <vt:lpstr>Other Granular Permissions (XE and Security)</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Very Large Databases Best Pratices</dc:title>
  <dc:subject/>
  <dc:creator>Jon Russell</dc:creator>
  <cp:keywords/>
  <dc:description/>
  <cp:lastModifiedBy>Mark Almirante (JDA PARTNERS TECHNICAL SERVICE)</cp:lastModifiedBy>
  <cp:revision>78</cp:revision>
  <dcterms:created xsi:type="dcterms:W3CDTF">2021-11-18T23:28:03Z</dcterms:created>
  <dcterms:modified xsi:type="dcterms:W3CDTF">2024-01-25T23:49:15Z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0x0101006552EBE3C7A8EF4097D7E2CC6116D1C2</vt:lpwstr>
  </property>
  <property fmtid="{D5CDD505-2E9C-101B-9397-08002B2CF9AE}" pid="3" name="MediaServiceImageTags">
    <vt:lpwstr/>
  </property>
</Properties>
</file>