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850" r:id="rId6"/>
    <p:sldMasterId id="2147484869" r:id="rId7"/>
  </p:sldMasterIdLst>
  <p:notesMasterIdLst>
    <p:notesMasterId r:id="rId24"/>
  </p:notesMasterIdLst>
  <p:handoutMasterIdLst>
    <p:handoutMasterId r:id="rId25"/>
  </p:handoutMasterIdLst>
  <p:sldIdLst>
    <p:sldId id="2076138536" r:id="rId8"/>
    <p:sldId id="355" r:id="rId9"/>
    <p:sldId id="2147478867" r:id="rId10"/>
    <p:sldId id="358" r:id="rId11"/>
    <p:sldId id="357" r:id="rId12"/>
    <p:sldId id="382" r:id="rId13"/>
    <p:sldId id="381" r:id="rId14"/>
    <p:sldId id="386" r:id="rId15"/>
    <p:sldId id="8379" r:id="rId16"/>
    <p:sldId id="383" r:id="rId17"/>
    <p:sldId id="8382" r:id="rId18"/>
    <p:sldId id="8384" r:id="rId19"/>
    <p:sldId id="8381" r:id="rId20"/>
    <p:sldId id="8378" r:id="rId21"/>
    <p:sldId id="2076138546" r:id="rId22"/>
    <p:sldId id="2147478866"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Evan Aeschlimann" initials="EA" lastIdx="2" clrIdx="7">
    <p:extLst>
      <p:ext uri="{19B8F6BF-5375-455C-9EA6-DF929625EA0E}">
        <p15:presenceInfo xmlns:p15="http://schemas.microsoft.com/office/powerpoint/2012/main" userId="Evan Aeschlimann" providerId="None"/>
      </p:ext>
    </p:extLst>
  </p:cmAuthor>
  <p:cmAuthor id="1" name="Mary Feil-Jacobs" initials="MFJ" lastIdx="43" clrIdx="1"/>
  <p:cmAuthor id="8" name="Bob Ward" initials="BW" lastIdx="5" clrIdx="8">
    <p:extLst>
      <p:ext uri="{19B8F6BF-5375-455C-9EA6-DF929625EA0E}">
        <p15:presenceInfo xmlns:p15="http://schemas.microsoft.com/office/powerpoint/2012/main" userId="S::bobward@microsoft.com::6da7c2dd-8e2e-469f-a216-c384312e2a2d" providerId="AD"/>
      </p:ext>
    </p:extLst>
  </p:cmAuthor>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Guy Schoonmaker" initials="GS" lastIdx="13" clrIdx="9">
    <p:extLst>
      <p:ext uri="{19B8F6BF-5375-455C-9EA6-DF929625EA0E}">
        <p15:presenceInfo xmlns:p15="http://schemas.microsoft.com/office/powerpoint/2012/main" userId="S::guy@2a.consulting::e66b9ec3-1948-4719-9962-97d7f25e1b92"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10" name="Nick Dwyer" initials="ND [2]" lastIdx="83" clrIdx="10">
    <p:extLst>
      <p:ext uri="{19B8F6BF-5375-455C-9EA6-DF929625EA0E}">
        <p15:presenceInfo xmlns:p15="http://schemas.microsoft.com/office/powerpoint/2012/main" userId="S::Nick@2a.consulting::637372cd-8f04-49e1-a9c8-f5dbbdc447be" providerId="AD"/>
      </p:ext>
    </p:extLst>
  </p:cmAuthor>
  <p:cmAuthor id="4" name="Debbi Lyons" initials="DL" lastIdx="119" clrIdx="4"/>
  <p:cmAuthor id="5" name="Nicole Benjamin" initials="NB" lastIdx="58" clrIdx="5">
    <p:extLst>
      <p:ext uri="{19B8F6BF-5375-455C-9EA6-DF929625EA0E}">
        <p15:presenceInfo xmlns:p15="http://schemas.microsoft.com/office/powerpoint/2012/main" userId="Nicole Benjamin" providerId="None"/>
      </p:ext>
    </p:extLst>
  </p:cmAuthor>
  <p:cmAuthor id="6" name="Nick Dwyer" initials="ND" lastIdx="118" clrIdx="6">
    <p:extLst>
      <p:ext uri="{19B8F6BF-5375-455C-9EA6-DF929625EA0E}">
        <p15:presenceInfo xmlns:p15="http://schemas.microsoft.com/office/powerpoint/2012/main" userId="Nick Dwy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E81123"/>
    <a:srgbClr val="757575"/>
    <a:srgbClr val="50E6FF"/>
    <a:srgbClr val="737373"/>
    <a:srgbClr val="E6E6E6"/>
    <a:srgbClr val="BDBDBD"/>
    <a:srgbClr val="D83B01"/>
    <a:srgbClr val="D2D2D2"/>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1" autoAdjust="0"/>
    <p:restoredTop sz="57697" autoAdjust="0"/>
  </p:normalViewPr>
  <p:slideViewPr>
    <p:cSldViewPr snapToGrid="0">
      <p:cViewPr varScale="1">
        <p:scale>
          <a:sx n="91" d="100"/>
          <a:sy n="91" d="100"/>
        </p:scale>
        <p:origin x="2892" y="96"/>
      </p:cViewPr>
      <p:guideLst/>
    </p:cSldViewPr>
  </p:slideViewPr>
  <p:notesTextViewPr>
    <p:cViewPr>
      <p:scale>
        <a:sx n="100" d="100"/>
        <a:sy n="100" d="100"/>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Almirante (JDA PARTNERS TECHNICAL SERVICE)" userId="11b5fb94-1827-4228-a31f-331aae5ce8b5" providerId="ADAL" clId="{75DE1FF1-E78B-4D89-A8E4-356FC325A858}"/>
    <pc:docChg chg="modSld">
      <pc:chgData name="Mark Almirante (JDA PARTNERS TECHNICAL SERVICE)" userId="11b5fb94-1827-4228-a31f-331aae5ce8b5" providerId="ADAL" clId="{75DE1FF1-E78B-4D89-A8E4-356FC325A858}" dt="2024-02-26T19:03:25.858" v="1" actId="6549"/>
      <pc:docMkLst>
        <pc:docMk/>
      </pc:docMkLst>
      <pc:sldChg chg="modNotesTx">
        <pc:chgData name="Mark Almirante (JDA PARTNERS TECHNICAL SERVICE)" userId="11b5fb94-1827-4228-a31f-331aae5ce8b5" providerId="ADAL" clId="{75DE1FF1-E78B-4D89-A8E4-356FC325A858}" dt="2024-02-26T19:03:04.118" v="0" actId="6549"/>
        <pc:sldMkLst>
          <pc:docMk/>
          <pc:sldMk cId="3902479462" sldId="357"/>
        </pc:sldMkLst>
      </pc:sldChg>
      <pc:sldChg chg="modNotesTx">
        <pc:chgData name="Mark Almirante (JDA PARTNERS TECHNICAL SERVICE)" userId="11b5fb94-1827-4228-a31f-331aae5ce8b5" providerId="ADAL" clId="{75DE1FF1-E78B-4D89-A8E4-356FC325A858}" dt="2024-02-26T19:03:25.858" v="1" actId="6549"/>
        <pc:sldMkLst>
          <pc:docMk/>
          <pc:sldMk cId="4023071955" sldId="38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customers</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spPr>
              <a:solidFill>
                <a:srgbClr val="00B05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5274-460E-9FDE-45D4E73E7C57}"/>
              </c:ext>
            </c:extLst>
          </c:dPt>
          <c:dPt>
            <c:idx val="1"/>
            <c:invertIfNegative val="0"/>
            <c:bubble3D val="0"/>
            <c:spPr>
              <a:solidFill>
                <a:srgbClr val="FFC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5274-460E-9FDE-45D4E73E7C57}"/>
              </c:ext>
            </c:extLst>
          </c:dPt>
          <c:dPt>
            <c:idx val="2"/>
            <c:invertIfNegative val="0"/>
            <c:bubble3D val="0"/>
            <c:spPr>
              <a:solidFill>
                <a:srgbClr val="FF0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5-5274-460E-9FDE-45D4E73E7C57}"/>
              </c:ext>
            </c:extLst>
          </c:dPt>
          <c:dPt>
            <c:idx val="3"/>
            <c:invertIfNegative val="0"/>
            <c:bubble3D val="0"/>
            <c:spPr>
              <a:solidFill>
                <a:srgbClr val="FF0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7-5274-460E-9FDE-45D4E73E7C57}"/>
              </c:ext>
            </c:extLst>
          </c:dPt>
          <c:dPt>
            <c:idx val="4"/>
            <c:invertIfNegative val="0"/>
            <c:bubble3D val="0"/>
            <c:spPr>
              <a:solidFill>
                <a:srgbClr val="FF0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9-5274-460E-9FDE-45D4E73E7C57}"/>
              </c:ext>
            </c:extLst>
          </c:dPt>
          <c:dPt>
            <c:idx val="5"/>
            <c:invertIfNegative val="0"/>
            <c:bubble3D val="0"/>
            <c:spPr>
              <a:solidFill>
                <a:srgbClr val="FF0000"/>
              </a:soli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B-5274-460E-9FDE-45D4E73E7C57}"/>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0 hr</c:v>
                </c:pt>
                <c:pt idx="1">
                  <c:v>Less than 1 hr</c:v>
                </c:pt>
                <c:pt idx="2">
                  <c:v>1 -2 hours</c:v>
                </c:pt>
                <c:pt idx="3">
                  <c:v>2 - 4 hours</c:v>
                </c:pt>
                <c:pt idx="4">
                  <c:v>4 -6 hours</c:v>
                </c:pt>
                <c:pt idx="5">
                  <c:v>More than 6 hours</c:v>
                </c:pt>
              </c:strCache>
            </c:strRef>
          </c:cat>
          <c:val>
            <c:numRef>
              <c:f>Sheet1!$B$2:$B$7</c:f>
              <c:numCache>
                <c:formatCode>0.00</c:formatCode>
                <c:ptCount val="6"/>
                <c:pt idx="0">
                  <c:v>0.24</c:v>
                </c:pt>
                <c:pt idx="1">
                  <c:v>0.16</c:v>
                </c:pt>
                <c:pt idx="2">
                  <c:v>0.2</c:v>
                </c:pt>
                <c:pt idx="3">
                  <c:v>0.12</c:v>
                </c:pt>
                <c:pt idx="4">
                  <c:v>0.09</c:v>
                </c:pt>
                <c:pt idx="5">
                  <c:v>0.19</c:v>
                </c:pt>
              </c:numCache>
            </c:numRef>
          </c:val>
          <c:extLst>
            <c:ext xmlns:c16="http://schemas.microsoft.com/office/drawing/2014/chart" uri="{C3380CC4-5D6E-409C-BE32-E72D297353CC}">
              <c16:uniqueId val="{0000000C-5274-460E-9FDE-45D4E73E7C57}"/>
            </c:ext>
          </c:extLst>
        </c:ser>
        <c:dLbls>
          <c:dLblPos val="inEnd"/>
          <c:showLegendKey val="0"/>
          <c:showVal val="1"/>
          <c:showCatName val="0"/>
          <c:showSerName val="0"/>
          <c:showPercent val="0"/>
          <c:showBubbleSize val="0"/>
        </c:dLbls>
        <c:gapWidth val="41"/>
        <c:axId val="576604912"/>
        <c:axId val="576608048"/>
      </c:barChart>
      <c:catAx>
        <c:axId val="576604912"/>
        <c:scaling>
          <c:orientation val="minMax"/>
        </c:scaling>
        <c:delete val="0"/>
        <c:axPos val="b"/>
        <c:title>
          <c:tx>
            <c:rich>
              <a:bodyPr rot="0" spcFirstLastPara="1" vertOverflow="ellipsis" vert="horz" wrap="square" anchor="ctr" anchorCtr="1"/>
              <a:lstStyle/>
              <a:p>
                <a:pPr>
                  <a:defRPr sz="1197" b="1" i="1" u="none" strike="noStrike" kern="1200" baseline="0">
                    <a:solidFill>
                      <a:srgbClr val="FF0000"/>
                    </a:solidFill>
                    <a:latin typeface="+mn-lt"/>
                    <a:ea typeface="+mn-ea"/>
                    <a:cs typeface="+mn-cs"/>
                  </a:defRPr>
                </a:pPr>
                <a:r>
                  <a:rPr lang="en-US" i="1">
                    <a:solidFill>
                      <a:srgbClr val="FF0000"/>
                    </a:solidFill>
                    <a:latin typeface="Segoe UI Light" panose="020B0502040204020203" pitchFamily="34" charset="0"/>
                    <a:cs typeface="Segoe UI Light" panose="020B0502040204020203" pitchFamily="34" charset="0"/>
                  </a:rPr>
                  <a:t>Database Recovery Duration (Hours)</a:t>
                </a:r>
              </a:p>
            </c:rich>
          </c:tx>
          <c:layout>
            <c:manualLayout>
              <c:xMode val="edge"/>
              <c:yMode val="edge"/>
              <c:x val="0.34165260879655646"/>
              <c:y val="0.90434348509084195"/>
            </c:manualLayout>
          </c:layout>
          <c:overlay val="0"/>
          <c:spPr>
            <a:noFill/>
            <a:ln>
              <a:noFill/>
            </a:ln>
            <a:effectLst/>
          </c:spPr>
          <c:txPr>
            <a:bodyPr rot="0" spcFirstLastPara="1" vertOverflow="ellipsis" vert="horz" wrap="square" anchor="ctr" anchorCtr="1"/>
            <a:lstStyle/>
            <a:p>
              <a:pPr>
                <a:defRPr sz="1197" b="1" i="1" u="none" strike="noStrike" kern="1200" baseline="0">
                  <a:solidFill>
                    <a:srgbClr val="FF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2"/>
                </a:solidFill>
                <a:effectLst/>
                <a:latin typeface="+mn-lt"/>
                <a:ea typeface="+mn-ea"/>
                <a:cs typeface="+mn-cs"/>
              </a:defRPr>
            </a:pPr>
            <a:endParaRPr lang="en-US"/>
          </a:p>
        </c:txPr>
        <c:crossAx val="576608048"/>
        <c:crosses val="autoZero"/>
        <c:auto val="1"/>
        <c:lblAlgn val="ctr"/>
        <c:lblOffset val="100"/>
        <c:noMultiLvlLbl val="0"/>
      </c:catAx>
      <c:valAx>
        <c:axId val="576608048"/>
        <c:scaling>
          <c:orientation val="minMax"/>
        </c:scaling>
        <c:delete val="1"/>
        <c:axPos val="l"/>
        <c:title>
          <c:tx>
            <c:rich>
              <a:bodyPr rot="-5400000" spcFirstLastPara="1" vertOverflow="ellipsis" vert="horz" wrap="square" anchor="ctr" anchorCtr="1"/>
              <a:lstStyle/>
              <a:p>
                <a:pPr>
                  <a:defRPr sz="1197" b="1" i="1" u="none" strike="noStrike" kern="1200" baseline="0">
                    <a:solidFill>
                      <a:srgbClr val="FF0000"/>
                    </a:solidFill>
                    <a:latin typeface="+mn-lt"/>
                    <a:ea typeface="+mn-ea"/>
                    <a:cs typeface="+mn-cs"/>
                  </a:defRPr>
                </a:pPr>
                <a:r>
                  <a:rPr lang="en-US" i="1">
                    <a:solidFill>
                      <a:srgbClr val="FF0000"/>
                    </a:solidFill>
                    <a:latin typeface="Segoe UI Light" panose="020B0502040204020203" pitchFamily="34" charset="0"/>
                    <a:cs typeface="Segoe UI Light" panose="020B0502040204020203" pitchFamily="34" charset="0"/>
                  </a:rPr>
                  <a:t>SQL Customers (%)</a:t>
                </a:r>
              </a:p>
            </c:rich>
          </c:tx>
          <c:layout>
            <c:manualLayout>
              <c:xMode val="edge"/>
              <c:yMode val="edge"/>
              <c:x val="2.3682631878059669E-2"/>
              <c:y val="0.27704881789701186"/>
            </c:manualLayout>
          </c:layout>
          <c:overlay val="0"/>
          <c:spPr>
            <a:noFill/>
            <a:ln>
              <a:noFill/>
            </a:ln>
            <a:effectLst/>
          </c:spPr>
          <c:txPr>
            <a:bodyPr rot="-5400000" spcFirstLastPara="1" vertOverflow="ellipsis" vert="horz" wrap="square" anchor="ctr" anchorCtr="1"/>
            <a:lstStyle/>
            <a:p>
              <a:pPr>
                <a:defRPr sz="1197" b="1" i="1" u="none" strike="noStrike" kern="1200" baseline="0">
                  <a:solidFill>
                    <a:srgbClr val="FF0000"/>
                  </a:solidFill>
                  <a:latin typeface="+mn-lt"/>
                  <a:ea typeface="+mn-ea"/>
                  <a:cs typeface="+mn-cs"/>
                </a:defRPr>
              </a:pPr>
              <a:endParaRPr lang="en-US"/>
            </a:p>
          </c:txPr>
        </c:title>
        <c:numFmt formatCode="0.00" sourceLinked="1"/>
        <c:majorTickMark val="none"/>
        <c:minorTickMark val="none"/>
        <c:tickLblPos val="nextTo"/>
        <c:crossAx val="576604912"/>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1" Type="http://schemas.openxmlformats.org/officeDocument/2006/relationships/hyperlink" Target="https://www.theserverside.com/blog/Coffee-Talk-Java-News-Stories-and-Opinions/What-is-MVCC-How-does-Multiversion-Concurrencty-Control-work"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theserverside.com/blog/Coffee-Talk-Java-News-Stories-and-Opinions/What-is-MVCC-How-does-Multiversion-Concurrencty-Control-work"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023E59-FC34-436E-92A3-8B9F28EFAFB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A5D98E7-75D0-4083-81E5-7EEBB5149307}">
      <dgm:prSet phldrT="[Text]"/>
      <dgm:spPr>
        <a:solidFill>
          <a:schemeClr val="bg1"/>
        </a:solidFill>
        <a:ln>
          <a:solidFill>
            <a:srgbClr val="0078D7"/>
          </a:solidFill>
        </a:ln>
      </dgm:spPr>
      <dgm:t>
        <a:bodyPr/>
        <a:lstStyle/>
        <a:p>
          <a:r>
            <a:rPr lang="en-US" dirty="0">
              <a:solidFill>
                <a:schemeClr val="accent1"/>
              </a:solidFill>
            </a:rPr>
            <a:t>Recovery time is roughly proportional to the longest running transaction.</a:t>
          </a:r>
        </a:p>
      </dgm:t>
    </dgm:pt>
    <dgm:pt modelId="{EA40E151-F620-4C31-B4C7-6C35E24D08C0}" type="parTrans" cxnId="{4887EA29-0176-4D7C-BA4D-2F38B0DDF5F3}">
      <dgm:prSet/>
      <dgm:spPr/>
      <dgm:t>
        <a:bodyPr/>
        <a:lstStyle/>
        <a:p>
          <a:endParaRPr lang="en-US">
            <a:solidFill>
              <a:schemeClr val="accent1"/>
            </a:solidFill>
          </a:endParaRPr>
        </a:p>
      </dgm:t>
    </dgm:pt>
    <dgm:pt modelId="{DDEA8ED9-BF60-4125-8207-94999045EC71}" type="sibTrans" cxnId="{4887EA29-0176-4D7C-BA4D-2F38B0DDF5F3}">
      <dgm:prSet/>
      <dgm:spPr/>
      <dgm:t>
        <a:bodyPr/>
        <a:lstStyle/>
        <a:p>
          <a:endParaRPr lang="en-US">
            <a:solidFill>
              <a:schemeClr val="accent1"/>
            </a:solidFill>
          </a:endParaRPr>
        </a:p>
      </dgm:t>
    </dgm:pt>
    <dgm:pt modelId="{95586B0F-4C2B-472B-A7A2-CB2ED405DD2C}">
      <dgm:prSet phldrT="[Text]" custT="1"/>
      <dgm:spPr>
        <a:solidFill>
          <a:prstClr val="white"/>
        </a:solidFill>
        <a:ln w="10795" cap="flat" cmpd="sng" algn="ctr">
          <a:solidFill>
            <a:srgbClr val="0078D7"/>
          </a:solidFill>
          <a:prstDash val="solid"/>
        </a:ln>
        <a:effectLst/>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en-US" sz="2900" kern="1200" dirty="0">
              <a:solidFill>
                <a:schemeClr val="accent1"/>
              </a:solidFill>
              <a:latin typeface="Segoe UI"/>
              <a:ea typeface="+mn-ea"/>
              <a:cs typeface="+mn-cs"/>
            </a:rPr>
            <a:t>Rolling back large batch operations (e.g. bulk insert) takes a long time.</a:t>
          </a:r>
        </a:p>
      </dgm:t>
    </dgm:pt>
    <dgm:pt modelId="{E8F507AA-C54E-44A0-B2A0-3C0DF236C610}" type="parTrans" cxnId="{A4761E7E-A81F-485A-97F2-F8250BD3F455}">
      <dgm:prSet/>
      <dgm:spPr/>
      <dgm:t>
        <a:bodyPr/>
        <a:lstStyle/>
        <a:p>
          <a:endParaRPr lang="en-US">
            <a:solidFill>
              <a:schemeClr val="accent1"/>
            </a:solidFill>
          </a:endParaRPr>
        </a:p>
      </dgm:t>
    </dgm:pt>
    <dgm:pt modelId="{E014A27B-DC3B-4E8C-8CF7-F1571B04392A}" type="sibTrans" cxnId="{A4761E7E-A81F-485A-97F2-F8250BD3F455}">
      <dgm:prSet/>
      <dgm:spPr/>
      <dgm:t>
        <a:bodyPr/>
        <a:lstStyle/>
        <a:p>
          <a:endParaRPr lang="en-US">
            <a:solidFill>
              <a:schemeClr val="accent1"/>
            </a:solidFill>
          </a:endParaRPr>
        </a:p>
      </dgm:t>
    </dgm:pt>
    <dgm:pt modelId="{3FBD44B7-A4D7-44D9-A092-B1D941CD0434}">
      <dgm:prSet phldrT="[Text]" custT="1"/>
      <dgm:spPr>
        <a:solidFill>
          <a:prstClr val="white"/>
        </a:solidFill>
        <a:ln w="10795" cap="flat" cmpd="sng" algn="ctr">
          <a:solidFill>
            <a:srgbClr val="0078D7"/>
          </a:solidFill>
          <a:prstDash val="solid"/>
        </a:ln>
        <a:effectLst/>
      </dgm:spPr>
      <dgm:t>
        <a:bodyPr spcFirstLastPara="0" vert="horz" wrap="square" lIns="110490" tIns="110490" rIns="110490" bIns="110490" numCol="1" spcCol="1270" anchor="ctr" anchorCtr="0"/>
        <a:lstStyle/>
        <a:p>
          <a:pPr marL="0" lvl="0" indent="0" algn="l" defTabSz="1289050">
            <a:lnSpc>
              <a:spcPct val="90000"/>
            </a:lnSpc>
            <a:spcBef>
              <a:spcPct val="0"/>
            </a:spcBef>
            <a:spcAft>
              <a:spcPct val="35000"/>
            </a:spcAft>
            <a:buNone/>
          </a:pPr>
          <a:r>
            <a:rPr lang="en-US" sz="2900" kern="1200" dirty="0">
              <a:solidFill>
                <a:schemeClr val="accent1"/>
              </a:solidFill>
              <a:latin typeface="Segoe UI"/>
              <a:ea typeface="+mn-ea"/>
              <a:cs typeface="+mn-cs"/>
            </a:rPr>
            <a:t>Transaction log may run out of space during long-running transactions.</a:t>
          </a:r>
        </a:p>
      </dgm:t>
    </dgm:pt>
    <dgm:pt modelId="{8AF876F3-6827-4B77-A56A-1C058153DFBE}" type="parTrans" cxnId="{7A9A2D5F-1EA3-4234-9A2B-BA6DAD9C288A}">
      <dgm:prSet/>
      <dgm:spPr/>
      <dgm:t>
        <a:bodyPr/>
        <a:lstStyle/>
        <a:p>
          <a:endParaRPr lang="en-US">
            <a:solidFill>
              <a:schemeClr val="accent1"/>
            </a:solidFill>
          </a:endParaRPr>
        </a:p>
      </dgm:t>
    </dgm:pt>
    <dgm:pt modelId="{64E8CCB8-C66B-4D3D-A13D-E9538731E5AA}" type="sibTrans" cxnId="{7A9A2D5F-1EA3-4234-9A2B-BA6DAD9C288A}">
      <dgm:prSet/>
      <dgm:spPr/>
      <dgm:t>
        <a:bodyPr/>
        <a:lstStyle/>
        <a:p>
          <a:endParaRPr lang="en-US">
            <a:solidFill>
              <a:schemeClr val="accent1"/>
            </a:solidFill>
          </a:endParaRPr>
        </a:p>
      </dgm:t>
    </dgm:pt>
    <dgm:pt modelId="{32749114-D240-4F82-A4FF-4200E7D482DE}" type="pres">
      <dgm:prSet presAssocID="{D6023E59-FC34-436E-92A3-8B9F28EFAFBE}" presName="linear" presStyleCnt="0">
        <dgm:presLayoutVars>
          <dgm:animLvl val="lvl"/>
          <dgm:resizeHandles val="exact"/>
        </dgm:presLayoutVars>
      </dgm:prSet>
      <dgm:spPr/>
    </dgm:pt>
    <dgm:pt modelId="{A5C4FAAE-8E66-4DC3-90EF-D9764239D349}" type="pres">
      <dgm:prSet presAssocID="{EA5D98E7-75D0-4083-81E5-7EEBB5149307}" presName="parentText" presStyleLbl="node1" presStyleIdx="0" presStyleCnt="3">
        <dgm:presLayoutVars>
          <dgm:chMax val="0"/>
          <dgm:bulletEnabled val="1"/>
        </dgm:presLayoutVars>
      </dgm:prSet>
      <dgm:spPr/>
    </dgm:pt>
    <dgm:pt modelId="{F36375EF-384A-40D4-B62A-EC8CE01CC256}" type="pres">
      <dgm:prSet presAssocID="{DDEA8ED9-BF60-4125-8207-94999045EC71}" presName="spacer" presStyleCnt="0"/>
      <dgm:spPr/>
    </dgm:pt>
    <dgm:pt modelId="{D8D1AAFA-7F26-4869-AA0D-E6B2D76550AB}" type="pres">
      <dgm:prSet presAssocID="{95586B0F-4C2B-472B-A7A2-CB2ED405DD2C}" presName="parentText" presStyleLbl="node1" presStyleIdx="1" presStyleCnt="3">
        <dgm:presLayoutVars>
          <dgm:chMax val="0"/>
          <dgm:bulletEnabled val="1"/>
        </dgm:presLayoutVars>
      </dgm:prSet>
      <dgm:spPr>
        <a:xfrm>
          <a:off x="0" y="1822181"/>
          <a:ext cx="6508796" cy="1730430"/>
        </a:xfrm>
        <a:prstGeom prst="roundRect">
          <a:avLst/>
        </a:prstGeom>
      </dgm:spPr>
    </dgm:pt>
    <dgm:pt modelId="{0FA34B56-6190-4F33-9D41-1CEB4CD596E9}" type="pres">
      <dgm:prSet presAssocID="{E014A27B-DC3B-4E8C-8CF7-F1571B04392A}" presName="spacer" presStyleCnt="0"/>
      <dgm:spPr/>
    </dgm:pt>
    <dgm:pt modelId="{D12191AC-D4D0-4088-8D2D-C45C710D7609}" type="pres">
      <dgm:prSet presAssocID="{3FBD44B7-A4D7-44D9-A092-B1D941CD0434}" presName="parentText" presStyleLbl="node1" presStyleIdx="2" presStyleCnt="3">
        <dgm:presLayoutVars>
          <dgm:chMax val="0"/>
          <dgm:bulletEnabled val="1"/>
        </dgm:presLayoutVars>
      </dgm:prSet>
      <dgm:spPr>
        <a:xfrm>
          <a:off x="0" y="3636131"/>
          <a:ext cx="6508796" cy="1730430"/>
        </a:xfrm>
        <a:prstGeom prst="roundRect">
          <a:avLst/>
        </a:prstGeom>
      </dgm:spPr>
    </dgm:pt>
  </dgm:ptLst>
  <dgm:cxnLst>
    <dgm:cxn modelId="{42B64D19-2888-4562-B262-2FC355269A59}" type="presOf" srcId="{EA5D98E7-75D0-4083-81E5-7EEBB5149307}" destId="{A5C4FAAE-8E66-4DC3-90EF-D9764239D349}" srcOrd="0" destOrd="0" presId="urn:microsoft.com/office/officeart/2005/8/layout/vList2"/>
    <dgm:cxn modelId="{4887EA29-0176-4D7C-BA4D-2F38B0DDF5F3}" srcId="{D6023E59-FC34-436E-92A3-8B9F28EFAFBE}" destId="{EA5D98E7-75D0-4083-81E5-7EEBB5149307}" srcOrd="0" destOrd="0" parTransId="{EA40E151-F620-4C31-B4C7-6C35E24D08C0}" sibTransId="{DDEA8ED9-BF60-4125-8207-94999045EC71}"/>
    <dgm:cxn modelId="{7A9A2D5F-1EA3-4234-9A2B-BA6DAD9C288A}" srcId="{D6023E59-FC34-436E-92A3-8B9F28EFAFBE}" destId="{3FBD44B7-A4D7-44D9-A092-B1D941CD0434}" srcOrd="2" destOrd="0" parTransId="{8AF876F3-6827-4B77-A56A-1C058153DFBE}" sibTransId="{64E8CCB8-C66B-4D3D-A13D-E9538731E5AA}"/>
    <dgm:cxn modelId="{A4761E7E-A81F-485A-97F2-F8250BD3F455}" srcId="{D6023E59-FC34-436E-92A3-8B9F28EFAFBE}" destId="{95586B0F-4C2B-472B-A7A2-CB2ED405DD2C}" srcOrd="1" destOrd="0" parTransId="{E8F507AA-C54E-44A0-B2A0-3C0DF236C610}" sibTransId="{E014A27B-DC3B-4E8C-8CF7-F1571B04392A}"/>
    <dgm:cxn modelId="{1CBFAD8F-D838-4662-9A54-F5FE14634288}" type="presOf" srcId="{95586B0F-4C2B-472B-A7A2-CB2ED405DD2C}" destId="{D8D1AAFA-7F26-4869-AA0D-E6B2D76550AB}" srcOrd="0" destOrd="0" presId="urn:microsoft.com/office/officeart/2005/8/layout/vList2"/>
    <dgm:cxn modelId="{96D555AD-20E6-4419-8AF1-C7B226150A76}" type="presOf" srcId="{3FBD44B7-A4D7-44D9-A092-B1D941CD0434}" destId="{D12191AC-D4D0-4088-8D2D-C45C710D7609}" srcOrd="0" destOrd="0" presId="urn:microsoft.com/office/officeart/2005/8/layout/vList2"/>
    <dgm:cxn modelId="{37C0F0B8-F0C6-495E-9BB1-4F5DA236A976}" type="presOf" srcId="{D6023E59-FC34-436E-92A3-8B9F28EFAFBE}" destId="{32749114-D240-4F82-A4FF-4200E7D482DE}" srcOrd="0" destOrd="0" presId="urn:microsoft.com/office/officeart/2005/8/layout/vList2"/>
    <dgm:cxn modelId="{294C07F6-4987-4362-BE9B-BC54516BD51B}" type="presParOf" srcId="{32749114-D240-4F82-A4FF-4200E7D482DE}" destId="{A5C4FAAE-8E66-4DC3-90EF-D9764239D349}" srcOrd="0" destOrd="0" presId="urn:microsoft.com/office/officeart/2005/8/layout/vList2"/>
    <dgm:cxn modelId="{AA0E80E1-27C6-48E5-99BC-2A55A3E03340}" type="presParOf" srcId="{32749114-D240-4F82-A4FF-4200E7D482DE}" destId="{F36375EF-384A-40D4-B62A-EC8CE01CC256}" srcOrd="1" destOrd="0" presId="urn:microsoft.com/office/officeart/2005/8/layout/vList2"/>
    <dgm:cxn modelId="{717F2E1E-D6BF-41CF-94BD-835E705609BB}" type="presParOf" srcId="{32749114-D240-4F82-A4FF-4200E7D482DE}" destId="{D8D1AAFA-7F26-4869-AA0D-E6B2D76550AB}" srcOrd="2" destOrd="0" presId="urn:microsoft.com/office/officeart/2005/8/layout/vList2"/>
    <dgm:cxn modelId="{6FAF9B2A-CA9F-462B-B287-D5FACC7D1AD0}" type="presParOf" srcId="{32749114-D240-4F82-A4FF-4200E7D482DE}" destId="{0FA34B56-6190-4F33-9D41-1CEB4CD596E9}" srcOrd="3" destOrd="0" presId="urn:microsoft.com/office/officeart/2005/8/layout/vList2"/>
    <dgm:cxn modelId="{F3E2A504-462A-49B1-9538-EE28849BC196}" type="presParOf" srcId="{32749114-D240-4F82-A4FF-4200E7D482DE}" destId="{D12191AC-D4D0-4088-8D2D-C45C710D7609}"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086525-9B31-4388-BFA4-610EFAE7E9D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FB50B0B-4DAD-4017-945F-3FA0D20DFF4A}">
      <dgm:prSet phldrT="[Text]"/>
      <dgm:spPr>
        <a:solidFill>
          <a:srgbClr val="0078D7"/>
        </a:solidFill>
      </dgm:spPr>
      <dgm:t>
        <a:bodyPr/>
        <a:lstStyle/>
        <a:p>
          <a:r>
            <a:rPr lang="en-US" dirty="0"/>
            <a:t>Persisted Version Store (PVS)</a:t>
          </a:r>
        </a:p>
      </dgm:t>
    </dgm:pt>
    <dgm:pt modelId="{1DCDE1B4-77DF-4B05-8E8D-389E99F12DA7}" type="parTrans" cxnId="{F52E6A48-7D2F-4DCB-8C67-5A92C6F4DEFC}">
      <dgm:prSet/>
      <dgm:spPr/>
      <dgm:t>
        <a:bodyPr/>
        <a:lstStyle/>
        <a:p>
          <a:endParaRPr lang="en-US"/>
        </a:p>
      </dgm:t>
    </dgm:pt>
    <dgm:pt modelId="{9EE16E69-ED4D-4F27-A386-2CF171AF2C54}" type="sibTrans" cxnId="{F52E6A48-7D2F-4DCB-8C67-5A92C6F4DEFC}">
      <dgm:prSet/>
      <dgm:spPr/>
      <dgm:t>
        <a:bodyPr/>
        <a:lstStyle/>
        <a:p>
          <a:endParaRPr lang="en-US"/>
        </a:p>
      </dgm:t>
    </dgm:pt>
    <dgm:pt modelId="{24D008C2-4EEF-4EDD-B00B-B526E97E3594}">
      <dgm:prSet phldrT="[Text]" custT="1"/>
      <dgm:spPr>
        <a:solidFill>
          <a:srgbClr val="0078D7"/>
        </a:solidFill>
        <a:ln w="10795" cap="flat" cmpd="sng" algn="ctr">
          <a:solidFill>
            <a:prstClr val="white">
              <a:hueOff val="0"/>
              <a:satOff val="0"/>
              <a:lumOff val="0"/>
              <a:alphaOff val="0"/>
            </a:prstClr>
          </a:solidFill>
          <a:prstDash val="solid"/>
        </a:ln>
        <a:effectLst/>
      </dgm:spPr>
      <dgm:t>
        <a:bodyPr spcFirstLastPara="0" vert="horz" wrap="square" lIns="260228" tIns="0" rIns="260228" bIns="0" numCol="1" spcCol="1270" anchor="ctr" anchorCtr="0"/>
        <a:lstStyle/>
        <a:p>
          <a:pPr marL="0" lvl="0" indent="0" algn="l" defTabSz="800100">
            <a:lnSpc>
              <a:spcPct val="90000"/>
            </a:lnSpc>
            <a:spcBef>
              <a:spcPct val="0"/>
            </a:spcBef>
            <a:spcAft>
              <a:spcPct val="35000"/>
            </a:spcAft>
            <a:buNone/>
          </a:pPr>
          <a:r>
            <a:rPr lang="en-US" sz="1800" kern="1200">
              <a:solidFill>
                <a:prstClr val="white"/>
              </a:solidFill>
              <a:latin typeface="Segoe UI"/>
              <a:ea typeface="+mn-ea"/>
              <a:cs typeface="+mn-cs"/>
            </a:rPr>
            <a:t>sLog</a:t>
          </a:r>
          <a:endParaRPr lang="en-US" sz="1800" kern="1200" dirty="0">
            <a:solidFill>
              <a:prstClr val="white"/>
            </a:solidFill>
            <a:latin typeface="Segoe UI"/>
            <a:ea typeface="+mn-ea"/>
            <a:cs typeface="+mn-cs"/>
          </a:endParaRPr>
        </a:p>
      </dgm:t>
    </dgm:pt>
    <dgm:pt modelId="{9E6FE14E-0F53-4219-AC35-CC076A952262}" type="parTrans" cxnId="{CEB1FE8C-4764-4D6A-B033-715D69D6F140}">
      <dgm:prSet/>
      <dgm:spPr/>
      <dgm:t>
        <a:bodyPr/>
        <a:lstStyle/>
        <a:p>
          <a:endParaRPr lang="en-US"/>
        </a:p>
      </dgm:t>
    </dgm:pt>
    <dgm:pt modelId="{86D61D8B-F6D4-4EEB-937C-C4E574AF566B}" type="sibTrans" cxnId="{CEB1FE8C-4764-4D6A-B033-715D69D6F140}">
      <dgm:prSet/>
      <dgm:spPr/>
      <dgm:t>
        <a:bodyPr/>
        <a:lstStyle/>
        <a:p>
          <a:endParaRPr lang="en-US"/>
        </a:p>
      </dgm:t>
    </dgm:pt>
    <dgm:pt modelId="{12ECB983-AB50-4769-BA73-2672423FF9F6}">
      <dgm:prSet phldrT="[Text]" custT="1"/>
      <dgm:spPr>
        <a:solidFill>
          <a:srgbClr val="0078D7"/>
        </a:solidFill>
        <a:ln w="10795" cap="flat" cmpd="sng" algn="ctr">
          <a:solidFill>
            <a:prstClr val="white">
              <a:hueOff val="0"/>
              <a:satOff val="0"/>
              <a:lumOff val="0"/>
              <a:alphaOff val="0"/>
            </a:prstClr>
          </a:solidFill>
          <a:prstDash val="solid"/>
        </a:ln>
        <a:effectLst/>
      </dgm:spPr>
      <dgm:t>
        <a:bodyPr spcFirstLastPara="0" vert="horz" wrap="square" lIns="260228" tIns="0" rIns="260228" bIns="0" numCol="1" spcCol="1270" anchor="ctr" anchorCtr="0"/>
        <a:lstStyle/>
        <a:p>
          <a:pPr marL="0" lvl="0" indent="0" algn="l" defTabSz="800100">
            <a:lnSpc>
              <a:spcPct val="90000"/>
            </a:lnSpc>
            <a:spcBef>
              <a:spcPct val="0"/>
            </a:spcBef>
            <a:spcAft>
              <a:spcPct val="35000"/>
            </a:spcAft>
            <a:buNone/>
          </a:pPr>
          <a:r>
            <a:rPr lang="en-US" sz="1800" kern="1200">
              <a:solidFill>
                <a:prstClr val="white"/>
              </a:solidFill>
              <a:latin typeface="Segoe UI"/>
              <a:ea typeface="+mn-ea"/>
              <a:cs typeface="+mn-cs"/>
            </a:rPr>
            <a:t>Cleaner</a:t>
          </a:r>
          <a:endParaRPr lang="en-US" sz="1800" kern="1200" dirty="0">
            <a:solidFill>
              <a:prstClr val="white"/>
            </a:solidFill>
            <a:latin typeface="Segoe UI"/>
            <a:ea typeface="+mn-ea"/>
            <a:cs typeface="+mn-cs"/>
          </a:endParaRPr>
        </a:p>
      </dgm:t>
    </dgm:pt>
    <dgm:pt modelId="{A64EF676-394E-494B-B6CF-CA508D414C3B}" type="parTrans" cxnId="{6B867F5C-A77F-475C-A594-292B7132294E}">
      <dgm:prSet/>
      <dgm:spPr/>
      <dgm:t>
        <a:bodyPr/>
        <a:lstStyle/>
        <a:p>
          <a:endParaRPr lang="en-US"/>
        </a:p>
      </dgm:t>
    </dgm:pt>
    <dgm:pt modelId="{B538D2EE-BB31-4282-B52E-81D70E8291B3}" type="sibTrans" cxnId="{6B867F5C-A77F-475C-A594-292B7132294E}">
      <dgm:prSet/>
      <dgm:spPr/>
      <dgm:t>
        <a:bodyPr/>
        <a:lstStyle/>
        <a:p>
          <a:endParaRPr lang="en-US"/>
        </a:p>
      </dgm:t>
    </dgm:pt>
    <dgm:pt modelId="{1A600963-27FC-40B7-A0B8-68FE6060BA53}">
      <dgm:prSet phldrT="[Text]" custT="1"/>
      <dgm:spPr>
        <a:solidFill>
          <a:srgbClr val="0078D7"/>
        </a:solidFill>
        <a:ln w="10795" cap="flat" cmpd="sng" algn="ctr">
          <a:solidFill>
            <a:prstClr val="white">
              <a:hueOff val="0"/>
              <a:satOff val="0"/>
              <a:lumOff val="0"/>
              <a:alphaOff val="0"/>
            </a:prstClr>
          </a:solidFill>
          <a:prstDash val="solid"/>
        </a:ln>
        <a:effectLst/>
      </dgm:spPr>
      <dgm:t>
        <a:bodyPr spcFirstLastPara="0" vert="horz" wrap="square" lIns="260228" tIns="0" rIns="260228" bIns="0" numCol="1" spcCol="1270" anchor="ctr" anchorCtr="0"/>
        <a:lstStyle/>
        <a:p>
          <a:pPr marL="0" lvl="0" indent="0" algn="l" defTabSz="800100">
            <a:lnSpc>
              <a:spcPct val="90000"/>
            </a:lnSpc>
            <a:spcBef>
              <a:spcPct val="0"/>
            </a:spcBef>
            <a:spcAft>
              <a:spcPct val="35000"/>
            </a:spcAft>
            <a:buNone/>
          </a:pPr>
          <a:r>
            <a:rPr lang="en-US" sz="1800" kern="1200">
              <a:solidFill>
                <a:prstClr val="white"/>
              </a:solidFill>
              <a:latin typeface="Segoe UI"/>
              <a:ea typeface="+mn-ea"/>
              <a:cs typeface="+mn-cs"/>
            </a:rPr>
            <a:t>Logical Revert</a:t>
          </a:r>
          <a:endParaRPr lang="en-US" sz="1800" kern="1200" dirty="0">
            <a:solidFill>
              <a:prstClr val="white"/>
            </a:solidFill>
            <a:latin typeface="Segoe UI"/>
            <a:ea typeface="+mn-ea"/>
            <a:cs typeface="+mn-cs"/>
          </a:endParaRPr>
        </a:p>
      </dgm:t>
    </dgm:pt>
    <dgm:pt modelId="{E8F7B559-5AC6-405B-A03A-A7910DE3F0AC}" type="parTrans" cxnId="{32BDC04F-6934-4A72-9DDC-FEF1B2EF4382}">
      <dgm:prSet/>
      <dgm:spPr/>
      <dgm:t>
        <a:bodyPr/>
        <a:lstStyle/>
        <a:p>
          <a:endParaRPr lang="en-US"/>
        </a:p>
      </dgm:t>
    </dgm:pt>
    <dgm:pt modelId="{8C22A6B2-5111-4A83-AFF0-F5EE9EB418FA}" type="sibTrans" cxnId="{32BDC04F-6934-4A72-9DDC-FEF1B2EF4382}">
      <dgm:prSet/>
      <dgm:spPr/>
      <dgm:t>
        <a:bodyPr/>
        <a:lstStyle/>
        <a:p>
          <a:endParaRPr lang="en-US"/>
        </a:p>
      </dgm:t>
    </dgm:pt>
    <dgm:pt modelId="{A8A9F0CF-F522-4558-BB49-02B3C8D81E6F}">
      <dgm:prSet phldrT="[Text]"/>
      <dgm:spPr>
        <a:ln>
          <a:solidFill>
            <a:schemeClr val="accent2">
              <a:lumMod val="50000"/>
            </a:schemeClr>
          </a:solidFill>
        </a:ln>
      </dgm:spPr>
      <dgm:t>
        <a:bodyPr/>
        <a:lstStyle/>
        <a:p>
          <a:r>
            <a:rPr lang="en-US" dirty="0">
              <a:solidFill>
                <a:schemeClr val="accent1"/>
              </a:solidFill>
            </a:rPr>
            <a:t>A new mechanism for persisting row versions in the database itself rather than tempdb</a:t>
          </a:r>
        </a:p>
      </dgm:t>
    </dgm:pt>
    <dgm:pt modelId="{8CB08F41-9B21-47CA-977E-7E5F4E96FC99}" type="parTrans" cxnId="{7D62D1BF-DA05-450E-A359-2FF4D5C1E129}">
      <dgm:prSet/>
      <dgm:spPr/>
      <dgm:t>
        <a:bodyPr/>
        <a:lstStyle/>
        <a:p>
          <a:endParaRPr lang="en-US"/>
        </a:p>
      </dgm:t>
    </dgm:pt>
    <dgm:pt modelId="{9E6E96C4-2B80-4659-A75A-F39CEDE72D94}" type="sibTrans" cxnId="{7D62D1BF-DA05-450E-A359-2FF4D5C1E129}">
      <dgm:prSet/>
      <dgm:spPr/>
      <dgm:t>
        <a:bodyPr/>
        <a:lstStyle/>
        <a:p>
          <a:endParaRPr lang="en-US"/>
        </a:p>
      </dgm:t>
    </dgm:pt>
    <dgm:pt modelId="{EB20CD60-4FB6-45EB-AEF1-73861DDCC8FB}">
      <dgm:prSet phldrT="[Text]" custT="1"/>
      <dgm:spPr/>
      <dgm:t>
        <a:bodyPr/>
        <a:lstStyle/>
        <a:p>
          <a:pPr marL="171450" lvl="1" indent="-171450" algn="l" defTabSz="800100">
            <a:lnSpc>
              <a:spcPct val="90000"/>
            </a:lnSpc>
            <a:spcBef>
              <a:spcPct val="0"/>
            </a:spcBef>
            <a:spcAft>
              <a:spcPct val="15000"/>
            </a:spcAft>
            <a:buChar char="•"/>
          </a:pPr>
          <a:r>
            <a:rPr lang="en-US" sz="1800" kern="1200" dirty="0">
              <a:solidFill>
                <a:srgbClr val="0078D4"/>
              </a:solidFill>
              <a:latin typeface="Segoe UI"/>
              <a:ea typeface="+mn-ea"/>
              <a:cs typeface="+mn-cs"/>
            </a:rPr>
            <a:t>Asynchronous process responsible for performing row-level version-based Undo</a:t>
          </a:r>
        </a:p>
      </dgm:t>
    </dgm:pt>
    <dgm:pt modelId="{F03A15DC-CB27-4043-9E5E-B464C88E77EB}" type="parTrans" cxnId="{E3BEFAAB-DD60-41D3-8F04-8154AB2110E3}">
      <dgm:prSet/>
      <dgm:spPr/>
      <dgm:t>
        <a:bodyPr/>
        <a:lstStyle/>
        <a:p>
          <a:endParaRPr lang="en-US"/>
        </a:p>
      </dgm:t>
    </dgm:pt>
    <dgm:pt modelId="{7E874EE4-50E7-4270-9B07-E8867A1ABE45}" type="sibTrans" cxnId="{E3BEFAAB-DD60-41D3-8F04-8154AB2110E3}">
      <dgm:prSet/>
      <dgm:spPr/>
      <dgm:t>
        <a:bodyPr/>
        <a:lstStyle/>
        <a:p>
          <a:endParaRPr lang="en-US"/>
        </a:p>
      </dgm:t>
    </dgm:pt>
    <dgm:pt modelId="{66C805E8-9AD1-4346-93B5-6B8ABEAE1E11}">
      <dgm:prSet phldrT="[Text]" custT="1"/>
      <dgm:spPr/>
      <dgm:t>
        <a:bodyPr/>
        <a:lstStyle/>
        <a:p>
          <a:pPr marL="171450" lvl="1" indent="-171450" algn="l" defTabSz="800100">
            <a:lnSpc>
              <a:spcPct val="90000"/>
            </a:lnSpc>
            <a:spcBef>
              <a:spcPct val="0"/>
            </a:spcBef>
            <a:spcAft>
              <a:spcPct val="15000"/>
            </a:spcAft>
            <a:buChar char="•"/>
          </a:pPr>
          <a:r>
            <a:rPr lang="en-US" sz="1800" kern="1200" dirty="0">
              <a:solidFill>
                <a:srgbClr val="0078D4"/>
              </a:solidFill>
              <a:latin typeface="Segoe UI"/>
              <a:ea typeface="+mn-ea"/>
              <a:cs typeface="+mn-cs"/>
            </a:rPr>
            <a:t>Secondary in-memory log stream that stores log records for non-versioned operations </a:t>
          </a:r>
        </a:p>
      </dgm:t>
    </dgm:pt>
    <dgm:pt modelId="{DC942C69-9680-4D7A-9BA7-E18E61195D4A}" type="parTrans" cxnId="{CA5338BF-FCC9-4AC6-AA5E-A4C185F63F1E}">
      <dgm:prSet/>
      <dgm:spPr/>
      <dgm:t>
        <a:bodyPr/>
        <a:lstStyle/>
        <a:p>
          <a:endParaRPr lang="en-US"/>
        </a:p>
      </dgm:t>
    </dgm:pt>
    <dgm:pt modelId="{F8F5A1D6-1174-48A7-9AAE-ED14D8268F44}" type="sibTrans" cxnId="{CA5338BF-FCC9-4AC6-AA5E-A4C185F63F1E}">
      <dgm:prSet/>
      <dgm:spPr/>
      <dgm:t>
        <a:bodyPr/>
        <a:lstStyle/>
        <a:p>
          <a:endParaRPr lang="en-US"/>
        </a:p>
      </dgm:t>
    </dgm:pt>
    <dgm:pt modelId="{DFEA3852-AAA5-436B-9E76-8D3A942095B0}">
      <dgm:prSet phldrT="[Text]" custT="1"/>
      <dgm:spPr/>
      <dgm:t>
        <a:bodyPr/>
        <a:lstStyle/>
        <a:p>
          <a:pPr marL="171450" lvl="1" indent="-171450" algn="l" defTabSz="800100">
            <a:lnSpc>
              <a:spcPct val="90000"/>
            </a:lnSpc>
            <a:spcBef>
              <a:spcPct val="0"/>
            </a:spcBef>
            <a:spcAft>
              <a:spcPct val="15000"/>
            </a:spcAft>
            <a:buChar char="•"/>
          </a:pPr>
          <a:r>
            <a:rPr lang="en-US" sz="1800" kern="1200" dirty="0">
              <a:solidFill>
                <a:srgbClr val="0078D4"/>
              </a:solidFill>
              <a:latin typeface="Segoe UI"/>
              <a:ea typeface="+mn-ea"/>
              <a:cs typeface="+mn-cs"/>
            </a:rPr>
            <a:t>Asynchronous process that periodically cleans row versions that are not needed</a:t>
          </a:r>
        </a:p>
      </dgm:t>
    </dgm:pt>
    <dgm:pt modelId="{1ED77E3D-D427-4C3F-BB79-4A56E047F12C}" type="parTrans" cxnId="{47FB10AA-72A9-4575-958F-B4C2DBC4FE73}">
      <dgm:prSet/>
      <dgm:spPr/>
      <dgm:t>
        <a:bodyPr/>
        <a:lstStyle/>
        <a:p>
          <a:endParaRPr lang="en-US"/>
        </a:p>
      </dgm:t>
    </dgm:pt>
    <dgm:pt modelId="{53075466-50E0-45FA-AEA9-CB3C7EAF8147}" type="sibTrans" cxnId="{47FB10AA-72A9-4575-958F-B4C2DBC4FE73}">
      <dgm:prSet/>
      <dgm:spPr/>
      <dgm:t>
        <a:bodyPr/>
        <a:lstStyle/>
        <a:p>
          <a:endParaRPr lang="en-US"/>
        </a:p>
      </dgm:t>
    </dgm:pt>
    <dgm:pt modelId="{1CB0886B-C965-4A8D-AF76-821BF7548AA9}">
      <dgm:prSet phldrT="[Text]"/>
      <dgm:spPr>
        <a:ln>
          <a:solidFill>
            <a:schemeClr val="accent2">
              <a:lumMod val="50000"/>
            </a:schemeClr>
          </a:solidFill>
        </a:ln>
      </dgm:spPr>
      <dgm:t>
        <a:bodyPr/>
        <a:lstStyle/>
        <a:p>
          <a:r>
            <a:rPr lang="en-US" dirty="0">
              <a:solidFill>
                <a:schemeClr val="accent1"/>
              </a:solidFill>
            </a:rPr>
            <a:t>The key component that drives MVCC (</a:t>
          </a:r>
          <a:r>
            <a:rPr lang="en-US" i="1" dirty="0">
              <a:solidFill>
                <a:schemeClr val="accent1"/>
              </a:solidFill>
              <a:hlinkClick xmlns:r="http://schemas.openxmlformats.org/officeDocument/2006/relationships" r:id="rId1"/>
            </a:rPr>
            <a:t>Multi-Version Concurrency Control</a:t>
          </a:r>
          <a:r>
            <a:rPr lang="en-US" dirty="0">
              <a:solidFill>
                <a:schemeClr val="accent1"/>
              </a:solidFill>
            </a:rPr>
            <a:t>)</a:t>
          </a:r>
        </a:p>
      </dgm:t>
    </dgm:pt>
    <dgm:pt modelId="{588944DA-5635-4787-A5C4-2FB42AA286AA}" type="parTrans" cxnId="{EB9F47DE-5B13-4ABB-816D-393E2D7FAE97}">
      <dgm:prSet/>
      <dgm:spPr/>
      <dgm:t>
        <a:bodyPr/>
        <a:lstStyle/>
        <a:p>
          <a:endParaRPr lang="en-CA"/>
        </a:p>
      </dgm:t>
    </dgm:pt>
    <dgm:pt modelId="{A985D906-1A73-4169-A16C-A7B1D38322DC}" type="sibTrans" cxnId="{EB9F47DE-5B13-4ABB-816D-393E2D7FAE97}">
      <dgm:prSet/>
      <dgm:spPr/>
      <dgm:t>
        <a:bodyPr/>
        <a:lstStyle/>
        <a:p>
          <a:endParaRPr lang="en-CA"/>
        </a:p>
      </dgm:t>
    </dgm:pt>
    <dgm:pt modelId="{FC64DC9A-ACCA-4D99-8240-E0DAB1DFE76C}" type="pres">
      <dgm:prSet presAssocID="{85086525-9B31-4388-BFA4-610EFAE7E9DA}" presName="linear" presStyleCnt="0">
        <dgm:presLayoutVars>
          <dgm:dir/>
          <dgm:animLvl val="lvl"/>
          <dgm:resizeHandles val="exact"/>
        </dgm:presLayoutVars>
      </dgm:prSet>
      <dgm:spPr/>
    </dgm:pt>
    <dgm:pt modelId="{80F5C587-73C7-4C0D-9A3E-4B809F198F74}" type="pres">
      <dgm:prSet presAssocID="{CFB50B0B-4DAD-4017-945F-3FA0D20DFF4A}" presName="parentLin" presStyleCnt="0"/>
      <dgm:spPr/>
    </dgm:pt>
    <dgm:pt modelId="{27F5C71A-6592-4968-83F4-0F0576ADDC7F}" type="pres">
      <dgm:prSet presAssocID="{CFB50B0B-4DAD-4017-945F-3FA0D20DFF4A}" presName="parentLeftMargin" presStyleLbl="node1" presStyleIdx="0" presStyleCnt="4"/>
      <dgm:spPr/>
    </dgm:pt>
    <dgm:pt modelId="{400151C5-91B0-47D8-8C9B-86FB177F0B73}" type="pres">
      <dgm:prSet presAssocID="{CFB50B0B-4DAD-4017-945F-3FA0D20DFF4A}" presName="parentText" presStyleLbl="node1" presStyleIdx="0" presStyleCnt="4">
        <dgm:presLayoutVars>
          <dgm:chMax val="0"/>
          <dgm:bulletEnabled val="1"/>
        </dgm:presLayoutVars>
      </dgm:prSet>
      <dgm:spPr/>
    </dgm:pt>
    <dgm:pt modelId="{5DDBFAF8-2A9B-4B6A-9593-145C4FFA99C7}" type="pres">
      <dgm:prSet presAssocID="{CFB50B0B-4DAD-4017-945F-3FA0D20DFF4A}" presName="negativeSpace" presStyleCnt="0"/>
      <dgm:spPr/>
    </dgm:pt>
    <dgm:pt modelId="{850805DD-5FAE-4D98-996B-5EE106E810B5}" type="pres">
      <dgm:prSet presAssocID="{CFB50B0B-4DAD-4017-945F-3FA0D20DFF4A}" presName="childText" presStyleLbl="conFgAcc1" presStyleIdx="0" presStyleCnt="4">
        <dgm:presLayoutVars>
          <dgm:bulletEnabled val="1"/>
        </dgm:presLayoutVars>
      </dgm:prSet>
      <dgm:spPr/>
    </dgm:pt>
    <dgm:pt modelId="{E9524E1D-0C0B-4E4D-BE52-46192C3ABBBF}" type="pres">
      <dgm:prSet presAssocID="{9EE16E69-ED4D-4F27-A386-2CF171AF2C54}" presName="spaceBetweenRectangles" presStyleCnt="0"/>
      <dgm:spPr/>
    </dgm:pt>
    <dgm:pt modelId="{6D2DB9B6-D06A-4F9B-A1E9-918587374B38}" type="pres">
      <dgm:prSet presAssocID="{1A600963-27FC-40B7-A0B8-68FE6060BA53}" presName="parentLin" presStyleCnt="0"/>
      <dgm:spPr/>
    </dgm:pt>
    <dgm:pt modelId="{65FFDA8B-6C36-43BB-B1DE-3CBC55E64E65}" type="pres">
      <dgm:prSet presAssocID="{1A600963-27FC-40B7-A0B8-68FE6060BA53}" presName="parentLeftMargin" presStyleLbl="node1" presStyleIdx="0" presStyleCnt="4"/>
      <dgm:spPr/>
    </dgm:pt>
    <dgm:pt modelId="{5DF3443F-13C5-43E2-B02D-BDFFD428BC9C}" type="pres">
      <dgm:prSet presAssocID="{1A600963-27FC-40B7-A0B8-68FE6060BA53}" presName="parentText" presStyleLbl="node1" presStyleIdx="1" presStyleCnt="4">
        <dgm:presLayoutVars>
          <dgm:chMax val="0"/>
          <dgm:bulletEnabled val="1"/>
        </dgm:presLayoutVars>
      </dgm:prSet>
      <dgm:spPr>
        <a:xfrm>
          <a:off x="491768" y="1547052"/>
          <a:ext cx="6884762" cy="531360"/>
        </a:xfrm>
        <a:prstGeom prst="roundRect">
          <a:avLst/>
        </a:prstGeom>
      </dgm:spPr>
    </dgm:pt>
    <dgm:pt modelId="{D4C4B9AD-B966-4BC9-BDB4-9B9C6C514A4C}" type="pres">
      <dgm:prSet presAssocID="{1A600963-27FC-40B7-A0B8-68FE6060BA53}" presName="negativeSpace" presStyleCnt="0"/>
      <dgm:spPr/>
    </dgm:pt>
    <dgm:pt modelId="{46E45B38-D75D-4A3A-80E9-26EFF28EDA7D}" type="pres">
      <dgm:prSet presAssocID="{1A600963-27FC-40B7-A0B8-68FE6060BA53}" presName="childText" presStyleLbl="conFgAcc1" presStyleIdx="1" presStyleCnt="4">
        <dgm:presLayoutVars>
          <dgm:bulletEnabled val="1"/>
        </dgm:presLayoutVars>
      </dgm:prSet>
      <dgm:spPr/>
    </dgm:pt>
    <dgm:pt modelId="{4AD6E166-812C-456A-BD40-7F58E60A5A2B}" type="pres">
      <dgm:prSet presAssocID="{8C22A6B2-5111-4A83-AFF0-F5EE9EB418FA}" presName="spaceBetweenRectangles" presStyleCnt="0"/>
      <dgm:spPr/>
    </dgm:pt>
    <dgm:pt modelId="{788ABC95-4297-44FB-A55D-855EA9EC3DD7}" type="pres">
      <dgm:prSet presAssocID="{24D008C2-4EEF-4EDD-B00B-B526E97E3594}" presName="parentLin" presStyleCnt="0"/>
      <dgm:spPr/>
    </dgm:pt>
    <dgm:pt modelId="{5531D306-C0AB-43D6-B122-0EF863521F3A}" type="pres">
      <dgm:prSet presAssocID="{24D008C2-4EEF-4EDD-B00B-B526E97E3594}" presName="parentLeftMargin" presStyleLbl="node1" presStyleIdx="1" presStyleCnt="4"/>
      <dgm:spPr/>
    </dgm:pt>
    <dgm:pt modelId="{23CC0CC4-D502-4A5C-A30B-91F6F782E5F4}" type="pres">
      <dgm:prSet presAssocID="{24D008C2-4EEF-4EDD-B00B-B526E97E3594}" presName="parentText" presStyleLbl="node1" presStyleIdx="2" presStyleCnt="4">
        <dgm:presLayoutVars>
          <dgm:chMax val="0"/>
          <dgm:bulletEnabled val="1"/>
        </dgm:presLayoutVars>
      </dgm:prSet>
      <dgm:spPr>
        <a:xfrm>
          <a:off x="491768" y="2689557"/>
          <a:ext cx="6884762" cy="531360"/>
        </a:xfrm>
        <a:prstGeom prst="roundRect">
          <a:avLst/>
        </a:prstGeom>
      </dgm:spPr>
    </dgm:pt>
    <dgm:pt modelId="{F8881CF9-EB7F-428B-84E8-7DBCABCDF2D2}" type="pres">
      <dgm:prSet presAssocID="{24D008C2-4EEF-4EDD-B00B-B526E97E3594}" presName="negativeSpace" presStyleCnt="0"/>
      <dgm:spPr/>
    </dgm:pt>
    <dgm:pt modelId="{B945A931-6B68-4B36-9B46-9CF36052EF88}" type="pres">
      <dgm:prSet presAssocID="{24D008C2-4EEF-4EDD-B00B-B526E97E3594}" presName="childText" presStyleLbl="conFgAcc1" presStyleIdx="2" presStyleCnt="4">
        <dgm:presLayoutVars>
          <dgm:bulletEnabled val="1"/>
        </dgm:presLayoutVars>
      </dgm:prSet>
      <dgm:spPr/>
    </dgm:pt>
    <dgm:pt modelId="{A6EEFC14-4AB2-4D00-B1BB-12E8D2DF329C}" type="pres">
      <dgm:prSet presAssocID="{86D61D8B-F6D4-4EEB-937C-C4E574AF566B}" presName="spaceBetweenRectangles" presStyleCnt="0"/>
      <dgm:spPr/>
    </dgm:pt>
    <dgm:pt modelId="{5DBAC2C7-2670-4C67-B741-50003A84B3DB}" type="pres">
      <dgm:prSet presAssocID="{12ECB983-AB50-4769-BA73-2672423FF9F6}" presName="parentLin" presStyleCnt="0"/>
      <dgm:spPr/>
    </dgm:pt>
    <dgm:pt modelId="{41311DDB-318D-4492-99E1-DBB7D1FE95AF}" type="pres">
      <dgm:prSet presAssocID="{12ECB983-AB50-4769-BA73-2672423FF9F6}" presName="parentLeftMargin" presStyleLbl="node1" presStyleIdx="2" presStyleCnt="4"/>
      <dgm:spPr/>
    </dgm:pt>
    <dgm:pt modelId="{0E6DC984-B031-4876-BBC9-2E382AEB2386}" type="pres">
      <dgm:prSet presAssocID="{12ECB983-AB50-4769-BA73-2672423FF9F6}" presName="parentText" presStyleLbl="node1" presStyleIdx="3" presStyleCnt="4">
        <dgm:presLayoutVars>
          <dgm:chMax val="0"/>
          <dgm:bulletEnabled val="1"/>
        </dgm:presLayoutVars>
      </dgm:prSet>
      <dgm:spPr>
        <a:xfrm>
          <a:off x="491768" y="4129737"/>
          <a:ext cx="6884762" cy="531360"/>
        </a:xfrm>
        <a:prstGeom prst="roundRect">
          <a:avLst/>
        </a:prstGeom>
      </dgm:spPr>
    </dgm:pt>
    <dgm:pt modelId="{651EA20E-0000-466A-B87E-6940AEF23600}" type="pres">
      <dgm:prSet presAssocID="{12ECB983-AB50-4769-BA73-2672423FF9F6}" presName="negativeSpace" presStyleCnt="0"/>
      <dgm:spPr/>
    </dgm:pt>
    <dgm:pt modelId="{6A3AF696-C2C2-4206-949B-A956D2156E03}" type="pres">
      <dgm:prSet presAssocID="{12ECB983-AB50-4769-BA73-2672423FF9F6}" presName="childText" presStyleLbl="conFgAcc1" presStyleIdx="3" presStyleCnt="4">
        <dgm:presLayoutVars>
          <dgm:bulletEnabled val="1"/>
        </dgm:presLayoutVars>
      </dgm:prSet>
      <dgm:spPr/>
    </dgm:pt>
  </dgm:ptLst>
  <dgm:cxnLst>
    <dgm:cxn modelId="{8982C40B-68F2-4E92-BB05-3D207DB45CC6}" type="presOf" srcId="{1CB0886B-C965-4A8D-AF76-821BF7548AA9}" destId="{850805DD-5FAE-4D98-996B-5EE106E810B5}" srcOrd="0" destOrd="1" presId="urn:microsoft.com/office/officeart/2005/8/layout/list1"/>
    <dgm:cxn modelId="{9F0EF710-5A66-4522-9AFF-741C495BA0F2}" type="presOf" srcId="{1A600963-27FC-40B7-A0B8-68FE6060BA53}" destId="{65FFDA8B-6C36-43BB-B1DE-3CBC55E64E65}" srcOrd="0" destOrd="0" presId="urn:microsoft.com/office/officeart/2005/8/layout/list1"/>
    <dgm:cxn modelId="{EABA2616-C000-4603-9EAF-7806E516B830}" type="presOf" srcId="{12ECB983-AB50-4769-BA73-2672423FF9F6}" destId="{41311DDB-318D-4492-99E1-DBB7D1FE95AF}" srcOrd="0" destOrd="0" presId="urn:microsoft.com/office/officeart/2005/8/layout/list1"/>
    <dgm:cxn modelId="{27262A3B-B098-48A4-8D54-BB0A1D5CC4C4}" type="presOf" srcId="{66C805E8-9AD1-4346-93B5-6B8ABEAE1E11}" destId="{B945A931-6B68-4B36-9B46-9CF36052EF88}" srcOrd="0" destOrd="0" presId="urn:microsoft.com/office/officeart/2005/8/layout/list1"/>
    <dgm:cxn modelId="{6B867F5C-A77F-475C-A594-292B7132294E}" srcId="{85086525-9B31-4388-BFA4-610EFAE7E9DA}" destId="{12ECB983-AB50-4769-BA73-2672423FF9F6}" srcOrd="3" destOrd="0" parTransId="{A64EF676-394E-494B-B6CF-CA508D414C3B}" sibTransId="{B538D2EE-BB31-4282-B52E-81D70E8291B3}"/>
    <dgm:cxn modelId="{6B427445-F561-486C-B6B6-F47297A9DC21}" type="presOf" srcId="{EB20CD60-4FB6-45EB-AEF1-73861DDCC8FB}" destId="{46E45B38-D75D-4A3A-80E9-26EFF28EDA7D}" srcOrd="0" destOrd="0" presId="urn:microsoft.com/office/officeart/2005/8/layout/list1"/>
    <dgm:cxn modelId="{C7784966-9E53-426E-AB6A-82092FAF43EF}" type="presOf" srcId="{24D008C2-4EEF-4EDD-B00B-B526E97E3594}" destId="{5531D306-C0AB-43D6-B122-0EF863521F3A}" srcOrd="0" destOrd="0" presId="urn:microsoft.com/office/officeart/2005/8/layout/list1"/>
    <dgm:cxn modelId="{F52E6A48-7D2F-4DCB-8C67-5A92C6F4DEFC}" srcId="{85086525-9B31-4388-BFA4-610EFAE7E9DA}" destId="{CFB50B0B-4DAD-4017-945F-3FA0D20DFF4A}" srcOrd="0" destOrd="0" parTransId="{1DCDE1B4-77DF-4B05-8E8D-389E99F12DA7}" sibTransId="{9EE16E69-ED4D-4F27-A386-2CF171AF2C54}"/>
    <dgm:cxn modelId="{32BDC04F-6934-4A72-9DDC-FEF1B2EF4382}" srcId="{85086525-9B31-4388-BFA4-610EFAE7E9DA}" destId="{1A600963-27FC-40B7-A0B8-68FE6060BA53}" srcOrd="1" destOrd="0" parTransId="{E8F7B559-5AC6-405B-A03A-A7910DE3F0AC}" sibTransId="{8C22A6B2-5111-4A83-AFF0-F5EE9EB418FA}"/>
    <dgm:cxn modelId="{0254B353-28CB-48F1-9985-787C9CA5184C}" type="presOf" srcId="{85086525-9B31-4388-BFA4-610EFAE7E9DA}" destId="{FC64DC9A-ACCA-4D99-8240-E0DAB1DFE76C}" srcOrd="0" destOrd="0" presId="urn:microsoft.com/office/officeart/2005/8/layout/list1"/>
    <dgm:cxn modelId="{BBF60D7F-EEA4-4D01-97E1-CD4C29BBB94D}" type="presOf" srcId="{1A600963-27FC-40B7-A0B8-68FE6060BA53}" destId="{5DF3443F-13C5-43E2-B02D-BDFFD428BC9C}" srcOrd="1" destOrd="0" presId="urn:microsoft.com/office/officeart/2005/8/layout/list1"/>
    <dgm:cxn modelId="{CEB1FE8C-4764-4D6A-B033-715D69D6F140}" srcId="{85086525-9B31-4388-BFA4-610EFAE7E9DA}" destId="{24D008C2-4EEF-4EDD-B00B-B526E97E3594}" srcOrd="2" destOrd="0" parTransId="{9E6FE14E-0F53-4219-AC35-CC076A952262}" sibTransId="{86D61D8B-F6D4-4EEB-937C-C4E574AF566B}"/>
    <dgm:cxn modelId="{DF6BC08F-6BF4-441F-90E5-A54BB0EF88B9}" type="presOf" srcId="{CFB50B0B-4DAD-4017-945F-3FA0D20DFF4A}" destId="{400151C5-91B0-47D8-8C9B-86FB177F0B73}" srcOrd="1" destOrd="0" presId="urn:microsoft.com/office/officeart/2005/8/layout/list1"/>
    <dgm:cxn modelId="{E49B9E94-80B6-48A8-A786-FCFA9C89678C}" type="presOf" srcId="{DFEA3852-AAA5-436B-9E76-8D3A942095B0}" destId="{6A3AF696-C2C2-4206-949B-A956D2156E03}" srcOrd="0" destOrd="0" presId="urn:microsoft.com/office/officeart/2005/8/layout/list1"/>
    <dgm:cxn modelId="{47FB10AA-72A9-4575-958F-B4C2DBC4FE73}" srcId="{12ECB983-AB50-4769-BA73-2672423FF9F6}" destId="{DFEA3852-AAA5-436B-9E76-8D3A942095B0}" srcOrd="0" destOrd="0" parTransId="{1ED77E3D-D427-4C3F-BB79-4A56E047F12C}" sibTransId="{53075466-50E0-45FA-AEA9-CB3C7EAF8147}"/>
    <dgm:cxn modelId="{E3BEFAAB-DD60-41D3-8F04-8154AB2110E3}" srcId="{1A600963-27FC-40B7-A0B8-68FE6060BA53}" destId="{EB20CD60-4FB6-45EB-AEF1-73861DDCC8FB}" srcOrd="0" destOrd="0" parTransId="{F03A15DC-CB27-4043-9E5E-B464C88E77EB}" sibTransId="{7E874EE4-50E7-4270-9B07-E8867A1ABE45}"/>
    <dgm:cxn modelId="{C5B83EBE-5588-4EB5-87BE-20AE569E3629}" type="presOf" srcId="{24D008C2-4EEF-4EDD-B00B-B526E97E3594}" destId="{23CC0CC4-D502-4A5C-A30B-91F6F782E5F4}" srcOrd="1" destOrd="0" presId="urn:microsoft.com/office/officeart/2005/8/layout/list1"/>
    <dgm:cxn modelId="{CA5338BF-FCC9-4AC6-AA5E-A4C185F63F1E}" srcId="{24D008C2-4EEF-4EDD-B00B-B526E97E3594}" destId="{66C805E8-9AD1-4346-93B5-6B8ABEAE1E11}" srcOrd="0" destOrd="0" parTransId="{DC942C69-9680-4D7A-9BA7-E18E61195D4A}" sibTransId="{F8F5A1D6-1174-48A7-9AAE-ED14D8268F44}"/>
    <dgm:cxn modelId="{7D62D1BF-DA05-450E-A359-2FF4D5C1E129}" srcId="{CFB50B0B-4DAD-4017-945F-3FA0D20DFF4A}" destId="{A8A9F0CF-F522-4558-BB49-02B3C8D81E6F}" srcOrd="0" destOrd="0" parTransId="{8CB08F41-9B21-47CA-977E-7E5F4E96FC99}" sibTransId="{9E6E96C4-2B80-4659-A75A-F39CEDE72D94}"/>
    <dgm:cxn modelId="{EB9F47DE-5B13-4ABB-816D-393E2D7FAE97}" srcId="{CFB50B0B-4DAD-4017-945F-3FA0D20DFF4A}" destId="{1CB0886B-C965-4A8D-AF76-821BF7548AA9}" srcOrd="1" destOrd="0" parTransId="{588944DA-5635-4787-A5C4-2FB42AA286AA}" sibTransId="{A985D906-1A73-4169-A16C-A7B1D38322DC}"/>
    <dgm:cxn modelId="{45A582F3-3613-463F-9779-5718B4B5EDCB}" type="presOf" srcId="{A8A9F0CF-F522-4558-BB49-02B3C8D81E6F}" destId="{850805DD-5FAE-4D98-996B-5EE106E810B5}" srcOrd="0" destOrd="0" presId="urn:microsoft.com/office/officeart/2005/8/layout/list1"/>
    <dgm:cxn modelId="{28A709FD-EDF0-4024-ADCF-B6209AA3650D}" type="presOf" srcId="{12ECB983-AB50-4769-BA73-2672423FF9F6}" destId="{0E6DC984-B031-4876-BBC9-2E382AEB2386}" srcOrd="1" destOrd="0" presId="urn:microsoft.com/office/officeart/2005/8/layout/list1"/>
    <dgm:cxn modelId="{6AC4B4FD-5A5C-43B1-B67E-8DAA40D23097}" type="presOf" srcId="{CFB50B0B-4DAD-4017-945F-3FA0D20DFF4A}" destId="{27F5C71A-6592-4968-83F4-0F0576ADDC7F}" srcOrd="0" destOrd="0" presId="urn:microsoft.com/office/officeart/2005/8/layout/list1"/>
    <dgm:cxn modelId="{DC4E5B3C-F8A7-4486-BBBB-042993D285B7}" type="presParOf" srcId="{FC64DC9A-ACCA-4D99-8240-E0DAB1DFE76C}" destId="{80F5C587-73C7-4C0D-9A3E-4B809F198F74}" srcOrd="0" destOrd="0" presId="urn:microsoft.com/office/officeart/2005/8/layout/list1"/>
    <dgm:cxn modelId="{F3B32908-15DF-47D4-A597-4CFAC683CA8B}" type="presParOf" srcId="{80F5C587-73C7-4C0D-9A3E-4B809F198F74}" destId="{27F5C71A-6592-4968-83F4-0F0576ADDC7F}" srcOrd="0" destOrd="0" presId="urn:microsoft.com/office/officeart/2005/8/layout/list1"/>
    <dgm:cxn modelId="{0A13C9B9-28C3-4F89-A5EC-339207A2C025}" type="presParOf" srcId="{80F5C587-73C7-4C0D-9A3E-4B809F198F74}" destId="{400151C5-91B0-47D8-8C9B-86FB177F0B73}" srcOrd="1" destOrd="0" presId="urn:microsoft.com/office/officeart/2005/8/layout/list1"/>
    <dgm:cxn modelId="{DE0B1989-66A3-4CDE-92BB-4C31F103E31D}" type="presParOf" srcId="{FC64DC9A-ACCA-4D99-8240-E0DAB1DFE76C}" destId="{5DDBFAF8-2A9B-4B6A-9593-145C4FFA99C7}" srcOrd="1" destOrd="0" presId="urn:microsoft.com/office/officeart/2005/8/layout/list1"/>
    <dgm:cxn modelId="{73D19482-34AF-4C56-8FA9-1FF8265F9FC5}" type="presParOf" srcId="{FC64DC9A-ACCA-4D99-8240-E0DAB1DFE76C}" destId="{850805DD-5FAE-4D98-996B-5EE106E810B5}" srcOrd="2" destOrd="0" presId="urn:microsoft.com/office/officeart/2005/8/layout/list1"/>
    <dgm:cxn modelId="{61034251-ED20-49E1-9044-B635047C6DF6}" type="presParOf" srcId="{FC64DC9A-ACCA-4D99-8240-E0DAB1DFE76C}" destId="{E9524E1D-0C0B-4E4D-BE52-46192C3ABBBF}" srcOrd="3" destOrd="0" presId="urn:microsoft.com/office/officeart/2005/8/layout/list1"/>
    <dgm:cxn modelId="{BF1DF359-52CE-470E-BC2A-022DA04C82AE}" type="presParOf" srcId="{FC64DC9A-ACCA-4D99-8240-E0DAB1DFE76C}" destId="{6D2DB9B6-D06A-4F9B-A1E9-918587374B38}" srcOrd="4" destOrd="0" presId="urn:microsoft.com/office/officeart/2005/8/layout/list1"/>
    <dgm:cxn modelId="{2E3DC9F1-94B8-4FDC-9D47-ED6A1A56E4A7}" type="presParOf" srcId="{6D2DB9B6-D06A-4F9B-A1E9-918587374B38}" destId="{65FFDA8B-6C36-43BB-B1DE-3CBC55E64E65}" srcOrd="0" destOrd="0" presId="urn:microsoft.com/office/officeart/2005/8/layout/list1"/>
    <dgm:cxn modelId="{95F485D1-7F42-41C7-9E38-0550A802C2A9}" type="presParOf" srcId="{6D2DB9B6-D06A-4F9B-A1E9-918587374B38}" destId="{5DF3443F-13C5-43E2-B02D-BDFFD428BC9C}" srcOrd="1" destOrd="0" presId="urn:microsoft.com/office/officeart/2005/8/layout/list1"/>
    <dgm:cxn modelId="{0F150D71-28A8-4DC1-8B7E-654CE094D451}" type="presParOf" srcId="{FC64DC9A-ACCA-4D99-8240-E0DAB1DFE76C}" destId="{D4C4B9AD-B966-4BC9-BDB4-9B9C6C514A4C}" srcOrd="5" destOrd="0" presId="urn:microsoft.com/office/officeart/2005/8/layout/list1"/>
    <dgm:cxn modelId="{D5958B57-7BF9-4756-A260-69FD7F4E4811}" type="presParOf" srcId="{FC64DC9A-ACCA-4D99-8240-E0DAB1DFE76C}" destId="{46E45B38-D75D-4A3A-80E9-26EFF28EDA7D}" srcOrd="6" destOrd="0" presId="urn:microsoft.com/office/officeart/2005/8/layout/list1"/>
    <dgm:cxn modelId="{5A91F911-D098-490B-B6F8-342339B2D16B}" type="presParOf" srcId="{FC64DC9A-ACCA-4D99-8240-E0DAB1DFE76C}" destId="{4AD6E166-812C-456A-BD40-7F58E60A5A2B}" srcOrd="7" destOrd="0" presId="urn:microsoft.com/office/officeart/2005/8/layout/list1"/>
    <dgm:cxn modelId="{CB2608C8-5204-47DE-96A5-6DC14CE5DC87}" type="presParOf" srcId="{FC64DC9A-ACCA-4D99-8240-E0DAB1DFE76C}" destId="{788ABC95-4297-44FB-A55D-855EA9EC3DD7}" srcOrd="8" destOrd="0" presId="urn:microsoft.com/office/officeart/2005/8/layout/list1"/>
    <dgm:cxn modelId="{D68E91DC-099F-49E5-BA2B-B9ADA4924600}" type="presParOf" srcId="{788ABC95-4297-44FB-A55D-855EA9EC3DD7}" destId="{5531D306-C0AB-43D6-B122-0EF863521F3A}" srcOrd="0" destOrd="0" presId="urn:microsoft.com/office/officeart/2005/8/layout/list1"/>
    <dgm:cxn modelId="{4C6D7450-A111-490C-A08B-E0687B0DA22B}" type="presParOf" srcId="{788ABC95-4297-44FB-A55D-855EA9EC3DD7}" destId="{23CC0CC4-D502-4A5C-A30B-91F6F782E5F4}" srcOrd="1" destOrd="0" presId="urn:microsoft.com/office/officeart/2005/8/layout/list1"/>
    <dgm:cxn modelId="{F14BCE53-43B4-4EC1-B768-FE9BCBD0982A}" type="presParOf" srcId="{FC64DC9A-ACCA-4D99-8240-E0DAB1DFE76C}" destId="{F8881CF9-EB7F-428B-84E8-7DBCABCDF2D2}" srcOrd="9" destOrd="0" presId="urn:microsoft.com/office/officeart/2005/8/layout/list1"/>
    <dgm:cxn modelId="{602C23CB-8E51-4218-8FF0-9A358DBFC448}" type="presParOf" srcId="{FC64DC9A-ACCA-4D99-8240-E0DAB1DFE76C}" destId="{B945A931-6B68-4B36-9B46-9CF36052EF88}" srcOrd="10" destOrd="0" presId="urn:microsoft.com/office/officeart/2005/8/layout/list1"/>
    <dgm:cxn modelId="{4B5D884B-2B3F-4F0C-89A5-2AF9EEE3AD70}" type="presParOf" srcId="{FC64DC9A-ACCA-4D99-8240-E0DAB1DFE76C}" destId="{A6EEFC14-4AB2-4D00-B1BB-12E8D2DF329C}" srcOrd="11" destOrd="0" presId="urn:microsoft.com/office/officeart/2005/8/layout/list1"/>
    <dgm:cxn modelId="{EE4BC268-7395-4A40-A72F-90BA6C15ADA8}" type="presParOf" srcId="{FC64DC9A-ACCA-4D99-8240-E0DAB1DFE76C}" destId="{5DBAC2C7-2670-4C67-B741-50003A84B3DB}" srcOrd="12" destOrd="0" presId="urn:microsoft.com/office/officeart/2005/8/layout/list1"/>
    <dgm:cxn modelId="{E241FF1D-488D-42F2-8858-ED2A249D4749}" type="presParOf" srcId="{5DBAC2C7-2670-4C67-B741-50003A84B3DB}" destId="{41311DDB-318D-4492-99E1-DBB7D1FE95AF}" srcOrd="0" destOrd="0" presId="urn:microsoft.com/office/officeart/2005/8/layout/list1"/>
    <dgm:cxn modelId="{B5EC3471-4A1C-4222-8148-37909F544782}" type="presParOf" srcId="{5DBAC2C7-2670-4C67-B741-50003A84B3DB}" destId="{0E6DC984-B031-4876-BBC9-2E382AEB2386}" srcOrd="1" destOrd="0" presId="urn:microsoft.com/office/officeart/2005/8/layout/list1"/>
    <dgm:cxn modelId="{D6DA8647-F27B-484C-AEDD-D5F03A918006}" type="presParOf" srcId="{FC64DC9A-ACCA-4D99-8240-E0DAB1DFE76C}" destId="{651EA20E-0000-466A-B87E-6940AEF23600}" srcOrd="13" destOrd="0" presId="urn:microsoft.com/office/officeart/2005/8/layout/list1"/>
    <dgm:cxn modelId="{82A5A824-4DF7-4F72-985E-75852A0550BB}" type="presParOf" srcId="{FC64DC9A-ACCA-4D99-8240-E0DAB1DFE76C}" destId="{6A3AF696-C2C2-4206-949B-A956D2156E0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346ABD-6C60-4E36-8D94-B06AC4B75A0E}"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US"/>
        </a:p>
      </dgm:t>
    </dgm:pt>
    <dgm:pt modelId="{B4C57F50-A407-411D-8F7B-03E81AF7F9E7}">
      <dgm:prSet phldrT="[Text]"/>
      <dgm:spPr>
        <a:solidFill>
          <a:schemeClr val="accent1"/>
        </a:solidFill>
      </dgm:spPr>
      <dgm:t>
        <a:bodyPr/>
        <a:lstStyle/>
        <a:p>
          <a:r>
            <a:rPr lang="en-US" dirty="0">
              <a:solidFill>
                <a:schemeClr val="bg2"/>
              </a:solidFill>
            </a:rPr>
            <a:t>Azure SQL Database</a:t>
          </a:r>
        </a:p>
      </dgm:t>
    </dgm:pt>
    <dgm:pt modelId="{36C22887-99A6-4FB1-9BF3-A8C0E8BF0D02}" type="parTrans" cxnId="{B91D5EF8-56CF-4C37-9D03-A3BB5FF227A4}">
      <dgm:prSet/>
      <dgm:spPr/>
      <dgm:t>
        <a:bodyPr/>
        <a:lstStyle/>
        <a:p>
          <a:endParaRPr lang="en-US"/>
        </a:p>
      </dgm:t>
    </dgm:pt>
    <dgm:pt modelId="{2D831DAC-D7BC-4439-88E7-631B90FC71B4}" type="sibTrans" cxnId="{B91D5EF8-56CF-4C37-9D03-A3BB5FF227A4}">
      <dgm:prSet/>
      <dgm:spPr/>
      <dgm:t>
        <a:bodyPr/>
        <a:lstStyle/>
        <a:p>
          <a:endParaRPr lang="en-US"/>
        </a:p>
      </dgm:t>
    </dgm:pt>
    <dgm:pt modelId="{554A3E2D-8DE8-4608-89C4-9D58B0B07A43}">
      <dgm:prSet phldrT="[Text]" custT="1"/>
      <dgm:spPr>
        <a:solidFill>
          <a:schemeClr val="bg1">
            <a:alpha val="90000"/>
          </a:schemeClr>
        </a:solidFill>
        <a:ln>
          <a:solidFill>
            <a:schemeClr val="accent1">
              <a:alpha val="90000"/>
            </a:schemeClr>
          </a:solidFill>
        </a:ln>
      </dgm:spPr>
      <dgm:t>
        <a:bodyPr anchor="ctr"/>
        <a:lstStyle/>
        <a:p>
          <a:pPr algn="ctr">
            <a:buFontTx/>
            <a:buNone/>
          </a:pPr>
          <a:r>
            <a:rPr lang="en-US" sz="3200" dirty="0">
              <a:solidFill>
                <a:schemeClr val="accent1"/>
              </a:solidFill>
            </a:rPr>
            <a:t>Do nothing, it’s on by default!</a:t>
          </a:r>
        </a:p>
      </dgm:t>
    </dgm:pt>
    <dgm:pt modelId="{59216A82-3E83-4AC9-B3E0-9319AB195A86}" type="parTrans" cxnId="{1972C0CE-7374-4F2D-8F22-6DC3FFE8C551}">
      <dgm:prSet/>
      <dgm:spPr/>
      <dgm:t>
        <a:bodyPr/>
        <a:lstStyle/>
        <a:p>
          <a:endParaRPr lang="en-US"/>
        </a:p>
      </dgm:t>
    </dgm:pt>
    <dgm:pt modelId="{7CE6AA0E-8889-41CA-AA35-2C91FC7F92A2}" type="sibTrans" cxnId="{1972C0CE-7374-4F2D-8F22-6DC3FFE8C551}">
      <dgm:prSet/>
      <dgm:spPr/>
      <dgm:t>
        <a:bodyPr/>
        <a:lstStyle/>
        <a:p>
          <a:endParaRPr lang="en-US"/>
        </a:p>
      </dgm:t>
    </dgm:pt>
    <dgm:pt modelId="{529424FD-A802-47E8-88AB-7377268D6111}">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44780" tIns="72390" rIns="144780" bIns="72390" numCol="1" spcCol="1270" anchor="ctr" anchorCtr="0"/>
        <a:lstStyle/>
        <a:p>
          <a:pPr marL="0" lvl="0" indent="0" algn="ctr" defTabSz="1689100">
            <a:lnSpc>
              <a:spcPct val="90000"/>
            </a:lnSpc>
            <a:spcBef>
              <a:spcPct val="0"/>
            </a:spcBef>
            <a:spcAft>
              <a:spcPct val="35000"/>
            </a:spcAft>
            <a:buNone/>
          </a:pPr>
          <a:r>
            <a:rPr lang="en-US" sz="3800" kern="1200" dirty="0">
              <a:solidFill>
                <a:srgbClr val="FFFFFF"/>
              </a:solidFill>
              <a:latin typeface="Segoe UI"/>
              <a:ea typeface="+mn-ea"/>
              <a:cs typeface="+mn-cs"/>
            </a:rPr>
            <a:t>SQL Server 2019</a:t>
          </a:r>
        </a:p>
      </dgm:t>
    </dgm:pt>
    <dgm:pt modelId="{176D5A0F-8684-4F6D-945B-F4EBF545745D}" type="parTrans" cxnId="{1A20B09D-C918-48F0-A1CB-F98C78F8D156}">
      <dgm:prSet/>
      <dgm:spPr/>
      <dgm:t>
        <a:bodyPr/>
        <a:lstStyle/>
        <a:p>
          <a:endParaRPr lang="en-US"/>
        </a:p>
      </dgm:t>
    </dgm:pt>
    <dgm:pt modelId="{321C9BCF-1B3F-4028-8759-40BBA543C2A2}" type="sibTrans" cxnId="{1A20B09D-C918-48F0-A1CB-F98C78F8D156}">
      <dgm:prSet/>
      <dgm:spPr/>
      <dgm:t>
        <a:bodyPr/>
        <a:lstStyle/>
        <a:p>
          <a:endParaRPr lang="en-US"/>
        </a:p>
      </dgm:t>
    </dgm:pt>
    <dgm:pt modelId="{3FB39105-4F6A-43DD-B44E-3F06C1CD86E5}">
      <dgm:prSet phldrT="[Text]"/>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44780" tIns="72390" rIns="144780" bIns="72390" numCol="1" spcCol="1270" anchor="ctr" anchorCtr="0"/>
        <a:lstStyle/>
        <a:p>
          <a:r>
            <a:rPr lang="en-US" dirty="0">
              <a:solidFill>
                <a:schemeClr val="bg2"/>
              </a:solidFill>
            </a:rPr>
            <a:t>Do I need Enterprise Edition?</a:t>
          </a:r>
        </a:p>
      </dgm:t>
    </dgm:pt>
    <dgm:pt modelId="{F15766E5-DB6A-4218-9B82-FEDC8D139605}" type="parTrans" cxnId="{4D276C99-45E3-4944-B75E-696234C1F38A}">
      <dgm:prSet/>
      <dgm:spPr/>
      <dgm:t>
        <a:bodyPr/>
        <a:lstStyle/>
        <a:p>
          <a:endParaRPr lang="en-US"/>
        </a:p>
      </dgm:t>
    </dgm:pt>
    <dgm:pt modelId="{8AC4795A-893B-4F86-88CC-64C2DAE8E49D}" type="sibTrans" cxnId="{4D276C99-45E3-4944-B75E-696234C1F38A}">
      <dgm:prSet/>
      <dgm:spPr/>
      <dgm:t>
        <a:bodyPr/>
        <a:lstStyle/>
        <a:p>
          <a:endParaRPr lang="en-US"/>
        </a:p>
      </dgm:t>
    </dgm:pt>
    <dgm:pt modelId="{F49D940C-3BFA-48E9-A067-6ABCCFE1A9EA}">
      <dgm:prSet phldrT="[Text]" custT="1"/>
      <dgm:spPr>
        <a:solidFill>
          <a:prstClr val="white">
            <a:alpha val="90000"/>
          </a:prstClr>
        </a:solidFill>
        <a:ln w="10795" cap="flat" cmpd="sng" algn="ctr">
          <a:solidFill>
            <a:srgbClr val="0078D4">
              <a:alpha val="90000"/>
            </a:srgbClr>
          </a:solidFill>
          <a:prstDash val="solid"/>
        </a:ln>
        <a:effectLst/>
      </dgm:spPr>
      <dgm:t>
        <a:bodyPr spcFirstLastPara="0" vert="horz" wrap="square" lIns="22225" tIns="22225" rIns="22225" bIns="22225" numCol="1" spcCol="1270" anchor="ctr" anchorCtr="0"/>
        <a:lstStyle/>
        <a:p>
          <a:pPr marL="285750" lvl="1" indent="-285750" algn="ctr" defTabSz="1555750">
            <a:lnSpc>
              <a:spcPct val="90000"/>
            </a:lnSpc>
            <a:spcBef>
              <a:spcPct val="0"/>
            </a:spcBef>
            <a:spcAft>
              <a:spcPct val="15000"/>
            </a:spcAft>
            <a:buFontTx/>
            <a:buNone/>
          </a:pPr>
          <a:r>
            <a:rPr lang="en-US" sz="3200" kern="1200" dirty="0">
              <a:solidFill>
                <a:srgbClr val="0078D4"/>
              </a:solidFill>
              <a:latin typeface="Segoe UI"/>
              <a:ea typeface="+mn-ea"/>
              <a:cs typeface="+mn-cs"/>
            </a:rPr>
            <a:t>No. It’s in Standard!</a:t>
          </a:r>
        </a:p>
      </dgm:t>
    </dgm:pt>
    <dgm:pt modelId="{E870AC68-B6F7-4929-9E5E-1E7B6FB94823}" type="parTrans" cxnId="{FE910DFA-42AC-4FF4-BB14-148A3E2AE6F3}">
      <dgm:prSet/>
      <dgm:spPr/>
      <dgm:t>
        <a:bodyPr/>
        <a:lstStyle/>
        <a:p>
          <a:endParaRPr lang="en-US"/>
        </a:p>
      </dgm:t>
    </dgm:pt>
    <dgm:pt modelId="{69036F2A-A11D-4262-B6A5-3EA0168D5907}" type="sibTrans" cxnId="{FE910DFA-42AC-4FF4-BB14-148A3E2AE6F3}">
      <dgm:prSet/>
      <dgm:spPr/>
      <dgm:t>
        <a:bodyPr/>
        <a:lstStyle/>
        <a:p>
          <a:endParaRPr lang="en-US"/>
        </a:p>
      </dgm:t>
    </dgm:pt>
    <dgm:pt modelId="{9EA1B8D7-D8D3-49A8-8DFF-42F3FF3587D9}" type="pres">
      <dgm:prSet presAssocID="{EC346ABD-6C60-4E36-8D94-B06AC4B75A0E}" presName="Name0" presStyleCnt="0">
        <dgm:presLayoutVars>
          <dgm:dir/>
          <dgm:animLvl val="lvl"/>
          <dgm:resizeHandles/>
        </dgm:presLayoutVars>
      </dgm:prSet>
      <dgm:spPr/>
    </dgm:pt>
    <dgm:pt modelId="{094EBB38-A3BB-4A5E-A7F6-5CE838A6396A}" type="pres">
      <dgm:prSet presAssocID="{B4C57F50-A407-411D-8F7B-03E81AF7F9E7}" presName="linNode" presStyleCnt="0"/>
      <dgm:spPr/>
    </dgm:pt>
    <dgm:pt modelId="{AFA200B5-067B-4027-826F-EE9D52E3F31F}" type="pres">
      <dgm:prSet presAssocID="{B4C57F50-A407-411D-8F7B-03E81AF7F9E7}" presName="parentShp" presStyleLbl="node1" presStyleIdx="0" presStyleCnt="3">
        <dgm:presLayoutVars>
          <dgm:bulletEnabled val="1"/>
        </dgm:presLayoutVars>
      </dgm:prSet>
      <dgm:spPr/>
    </dgm:pt>
    <dgm:pt modelId="{4FF4AFD7-9715-4118-ACC5-BD55B0B1BDC5}" type="pres">
      <dgm:prSet presAssocID="{B4C57F50-A407-411D-8F7B-03E81AF7F9E7}" presName="childShp" presStyleLbl="bgAccFollowNode1" presStyleIdx="0" presStyleCnt="3">
        <dgm:presLayoutVars>
          <dgm:bulletEnabled val="1"/>
        </dgm:presLayoutVars>
      </dgm:prSet>
      <dgm:spPr/>
    </dgm:pt>
    <dgm:pt modelId="{CAA68A40-5319-4C55-BDD4-F98E263A7047}" type="pres">
      <dgm:prSet presAssocID="{2D831DAC-D7BC-4439-88E7-631B90FC71B4}" presName="spacing" presStyleCnt="0"/>
      <dgm:spPr/>
    </dgm:pt>
    <dgm:pt modelId="{02CE57D5-FEE8-4D37-B705-807A0C213A3E}" type="pres">
      <dgm:prSet presAssocID="{529424FD-A802-47E8-88AB-7377268D6111}" presName="linNode" presStyleCnt="0"/>
      <dgm:spPr/>
    </dgm:pt>
    <dgm:pt modelId="{2530CD0E-DEF3-40FE-A88D-B605A42F22AB}" type="pres">
      <dgm:prSet presAssocID="{529424FD-A802-47E8-88AB-7377268D6111}" presName="parentShp" presStyleLbl="node1" presStyleIdx="1" presStyleCnt="3">
        <dgm:presLayoutVars>
          <dgm:bulletEnabled val="1"/>
        </dgm:presLayoutVars>
      </dgm:prSet>
      <dgm:spPr>
        <a:xfrm>
          <a:off x="0" y="1640171"/>
          <a:ext cx="4409846" cy="1491065"/>
        </a:xfrm>
        <a:prstGeom prst="roundRect">
          <a:avLst/>
        </a:prstGeom>
      </dgm:spPr>
    </dgm:pt>
    <dgm:pt modelId="{E76AD34E-81C6-4EC2-AB47-652207BA9A66}" type="pres">
      <dgm:prSet presAssocID="{529424FD-A802-47E8-88AB-7377268D6111}" presName="childShp" presStyleLbl="bgAccFollowNode1" presStyleIdx="1" presStyleCnt="3">
        <dgm:presLayoutVars>
          <dgm:bulletEnabled val="1"/>
        </dgm:presLayoutVars>
      </dgm:prSet>
      <dgm:spPr>
        <a:xfrm>
          <a:off x="4409846" y="1640171"/>
          <a:ext cx="6614769" cy="1491065"/>
        </a:xfrm>
        <a:prstGeom prst="rightArrow">
          <a:avLst>
            <a:gd name="adj1" fmla="val 75000"/>
            <a:gd name="adj2" fmla="val 50000"/>
          </a:avLst>
        </a:prstGeom>
        <a:solidFill>
          <a:prstClr val="white">
            <a:alpha val="90000"/>
          </a:prstClr>
        </a:solidFill>
        <a:ln w="10795" cap="flat" cmpd="sng" algn="ctr">
          <a:solidFill>
            <a:srgbClr val="0078D4">
              <a:alpha val="90000"/>
            </a:srgbClr>
          </a:solidFill>
          <a:prstDash val="solid"/>
        </a:ln>
        <a:effectLst/>
      </dgm:spPr>
    </dgm:pt>
    <dgm:pt modelId="{B10B120B-42DA-4ECD-BCD8-F70AF437BFD9}" type="pres">
      <dgm:prSet presAssocID="{321C9BCF-1B3F-4028-8759-40BBA543C2A2}" presName="spacing" presStyleCnt="0"/>
      <dgm:spPr/>
    </dgm:pt>
    <dgm:pt modelId="{A6F78166-3627-4C35-AD8A-B99B4795E1AB}" type="pres">
      <dgm:prSet presAssocID="{3FB39105-4F6A-43DD-B44E-3F06C1CD86E5}" presName="linNode" presStyleCnt="0"/>
      <dgm:spPr/>
    </dgm:pt>
    <dgm:pt modelId="{5342F84F-B4F4-4584-8721-E0DA3536C953}" type="pres">
      <dgm:prSet presAssocID="{3FB39105-4F6A-43DD-B44E-3F06C1CD86E5}" presName="parentShp" presStyleLbl="node1" presStyleIdx="2" presStyleCnt="3">
        <dgm:presLayoutVars>
          <dgm:bulletEnabled val="1"/>
        </dgm:presLayoutVars>
      </dgm:prSet>
      <dgm:spPr>
        <a:xfrm>
          <a:off x="0" y="3280343"/>
          <a:ext cx="4409846" cy="1491065"/>
        </a:xfrm>
        <a:prstGeom prst="roundRect">
          <a:avLst/>
        </a:prstGeom>
      </dgm:spPr>
    </dgm:pt>
    <dgm:pt modelId="{C49D93F6-90ED-474E-A43E-7C6623B91F17}" type="pres">
      <dgm:prSet presAssocID="{3FB39105-4F6A-43DD-B44E-3F06C1CD86E5}" presName="childShp" presStyleLbl="bgAccFollowNode1" presStyleIdx="2" presStyleCnt="3">
        <dgm:presLayoutVars>
          <dgm:bulletEnabled val="1"/>
        </dgm:presLayoutVars>
      </dgm:prSet>
      <dgm:spPr>
        <a:xfrm>
          <a:off x="4409846" y="3280343"/>
          <a:ext cx="6614769" cy="1491065"/>
        </a:xfrm>
        <a:prstGeom prst="rightArrow">
          <a:avLst>
            <a:gd name="adj1" fmla="val 75000"/>
            <a:gd name="adj2" fmla="val 50000"/>
          </a:avLst>
        </a:prstGeom>
      </dgm:spPr>
    </dgm:pt>
  </dgm:ptLst>
  <dgm:cxnLst>
    <dgm:cxn modelId="{58B03901-9350-468C-A41D-03A45D15EF1F}" type="presOf" srcId="{3FB39105-4F6A-43DD-B44E-3F06C1CD86E5}" destId="{5342F84F-B4F4-4584-8721-E0DA3536C953}" srcOrd="0" destOrd="0" presId="urn:microsoft.com/office/officeart/2005/8/layout/vList6"/>
    <dgm:cxn modelId="{57FAB044-09B0-473D-8573-D70D89450260}" type="presOf" srcId="{EC346ABD-6C60-4E36-8D94-B06AC4B75A0E}" destId="{9EA1B8D7-D8D3-49A8-8DFF-42F3FF3587D9}" srcOrd="0" destOrd="0" presId="urn:microsoft.com/office/officeart/2005/8/layout/vList6"/>
    <dgm:cxn modelId="{33D01B55-542B-4E3D-BE79-2D7E8B8AE479}" type="presOf" srcId="{B4C57F50-A407-411D-8F7B-03E81AF7F9E7}" destId="{AFA200B5-067B-4027-826F-EE9D52E3F31F}" srcOrd="0" destOrd="0" presId="urn:microsoft.com/office/officeart/2005/8/layout/vList6"/>
    <dgm:cxn modelId="{8C214A82-41E7-44BE-B1DF-243E93452252}" type="presOf" srcId="{554A3E2D-8DE8-4608-89C4-9D58B0B07A43}" destId="{4FF4AFD7-9715-4118-ACC5-BD55B0B1BDC5}" srcOrd="0" destOrd="0" presId="urn:microsoft.com/office/officeart/2005/8/layout/vList6"/>
    <dgm:cxn modelId="{4D276C99-45E3-4944-B75E-696234C1F38A}" srcId="{EC346ABD-6C60-4E36-8D94-B06AC4B75A0E}" destId="{3FB39105-4F6A-43DD-B44E-3F06C1CD86E5}" srcOrd="2" destOrd="0" parTransId="{F15766E5-DB6A-4218-9B82-FEDC8D139605}" sibTransId="{8AC4795A-893B-4F86-88CC-64C2DAE8E49D}"/>
    <dgm:cxn modelId="{1A20B09D-C918-48F0-A1CB-F98C78F8D156}" srcId="{EC346ABD-6C60-4E36-8D94-B06AC4B75A0E}" destId="{529424FD-A802-47E8-88AB-7377268D6111}" srcOrd="1" destOrd="0" parTransId="{176D5A0F-8684-4F6D-945B-F4EBF545745D}" sibTransId="{321C9BCF-1B3F-4028-8759-40BBA543C2A2}"/>
    <dgm:cxn modelId="{E1DAABA8-0A8A-4198-BC51-C68A89C09007}" type="presOf" srcId="{529424FD-A802-47E8-88AB-7377268D6111}" destId="{2530CD0E-DEF3-40FE-A88D-B605A42F22AB}" srcOrd="0" destOrd="0" presId="urn:microsoft.com/office/officeart/2005/8/layout/vList6"/>
    <dgm:cxn modelId="{1972C0CE-7374-4F2D-8F22-6DC3FFE8C551}" srcId="{B4C57F50-A407-411D-8F7B-03E81AF7F9E7}" destId="{554A3E2D-8DE8-4608-89C4-9D58B0B07A43}" srcOrd="0" destOrd="0" parTransId="{59216A82-3E83-4AC9-B3E0-9319AB195A86}" sibTransId="{7CE6AA0E-8889-41CA-AA35-2C91FC7F92A2}"/>
    <dgm:cxn modelId="{B91D5EF8-56CF-4C37-9D03-A3BB5FF227A4}" srcId="{EC346ABD-6C60-4E36-8D94-B06AC4B75A0E}" destId="{B4C57F50-A407-411D-8F7B-03E81AF7F9E7}" srcOrd="0" destOrd="0" parTransId="{36C22887-99A6-4FB1-9BF3-A8C0E8BF0D02}" sibTransId="{2D831DAC-D7BC-4439-88E7-631B90FC71B4}"/>
    <dgm:cxn modelId="{FE910DFA-42AC-4FF4-BB14-148A3E2AE6F3}" srcId="{3FB39105-4F6A-43DD-B44E-3F06C1CD86E5}" destId="{F49D940C-3BFA-48E9-A067-6ABCCFE1A9EA}" srcOrd="0" destOrd="0" parTransId="{E870AC68-B6F7-4929-9E5E-1E7B6FB94823}" sibTransId="{69036F2A-A11D-4262-B6A5-3EA0168D5907}"/>
    <dgm:cxn modelId="{3F2FDCFB-E5B9-4AB3-95CA-152EA4E612A3}" type="presOf" srcId="{F49D940C-3BFA-48E9-A067-6ABCCFE1A9EA}" destId="{C49D93F6-90ED-474E-A43E-7C6623B91F17}" srcOrd="0" destOrd="0" presId="urn:microsoft.com/office/officeart/2005/8/layout/vList6"/>
    <dgm:cxn modelId="{8660C291-A62E-46EE-8281-C29E38F8B0E2}" type="presParOf" srcId="{9EA1B8D7-D8D3-49A8-8DFF-42F3FF3587D9}" destId="{094EBB38-A3BB-4A5E-A7F6-5CE838A6396A}" srcOrd="0" destOrd="0" presId="urn:microsoft.com/office/officeart/2005/8/layout/vList6"/>
    <dgm:cxn modelId="{53B7DC5B-963C-46AB-94C8-98972BC009A6}" type="presParOf" srcId="{094EBB38-A3BB-4A5E-A7F6-5CE838A6396A}" destId="{AFA200B5-067B-4027-826F-EE9D52E3F31F}" srcOrd="0" destOrd="0" presId="urn:microsoft.com/office/officeart/2005/8/layout/vList6"/>
    <dgm:cxn modelId="{BFBE59B9-B0CB-42DE-934D-65F7EF8571A7}" type="presParOf" srcId="{094EBB38-A3BB-4A5E-A7F6-5CE838A6396A}" destId="{4FF4AFD7-9715-4118-ACC5-BD55B0B1BDC5}" srcOrd="1" destOrd="0" presId="urn:microsoft.com/office/officeart/2005/8/layout/vList6"/>
    <dgm:cxn modelId="{AC4D1832-01CA-4DA0-BD2F-C77736EF2382}" type="presParOf" srcId="{9EA1B8D7-D8D3-49A8-8DFF-42F3FF3587D9}" destId="{CAA68A40-5319-4C55-BDD4-F98E263A7047}" srcOrd="1" destOrd="0" presId="urn:microsoft.com/office/officeart/2005/8/layout/vList6"/>
    <dgm:cxn modelId="{07C571F2-87B0-4F9A-973D-EBC1D4282701}" type="presParOf" srcId="{9EA1B8D7-D8D3-49A8-8DFF-42F3FF3587D9}" destId="{02CE57D5-FEE8-4D37-B705-807A0C213A3E}" srcOrd="2" destOrd="0" presId="urn:microsoft.com/office/officeart/2005/8/layout/vList6"/>
    <dgm:cxn modelId="{63694A6C-B7F3-45E8-99F1-058B303C1481}" type="presParOf" srcId="{02CE57D5-FEE8-4D37-B705-807A0C213A3E}" destId="{2530CD0E-DEF3-40FE-A88D-B605A42F22AB}" srcOrd="0" destOrd="0" presId="urn:microsoft.com/office/officeart/2005/8/layout/vList6"/>
    <dgm:cxn modelId="{0D17A5DD-FA90-401D-9279-D20DAC11DDAA}" type="presParOf" srcId="{02CE57D5-FEE8-4D37-B705-807A0C213A3E}" destId="{E76AD34E-81C6-4EC2-AB47-652207BA9A66}" srcOrd="1" destOrd="0" presId="urn:microsoft.com/office/officeart/2005/8/layout/vList6"/>
    <dgm:cxn modelId="{AFF41271-C91F-484C-A650-B2D8C4E7DFD6}" type="presParOf" srcId="{9EA1B8D7-D8D3-49A8-8DFF-42F3FF3587D9}" destId="{B10B120B-42DA-4ECD-BCD8-F70AF437BFD9}" srcOrd="3" destOrd="0" presId="urn:microsoft.com/office/officeart/2005/8/layout/vList6"/>
    <dgm:cxn modelId="{0368F340-8C77-4B3E-96EB-B46C5896D4C1}" type="presParOf" srcId="{9EA1B8D7-D8D3-49A8-8DFF-42F3FF3587D9}" destId="{A6F78166-3627-4C35-AD8A-B99B4795E1AB}" srcOrd="4" destOrd="0" presId="urn:microsoft.com/office/officeart/2005/8/layout/vList6"/>
    <dgm:cxn modelId="{8F30A001-10AB-43EC-BC5D-3D9D48215D2E}" type="presParOf" srcId="{A6F78166-3627-4C35-AD8A-B99B4795E1AB}" destId="{5342F84F-B4F4-4584-8721-E0DA3536C953}" srcOrd="0" destOrd="0" presId="urn:microsoft.com/office/officeart/2005/8/layout/vList6"/>
    <dgm:cxn modelId="{82E888C2-3DCF-4909-B6FA-7CA37B0E1BD5}" type="presParOf" srcId="{A6F78166-3627-4C35-AD8A-B99B4795E1AB}" destId="{C49D93F6-90ED-474E-A43E-7C6623B91F1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C9731E-1555-45C1-B161-33C7DE81E40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C4D5B9-9E35-4C1E-9381-B833A30244F1}">
      <dgm:prSet phldrT="[Text]" custT="1"/>
      <dgm:spPr>
        <a:solidFill>
          <a:schemeClr val="accent1"/>
        </a:solidFill>
      </dgm:spPr>
      <dgm:t>
        <a:bodyPr/>
        <a:lstStyle/>
        <a:p>
          <a:r>
            <a:rPr lang="en-US" sz="2000"/>
            <a:t>Will my database be larger?</a:t>
          </a:r>
          <a:endParaRPr lang="en-US" sz="2000" dirty="0"/>
        </a:p>
      </dgm:t>
    </dgm:pt>
    <dgm:pt modelId="{4446E896-0907-47CB-B2E1-29D76F596F6D}" type="parTrans" cxnId="{0360F4E1-ECB9-4086-8706-5A056462A546}">
      <dgm:prSet/>
      <dgm:spPr/>
      <dgm:t>
        <a:bodyPr/>
        <a:lstStyle/>
        <a:p>
          <a:endParaRPr lang="en-US" sz="1600"/>
        </a:p>
      </dgm:t>
    </dgm:pt>
    <dgm:pt modelId="{57F55F7B-C0EE-48CE-BD5C-D60C505B4E76}" type="sibTrans" cxnId="{0360F4E1-ECB9-4086-8706-5A056462A546}">
      <dgm:prSet/>
      <dgm:spPr/>
      <dgm:t>
        <a:bodyPr/>
        <a:lstStyle/>
        <a:p>
          <a:endParaRPr lang="en-US" sz="1600"/>
        </a:p>
      </dgm:t>
    </dgm:pt>
    <dgm:pt modelId="{95AD81E8-5B12-4940-A214-7D52C35F9A46}">
      <dgm:prSet phldrT="[Text]" custT="1"/>
      <dgm:spPr/>
      <dgm:t>
        <a:bodyPr/>
        <a:lstStyle/>
        <a:p>
          <a:r>
            <a:rPr lang="en-US" sz="1600" dirty="0">
              <a:solidFill>
                <a:schemeClr val="accent1"/>
              </a:solidFill>
            </a:rPr>
            <a:t>Yes.</a:t>
          </a:r>
        </a:p>
      </dgm:t>
    </dgm:pt>
    <dgm:pt modelId="{340E7A85-26F7-4EE9-8E87-CCBDC8072455}" type="parTrans" cxnId="{E7AE04CB-EFB9-4CB4-9EC0-D4AC3ADB70DB}">
      <dgm:prSet/>
      <dgm:spPr/>
      <dgm:t>
        <a:bodyPr/>
        <a:lstStyle/>
        <a:p>
          <a:endParaRPr lang="en-US" sz="1600"/>
        </a:p>
      </dgm:t>
    </dgm:pt>
    <dgm:pt modelId="{D7322CBA-A06B-41CF-9522-46896107CC01}" type="sibTrans" cxnId="{E7AE04CB-EFB9-4CB4-9EC0-D4AC3ADB70DB}">
      <dgm:prSet/>
      <dgm:spPr/>
      <dgm:t>
        <a:bodyPr/>
        <a:lstStyle/>
        <a:p>
          <a:endParaRPr lang="en-US" sz="1600"/>
        </a:p>
      </dgm:t>
    </dgm:pt>
    <dgm:pt modelId="{AE37A8F5-10F9-48D6-9D4B-A8ADCF5B37BC}">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72390" tIns="72390" rIns="72390" bIns="72390" numCol="1" spcCol="1270" anchor="ctr" anchorCtr="0"/>
        <a:lstStyle/>
        <a:p>
          <a:r>
            <a:rPr lang="en-US" sz="1800" kern="1200" dirty="0"/>
            <a:t>Will it affect </a:t>
          </a:r>
          <a:r>
            <a:rPr lang="en-US" sz="1800" kern="1200" dirty="0">
              <a:solidFill>
                <a:prstClr val="white"/>
              </a:solidFill>
              <a:latin typeface="Segoe UI"/>
              <a:ea typeface="+mn-ea"/>
              <a:cs typeface="+mn-cs"/>
            </a:rPr>
            <a:t>performance</a:t>
          </a:r>
          <a:r>
            <a:rPr lang="en-US" sz="1800" kern="1200" dirty="0"/>
            <a:t>?</a:t>
          </a:r>
        </a:p>
      </dgm:t>
    </dgm:pt>
    <dgm:pt modelId="{D5F0DA07-2D79-454C-BDB2-8988E9060DE5}" type="parTrans" cxnId="{8F1C4476-643B-4BEE-8EBA-141E0DC0EA28}">
      <dgm:prSet/>
      <dgm:spPr/>
      <dgm:t>
        <a:bodyPr/>
        <a:lstStyle/>
        <a:p>
          <a:endParaRPr lang="en-US" sz="1600"/>
        </a:p>
      </dgm:t>
    </dgm:pt>
    <dgm:pt modelId="{FC18A124-1E02-41AE-A440-2E2042E3F041}" type="sibTrans" cxnId="{8F1C4476-643B-4BEE-8EBA-141E0DC0EA28}">
      <dgm:prSet/>
      <dgm:spPr/>
      <dgm:t>
        <a:bodyPr/>
        <a:lstStyle/>
        <a:p>
          <a:endParaRPr lang="en-US" sz="1600"/>
        </a:p>
      </dgm:t>
    </dgm:pt>
    <dgm:pt modelId="{AED11DA7-0E2E-4E09-BD9A-389244A40096}">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It depends. </a:t>
          </a:r>
        </a:p>
      </dgm:t>
    </dgm:pt>
    <dgm:pt modelId="{8612470C-6D12-4E19-9899-3EF74986D90E}" type="parTrans" cxnId="{E6C418F1-C564-4BF9-8F8F-7CD1C7543ACC}">
      <dgm:prSet/>
      <dgm:spPr/>
      <dgm:t>
        <a:bodyPr/>
        <a:lstStyle/>
        <a:p>
          <a:endParaRPr lang="en-US" sz="1600"/>
        </a:p>
      </dgm:t>
    </dgm:pt>
    <dgm:pt modelId="{0585B475-93CA-4429-A96C-92C66EDD2B04}" type="sibTrans" cxnId="{E6C418F1-C564-4BF9-8F8F-7CD1C7543ACC}">
      <dgm:prSet/>
      <dgm:spPr/>
      <dgm:t>
        <a:bodyPr/>
        <a:lstStyle/>
        <a:p>
          <a:endParaRPr lang="en-US" sz="1600"/>
        </a:p>
      </dgm:t>
    </dgm:pt>
    <dgm:pt modelId="{7036ADD7-23E1-4DA5-ADBA-45638C465D53}">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72390" tIns="72390" rIns="72390" bIns="72390" numCol="1" spcCol="1270" anchor="ctr" anchorCtr="0"/>
        <a:lstStyle/>
        <a:p>
          <a:r>
            <a:rPr lang="en-US" sz="2000" dirty="0"/>
            <a:t>How is PVS different than the version store in tempdb?</a:t>
          </a:r>
        </a:p>
      </dgm:t>
    </dgm:pt>
    <dgm:pt modelId="{EC643516-C81B-42C3-A265-A2144A8B0FE9}" type="parTrans" cxnId="{D948F5AB-1D31-47B6-809B-C8E5327CA38A}">
      <dgm:prSet/>
      <dgm:spPr/>
      <dgm:t>
        <a:bodyPr/>
        <a:lstStyle/>
        <a:p>
          <a:endParaRPr lang="en-US" sz="1600"/>
        </a:p>
      </dgm:t>
    </dgm:pt>
    <dgm:pt modelId="{50510D23-24C2-4705-8776-AD45E98C3AC8}" type="sibTrans" cxnId="{D948F5AB-1D31-47B6-809B-C8E5327CA38A}">
      <dgm:prSet/>
      <dgm:spPr/>
      <dgm:t>
        <a:bodyPr/>
        <a:lstStyle/>
        <a:p>
          <a:endParaRPr lang="en-US" sz="1600"/>
        </a:p>
      </dgm:t>
    </dgm:pt>
    <dgm:pt modelId="{25956857-C419-42AC-B2E8-6854027E2B5A}">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PVS stores versions in the user database rather than tempdb</a:t>
          </a:r>
        </a:p>
      </dgm:t>
    </dgm:pt>
    <dgm:pt modelId="{D30AC365-23BD-47BB-8235-96900C729703}" type="parTrans" cxnId="{38A62A1C-6101-4C37-8081-2F3792BC9BB9}">
      <dgm:prSet/>
      <dgm:spPr/>
      <dgm:t>
        <a:bodyPr/>
        <a:lstStyle/>
        <a:p>
          <a:endParaRPr lang="en-US" sz="1600"/>
        </a:p>
      </dgm:t>
    </dgm:pt>
    <dgm:pt modelId="{9DEEE7F0-3B7E-427A-8E50-7ADD6D5585E1}" type="sibTrans" cxnId="{38A62A1C-6101-4C37-8081-2F3792BC9BB9}">
      <dgm:prSet/>
      <dgm:spPr/>
      <dgm:t>
        <a:bodyPr/>
        <a:lstStyle/>
        <a:p>
          <a:endParaRPr lang="en-US" sz="1600"/>
        </a:p>
      </dgm:t>
    </dgm:pt>
    <dgm:pt modelId="{5254D732-7DC0-42AE-AEB3-9A09B6FC0004}">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72390" tIns="72390" rIns="72390" bIns="72390" numCol="1" spcCol="1270" anchor="ctr" anchorCtr="0"/>
        <a:lstStyle/>
        <a:p>
          <a:r>
            <a:rPr lang="en-US" sz="2000" dirty="0"/>
            <a:t>How does this affect Availability Groups?</a:t>
          </a:r>
        </a:p>
      </dgm:t>
    </dgm:pt>
    <dgm:pt modelId="{63CB69F9-6D56-49E7-855F-018577197730}" type="parTrans" cxnId="{D85DE44E-66AE-462E-BB7E-4D116839998A}">
      <dgm:prSet/>
      <dgm:spPr/>
      <dgm:t>
        <a:bodyPr/>
        <a:lstStyle/>
        <a:p>
          <a:endParaRPr lang="en-US" sz="1600"/>
        </a:p>
      </dgm:t>
    </dgm:pt>
    <dgm:pt modelId="{AE2672A8-28CF-40B6-86BC-41DA2F706B30}" type="sibTrans" cxnId="{D85DE44E-66AE-462E-BB7E-4D116839998A}">
      <dgm:prSet/>
      <dgm:spPr/>
      <dgm:t>
        <a:bodyPr/>
        <a:lstStyle/>
        <a:p>
          <a:endParaRPr lang="en-US" sz="1600"/>
        </a:p>
      </dgm:t>
    </dgm:pt>
    <dgm:pt modelId="{3FACC552-9047-4953-9292-B106906C78D4}">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If the secondary must be restarted</a:t>
          </a:r>
        </a:p>
      </dgm:t>
    </dgm:pt>
    <dgm:pt modelId="{1E0574C1-A782-487F-A237-CBF85DBF76CB}" type="parTrans" cxnId="{8FE91BB7-9193-42FC-A8BF-0A0C2D23C146}">
      <dgm:prSet/>
      <dgm:spPr/>
      <dgm:t>
        <a:bodyPr/>
        <a:lstStyle/>
        <a:p>
          <a:endParaRPr lang="en-US" sz="1600"/>
        </a:p>
      </dgm:t>
    </dgm:pt>
    <dgm:pt modelId="{88516789-B2D4-4300-9092-DEA555022535}" type="sibTrans" cxnId="{8FE91BB7-9193-42FC-A8BF-0A0C2D23C146}">
      <dgm:prSet/>
      <dgm:spPr/>
      <dgm:t>
        <a:bodyPr/>
        <a:lstStyle/>
        <a:p>
          <a:endParaRPr lang="en-US" sz="1600"/>
        </a:p>
      </dgm:t>
    </dgm:pt>
    <dgm:pt modelId="{FB5D9C38-A00C-4C5A-8A82-A63726F7EABA}">
      <dgm:prSet phldrT="[Text]" custT="1"/>
      <dgm:spPr/>
      <dgm:t>
        <a:bodyPr/>
        <a:lstStyle/>
        <a:p>
          <a:r>
            <a:rPr lang="en-US" sz="1600" dirty="0">
              <a:solidFill>
                <a:schemeClr val="accent1"/>
              </a:solidFill>
            </a:rPr>
            <a:t>Testing is the only way to know for sure</a:t>
          </a:r>
        </a:p>
      </dgm:t>
    </dgm:pt>
    <dgm:pt modelId="{664E9CAD-BF40-4551-8ACC-8F059F407C12}" type="parTrans" cxnId="{960EAA9F-8982-463D-B17C-982D0CEEDAF6}">
      <dgm:prSet/>
      <dgm:spPr/>
      <dgm:t>
        <a:bodyPr/>
        <a:lstStyle/>
        <a:p>
          <a:endParaRPr lang="en-US" sz="1600"/>
        </a:p>
      </dgm:t>
    </dgm:pt>
    <dgm:pt modelId="{766B41C7-FA79-43A8-A671-26EFC324BBFD}" type="sibTrans" cxnId="{960EAA9F-8982-463D-B17C-982D0CEEDAF6}">
      <dgm:prSet/>
      <dgm:spPr/>
      <dgm:t>
        <a:bodyPr/>
        <a:lstStyle/>
        <a:p>
          <a:endParaRPr lang="en-US" sz="1600"/>
        </a:p>
      </dgm:t>
    </dgm:pt>
    <dgm:pt modelId="{AFFAC4E6-71A8-40FD-861D-B0AF1541B254}">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Write-heavy (OLTP) workloads are most susceptible</a:t>
          </a:r>
        </a:p>
      </dgm:t>
    </dgm:pt>
    <dgm:pt modelId="{5E4FFB98-91FF-4057-9067-2BBB1400E6EB}" type="parTrans" cxnId="{F5B9C4E1-57DA-4605-8B2E-56371F16B5FC}">
      <dgm:prSet/>
      <dgm:spPr/>
      <dgm:t>
        <a:bodyPr/>
        <a:lstStyle/>
        <a:p>
          <a:endParaRPr lang="en-US" sz="1600"/>
        </a:p>
      </dgm:t>
    </dgm:pt>
    <dgm:pt modelId="{BB38334C-601F-4761-9EA2-E9AD2E0A34CA}" type="sibTrans" cxnId="{F5B9C4E1-57DA-4605-8B2E-56371F16B5FC}">
      <dgm:prSet/>
      <dgm:spPr/>
      <dgm:t>
        <a:bodyPr/>
        <a:lstStyle/>
        <a:p>
          <a:endParaRPr lang="en-US" sz="1600"/>
        </a:p>
      </dgm:t>
    </dgm:pt>
    <dgm:pt modelId="{904D30BD-DF4B-4365-8625-0CF0ED8396E2}">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If ADR is enabled, PVS is used to support SNAPSHOT and READ_COMMITTED_SNAPSHOT_ISOLATION transactions</a:t>
          </a:r>
        </a:p>
      </dgm:t>
    </dgm:pt>
    <dgm:pt modelId="{1C3481ED-023E-43D4-B61A-55098D87101D}" type="parTrans" cxnId="{D93A7DF7-04B9-4D19-B7FF-BFB593FE2C89}">
      <dgm:prSet/>
      <dgm:spPr/>
      <dgm:t>
        <a:bodyPr/>
        <a:lstStyle/>
        <a:p>
          <a:endParaRPr lang="en-US" sz="1600"/>
        </a:p>
      </dgm:t>
    </dgm:pt>
    <dgm:pt modelId="{7042B305-1A67-4421-97D7-61217DB211C1}" type="sibTrans" cxnId="{D93A7DF7-04B9-4D19-B7FF-BFB593FE2C89}">
      <dgm:prSet/>
      <dgm:spPr/>
      <dgm:t>
        <a:bodyPr/>
        <a:lstStyle/>
        <a:p>
          <a:endParaRPr lang="en-US" sz="1600"/>
        </a:p>
      </dgm:t>
    </dgm:pt>
    <dgm:pt modelId="{53C52BC8-C45F-4841-98C8-AE4EE17DF551}">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PVS and log records replicate to secondaries, secondary communicates oldest versions needed to primary</a:t>
          </a:r>
        </a:p>
      </dgm:t>
    </dgm:pt>
    <dgm:pt modelId="{CCA3DE6C-C2D0-441B-93B6-EB91E5C89833}" type="parTrans" cxnId="{346CFAF2-A769-4606-97A2-A68110A11C92}">
      <dgm:prSet/>
      <dgm:spPr/>
      <dgm:t>
        <a:bodyPr/>
        <a:lstStyle/>
        <a:p>
          <a:endParaRPr lang="en-US" sz="1600"/>
        </a:p>
      </dgm:t>
    </dgm:pt>
    <dgm:pt modelId="{03208DBF-17EA-4EFD-BA4E-C90FBCE2825E}" type="sibTrans" cxnId="{346CFAF2-A769-4606-97A2-A68110A11C92}">
      <dgm:prSet/>
      <dgm:spPr/>
      <dgm:t>
        <a:bodyPr/>
        <a:lstStyle/>
        <a:p>
          <a:endParaRPr lang="en-US" sz="1600"/>
        </a:p>
      </dgm:t>
    </dgm:pt>
    <dgm:pt modelId="{32A83592-5DD7-4176-B2DD-8036680FDC97}">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ADR can speed up failover because Undo becomes fast</a:t>
          </a:r>
        </a:p>
      </dgm:t>
    </dgm:pt>
    <dgm:pt modelId="{26390308-E93E-4B56-BEA8-4A406D0D66FC}" type="parTrans" cxnId="{23663BD0-7F7F-494D-B383-8FFEFF7FA41E}">
      <dgm:prSet/>
      <dgm:spPr/>
      <dgm:t>
        <a:bodyPr/>
        <a:lstStyle/>
        <a:p>
          <a:endParaRPr lang="en-US" sz="1600"/>
        </a:p>
      </dgm:t>
    </dgm:pt>
    <dgm:pt modelId="{08EB6443-BBDE-4FF7-912D-968EFDDEBABF}" type="sibTrans" cxnId="{23663BD0-7F7F-494D-B383-8FFEFF7FA41E}">
      <dgm:prSet/>
      <dgm:spPr/>
      <dgm:t>
        <a:bodyPr/>
        <a:lstStyle/>
        <a:p>
          <a:endParaRPr lang="en-US" sz="1600"/>
        </a:p>
      </dgm:t>
    </dgm:pt>
    <dgm:pt modelId="{91D8292B-3D02-4F37-BBE0-F9D347336132}">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Without ADR, tempdb is lost so versions are lost and queries must wait for data to commit on primary</a:t>
          </a:r>
        </a:p>
      </dgm:t>
    </dgm:pt>
    <dgm:pt modelId="{5CAE2AC7-79A2-4179-9D8B-9A5A22E0D321}" type="parTrans" cxnId="{9004CB4A-0058-4D0B-A083-B0DD669B8011}">
      <dgm:prSet/>
      <dgm:spPr/>
      <dgm:t>
        <a:bodyPr/>
        <a:lstStyle/>
        <a:p>
          <a:endParaRPr lang="en-US" sz="1600"/>
        </a:p>
      </dgm:t>
    </dgm:pt>
    <dgm:pt modelId="{5E7AF7F5-FBBE-4AD4-BBB9-A84775688A11}" type="sibTrans" cxnId="{9004CB4A-0058-4D0B-A083-B0DD669B8011}">
      <dgm:prSet/>
      <dgm:spPr/>
      <dgm:t>
        <a:bodyPr/>
        <a:lstStyle/>
        <a:p>
          <a:endParaRPr lang="en-US" sz="1600"/>
        </a:p>
      </dgm:t>
    </dgm:pt>
    <dgm:pt modelId="{F895BA21-BEE2-4F21-9251-C9C74EC2085C}">
      <dgm:prSet phldrT="[Text]" custT="1"/>
      <dgm:spPr/>
      <dgm: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With ADR, versions are persisted, so no delay before queries can be served</a:t>
          </a:r>
        </a:p>
      </dgm:t>
    </dgm:pt>
    <dgm:pt modelId="{8061A5E1-8F85-4446-B0F7-CCCF5D6F71B6}" type="parTrans" cxnId="{2A749277-E119-409E-A7FD-00D6EA58ABF5}">
      <dgm:prSet/>
      <dgm:spPr/>
      <dgm:t>
        <a:bodyPr/>
        <a:lstStyle/>
        <a:p>
          <a:endParaRPr lang="en-US" sz="1600"/>
        </a:p>
      </dgm:t>
    </dgm:pt>
    <dgm:pt modelId="{C0BEACEC-DB44-4790-8111-5BEEBB6B5A06}" type="sibTrans" cxnId="{2A749277-E119-409E-A7FD-00D6EA58ABF5}">
      <dgm:prSet/>
      <dgm:spPr/>
      <dgm:t>
        <a:bodyPr/>
        <a:lstStyle/>
        <a:p>
          <a:endParaRPr lang="en-US" sz="1600"/>
        </a:p>
      </dgm:t>
    </dgm:pt>
    <dgm:pt modelId="{577EC399-DE8F-4B5F-9BDA-4E375D6AAF94}" type="pres">
      <dgm:prSet presAssocID="{56C9731E-1555-45C1-B161-33C7DE81E40D}" presName="linear" presStyleCnt="0">
        <dgm:presLayoutVars>
          <dgm:animLvl val="lvl"/>
          <dgm:resizeHandles val="exact"/>
        </dgm:presLayoutVars>
      </dgm:prSet>
      <dgm:spPr/>
    </dgm:pt>
    <dgm:pt modelId="{0AE8C8C2-EC1B-4765-B63A-84788E1B9D95}" type="pres">
      <dgm:prSet presAssocID="{BAC4D5B9-9E35-4C1E-9381-B833A30244F1}" presName="parentText" presStyleLbl="node1" presStyleIdx="0" presStyleCnt="4">
        <dgm:presLayoutVars>
          <dgm:chMax val="0"/>
          <dgm:bulletEnabled val="1"/>
        </dgm:presLayoutVars>
      </dgm:prSet>
      <dgm:spPr/>
    </dgm:pt>
    <dgm:pt modelId="{CB4A0069-A7CE-4B07-ACE5-817AED245E49}" type="pres">
      <dgm:prSet presAssocID="{BAC4D5B9-9E35-4C1E-9381-B833A30244F1}" presName="childText" presStyleLbl="revTx" presStyleIdx="0" presStyleCnt="4">
        <dgm:presLayoutVars>
          <dgm:bulletEnabled val="1"/>
        </dgm:presLayoutVars>
      </dgm:prSet>
      <dgm:spPr/>
    </dgm:pt>
    <dgm:pt modelId="{A18770E9-B58F-434A-AE35-84A7BDC06CDA}" type="pres">
      <dgm:prSet presAssocID="{AE37A8F5-10F9-48D6-9D4B-A8ADCF5B37BC}" presName="parentText" presStyleLbl="node1" presStyleIdx="1" presStyleCnt="4">
        <dgm:presLayoutVars>
          <dgm:chMax val="0"/>
          <dgm:bulletEnabled val="1"/>
        </dgm:presLayoutVars>
      </dgm:prSet>
      <dgm:spPr>
        <a:xfrm>
          <a:off x="0" y="1241732"/>
          <a:ext cx="10476569" cy="489060"/>
        </a:xfrm>
        <a:prstGeom prst="roundRect">
          <a:avLst/>
        </a:prstGeom>
      </dgm:spPr>
    </dgm:pt>
    <dgm:pt modelId="{50C877FA-C495-450D-B506-048CEF883136}" type="pres">
      <dgm:prSet presAssocID="{AE37A8F5-10F9-48D6-9D4B-A8ADCF5B37BC}" presName="childText" presStyleLbl="revTx" presStyleIdx="1" presStyleCnt="4">
        <dgm:presLayoutVars>
          <dgm:bulletEnabled val="1"/>
        </dgm:presLayoutVars>
      </dgm:prSet>
      <dgm:spPr/>
    </dgm:pt>
    <dgm:pt modelId="{C27B37A4-0869-4F6E-ADDE-FA3CF5F897A4}" type="pres">
      <dgm:prSet presAssocID="{7036ADD7-23E1-4DA5-ADBA-45638C465D53}" presName="parentText" presStyleLbl="node1" presStyleIdx="2" presStyleCnt="4">
        <dgm:presLayoutVars>
          <dgm:chMax val="0"/>
          <dgm:bulletEnabled val="1"/>
        </dgm:presLayoutVars>
      </dgm:prSet>
      <dgm:spPr>
        <a:xfrm>
          <a:off x="0" y="2291244"/>
          <a:ext cx="10476569" cy="489060"/>
        </a:xfrm>
        <a:prstGeom prst="roundRect">
          <a:avLst/>
        </a:prstGeom>
      </dgm:spPr>
    </dgm:pt>
    <dgm:pt modelId="{F63E9441-B4A9-43B2-9819-4D2ACF254C6B}" type="pres">
      <dgm:prSet presAssocID="{7036ADD7-23E1-4DA5-ADBA-45638C465D53}" presName="childText" presStyleLbl="revTx" presStyleIdx="2" presStyleCnt="4">
        <dgm:presLayoutVars>
          <dgm:bulletEnabled val="1"/>
        </dgm:presLayoutVars>
      </dgm:prSet>
      <dgm:spPr/>
    </dgm:pt>
    <dgm:pt modelId="{838E4C19-09DA-46B1-AE20-94093E0E0212}" type="pres">
      <dgm:prSet presAssocID="{5254D732-7DC0-42AE-AEB3-9A09B6FC0004}" presName="parentText" presStyleLbl="node1" presStyleIdx="3" presStyleCnt="4">
        <dgm:presLayoutVars>
          <dgm:chMax val="0"/>
          <dgm:bulletEnabled val="1"/>
        </dgm:presLayoutVars>
      </dgm:prSet>
      <dgm:spPr>
        <a:xfrm>
          <a:off x="0" y="3340757"/>
          <a:ext cx="10476569" cy="489060"/>
        </a:xfrm>
        <a:prstGeom prst="roundRect">
          <a:avLst/>
        </a:prstGeom>
      </dgm:spPr>
    </dgm:pt>
    <dgm:pt modelId="{57DC270F-4070-4E25-8D17-FCD60D599B45}" type="pres">
      <dgm:prSet presAssocID="{5254D732-7DC0-42AE-AEB3-9A09B6FC0004}" presName="childText" presStyleLbl="revTx" presStyleIdx="3" presStyleCnt="4">
        <dgm:presLayoutVars>
          <dgm:bulletEnabled val="1"/>
        </dgm:presLayoutVars>
      </dgm:prSet>
      <dgm:spPr/>
    </dgm:pt>
  </dgm:ptLst>
  <dgm:cxnLst>
    <dgm:cxn modelId="{38A62A1C-6101-4C37-8081-2F3792BC9BB9}" srcId="{7036ADD7-23E1-4DA5-ADBA-45638C465D53}" destId="{25956857-C419-42AC-B2E8-6854027E2B5A}" srcOrd="0" destOrd="0" parTransId="{D30AC365-23BD-47BB-8235-96900C729703}" sibTransId="{9DEEE7F0-3B7E-427A-8E50-7ADD6D5585E1}"/>
    <dgm:cxn modelId="{88357E3B-F59B-49A4-A87E-6E1C40B13F18}" type="presOf" srcId="{F895BA21-BEE2-4F21-9251-C9C74EC2085C}" destId="{57DC270F-4070-4E25-8D17-FCD60D599B45}" srcOrd="0" destOrd="4" presId="urn:microsoft.com/office/officeart/2005/8/layout/vList2"/>
    <dgm:cxn modelId="{30D9E43B-E617-4C3A-9145-8CE67EFC82C9}" type="presOf" srcId="{53C52BC8-C45F-4841-98C8-AE4EE17DF551}" destId="{57DC270F-4070-4E25-8D17-FCD60D599B45}" srcOrd="0" destOrd="0" presId="urn:microsoft.com/office/officeart/2005/8/layout/vList2"/>
    <dgm:cxn modelId="{CB015645-8551-4B36-B299-619BB773222B}" type="presOf" srcId="{5254D732-7DC0-42AE-AEB3-9A09B6FC0004}" destId="{838E4C19-09DA-46B1-AE20-94093E0E0212}" srcOrd="0" destOrd="0" presId="urn:microsoft.com/office/officeart/2005/8/layout/vList2"/>
    <dgm:cxn modelId="{F606C146-C088-4457-95AA-6964605C58C1}" type="presOf" srcId="{95AD81E8-5B12-4940-A214-7D52C35F9A46}" destId="{CB4A0069-A7CE-4B07-ACE5-817AED245E49}" srcOrd="0" destOrd="0" presId="urn:microsoft.com/office/officeart/2005/8/layout/vList2"/>
    <dgm:cxn modelId="{9004CB4A-0058-4D0B-A083-B0DD669B8011}" srcId="{3FACC552-9047-4953-9292-B106906C78D4}" destId="{91D8292B-3D02-4F37-BBE0-F9D347336132}" srcOrd="0" destOrd="0" parTransId="{5CAE2AC7-79A2-4179-9D8B-9A5A22E0D321}" sibTransId="{5E7AF7F5-FBBE-4AD4-BBB9-A84775688A11}"/>
    <dgm:cxn modelId="{D85DE44E-66AE-462E-BB7E-4D116839998A}" srcId="{56C9731E-1555-45C1-B161-33C7DE81E40D}" destId="{5254D732-7DC0-42AE-AEB3-9A09B6FC0004}" srcOrd="3" destOrd="0" parTransId="{63CB69F9-6D56-49E7-855F-018577197730}" sibTransId="{AE2672A8-28CF-40B6-86BC-41DA2F706B30}"/>
    <dgm:cxn modelId="{8F1C4476-643B-4BEE-8EBA-141E0DC0EA28}" srcId="{56C9731E-1555-45C1-B161-33C7DE81E40D}" destId="{AE37A8F5-10F9-48D6-9D4B-A8ADCF5B37BC}" srcOrd="1" destOrd="0" parTransId="{D5F0DA07-2D79-454C-BDB2-8988E9060DE5}" sibTransId="{FC18A124-1E02-41AE-A440-2E2042E3F041}"/>
    <dgm:cxn modelId="{2F96CE56-A1F3-46DD-AAAB-65D679A7E602}" type="presOf" srcId="{AFFAC4E6-71A8-40FD-861D-B0AF1541B254}" destId="{50C877FA-C495-450D-B506-048CEF883136}" srcOrd="0" destOrd="1" presId="urn:microsoft.com/office/officeart/2005/8/layout/vList2"/>
    <dgm:cxn modelId="{2A749277-E119-409E-A7FD-00D6EA58ABF5}" srcId="{3FACC552-9047-4953-9292-B106906C78D4}" destId="{F895BA21-BEE2-4F21-9251-C9C74EC2085C}" srcOrd="1" destOrd="0" parTransId="{8061A5E1-8F85-4446-B0F7-CCCF5D6F71B6}" sibTransId="{C0BEACEC-DB44-4790-8111-5BEEBB6B5A06}"/>
    <dgm:cxn modelId="{0468B278-2DC4-4A7F-B765-40F26EA022DF}" type="presOf" srcId="{25956857-C419-42AC-B2E8-6854027E2B5A}" destId="{F63E9441-B4A9-43B2-9819-4D2ACF254C6B}" srcOrd="0" destOrd="0" presId="urn:microsoft.com/office/officeart/2005/8/layout/vList2"/>
    <dgm:cxn modelId="{23D48C7B-BD66-4401-90C4-D229FBD13E20}" type="presOf" srcId="{AE37A8F5-10F9-48D6-9D4B-A8ADCF5B37BC}" destId="{A18770E9-B58F-434A-AE35-84A7BDC06CDA}" srcOrd="0" destOrd="0" presId="urn:microsoft.com/office/officeart/2005/8/layout/vList2"/>
    <dgm:cxn modelId="{57CC317D-D2FF-45F2-804D-9163A7475362}" type="presOf" srcId="{BAC4D5B9-9E35-4C1E-9381-B833A30244F1}" destId="{0AE8C8C2-EC1B-4765-B63A-84788E1B9D95}" srcOrd="0" destOrd="0" presId="urn:microsoft.com/office/officeart/2005/8/layout/vList2"/>
    <dgm:cxn modelId="{2FC17E9B-D1D1-489E-A595-E355BC5A25A0}" type="presOf" srcId="{904D30BD-DF4B-4365-8625-0CF0ED8396E2}" destId="{F63E9441-B4A9-43B2-9819-4D2ACF254C6B}" srcOrd="0" destOrd="1" presId="urn:microsoft.com/office/officeart/2005/8/layout/vList2"/>
    <dgm:cxn modelId="{960EAA9F-8982-463D-B17C-982D0CEEDAF6}" srcId="{BAC4D5B9-9E35-4C1E-9381-B833A30244F1}" destId="{FB5D9C38-A00C-4C5A-8A82-A63726F7EABA}" srcOrd="1" destOrd="0" parTransId="{664E9CAD-BF40-4551-8ACC-8F059F407C12}" sibTransId="{766B41C7-FA79-43A8-A671-26EFC324BBFD}"/>
    <dgm:cxn modelId="{805334A9-CAC9-44D6-9081-572E7295B5DF}" type="presOf" srcId="{32A83592-5DD7-4176-B2DD-8036680FDC97}" destId="{57DC270F-4070-4E25-8D17-FCD60D599B45}" srcOrd="0" destOrd="1" presId="urn:microsoft.com/office/officeart/2005/8/layout/vList2"/>
    <dgm:cxn modelId="{D948F5AB-1D31-47B6-809B-C8E5327CA38A}" srcId="{56C9731E-1555-45C1-B161-33C7DE81E40D}" destId="{7036ADD7-23E1-4DA5-ADBA-45638C465D53}" srcOrd="2" destOrd="0" parTransId="{EC643516-C81B-42C3-A265-A2144A8B0FE9}" sibTransId="{50510D23-24C2-4705-8776-AD45E98C3AC8}"/>
    <dgm:cxn modelId="{93BAB9B0-2029-417C-A051-8091CD080C1D}" type="presOf" srcId="{91D8292B-3D02-4F37-BBE0-F9D347336132}" destId="{57DC270F-4070-4E25-8D17-FCD60D599B45}" srcOrd="0" destOrd="3" presId="urn:microsoft.com/office/officeart/2005/8/layout/vList2"/>
    <dgm:cxn modelId="{8FE91BB7-9193-42FC-A8BF-0A0C2D23C146}" srcId="{5254D732-7DC0-42AE-AEB3-9A09B6FC0004}" destId="{3FACC552-9047-4953-9292-B106906C78D4}" srcOrd="2" destOrd="0" parTransId="{1E0574C1-A782-487F-A237-CBF85DBF76CB}" sibTransId="{88516789-B2D4-4300-9092-DEA555022535}"/>
    <dgm:cxn modelId="{7F3C77B7-9CC1-4F67-BE47-30C93CA0AA47}" type="presOf" srcId="{7036ADD7-23E1-4DA5-ADBA-45638C465D53}" destId="{C27B37A4-0869-4F6E-ADDE-FA3CF5F897A4}" srcOrd="0" destOrd="0" presId="urn:microsoft.com/office/officeart/2005/8/layout/vList2"/>
    <dgm:cxn modelId="{C63157BA-26E3-4E64-93F6-BE723280D2D5}" type="presOf" srcId="{AED11DA7-0E2E-4E09-BD9A-389244A40096}" destId="{50C877FA-C495-450D-B506-048CEF883136}" srcOrd="0" destOrd="0" presId="urn:microsoft.com/office/officeart/2005/8/layout/vList2"/>
    <dgm:cxn modelId="{6CCFC8C5-F3C4-48CD-B3D2-EFE1493AC0AA}" type="presOf" srcId="{3FACC552-9047-4953-9292-B106906C78D4}" destId="{57DC270F-4070-4E25-8D17-FCD60D599B45}" srcOrd="0" destOrd="2" presId="urn:microsoft.com/office/officeart/2005/8/layout/vList2"/>
    <dgm:cxn modelId="{E7AE04CB-EFB9-4CB4-9EC0-D4AC3ADB70DB}" srcId="{BAC4D5B9-9E35-4C1E-9381-B833A30244F1}" destId="{95AD81E8-5B12-4940-A214-7D52C35F9A46}" srcOrd="0" destOrd="0" parTransId="{340E7A85-26F7-4EE9-8E87-CCBDC8072455}" sibTransId="{D7322CBA-A06B-41CF-9522-46896107CC01}"/>
    <dgm:cxn modelId="{23663BD0-7F7F-494D-B383-8FFEFF7FA41E}" srcId="{5254D732-7DC0-42AE-AEB3-9A09B6FC0004}" destId="{32A83592-5DD7-4176-B2DD-8036680FDC97}" srcOrd="1" destOrd="0" parTransId="{26390308-E93E-4B56-BEA8-4A406D0D66FC}" sibTransId="{08EB6443-BBDE-4FF7-912D-968EFDDEBABF}"/>
    <dgm:cxn modelId="{F5B9C4E1-57DA-4605-8B2E-56371F16B5FC}" srcId="{AE37A8F5-10F9-48D6-9D4B-A8ADCF5B37BC}" destId="{AFFAC4E6-71A8-40FD-861D-B0AF1541B254}" srcOrd="1" destOrd="0" parTransId="{5E4FFB98-91FF-4057-9067-2BBB1400E6EB}" sibTransId="{BB38334C-601F-4761-9EA2-E9AD2E0A34CA}"/>
    <dgm:cxn modelId="{0360F4E1-ECB9-4086-8706-5A056462A546}" srcId="{56C9731E-1555-45C1-B161-33C7DE81E40D}" destId="{BAC4D5B9-9E35-4C1E-9381-B833A30244F1}" srcOrd="0" destOrd="0" parTransId="{4446E896-0907-47CB-B2E1-29D76F596F6D}" sibTransId="{57F55F7B-C0EE-48CE-BD5C-D60C505B4E76}"/>
    <dgm:cxn modelId="{59172EE9-EC60-4244-84B8-990C03D3193C}" type="presOf" srcId="{56C9731E-1555-45C1-B161-33C7DE81E40D}" destId="{577EC399-DE8F-4B5F-9BDA-4E375D6AAF94}" srcOrd="0" destOrd="0" presId="urn:microsoft.com/office/officeart/2005/8/layout/vList2"/>
    <dgm:cxn modelId="{E6C418F1-C564-4BF9-8F8F-7CD1C7543ACC}" srcId="{AE37A8F5-10F9-48D6-9D4B-A8ADCF5B37BC}" destId="{AED11DA7-0E2E-4E09-BD9A-389244A40096}" srcOrd="0" destOrd="0" parTransId="{8612470C-6D12-4E19-9899-3EF74986D90E}" sibTransId="{0585B475-93CA-4429-A96C-92C66EDD2B04}"/>
    <dgm:cxn modelId="{346CFAF2-A769-4606-97A2-A68110A11C92}" srcId="{5254D732-7DC0-42AE-AEB3-9A09B6FC0004}" destId="{53C52BC8-C45F-4841-98C8-AE4EE17DF551}" srcOrd="0" destOrd="0" parTransId="{CCA3DE6C-C2D0-441B-93B6-EB91E5C89833}" sibTransId="{03208DBF-17EA-4EFD-BA4E-C90FBCE2825E}"/>
    <dgm:cxn modelId="{D93A7DF7-04B9-4D19-B7FF-BFB593FE2C89}" srcId="{7036ADD7-23E1-4DA5-ADBA-45638C465D53}" destId="{904D30BD-DF4B-4365-8625-0CF0ED8396E2}" srcOrd="1" destOrd="0" parTransId="{1C3481ED-023E-43D4-B61A-55098D87101D}" sibTransId="{7042B305-1A67-4421-97D7-61217DB211C1}"/>
    <dgm:cxn modelId="{B64C2CFE-87C2-4482-9F9C-858FABBA173C}" type="presOf" srcId="{FB5D9C38-A00C-4C5A-8A82-A63726F7EABA}" destId="{CB4A0069-A7CE-4B07-ACE5-817AED245E49}" srcOrd="0" destOrd="1" presId="urn:microsoft.com/office/officeart/2005/8/layout/vList2"/>
    <dgm:cxn modelId="{97459A7C-E426-4426-ABA1-CEC097B6E252}" type="presParOf" srcId="{577EC399-DE8F-4B5F-9BDA-4E375D6AAF94}" destId="{0AE8C8C2-EC1B-4765-B63A-84788E1B9D95}" srcOrd="0" destOrd="0" presId="urn:microsoft.com/office/officeart/2005/8/layout/vList2"/>
    <dgm:cxn modelId="{747E6863-2B50-4880-973A-E4F1CCB661EA}" type="presParOf" srcId="{577EC399-DE8F-4B5F-9BDA-4E375D6AAF94}" destId="{CB4A0069-A7CE-4B07-ACE5-817AED245E49}" srcOrd="1" destOrd="0" presId="urn:microsoft.com/office/officeart/2005/8/layout/vList2"/>
    <dgm:cxn modelId="{8EA5C044-2B76-47D5-802F-D1E2AA2BC573}" type="presParOf" srcId="{577EC399-DE8F-4B5F-9BDA-4E375D6AAF94}" destId="{A18770E9-B58F-434A-AE35-84A7BDC06CDA}" srcOrd="2" destOrd="0" presId="urn:microsoft.com/office/officeart/2005/8/layout/vList2"/>
    <dgm:cxn modelId="{E191AEFB-26D7-406E-89FF-E68035A7D6C1}" type="presParOf" srcId="{577EC399-DE8F-4B5F-9BDA-4E375D6AAF94}" destId="{50C877FA-C495-450D-B506-048CEF883136}" srcOrd="3" destOrd="0" presId="urn:microsoft.com/office/officeart/2005/8/layout/vList2"/>
    <dgm:cxn modelId="{344807CB-5493-4EDD-B75E-41DA7C56619A}" type="presParOf" srcId="{577EC399-DE8F-4B5F-9BDA-4E375D6AAF94}" destId="{C27B37A4-0869-4F6E-ADDE-FA3CF5F897A4}" srcOrd="4" destOrd="0" presId="urn:microsoft.com/office/officeart/2005/8/layout/vList2"/>
    <dgm:cxn modelId="{EA9E8FF4-2669-41BE-B463-4810E98511BB}" type="presParOf" srcId="{577EC399-DE8F-4B5F-9BDA-4E375D6AAF94}" destId="{F63E9441-B4A9-43B2-9819-4D2ACF254C6B}" srcOrd="5" destOrd="0" presId="urn:microsoft.com/office/officeart/2005/8/layout/vList2"/>
    <dgm:cxn modelId="{092ED0EC-B976-4B8A-ADAF-1A5744584D9D}" type="presParOf" srcId="{577EC399-DE8F-4B5F-9BDA-4E375D6AAF94}" destId="{838E4C19-09DA-46B1-AE20-94093E0E0212}" srcOrd="6" destOrd="0" presId="urn:microsoft.com/office/officeart/2005/8/layout/vList2"/>
    <dgm:cxn modelId="{4A1AECB2-01FA-4A19-86C2-C9D68278BA28}" type="presParOf" srcId="{577EC399-DE8F-4B5F-9BDA-4E375D6AAF94}" destId="{57DC270F-4070-4E25-8D17-FCD60D599B4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C9731E-1555-45C1-B161-33C7DE81E40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C4D5B9-9E35-4C1E-9381-B833A30244F1}">
      <dgm:prSet phldrT="[Text]" custT="1"/>
      <dgm:spPr>
        <a:solidFill>
          <a:schemeClr val="accent1"/>
        </a:solidFill>
      </dgm:spPr>
      <dgm:t>
        <a:bodyPr/>
        <a:lstStyle/>
        <a:p>
          <a:pPr algn="l"/>
          <a:r>
            <a:rPr lang="en-US" sz="2800" dirty="0"/>
            <a:t>Workloads with unavoidable long running transactions</a:t>
          </a:r>
        </a:p>
      </dgm:t>
    </dgm:pt>
    <dgm:pt modelId="{4446E896-0907-47CB-B2E1-29D76F596F6D}" type="parTrans" cxnId="{0360F4E1-ECB9-4086-8706-5A056462A546}">
      <dgm:prSet/>
      <dgm:spPr/>
      <dgm:t>
        <a:bodyPr/>
        <a:lstStyle/>
        <a:p>
          <a:pPr algn="l"/>
          <a:endParaRPr lang="en-US" sz="1600"/>
        </a:p>
      </dgm:t>
    </dgm:pt>
    <dgm:pt modelId="{57F55F7B-C0EE-48CE-BD5C-D60C505B4E76}" type="sibTrans" cxnId="{0360F4E1-ECB9-4086-8706-5A056462A546}">
      <dgm:prSet/>
      <dgm:spPr/>
      <dgm:t>
        <a:bodyPr/>
        <a:lstStyle/>
        <a:p>
          <a:pPr algn="l"/>
          <a:endParaRPr lang="en-US" sz="1600"/>
        </a:p>
      </dgm:t>
    </dgm:pt>
    <dgm:pt modelId="{AE37A8F5-10F9-48D6-9D4B-A8ADCF5B37BC}">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14300" tIns="114300" rIns="114300" bIns="114300" numCol="1" spcCol="1270" anchor="ctr" anchorCtr="0"/>
        <a:lstStyle/>
        <a:p>
          <a:pPr algn="l"/>
          <a:r>
            <a:rPr lang="en-US" sz="2800" dirty="0"/>
            <a:t>Workloads with a history of database unavailability due to long running recovery</a:t>
          </a:r>
        </a:p>
      </dgm:t>
    </dgm:pt>
    <dgm:pt modelId="{D5F0DA07-2D79-454C-BDB2-8988E9060DE5}" type="parTrans" cxnId="{8F1C4476-643B-4BEE-8EBA-141E0DC0EA28}">
      <dgm:prSet/>
      <dgm:spPr/>
      <dgm:t>
        <a:bodyPr/>
        <a:lstStyle/>
        <a:p>
          <a:pPr algn="l"/>
          <a:endParaRPr lang="en-US" sz="1600"/>
        </a:p>
      </dgm:t>
    </dgm:pt>
    <dgm:pt modelId="{FC18A124-1E02-41AE-A440-2E2042E3F041}" type="sibTrans" cxnId="{8F1C4476-643B-4BEE-8EBA-141E0DC0EA28}">
      <dgm:prSet/>
      <dgm:spPr/>
      <dgm:t>
        <a:bodyPr/>
        <a:lstStyle/>
        <a:p>
          <a:pPr algn="l"/>
          <a:endParaRPr lang="en-US" sz="1600"/>
        </a:p>
      </dgm:t>
    </dgm:pt>
    <dgm:pt modelId="{7036ADD7-23E1-4DA5-ADBA-45638C465D53}">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14300" tIns="114300" rIns="114300" bIns="114300" numCol="1" spcCol="1270" anchor="ctr" anchorCtr="0"/>
        <a:lstStyle/>
        <a:p>
          <a:pPr algn="l"/>
          <a:r>
            <a:rPr lang="en-US" sz="2800" kern="1200" dirty="0"/>
            <a:t>NOT for high-volume OLTP </a:t>
          </a:r>
          <a:r>
            <a:rPr lang="en-US" sz="2800" kern="1200" dirty="0">
              <a:solidFill>
                <a:prstClr val="white"/>
              </a:solidFill>
              <a:latin typeface="Segoe UI"/>
              <a:ea typeface="+mn-ea"/>
              <a:cs typeface="+mn-cs"/>
            </a:rPr>
            <a:t>without</a:t>
          </a:r>
          <a:r>
            <a:rPr lang="en-US" sz="2800" kern="1200" dirty="0"/>
            <a:t> period of rest/recovery</a:t>
          </a:r>
        </a:p>
      </dgm:t>
    </dgm:pt>
    <dgm:pt modelId="{EC643516-C81B-42C3-A265-A2144A8B0FE9}" type="parTrans" cxnId="{D948F5AB-1D31-47B6-809B-C8E5327CA38A}">
      <dgm:prSet/>
      <dgm:spPr/>
      <dgm:t>
        <a:bodyPr/>
        <a:lstStyle/>
        <a:p>
          <a:pPr algn="l"/>
          <a:endParaRPr lang="en-US" sz="1600"/>
        </a:p>
      </dgm:t>
    </dgm:pt>
    <dgm:pt modelId="{50510D23-24C2-4705-8776-AD45E98C3AC8}" type="sibTrans" cxnId="{D948F5AB-1D31-47B6-809B-C8E5327CA38A}">
      <dgm:prSet/>
      <dgm:spPr/>
      <dgm:t>
        <a:bodyPr/>
        <a:lstStyle/>
        <a:p>
          <a:pPr algn="l"/>
          <a:endParaRPr lang="en-US" sz="1600"/>
        </a:p>
      </dgm:t>
    </dgm:pt>
    <dgm:pt modelId="{5478B78F-4949-4027-84D8-AFFAF7C71888}">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14300" tIns="114300" rIns="114300" bIns="114300" numCol="1" spcCol="1270" anchor="ctr" anchorCtr="0"/>
        <a:lstStyle/>
        <a:p>
          <a:pPr algn="l"/>
          <a:r>
            <a:rPr lang="en-US" sz="2800" kern="1200" dirty="0"/>
            <a:t>Workloads with active transactions </a:t>
          </a:r>
          <a:r>
            <a:rPr lang="en-US" sz="2800" kern="1200" dirty="0">
              <a:solidFill>
                <a:prstClr val="white"/>
              </a:solidFill>
              <a:latin typeface="Segoe UI"/>
              <a:ea typeface="+mn-ea"/>
              <a:cs typeface="+mn-cs"/>
            </a:rPr>
            <a:t>causing</a:t>
          </a:r>
          <a:r>
            <a:rPr lang="en-US" sz="2800" kern="1200" dirty="0"/>
            <a:t> significant TLOG growth</a:t>
          </a:r>
        </a:p>
      </dgm:t>
    </dgm:pt>
    <dgm:pt modelId="{55AF024D-17B8-4AB7-B99F-E7166DA417CB}" type="parTrans" cxnId="{CE38BDA8-5C97-406B-AF34-FD6CC1A58C10}">
      <dgm:prSet/>
      <dgm:spPr/>
      <dgm:t>
        <a:bodyPr/>
        <a:lstStyle/>
        <a:p>
          <a:pPr algn="l"/>
          <a:endParaRPr lang="en-CA" sz="1600"/>
        </a:p>
      </dgm:t>
    </dgm:pt>
    <dgm:pt modelId="{8909AF14-7CC4-4D22-B92E-A35FFBA69DF6}" type="sibTrans" cxnId="{CE38BDA8-5C97-406B-AF34-FD6CC1A58C10}">
      <dgm:prSet/>
      <dgm:spPr/>
      <dgm:t>
        <a:bodyPr/>
        <a:lstStyle/>
        <a:p>
          <a:pPr algn="l"/>
          <a:endParaRPr lang="en-CA" sz="1600"/>
        </a:p>
      </dgm:t>
    </dgm:pt>
    <dgm:pt modelId="{577EC399-DE8F-4B5F-9BDA-4E375D6AAF94}" type="pres">
      <dgm:prSet presAssocID="{56C9731E-1555-45C1-B161-33C7DE81E40D}" presName="linear" presStyleCnt="0">
        <dgm:presLayoutVars>
          <dgm:animLvl val="lvl"/>
          <dgm:resizeHandles val="exact"/>
        </dgm:presLayoutVars>
      </dgm:prSet>
      <dgm:spPr/>
    </dgm:pt>
    <dgm:pt modelId="{0AE8C8C2-EC1B-4765-B63A-84788E1B9D95}" type="pres">
      <dgm:prSet presAssocID="{BAC4D5B9-9E35-4C1E-9381-B833A30244F1}" presName="parentText" presStyleLbl="node1" presStyleIdx="0" presStyleCnt="4" custLinFactY="-80160" custLinFactNeighborY="-100000">
        <dgm:presLayoutVars>
          <dgm:chMax val="0"/>
          <dgm:bulletEnabled val="1"/>
        </dgm:presLayoutVars>
      </dgm:prSet>
      <dgm:spPr/>
    </dgm:pt>
    <dgm:pt modelId="{08A83AD2-7326-4FFD-B98F-46E66B703C67}" type="pres">
      <dgm:prSet presAssocID="{57F55F7B-C0EE-48CE-BD5C-D60C505B4E76}" presName="spacer" presStyleCnt="0"/>
      <dgm:spPr/>
    </dgm:pt>
    <dgm:pt modelId="{7BBED962-A6B2-4875-A5ED-39910A7D836D}" type="pres">
      <dgm:prSet presAssocID="{5478B78F-4949-4027-84D8-AFFAF7C71888}" presName="parentText" presStyleLbl="node1" presStyleIdx="1" presStyleCnt="4" custLinFactNeighborY="-22022">
        <dgm:presLayoutVars>
          <dgm:chMax val="0"/>
          <dgm:bulletEnabled val="1"/>
        </dgm:presLayoutVars>
      </dgm:prSet>
      <dgm:spPr>
        <a:xfrm>
          <a:off x="0" y="1377775"/>
          <a:ext cx="10476569" cy="1278956"/>
        </a:xfrm>
        <a:prstGeom prst="roundRect">
          <a:avLst/>
        </a:prstGeom>
      </dgm:spPr>
    </dgm:pt>
    <dgm:pt modelId="{4CC7B277-A6AC-46A5-908B-4DF2B75339E4}" type="pres">
      <dgm:prSet presAssocID="{8909AF14-7CC4-4D22-B92E-A35FFBA69DF6}" presName="spacer" presStyleCnt="0"/>
      <dgm:spPr/>
    </dgm:pt>
    <dgm:pt modelId="{A18770E9-B58F-434A-AE35-84A7BDC06CDA}" type="pres">
      <dgm:prSet presAssocID="{AE37A8F5-10F9-48D6-9D4B-A8ADCF5B37BC}" presName="parentText" presStyleLbl="node1" presStyleIdx="2" presStyleCnt="4" custLinFactNeighborY="-2850">
        <dgm:presLayoutVars>
          <dgm:chMax val="0"/>
          <dgm:bulletEnabled val="1"/>
        </dgm:presLayoutVars>
      </dgm:prSet>
      <dgm:spPr>
        <a:xfrm>
          <a:off x="0" y="2759696"/>
          <a:ext cx="10476569" cy="1278956"/>
        </a:xfrm>
        <a:prstGeom prst="roundRect">
          <a:avLst/>
        </a:prstGeom>
      </dgm:spPr>
    </dgm:pt>
    <dgm:pt modelId="{50FFC01E-DF14-426A-8D93-25BE541C12ED}" type="pres">
      <dgm:prSet presAssocID="{FC18A124-1E02-41AE-A440-2E2042E3F041}" presName="spacer" presStyleCnt="0"/>
      <dgm:spPr/>
    </dgm:pt>
    <dgm:pt modelId="{C27B37A4-0869-4F6E-ADDE-FA3CF5F897A4}" type="pres">
      <dgm:prSet presAssocID="{7036ADD7-23E1-4DA5-ADBA-45638C465D53}" presName="parentText" presStyleLbl="node1" presStyleIdx="3" presStyleCnt="4" custLinFactNeighborY="35494">
        <dgm:presLayoutVars>
          <dgm:chMax val="0"/>
          <dgm:bulletEnabled val="1"/>
        </dgm:presLayoutVars>
      </dgm:prSet>
      <dgm:spPr>
        <a:xfrm>
          <a:off x="0" y="4158181"/>
          <a:ext cx="10476569" cy="1278956"/>
        </a:xfrm>
        <a:prstGeom prst="roundRect">
          <a:avLst/>
        </a:prstGeom>
      </dgm:spPr>
    </dgm:pt>
  </dgm:ptLst>
  <dgm:cxnLst>
    <dgm:cxn modelId="{8F1C4476-643B-4BEE-8EBA-141E0DC0EA28}" srcId="{56C9731E-1555-45C1-B161-33C7DE81E40D}" destId="{AE37A8F5-10F9-48D6-9D4B-A8ADCF5B37BC}" srcOrd="2" destOrd="0" parTransId="{D5F0DA07-2D79-454C-BDB2-8988E9060DE5}" sibTransId="{FC18A124-1E02-41AE-A440-2E2042E3F041}"/>
    <dgm:cxn modelId="{23D48C7B-BD66-4401-90C4-D229FBD13E20}" type="presOf" srcId="{AE37A8F5-10F9-48D6-9D4B-A8ADCF5B37BC}" destId="{A18770E9-B58F-434A-AE35-84A7BDC06CDA}" srcOrd="0" destOrd="0" presId="urn:microsoft.com/office/officeart/2005/8/layout/vList2"/>
    <dgm:cxn modelId="{57CC317D-D2FF-45F2-804D-9163A7475362}" type="presOf" srcId="{BAC4D5B9-9E35-4C1E-9381-B833A30244F1}" destId="{0AE8C8C2-EC1B-4765-B63A-84788E1B9D95}" srcOrd="0" destOrd="0" presId="urn:microsoft.com/office/officeart/2005/8/layout/vList2"/>
    <dgm:cxn modelId="{CE38BDA8-5C97-406B-AF34-FD6CC1A58C10}" srcId="{56C9731E-1555-45C1-B161-33C7DE81E40D}" destId="{5478B78F-4949-4027-84D8-AFFAF7C71888}" srcOrd="1" destOrd="0" parTransId="{55AF024D-17B8-4AB7-B99F-E7166DA417CB}" sibTransId="{8909AF14-7CC4-4D22-B92E-A35FFBA69DF6}"/>
    <dgm:cxn modelId="{D948F5AB-1D31-47B6-809B-C8E5327CA38A}" srcId="{56C9731E-1555-45C1-B161-33C7DE81E40D}" destId="{7036ADD7-23E1-4DA5-ADBA-45638C465D53}" srcOrd="3" destOrd="0" parTransId="{EC643516-C81B-42C3-A265-A2144A8B0FE9}" sibTransId="{50510D23-24C2-4705-8776-AD45E98C3AC8}"/>
    <dgm:cxn modelId="{7F3C77B7-9CC1-4F67-BE47-30C93CA0AA47}" type="presOf" srcId="{7036ADD7-23E1-4DA5-ADBA-45638C465D53}" destId="{C27B37A4-0869-4F6E-ADDE-FA3CF5F897A4}" srcOrd="0" destOrd="0" presId="urn:microsoft.com/office/officeart/2005/8/layout/vList2"/>
    <dgm:cxn modelId="{90E1C4C3-58CC-406D-9C71-8C6E6DC13BBA}" type="presOf" srcId="{5478B78F-4949-4027-84D8-AFFAF7C71888}" destId="{7BBED962-A6B2-4875-A5ED-39910A7D836D}" srcOrd="0" destOrd="0" presId="urn:microsoft.com/office/officeart/2005/8/layout/vList2"/>
    <dgm:cxn modelId="{0360F4E1-ECB9-4086-8706-5A056462A546}" srcId="{56C9731E-1555-45C1-B161-33C7DE81E40D}" destId="{BAC4D5B9-9E35-4C1E-9381-B833A30244F1}" srcOrd="0" destOrd="0" parTransId="{4446E896-0907-47CB-B2E1-29D76F596F6D}" sibTransId="{57F55F7B-C0EE-48CE-BD5C-D60C505B4E76}"/>
    <dgm:cxn modelId="{59172EE9-EC60-4244-84B8-990C03D3193C}" type="presOf" srcId="{56C9731E-1555-45C1-B161-33C7DE81E40D}" destId="{577EC399-DE8F-4B5F-9BDA-4E375D6AAF94}" srcOrd="0" destOrd="0" presId="urn:microsoft.com/office/officeart/2005/8/layout/vList2"/>
    <dgm:cxn modelId="{97459A7C-E426-4426-ABA1-CEC097B6E252}" type="presParOf" srcId="{577EC399-DE8F-4B5F-9BDA-4E375D6AAF94}" destId="{0AE8C8C2-EC1B-4765-B63A-84788E1B9D95}" srcOrd="0" destOrd="0" presId="urn:microsoft.com/office/officeart/2005/8/layout/vList2"/>
    <dgm:cxn modelId="{FF8C7736-2A11-4033-8EBC-EB8A657890A0}" type="presParOf" srcId="{577EC399-DE8F-4B5F-9BDA-4E375D6AAF94}" destId="{08A83AD2-7326-4FFD-B98F-46E66B703C67}" srcOrd="1" destOrd="0" presId="urn:microsoft.com/office/officeart/2005/8/layout/vList2"/>
    <dgm:cxn modelId="{D3FD9D81-0B7D-4F5F-B71F-104F7B4F01D8}" type="presParOf" srcId="{577EC399-DE8F-4B5F-9BDA-4E375D6AAF94}" destId="{7BBED962-A6B2-4875-A5ED-39910A7D836D}" srcOrd="2" destOrd="0" presId="urn:microsoft.com/office/officeart/2005/8/layout/vList2"/>
    <dgm:cxn modelId="{98E388E6-6649-46AA-BB3D-4BD6433257C9}" type="presParOf" srcId="{577EC399-DE8F-4B5F-9BDA-4E375D6AAF94}" destId="{4CC7B277-A6AC-46A5-908B-4DF2B75339E4}" srcOrd="3" destOrd="0" presId="urn:microsoft.com/office/officeart/2005/8/layout/vList2"/>
    <dgm:cxn modelId="{8EA5C044-2B76-47D5-802F-D1E2AA2BC573}" type="presParOf" srcId="{577EC399-DE8F-4B5F-9BDA-4E375D6AAF94}" destId="{A18770E9-B58F-434A-AE35-84A7BDC06CDA}" srcOrd="4" destOrd="0" presId="urn:microsoft.com/office/officeart/2005/8/layout/vList2"/>
    <dgm:cxn modelId="{BE7F47A6-B001-41F1-B1B5-60CBB976C32C}" type="presParOf" srcId="{577EC399-DE8F-4B5F-9BDA-4E375D6AAF94}" destId="{50FFC01E-DF14-426A-8D93-25BE541C12ED}" srcOrd="5" destOrd="0" presId="urn:microsoft.com/office/officeart/2005/8/layout/vList2"/>
    <dgm:cxn modelId="{344807CB-5493-4EDD-B75E-41DA7C56619A}" type="presParOf" srcId="{577EC399-DE8F-4B5F-9BDA-4E375D6AAF94}" destId="{C27B37A4-0869-4F6E-ADDE-FA3CF5F897A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C9731E-1555-45C1-B161-33C7DE81E40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C4D5B9-9E35-4C1E-9381-B833A30244F1}">
      <dgm:prSet phldrT="[Text]" custT="1"/>
      <dgm:spPr>
        <a:solidFill>
          <a:schemeClr val="accent1"/>
        </a:solidFill>
      </dgm:spPr>
      <dgm:t>
        <a:bodyPr/>
        <a:lstStyle/>
        <a:p>
          <a:r>
            <a:rPr lang="en-US" sz="3600" dirty="0"/>
            <a:t>Multi-threaded Version Cleanup</a:t>
          </a:r>
        </a:p>
      </dgm:t>
    </dgm:pt>
    <dgm:pt modelId="{4446E896-0907-47CB-B2E1-29D76F596F6D}" type="parTrans" cxnId="{0360F4E1-ECB9-4086-8706-5A056462A546}">
      <dgm:prSet/>
      <dgm:spPr/>
      <dgm:t>
        <a:bodyPr/>
        <a:lstStyle/>
        <a:p>
          <a:endParaRPr lang="en-US" sz="1600"/>
        </a:p>
      </dgm:t>
    </dgm:pt>
    <dgm:pt modelId="{57F55F7B-C0EE-48CE-BD5C-D60C505B4E76}" type="sibTrans" cxnId="{0360F4E1-ECB9-4086-8706-5A056462A546}">
      <dgm:prSet/>
      <dgm:spPr/>
      <dgm:t>
        <a:bodyPr/>
        <a:lstStyle/>
        <a:p>
          <a:endParaRPr lang="en-US" sz="1600"/>
        </a:p>
      </dgm:t>
    </dgm:pt>
    <dgm:pt modelId="{AE37A8F5-10F9-48D6-9D4B-A8ADCF5B37BC}">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37160" tIns="137160" rIns="137160" bIns="137160" numCol="1" spcCol="1270" anchor="ctr" anchorCtr="0"/>
        <a:lstStyle/>
        <a:p>
          <a:r>
            <a:rPr lang="en-US" sz="3200" kern="1200" dirty="0"/>
            <a:t>Reducing Memory </a:t>
          </a:r>
          <a:r>
            <a:rPr lang="en-US" sz="3200" kern="1200" dirty="0">
              <a:solidFill>
                <a:prstClr val="white"/>
              </a:solidFill>
              <a:latin typeface="Segoe UI"/>
              <a:ea typeface="+mn-ea"/>
              <a:cs typeface="+mn-cs"/>
            </a:rPr>
            <a:t>Footprint</a:t>
          </a:r>
          <a:r>
            <a:rPr lang="en-US" sz="3200" kern="1200" dirty="0"/>
            <a:t> for PVS Page Tracker</a:t>
          </a:r>
        </a:p>
      </dgm:t>
    </dgm:pt>
    <dgm:pt modelId="{D5F0DA07-2D79-454C-BDB2-8988E9060DE5}" type="parTrans" cxnId="{8F1C4476-643B-4BEE-8EBA-141E0DC0EA28}">
      <dgm:prSet/>
      <dgm:spPr/>
      <dgm:t>
        <a:bodyPr/>
        <a:lstStyle/>
        <a:p>
          <a:endParaRPr lang="en-US" sz="1600"/>
        </a:p>
      </dgm:t>
    </dgm:pt>
    <dgm:pt modelId="{FC18A124-1E02-41AE-A440-2E2042E3F041}" type="sibTrans" cxnId="{8F1C4476-643B-4BEE-8EBA-141E0DC0EA28}">
      <dgm:prSet/>
      <dgm:spPr/>
      <dgm:t>
        <a:bodyPr/>
        <a:lstStyle/>
        <a:p>
          <a:endParaRPr lang="en-US" sz="1600"/>
        </a:p>
      </dgm:t>
    </dgm:pt>
    <dgm:pt modelId="{7036ADD7-23E1-4DA5-ADBA-45638C465D53}">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37160" tIns="137160" rIns="137160" bIns="137160" numCol="1" spcCol="1270" anchor="ctr" anchorCtr="0"/>
        <a:lstStyle/>
        <a:p>
          <a:r>
            <a:rPr lang="en-US" sz="3600" kern="1200" dirty="0"/>
            <a:t>Transaction-level </a:t>
          </a:r>
          <a:r>
            <a:rPr lang="en-US" sz="3200" kern="1200" dirty="0">
              <a:solidFill>
                <a:prstClr val="white"/>
              </a:solidFill>
              <a:latin typeface="Segoe UI"/>
              <a:ea typeface="+mn-ea"/>
              <a:cs typeface="+mn-cs"/>
            </a:rPr>
            <a:t>PVS</a:t>
          </a:r>
        </a:p>
      </dgm:t>
    </dgm:pt>
    <dgm:pt modelId="{EC643516-C81B-42C3-A265-A2144A8B0FE9}" type="parTrans" cxnId="{D948F5AB-1D31-47B6-809B-C8E5327CA38A}">
      <dgm:prSet/>
      <dgm:spPr/>
      <dgm:t>
        <a:bodyPr/>
        <a:lstStyle/>
        <a:p>
          <a:endParaRPr lang="en-US" sz="1600"/>
        </a:p>
      </dgm:t>
    </dgm:pt>
    <dgm:pt modelId="{50510D23-24C2-4705-8776-AD45E98C3AC8}" type="sibTrans" cxnId="{D948F5AB-1D31-47B6-809B-C8E5327CA38A}">
      <dgm:prSet/>
      <dgm:spPr/>
      <dgm:t>
        <a:bodyPr/>
        <a:lstStyle/>
        <a:p>
          <a:endParaRPr lang="en-US" sz="1600"/>
        </a:p>
      </dgm:t>
    </dgm:pt>
    <dgm:pt modelId="{5254D732-7DC0-42AE-AEB3-9A09B6FC0004}">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37160" tIns="137160" rIns="137160" bIns="137160" numCol="1" spcCol="1270" anchor="ctr" anchorCtr="0"/>
        <a:lstStyle/>
        <a:p>
          <a:pPr marL="0" lvl="0" indent="0" algn="l" defTabSz="1600200">
            <a:lnSpc>
              <a:spcPct val="90000"/>
            </a:lnSpc>
            <a:spcBef>
              <a:spcPct val="0"/>
            </a:spcBef>
            <a:spcAft>
              <a:spcPct val="35000"/>
            </a:spcAft>
            <a:buNone/>
          </a:pPr>
          <a:r>
            <a:rPr lang="en-US" sz="3200" kern="1200" dirty="0">
              <a:solidFill>
                <a:prstClr val="white"/>
              </a:solidFill>
              <a:latin typeface="Segoe UI"/>
              <a:ea typeface="+mn-ea"/>
              <a:cs typeface="+mn-cs"/>
            </a:rPr>
            <a:t>New XE Event</a:t>
          </a:r>
        </a:p>
      </dgm:t>
    </dgm:pt>
    <dgm:pt modelId="{63CB69F9-6D56-49E7-855F-018577197730}" type="parTrans" cxnId="{D85DE44E-66AE-462E-BB7E-4D116839998A}">
      <dgm:prSet/>
      <dgm:spPr/>
      <dgm:t>
        <a:bodyPr/>
        <a:lstStyle/>
        <a:p>
          <a:endParaRPr lang="en-US" sz="1600"/>
        </a:p>
      </dgm:t>
    </dgm:pt>
    <dgm:pt modelId="{AE2672A8-28CF-40B6-86BC-41DA2F706B30}" type="sibTrans" cxnId="{D85DE44E-66AE-462E-BB7E-4D116839998A}">
      <dgm:prSet/>
      <dgm:spPr/>
      <dgm:t>
        <a:bodyPr/>
        <a:lstStyle/>
        <a:p>
          <a:endParaRPr lang="en-US" sz="1600"/>
        </a:p>
      </dgm:t>
    </dgm:pt>
    <dgm:pt modelId="{5478B78F-4949-4027-84D8-AFFAF7C71888}">
      <dgm:prSet phldrT="[Text]" custT="1"/>
      <dgm:spPr>
        <a:solidFill>
          <a:srgbClr val="0078D4"/>
        </a:solidFill>
        <a:ln w="10795" cap="flat" cmpd="sng" algn="ctr">
          <a:solidFill>
            <a:prstClr val="white">
              <a:hueOff val="0"/>
              <a:satOff val="0"/>
              <a:lumOff val="0"/>
              <a:alphaOff val="0"/>
            </a:prstClr>
          </a:solidFill>
          <a:prstDash val="solid"/>
        </a:ln>
        <a:effectLst/>
      </dgm:spPr>
      <dgm:t>
        <a:bodyPr spcFirstLastPara="0" vert="horz" wrap="square" lIns="137160" tIns="137160" rIns="137160" bIns="137160" numCol="1" spcCol="1270" anchor="ctr" anchorCtr="0"/>
        <a:lstStyle/>
        <a:p>
          <a:r>
            <a:rPr lang="en-US" sz="3200" kern="1200" dirty="0"/>
            <a:t>User Transaction </a:t>
          </a:r>
          <a:r>
            <a:rPr lang="en-US" sz="3200" kern="1200" dirty="0">
              <a:solidFill>
                <a:prstClr val="white"/>
              </a:solidFill>
              <a:latin typeface="Segoe UI"/>
              <a:ea typeface="+mn-ea"/>
              <a:cs typeface="+mn-cs"/>
            </a:rPr>
            <a:t>Cleanup</a:t>
          </a:r>
        </a:p>
      </dgm:t>
    </dgm:pt>
    <dgm:pt modelId="{55AF024D-17B8-4AB7-B99F-E7166DA417CB}" type="parTrans" cxnId="{CE38BDA8-5C97-406B-AF34-FD6CC1A58C10}">
      <dgm:prSet/>
      <dgm:spPr/>
      <dgm:t>
        <a:bodyPr/>
        <a:lstStyle/>
        <a:p>
          <a:endParaRPr lang="en-CA" sz="1600"/>
        </a:p>
      </dgm:t>
    </dgm:pt>
    <dgm:pt modelId="{8909AF14-7CC4-4D22-B92E-A35FFBA69DF6}" type="sibTrans" cxnId="{CE38BDA8-5C97-406B-AF34-FD6CC1A58C10}">
      <dgm:prSet/>
      <dgm:spPr/>
      <dgm:t>
        <a:bodyPr/>
        <a:lstStyle/>
        <a:p>
          <a:endParaRPr lang="en-CA" sz="1600"/>
        </a:p>
      </dgm:t>
    </dgm:pt>
    <dgm:pt modelId="{577EC399-DE8F-4B5F-9BDA-4E375D6AAF94}" type="pres">
      <dgm:prSet presAssocID="{56C9731E-1555-45C1-B161-33C7DE81E40D}" presName="linear" presStyleCnt="0">
        <dgm:presLayoutVars>
          <dgm:animLvl val="lvl"/>
          <dgm:resizeHandles val="exact"/>
        </dgm:presLayoutVars>
      </dgm:prSet>
      <dgm:spPr/>
    </dgm:pt>
    <dgm:pt modelId="{0AE8C8C2-EC1B-4765-B63A-84788E1B9D95}" type="pres">
      <dgm:prSet presAssocID="{BAC4D5B9-9E35-4C1E-9381-B833A30244F1}" presName="parentText" presStyleLbl="node1" presStyleIdx="0" presStyleCnt="5" custLinFactY="-80160" custLinFactNeighborY="-100000">
        <dgm:presLayoutVars>
          <dgm:chMax val="0"/>
          <dgm:bulletEnabled val="1"/>
        </dgm:presLayoutVars>
      </dgm:prSet>
      <dgm:spPr/>
    </dgm:pt>
    <dgm:pt modelId="{08A83AD2-7326-4FFD-B98F-46E66B703C67}" type="pres">
      <dgm:prSet presAssocID="{57F55F7B-C0EE-48CE-BD5C-D60C505B4E76}" presName="spacer" presStyleCnt="0"/>
      <dgm:spPr/>
    </dgm:pt>
    <dgm:pt modelId="{7BBED962-A6B2-4875-A5ED-39910A7D836D}" type="pres">
      <dgm:prSet presAssocID="{5478B78F-4949-4027-84D8-AFFAF7C71888}" presName="parentText" presStyleLbl="node1" presStyleIdx="1" presStyleCnt="5" custLinFactY="-11146" custLinFactNeighborY="-100000">
        <dgm:presLayoutVars>
          <dgm:chMax val="0"/>
          <dgm:bulletEnabled val="1"/>
        </dgm:presLayoutVars>
      </dgm:prSet>
      <dgm:spPr>
        <a:xfrm>
          <a:off x="0" y="1018355"/>
          <a:ext cx="10476569" cy="926640"/>
        </a:xfrm>
        <a:prstGeom prst="roundRect">
          <a:avLst/>
        </a:prstGeom>
      </dgm:spPr>
    </dgm:pt>
    <dgm:pt modelId="{4CC7B277-A6AC-46A5-908B-4DF2B75339E4}" type="pres">
      <dgm:prSet presAssocID="{8909AF14-7CC4-4D22-B92E-A35FFBA69DF6}" presName="spacer" presStyleCnt="0"/>
      <dgm:spPr/>
    </dgm:pt>
    <dgm:pt modelId="{A18770E9-B58F-434A-AE35-84A7BDC06CDA}" type="pres">
      <dgm:prSet presAssocID="{AE37A8F5-10F9-48D6-9D4B-A8ADCF5B37BC}" presName="parentText" presStyleLbl="node1" presStyleIdx="2" presStyleCnt="5" custLinFactY="-11146" custLinFactNeighborY="-100000">
        <dgm:presLayoutVars>
          <dgm:chMax val="0"/>
          <dgm:bulletEnabled val="1"/>
        </dgm:presLayoutVars>
      </dgm:prSet>
      <dgm:spPr>
        <a:xfrm>
          <a:off x="0" y="2048675"/>
          <a:ext cx="10476569" cy="926640"/>
        </a:xfrm>
        <a:prstGeom prst="roundRect">
          <a:avLst/>
        </a:prstGeom>
      </dgm:spPr>
    </dgm:pt>
    <dgm:pt modelId="{50FFC01E-DF14-426A-8D93-25BE541C12ED}" type="pres">
      <dgm:prSet presAssocID="{FC18A124-1E02-41AE-A440-2E2042E3F041}" presName="spacer" presStyleCnt="0"/>
      <dgm:spPr/>
    </dgm:pt>
    <dgm:pt modelId="{C27B37A4-0869-4F6E-ADDE-FA3CF5F897A4}" type="pres">
      <dgm:prSet presAssocID="{7036ADD7-23E1-4DA5-ADBA-45638C465D53}" presName="parentText" presStyleLbl="node1" presStyleIdx="3" presStyleCnt="5" custLinFactY="-11146" custLinFactNeighborY="-100000">
        <dgm:presLayoutVars>
          <dgm:chMax val="0"/>
          <dgm:bulletEnabled val="1"/>
        </dgm:presLayoutVars>
      </dgm:prSet>
      <dgm:spPr>
        <a:xfrm>
          <a:off x="0" y="3098997"/>
          <a:ext cx="10476569" cy="978120"/>
        </a:xfrm>
        <a:prstGeom prst="roundRect">
          <a:avLst/>
        </a:prstGeom>
      </dgm:spPr>
    </dgm:pt>
    <dgm:pt modelId="{8B78DE11-282E-46D6-AFB6-2326AF2C9617}" type="pres">
      <dgm:prSet presAssocID="{50510D23-24C2-4705-8776-AD45E98C3AC8}" presName="spacer" presStyleCnt="0"/>
      <dgm:spPr/>
    </dgm:pt>
    <dgm:pt modelId="{838E4C19-09DA-46B1-AE20-94093E0E0212}" type="pres">
      <dgm:prSet presAssocID="{5254D732-7DC0-42AE-AEB3-9A09B6FC0004}" presName="parentText" presStyleLbl="node1" presStyleIdx="4" presStyleCnt="5" custLinFactY="-11146" custLinFactNeighborY="-100000">
        <dgm:presLayoutVars>
          <dgm:chMax val="0"/>
          <dgm:bulletEnabled val="1"/>
        </dgm:presLayoutVars>
      </dgm:prSet>
      <dgm:spPr>
        <a:xfrm>
          <a:off x="0" y="4186557"/>
          <a:ext cx="10476569" cy="978120"/>
        </a:xfrm>
        <a:prstGeom prst="roundRect">
          <a:avLst/>
        </a:prstGeom>
      </dgm:spPr>
    </dgm:pt>
  </dgm:ptLst>
  <dgm:cxnLst>
    <dgm:cxn modelId="{CB015645-8551-4B36-B299-619BB773222B}" type="presOf" srcId="{5254D732-7DC0-42AE-AEB3-9A09B6FC0004}" destId="{838E4C19-09DA-46B1-AE20-94093E0E0212}" srcOrd="0" destOrd="0" presId="urn:microsoft.com/office/officeart/2005/8/layout/vList2"/>
    <dgm:cxn modelId="{D85DE44E-66AE-462E-BB7E-4D116839998A}" srcId="{56C9731E-1555-45C1-B161-33C7DE81E40D}" destId="{5254D732-7DC0-42AE-AEB3-9A09B6FC0004}" srcOrd="4" destOrd="0" parTransId="{63CB69F9-6D56-49E7-855F-018577197730}" sibTransId="{AE2672A8-28CF-40B6-86BC-41DA2F706B30}"/>
    <dgm:cxn modelId="{8F1C4476-643B-4BEE-8EBA-141E0DC0EA28}" srcId="{56C9731E-1555-45C1-B161-33C7DE81E40D}" destId="{AE37A8F5-10F9-48D6-9D4B-A8ADCF5B37BC}" srcOrd="2" destOrd="0" parTransId="{D5F0DA07-2D79-454C-BDB2-8988E9060DE5}" sibTransId="{FC18A124-1E02-41AE-A440-2E2042E3F041}"/>
    <dgm:cxn modelId="{23D48C7B-BD66-4401-90C4-D229FBD13E20}" type="presOf" srcId="{AE37A8F5-10F9-48D6-9D4B-A8ADCF5B37BC}" destId="{A18770E9-B58F-434A-AE35-84A7BDC06CDA}" srcOrd="0" destOrd="0" presId="urn:microsoft.com/office/officeart/2005/8/layout/vList2"/>
    <dgm:cxn modelId="{57CC317D-D2FF-45F2-804D-9163A7475362}" type="presOf" srcId="{BAC4D5B9-9E35-4C1E-9381-B833A30244F1}" destId="{0AE8C8C2-EC1B-4765-B63A-84788E1B9D95}" srcOrd="0" destOrd="0" presId="urn:microsoft.com/office/officeart/2005/8/layout/vList2"/>
    <dgm:cxn modelId="{CE38BDA8-5C97-406B-AF34-FD6CC1A58C10}" srcId="{56C9731E-1555-45C1-B161-33C7DE81E40D}" destId="{5478B78F-4949-4027-84D8-AFFAF7C71888}" srcOrd="1" destOrd="0" parTransId="{55AF024D-17B8-4AB7-B99F-E7166DA417CB}" sibTransId="{8909AF14-7CC4-4D22-B92E-A35FFBA69DF6}"/>
    <dgm:cxn modelId="{D948F5AB-1D31-47B6-809B-C8E5327CA38A}" srcId="{56C9731E-1555-45C1-B161-33C7DE81E40D}" destId="{7036ADD7-23E1-4DA5-ADBA-45638C465D53}" srcOrd="3" destOrd="0" parTransId="{EC643516-C81B-42C3-A265-A2144A8B0FE9}" sibTransId="{50510D23-24C2-4705-8776-AD45E98C3AC8}"/>
    <dgm:cxn modelId="{7F3C77B7-9CC1-4F67-BE47-30C93CA0AA47}" type="presOf" srcId="{7036ADD7-23E1-4DA5-ADBA-45638C465D53}" destId="{C27B37A4-0869-4F6E-ADDE-FA3CF5F897A4}" srcOrd="0" destOrd="0" presId="urn:microsoft.com/office/officeart/2005/8/layout/vList2"/>
    <dgm:cxn modelId="{90E1C4C3-58CC-406D-9C71-8C6E6DC13BBA}" type="presOf" srcId="{5478B78F-4949-4027-84D8-AFFAF7C71888}" destId="{7BBED962-A6B2-4875-A5ED-39910A7D836D}" srcOrd="0" destOrd="0" presId="urn:microsoft.com/office/officeart/2005/8/layout/vList2"/>
    <dgm:cxn modelId="{0360F4E1-ECB9-4086-8706-5A056462A546}" srcId="{56C9731E-1555-45C1-B161-33C7DE81E40D}" destId="{BAC4D5B9-9E35-4C1E-9381-B833A30244F1}" srcOrd="0" destOrd="0" parTransId="{4446E896-0907-47CB-B2E1-29D76F596F6D}" sibTransId="{57F55F7B-C0EE-48CE-BD5C-D60C505B4E76}"/>
    <dgm:cxn modelId="{59172EE9-EC60-4244-84B8-990C03D3193C}" type="presOf" srcId="{56C9731E-1555-45C1-B161-33C7DE81E40D}" destId="{577EC399-DE8F-4B5F-9BDA-4E375D6AAF94}" srcOrd="0" destOrd="0" presId="urn:microsoft.com/office/officeart/2005/8/layout/vList2"/>
    <dgm:cxn modelId="{97459A7C-E426-4426-ABA1-CEC097B6E252}" type="presParOf" srcId="{577EC399-DE8F-4B5F-9BDA-4E375D6AAF94}" destId="{0AE8C8C2-EC1B-4765-B63A-84788E1B9D95}" srcOrd="0" destOrd="0" presId="urn:microsoft.com/office/officeart/2005/8/layout/vList2"/>
    <dgm:cxn modelId="{FF8C7736-2A11-4033-8EBC-EB8A657890A0}" type="presParOf" srcId="{577EC399-DE8F-4B5F-9BDA-4E375D6AAF94}" destId="{08A83AD2-7326-4FFD-B98F-46E66B703C67}" srcOrd="1" destOrd="0" presId="urn:microsoft.com/office/officeart/2005/8/layout/vList2"/>
    <dgm:cxn modelId="{D3FD9D81-0B7D-4F5F-B71F-104F7B4F01D8}" type="presParOf" srcId="{577EC399-DE8F-4B5F-9BDA-4E375D6AAF94}" destId="{7BBED962-A6B2-4875-A5ED-39910A7D836D}" srcOrd="2" destOrd="0" presId="urn:microsoft.com/office/officeart/2005/8/layout/vList2"/>
    <dgm:cxn modelId="{98E388E6-6649-46AA-BB3D-4BD6433257C9}" type="presParOf" srcId="{577EC399-DE8F-4B5F-9BDA-4E375D6AAF94}" destId="{4CC7B277-A6AC-46A5-908B-4DF2B75339E4}" srcOrd="3" destOrd="0" presId="urn:microsoft.com/office/officeart/2005/8/layout/vList2"/>
    <dgm:cxn modelId="{8EA5C044-2B76-47D5-802F-D1E2AA2BC573}" type="presParOf" srcId="{577EC399-DE8F-4B5F-9BDA-4E375D6AAF94}" destId="{A18770E9-B58F-434A-AE35-84A7BDC06CDA}" srcOrd="4" destOrd="0" presId="urn:microsoft.com/office/officeart/2005/8/layout/vList2"/>
    <dgm:cxn modelId="{BE7F47A6-B001-41F1-B1B5-60CBB976C32C}" type="presParOf" srcId="{577EC399-DE8F-4B5F-9BDA-4E375D6AAF94}" destId="{50FFC01E-DF14-426A-8D93-25BE541C12ED}" srcOrd="5" destOrd="0" presId="urn:microsoft.com/office/officeart/2005/8/layout/vList2"/>
    <dgm:cxn modelId="{344807CB-5493-4EDD-B75E-41DA7C56619A}" type="presParOf" srcId="{577EC399-DE8F-4B5F-9BDA-4E375D6AAF94}" destId="{C27B37A4-0869-4F6E-ADDE-FA3CF5F897A4}" srcOrd="6" destOrd="0" presId="urn:microsoft.com/office/officeart/2005/8/layout/vList2"/>
    <dgm:cxn modelId="{4B56F731-FCC2-42D1-A34C-98D9775231F8}" type="presParOf" srcId="{577EC399-DE8F-4B5F-9BDA-4E375D6AAF94}" destId="{8B78DE11-282E-46D6-AFB6-2326AF2C9617}" srcOrd="7" destOrd="0" presId="urn:microsoft.com/office/officeart/2005/8/layout/vList2"/>
    <dgm:cxn modelId="{092ED0EC-B976-4B8A-ADAF-1A5744584D9D}" type="presParOf" srcId="{577EC399-DE8F-4B5F-9BDA-4E375D6AAF94}" destId="{838E4C19-09DA-46B1-AE20-94093E0E021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4FAAE-8E66-4DC3-90EF-D9764239D349}">
      <dsp:nvSpPr>
        <dsp:cNvPr id="0" name=""/>
        <dsp:cNvSpPr/>
      </dsp:nvSpPr>
      <dsp:spPr>
        <a:xfrm>
          <a:off x="0" y="8231"/>
          <a:ext cx="6508796" cy="1730430"/>
        </a:xfrm>
        <a:prstGeom prst="roundRect">
          <a:avLst/>
        </a:prstGeom>
        <a:solidFill>
          <a:schemeClr val="bg1"/>
        </a:solidFill>
        <a:ln w="10795" cap="flat" cmpd="sng" algn="ctr">
          <a:solidFill>
            <a:srgbClr val="0078D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accent1"/>
              </a:solidFill>
            </a:rPr>
            <a:t>Recovery time is roughly proportional to the longest running transaction.</a:t>
          </a:r>
        </a:p>
      </dsp:txBody>
      <dsp:txXfrm>
        <a:off x="84473" y="92704"/>
        <a:ext cx="6339850" cy="1561484"/>
      </dsp:txXfrm>
    </dsp:sp>
    <dsp:sp modelId="{D8D1AAFA-7F26-4869-AA0D-E6B2D76550AB}">
      <dsp:nvSpPr>
        <dsp:cNvPr id="0" name=""/>
        <dsp:cNvSpPr/>
      </dsp:nvSpPr>
      <dsp:spPr>
        <a:xfrm>
          <a:off x="0" y="1822181"/>
          <a:ext cx="6508796" cy="1730430"/>
        </a:xfrm>
        <a:prstGeom prst="roundRect">
          <a:avLst/>
        </a:prstGeom>
        <a:solidFill>
          <a:prstClr val="white"/>
        </a:solidFill>
        <a:ln w="10795" cap="flat" cmpd="sng" algn="ctr">
          <a:solidFill>
            <a:srgbClr val="0078D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accent1"/>
              </a:solidFill>
              <a:latin typeface="Segoe UI"/>
              <a:ea typeface="+mn-ea"/>
              <a:cs typeface="+mn-cs"/>
            </a:rPr>
            <a:t>Rolling back large batch operations (e.g. bulk insert) takes a long time.</a:t>
          </a:r>
        </a:p>
      </dsp:txBody>
      <dsp:txXfrm>
        <a:off x="84473" y="1906654"/>
        <a:ext cx="6339850" cy="1561484"/>
      </dsp:txXfrm>
    </dsp:sp>
    <dsp:sp modelId="{D12191AC-D4D0-4088-8D2D-C45C710D7609}">
      <dsp:nvSpPr>
        <dsp:cNvPr id="0" name=""/>
        <dsp:cNvSpPr/>
      </dsp:nvSpPr>
      <dsp:spPr>
        <a:xfrm>
          <a:off x="0" y="3636131"/>
          <a:ext cx="6508796" cy="1730430"/>
        </a:xfrm>
        <a:prstGeom prst="roundRect">
          <a:avLst/>
        </a:prstGeom>
        <a:solidFill>
          <a:prstClr val="white"/>
        </a:solidFill>
        <a:ln w="10795" cap="flat" cmpd="sng" algn="ctr">
          <a:solidFill>
            <a:srgbClr val="0078D7"/>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solidFill>
                <a:schemeClr val="accent1"/>
              </a:solidFill>
              <a:latin typeface="Segoe UI"/>
              <a:ea typeface="+mn-ea"/>
              <a:cs typeface="+mn-cs"/>
            </a:rPr>
            <a:t>Transaction log may run out of space during long-running transactions.</a:t>
          </a:r>
        </a:p>
      </dsp:txBody>
      <dsp:txXfrm>
        <a:off x="84473" y="3720604"/>
        <a:ext cx="6339850" cy="1561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805DD-5FAE-4D98-996B-5EE106E810B5}">
      <dsp:nvSpPr>
        <dsp:cNvPr id="0" name=""/>
        <dsp:cNvSpPr/>
      </dsp:nvSpPr>
      <dsp:spPr>
        <a:xfrm>
          <a:off x="0" y="311149"/>
          <a:ext cx="9835374" cy="1311975"/>
        </a:xfrm>
        <a:prstGeom prst="rect">
          <a:avLst/>
        </a:prstGeom>
        <a:solidFill>
          <a:schemeClr val="lt1">
            <a:alpha val="90000"/>
            <a:hueOff val="0"/>
            <a:satOff val="0"/>
            <a:lumOff val="0"/>
            <a:alphaOff val="0"/>
          </a:schemeClr>
        </a:solidFill>
        <a:ln w="10795" cap="flat" cmpd="sng" algn="ctr">
          <a:solidFill>
            <a:schemeClr val="accent2">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3334" tIns="354076" rIns="76333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solidFill>
                <a:schemeClr val="accent1"/>
              </a:solidFill>
            </a:rPr>
            <a:t>A new mechanism for persisting row versions in the database itself rather than tempdb</a:t>
          </a:r>
        </a:p>
        <a:p>
          <a:pPr marL="171450" lvl="1" indent="-171450" algn="l" defTabSz="755650">
            <a:lnSpc>
              <a:spcPct val="90000"/>
            </a:lnSpc>
            <a:spcBef>
              <a:spcPct val="0"/>
            </a:spcBef>
            <a:spcAft>
              <a:spcPct val="15000"/>
            </a:spcAft>
            <a:buChar char="•"/>
          </a:pPr>
          <a:r>
            <a:rPr lang="en-US" sz="1700" kern="1200" dirty="0">
              <a:solidFill>
                <a:schemeClr val="accent1"/>
              </a:solidFill>
            </a:rPr>
            <a:t>The key component that drives MVCC (</a:t>
          </a:r>
          <a:r>
            <a:rPr lang="en-US" sz="1700" i="1" kern="1200" dirty="0">
              <a:solidFill>
                <a:schemeClr val="accent1"/>
              </a:solidFill>
              <a:hlinkClick xmlns:r="http://schemas.openxmlformats.org/officeDocument/2006/relationships" r:id="rId1"/>
            </a:rPr>
            <a:t>Multi-Version Concurrency Control</a:t>
          </a:r>
          <a:r>
            <a:rPr lang="en-US" sz="1700" kern="1200" dirty="0">
              <a:solidFill>
                <a:schemeClr val="accent1"/>
              </a:solidFill>
            </a:rPr>
            <a:t>)</a:t>
          </a:r>
        </a:p>
      </dsp:txBody>
      <dsp:txXfrm>
        <a:off x="0" y="311149"/>
        <a:ext cx="9835374" cy="1311975"/>
      </dsp:txXfrm>
    </dsp:sp>
    <dsp:sp modelId="{400151C5-91B0-47D8-8C9B-86FB177F0B73}">
      <dsp:nvSpPr>
        <dsp:cNvPr id="0" name=""/>
        <dsp:cNvSpPr/>
      </dsp:nvSpPr>
      <dsp:spPr>
        <a:xfrm>
          <a:off x="491768" y="60229"/>
          <a:ext cx="6884762" cy="50184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228" tIns="0" rIns="260228" bIns="0" numCol="1" spcCol="1270" anchor="ctr" anchorCtr="0">
          <a:noAutofit/>
        </a:bodyPr>
        <a:lstStyle/>
        <a:p>
          <a:pPr marL="0" lvl="0" indent="0" algn="l" defTabSz="755650">
            <a:lnSpc>
              <a:spcPct val="90000"/>
            </a:lnSpc>
            <a:spcBef>
              <a:spcPct val="0"/>
            </a:spcBef>
            <a:spcAft>
              <a:spcPct val="35000"/>
            </a:spcAft>
            <a:buNone/>
          </a:pPr>
          <a:r>
            <a:rPr lang="en-US" sz="1700" kern="1200" dirty="0"/>
            <a:t>Persisted Version Store (PVS)</a:t>
          </a:r>
        </a:p>
      </dsp:txBody>
      <dsp:txXfrm>
        <a:off x="516266" y="84727"/>
        <a:ext cx="6835766" cy="452844"/>
      </dsp:txXfrm>
    </dsp:sp>
    <dsp:sp modelId="{46E45B38-D75D-4A3A-80E9-26EFF28EDA7D}">
      <dsp:nvSpPr>
        <dsp:cNvPr id="0" name=""/>
        <dsp:cNvSpPr/>
      </dsp:nvSpPr>
      <dsp:spPr>
        <a:xfrm>
          <a:off x="0" y="1965844"/>
          <a:ext cx="9835374" cy="763087"/>
        </a:xfrm>
        <a:prstGeom prst="rect">
          <a:avLst/>
        </a:prstGeom>
        <a:solidFill>
          <a:schemeClr val="lt1">
            <a:alpha val="90000"/>
            <a:hueOff val="0"/>
            <a:satOff val="0"/>
            <a:lumOff val="0"/>
            <a:alphaOff val="0"/>
          </a:schemeClr>
        </a:solidFill>
        <a:ln w="10795" cap="flat" cmpd="sng" algn="ctr">
          <a:solidFill>
            <a:schemeClr val="accent2">
              <a:hueOff val="1028573"/>
              <a:satOff val="-32001"/>
              <a:lumOff val="-137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3334" tIns="354076" rIns="76333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rgbClr val="0078D4"/>
              </a:solidFill>
              <a:latin typeface="Segoe UI"/>
              <a:ea typeface="+mn-ea"/>
              <a:cs typeface="+mn-cs"/>
            </a:rPr>
            <a:t>Asynchronous process responsible for performing row-level version-based Undo</a:t>
          </a:r>
        </a:p>
      </dsp:txBody>
      <dsp:txXfrm>
        <a:off x="0" y="1965844"/>
        <a:ext cx="9835374" cy="763087"/>
      </dsp:txXfrm>
    </dsp:sp>
    <dsp:sp modelId="{5DF3443F-13C5-43E2-B02D-BDFFD428BC9C}">
      <dsp:nvSpPr>
        <dsp:cNvPr id="0" name=""/>
        <dsp:cNvSpPr/>
      </dsp:nvSpPr>
      <dsp:spPr>
        <a:xfrm>
          <a:off x="491768" y="1714924"/>
          <a:ext cx="6884762" cy="501840"/>
        </a:xfrm>
        <a:prstGeom prst="roundRect">
          <a:avLst/>
        </a:prstGeom>
        <a:solidFill>
          <a:srgbClr val="0078D7"/>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228" tIns="0" rIns="260228" bIns="0" numCol="1" spcCol="1270" anchor="ctr" anchorCtr="0">
          <a:noAutofit/>
        </a:bodyPr>
        <a:lstStyle/>
        <a:p>
          <a:pPr marL="0" lvl="0" indent="0" algn="l" defTabSz="800100">
            <a:lnSpc>
              <a:spcPct val="90000"/>
            </a:lnSpc>
            <a:spcBef>
              <a:spcPct val="0"/>
            </a:spcBef>
            <a:spcAft>
              <a:spcPct val="35000"/>
            </a:spcAft>
            <a:buNone/>
          </a:pPr>
          <a:r>
            <a:rPr lang="en-US" sz="1800" kern="1200">
              <a:solidFill>
                <a:prstClr val="white"/>
              </a:solidFill>
              <a:latin typeface="Segoe UI"/>
              <a:ea typeface="+mn-ea"/>
              <a:cs typeface="+mn-cs"/>
            </a:rPr>
            <a:t>Logical Revert</a:t>
          </a:r>
          <a:endParaRPr lang="en-US" sz="1800" kern="1200" dirty="0">
            <a:solidFill>
              <a:prstClr val="white"/>
            </a:solidFill>
            <a:latin typeface="Segoe UI"/>
            <a:ea typeface="+mn-ea"/>
            <a:cs typeface="+mn-cs"/>
          </a:endParaRPr>
        </a:p>
      </dsp:txBody>
      <dsp:txXfrm>
        <a:off x="516266" y="1739422"/>
        <a:ext cx="6835766" cy="452844"/>
      </dsp:txXfrm>
    </dsp:sp>
    <dsp:sp modelId="{B945A931-6B68-4B36-9B46-9CF36052EF88}">
      <dsp:nvSpPr>
        <dsp:cNvPr id="0" name=""/>
        <dsp:cNvSpPr/>
      </dsp:nvSpPr>
      <dsp:spPr>
        <a:xfrm>
          <a:off x="0" y="3071652"/>
          <a:ext cx="9835374" cy="1044225"/>
        </a:xfrm>
        <a:prstGeom prst="rect">
          <a:avLst/>
        </a:prstGeom>
        <a:solidFill>
          <a:schemeClr val="lt1">
            <a:alpha val="90000"/>
            <a:hueOff val="0"/>
            <a:satOff val="0"/>
            <a:lumOff val="0"/>
            <a:alphaOff val="0"/>
          </a:schemeClr>
        </a:solidFill>
        <a:ln w="10795" cap="flat" cmpd="sng" algn="ctr">
          <a:solidFill>
            <a:schemeClr val="accent2">
              <a:hueOff val="2057146"/>
              <a:satOff val="-64001"/>
              <a:lumOff val="-27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3334" tIns="354076" rIns="76333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rgbClr val="0078D4"/>
              </a:solidFill>
              <a:latin typeface="Segoe UI"/>
              <a:ea typeface="+mn-ea"/>
              <a:cs typeface="+mn-cs"/>
            </a:rPr>
            <a:t>Secondary in-memory log stream that stores log records for non-versioned operations </a:t>
          </a:r>
        </a:p>
      </dsp:txBody>
      <dsp:txXfrm>
        <a:off x="0" y="3071652"/>
        <a:ext cx="9835374" cy="1044225"/>
      </dsp:txXfrm>
    </dsp:sp>
    <dsp:sp modelId="{23CC0CC4-D502-4A5C-A30B-91F6F782E5F4}">
      <dsp:nvSpPr>
        <dsp:cNvPr id="0" name=""/>
        <dsp:cNvSpPr/>
      </dsp:nvSpPr>
      <dsp:spPr>
        <a:xfrm>
          <a:off x="491768" y="2820732"/>
          <a:ext cx="6884762" cy="501840"/>
        </a:xfrm>
        <a:prstGeom prst="roundRect">
          <a:avLst/>
        </a:prstGeom>
        <a:solidFill>
          <a:srgbClr val="0078D7"/>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228" tIns="0" rIns="260228" bIns="0" numCol="1" spcCol="1270" anchor="ctr" anchorCtr="0">
          <a:noAutofit/>
        </a:bodyPr>
        <a:lstStyle/>
        <a:p>
          <a:pPr marL="0" lvl="0" indent="0" algn="l" defTabSz="800100">
            <a:lnSpc>
              <a:spcPct val="90000"/>
            </a:lnSpc>
            <a:spcBef>
              <a:spcPct val="0"/>
            </a:spcBef>
            <a:spcAft>
              <a:spcPct val="35000"/>
            </a:spcAft>
            <a:buNone/>
          </a:pPr>
          <a:r>
            <a:rPr lang="en-US" sz="1800" kern="1200">
              <a:solidFill>
                <a:prstClr val="white"/>
              </a:solidFill>
              <a:latin typeface="Segoe UI"/>
              <a:ea typeface="+mn-ea"/>
              <a:cs typeface="+mn-cs"/>
            </a:rPr>
            <a:t>sLog</a:t>
          </a:r>
          <a:endParaRPr lang="en-US" sz="1800" kern="1200" dirty="0">
            <a:solidFill>
              <a:prstClr val="white"/>
            </a:solidFill>
            <a:latin typeface="Segoe UI"/>
            <a:ea typeface="+mn-ea"/>
            <a:cs typeface="+mn-cs"/>
          </a:endParaRPr>
        </a:p>
      </dsp:txBody>
      <dsp:txXfrm>
        <a:off x="516266" y="2845230"/>
        <a:ext cx="6835766" cy="452844"/>
      </dsp:txXfrm>
    </dsp:sp>
    <dsp:sp modelId="{6A3AF696-C2C2-4206-949B-A956D2156E03}">
      <dsp:nvSpPr>
        <dsp:cNvPr id="0" name=""/>
        <dsp:cNvSpPr/>
      </dsp:nvSpPr>
      <dsp:spPr>
        <a:xfrm>
          <a:off x="0" y="4458597"/>
          <a:ext cx="9835374" cy="763087"/>
        </a:xfrm>
        <a:prstGeom prst="rect">
          <a:avLst/>
        </a:prstGeom>
        <a:solidFill>
          <a:schemeClr val="lt1">
            <a:alpha val="90000"/>
            <a:hueOff val="0"/>
            <a:satOff val="0"/>
            <a:lumOff val="0"/>
            <a:alphaOff val="0"/>
          </a:schemeClr>
        </a:solidFill>
        <a:ln w="10795" cap="flat" cmpd="sng" algn="ctr">
          <a:solidFill>
            <a:schemeClr val="accent2">
              <a:hueOff val="3085719"/>
              <a:satOff val="-96002"/>
              <a:lumOff val="-411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3334" tIns="354076" rIns="763334"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rgbClr val="0078D4"/>
              </a:solidFill>
              <a:latin typeface="Segoe UI"/>
              <a:ea typeface="+mn-ea"/>
              <a:cs typeface="+mn-cs"/>
            </a:rPr>
            <a:t>Asynchronous process that periodically cleans row versions that are not needed</a:t>
          </a:r>
        </a:p>
      </dsp:txBody>
      <dsp:txXfrm>
        <a:off x="0" y="4458597"/>
        <a:ext cx="9835374" cy="763087"/>
      </dsp:txXfrm>
    </dsp:sp>
    <dsp:sp modelId="{0E6DC984-B031-4876-BBC9-2E382AEB2386}">
      <dsp:nvSpPr>
        <dsp:cNvPr id="0" name=""/>
        <dsp:cNvSpPr/>
      </dsp:nvSpPr>
      <dsp:spPr>
        <a:xfrm>
          <a:off x="491768" y="4207677"/>
          <a:ext cx="6884762" cy="501840"/>
        </a:xfrm>
        <a:prstGeom prst="roundRect">
          <a:avLst/>
        </a:prstGeom>
        <a:solidFill>
          <a:srgbClr val="0078D7"/>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0228" tIns="0" rIns="260228" bIns="0" numCol="1" spcCol="1270" anchor="ctr" anchorCtr="0">
          <a:noAutofit/>
        </a:bodyPr>
        <a:lstStyle/>
        <a:p>
          <a:pPr marL="0" lvl="0" indent="0" algn="l" defTabSz="800100">
            <a:lnSpc>
              <a:spcPct val="90000"/>
            </a:lnSpc>
            <a:spcBef>
              <a:spcPct val="0"/>
            </a:spcBef>
            <a:spcAft>
              <a:spcPct val="35000"/>
            </a:spcAft>
            <a:buNone/>
          </a:pPr>
          <a:r>
            <a:rPr lang="en-US" sz="1800" kern="1200">
              <a:solidFill>
                <a:prstClr val="white"/>
              </a:solidFill>
              <a:latin typeface="Segoe UI"/>
              <a:ea typeface="+mn-ea"/>
              <a:cs typeface="+mn-cs"/>
            </a:rPr>
            <a:t>Cleaner</a:t>
          </a:r>
          <a:endParaRPr lang="en-US" sz="1800" kern="1200" dirty="0">
            <a:solidFill>
              <a:prstClr val="white"/>
            </a:solidFill>
            <a:latin typeface="Segoe UI"/>
            <a:ea typeface="+mn-ea"/>
            <a:cs typeface="+mn-cs"/>
          </a:endParaRPr>
        </a:p>
      </dsp:txBody>
      <dsp:txXfrm>
        <a:off x="516266" y="4232175"/>
        <a:ext cx="6835766"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4AFD7-9715-4118-ACC5-BD55B0B1BDC5}">
      <dsp:nvSpPr>
        <dsp:cNvPr id="0" name=""/>
        <dsp:cNvSpPr/>
      </dsp:nvSpPr>
      <dsp:spPr>
        <a:xfrm>
          <a:off x="4409846" y="0"/>
          <a:ext cx="6614769" cy="1491065"/>
        </a:xfrm>
        <a:prstGeom prst="rightArrow">
          <a:avLst>
            <a:gd name="adj1" fmla="val 75000"/>
            <a:gd name="adj2" fmla="val 50000"/>
          </a:avLst>
        </a:prstGeom>
        <a:solidFill>
          <a:schemeClr val="bg1">
            <a:alpha val="90000"/>
          </a:schemeClr>
        </a:solidFill>
        <a:ln w="10795" cap="flat"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285750" lvl="1" indent="-285750" algn="ctr" defTabSz="1422400">
            <a:lnSpc>
              <a:spcPct val="90000"/>
            </a:lnSpc>
            <a:spcBef>
              <a:spcPct val="0"/>
            </a:spcBef>
            <a:spcAft>
              <a:spcPct val="15000"/>
            </a:spcAft>
            <a:buFontTx/>
            <a:buNone/>
          </a:pPr>
          <a:r>
            <a:rPr lang="en-US" sz="3200" kern="1200" dirty="0">
              <a:solidFill>
                <a:schemeClr val="accent1"/>
              </a:solidFill>
            </a:rPr>
            <a:t>Do nothing, it’s on by default!</a:t>
          </a:r>
        </a:p>
      </dsp:txBody>
      <dsp:txXfrm>
        <a:off x="4409846" y="186383"/>
        <a:ext cx="6055620" cy="1118299"/>
      </dsp:txXfrm>
    </dsp:sp>
    <dsp:sp modelId="{AFA200B5-067B-4027-826F-EE9D52E3F31F}">
      <dsp:nvSpPr>
        <dsp:cNvPr id="0" name=""/>
        <dsp:cNvSpPr/>
      </dsp:nvSpPr>
      <dsp:spPr>
        <a:xfrm>
          <a:off x="0" y="0"/>
          <a:ext cx="4409846" cy="1491065"/>
        </a:xfrm>
        <a:prstGeom prst="round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solidFill>
                <a:schemeClr val="bg2"/>
              </a:solidFill>
            </a:rPr>
            <a:t>Azure SQL Database</a:t>
          </a:r>
        </a:p>
      </dsp:txBody>
      <dsp:txXfrm>
        <a:off x="72788" y="72788"/>
        <a:ext cx="4264270" cy="1345489"/>
      </dsp:txXfrm>
    </dsp:sp>
    <dsp:sp modelId="{E76AD34E-81C6-4EC2-AB47-652207BA9A66}">
      <dsp:nvSpPr>
        <dsp:cNvPr id="0" name=""/>
        <dsp:cNvSpPr/>
      </dsp:nvSpPr>
      <dsp:spPr>
        <a:xfrm>
          <a:off x="4409846" y="1640171"/>
          <a:ext cx="6614769" cy="1491065"/>
        </a:xfrm>
        <a:prstGeom prst="rightArrow">
          <a:avLst>
            <a:gd name="adj1" fmla="val 75000"/>
            <a:gd name="adj2" fmla="val 50000"/>
          </a:avLst>
        </a:prstGeom>
        <a:solidFill>
          <a:prstClr val="white">
            <a:alpha val="90000"/>
          </a:prstClr>
        </a:solidFill>
        <a:ln w="10795" cap="flat" cmpd="sng" algn="ctr">
          <a:solidFill>
            <a:srgbClr val="0078D4">
              <a:alpha val="90000"/>
            </a:srgbClr>
          </a:solidFill>
          <a:prstDash val="solid"/>
        </a:ln>
        <a:effectLst/>
      </dsp:spPr>
      <dsp:style>
        <a:lnRef idx="2">
          <a:scrgbClr r="0" g="0" b="0"/>
        </a:lnRef>
        <a:fillRef idx="1">
          <a:scrgbClr r="0" g="0" b="0"/>
        </a:fillRef>
        <a:effectRef idx="0">
          <a:scrgbClr r="0" g="0" b="0"/>
        </a:effectRef>
        <a:fontRef idx="minor"/>
      </dsp:style>
    </dsp:sp>
    <dsp:sp modelId="{2530CD0E-DEF3-40FE-A88D-B605A42F22AB}">
      <dsp:nvSpPr>
        <dsp:cNvPr id="0" name=""/>
        <dsp:cNvSpPr/>
      </dsp:nvSpPr>
      <dsp:spPr>
        <a:xfrm>
          <a:off x="0" y="1640171"/>
          <a:ext cx="4409846" cy="1491065"/>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solidFill>
                <a:srgbClr val="FFFFFF"/>
              </a:solidFill>
              <a:latin typeface="Segoe UI"/>
              <a:ea typeface="+mn-ea"/>
              <a:cs typeface="+mn-cs"/>
            </a:rPr>
            <a:t>SQL Server 2019</a:t>
          </a:r>
        </a:p>
      </dsp:txBody>
      <dsp:txXfrm>
        <a:off x="72788" y="1712959"/>
        <a:ext cx="4264270" cy="1345489"/>
      </dsp:txXfrm>
    </dsp:sp>
    <dsp:sp modelId="{C49D93F6-90ED-474E-A43E-7C6623B91F17}">
      <dsp:nvSpPr>
        <dsp:cNvPr id="0" name=""/>
        <dsp:cNvSpPr/>
      </dsp:nvSpPr>
      <dsp:spPr>
        <a:xfrm>
          <a:off x="4409846" y="3280343"/>
          <a:ext cx="6614769" cy="1491065"/>
        </a:xfrm>
        <a:prstGeom prst="rightArrow">
          <a:avLst>
            <a:gd name="adj1" fmla="val 75000"/>
            <a:gd name="adj2" fmla="val 50000"/>
          </a:avLst>
        </a:prstGeom>
        <a:solidFill>
          <a:prstClr val="white">
            <a:alpha val="90000"/>
          </a:prstClr>
        </a:solidFill>
        <a:ln w="10795" cap="flat" cmpd="sng" algn="ctr">
          <a:solidFill>
            <a:srgbClr val="0078D4">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225" tIns="22225" rIns="22225" bIns="22225" numCol="1" spcCol="1270" anchor="ctr" anchorCtr="0">
          <a:noAutofit/>
        </a:bodyPr>
        <a:lstStyle/>
        <a:p>
          <a:pPr marL="285750" lvl="1" indent="-285750" algn="ctr" defTabSz="1555750">
            <a:lnSpc>
              <a:spcPct val="90000"/>
            </a:lnSpc>
            <a:spcBef>
              <a:spcPct val="0"/>
            </a:spcBef>
            <a:spcAft>
              <a:spcPct val="15000"/>
            </a:spcAft>
            <a:buFontTx/>
            <a:buNone/>
          </a:pPr>
          <a:r>
            <a:rPr lang="en-US" sz="3200" kern="1200" dirty="0">
              <a:solidFill>
                <a:srgbClr val="0078D4"/>
              </a:solidFill>
              <a:latin typeface="Segoe UI"/>
              <a:ea typeface="+mn-ea"/>
              <a:cs typeface="+mn-cs"/>
            </a:rPr>
            <a:t>No. It’s in Standard!</a:t>
          </a:r>
        </a:p>
      </dsp:txBody>
      <dsp:txXfrm>
        <a:off x="4409846" y="3466726"/>
        <a:ext cx="6055620" cy="1118299"/>
      </dsp:txXfrm>
    </dsp:sp>
    <dsp:sp modelId="{5342F84F-B4F4-4584-8721-E0DA3536C953}">
      <dsp:nvSpPr>
        <dsp:cNvPr id="0" name=""/>
        <dsp:cNvSpPr/>
      </dsp:nvSpPr>
      <dsp:spPr>
        <a:xfrm>
          <a:off x="0" y="3280343"/>
          <a:ext cx="4409846" cy="1491065"/>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dirty="0">
              <a:solidFill>
                <a:schemeClr val="bg2"/>
              </a:solidFill>
            </a:rPr>
            <a:t>Do I need Enterprise Edition?</a:t>
          </a:r>
        </a:p>
      </dsp:txBody>
      <dsp:txXfrm>
        <a:off x="72788" y="3353131"/>
        <a:ext cx="4264270" cy="13454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8C8C2-EC1B-4765-B63A-84788E1B9D95}">
      <dsp:nvSpPr>
        <dsp:cNvPr id="0" name=""/>
        <dsp:cNvSpPr/>
      </dsp:nvSpPr>
      <dsp:spPr>
        <a:xfrm>
          <a:off x="0" y="47038"/>
          <a:ext cx="10476569" cy="599040"/>
        </a:xfrm>
        <a:prstGeom prst="round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Will my database be larger?</a:t>
          </a:r>
          <a:endParaRPr lang="en-US" sz="2000" kern="1200" dirty="0"/>
        </a:p>
      </dsp:txBody>
      <dsp:txXfrm>
        <a:off x="29243" y="76281"/>
        <a:ext cx="10418083" cy="540554"/>
      </dsp:txXfrm>
    </dsp:sp>
    <dsp:sp modelId="{CB4A0069-A7CE-4B07-ACE5-817AED245E49}">
      <dsp:nvSpPr>
        <dsp:cNvPr id="0" name=""/>
        <dsp:cNvSpPr/>
      </dsp:nvSpPr>
      <dsp:spPr>
        <a:xfrm>
          <a:off x="0" y="646078"/>
          <a:ext cx="10476569"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63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solidFill>
                <a:schemeClr val="accent1"/>
              </a:solidFill>
            </a:rPr>
            <a:t>Yes.</a:t>
          </a:r>
        </a:p>
        <a:p>
          <a:pPr marL="171450" lvl="1" indent="-171450" algn="l" defTabSz="711200">
            <a:lnSpc>
              <a:spcPct val="90000"/>
            </a:lnSpc>
            <a:spcBef>
              <a:spcPct val="0"/>
            </a:spcBef>
            <a:spcAft>
              <a:spcPct val="20000"/>
            </a:spcAft>
            <a:buChar char="•"/>
          </a:pPr>
          <a:r>
            <a:rPr lang="en-US" sz="1600" kern="1200" dirty="0">
              <a:solidFill>
                <a:schemeClr val="accent1"/>
              </a:solidFill>
            </a:rPr>
            <a:t>Testing is the only way to know for sure</a:t>
          </a:r>
        </a:p>
      </dsp:txBody>
      <dsp:txXfrm>
        <a:off x="0" y="646078"/>
        <a:ext cx="10476569" cy="596160"/>
      </dsp:txXfrm>
    </dsp:sp>
    <dsp:sp modelId="{A18770E9-B58F-434A-AE35-84A7BDC06CDA}">
      <dsp:nvSpPr>
        <dsp:cNvPr id="0" name=""/>
        <dsp:cNvSpPr/>
      </dsp:nvSpPr>
      <dsp:spPr>
        <a:xfrm>
          <a:off x="0" y="1242238"/>
          <a:ext cx="10476569" cy="59904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00100">
            <a:lnSpc>
              <a:spcPct val="90000"/>
            </a:lnSpc>
            <a:spcBef>
              <a:spcPct val="0"/>
            </a:spcBef>
            <a:spcAft>
              <a:spcPct val="35000"/>
            </a:spcAft>
            <a:buNone/>
          </a:pPr>
          <a:r>
            <a:rPr lang="en-US" sz="1800" kern="1200" dirty="0"/>
            <a:t>Will it affect </a:t>
          </a:r>
          <a:r>
            <a:rPr lang="en-US" sz="1800" kern="1200" dirty="0">
              <a:solidFill>
                <a:prstClr val="white"/>
              </a:solidFill>
              <a:latin typeface="Segoe UI"/>
              <a:ea typeface="+mn-ea"/>
              <a:cs typeface="+mn-cs"/>
            </a:rPr>
            <a:t>performance</a:t>
          </a:r>
          <a:r>
            <a:rPr lang="en-US" sz="1800" kern="1200" dirty="0"/>
            <a:t>?</a:t>
          </a:r>
        </a:p>
      </dsp:txBody>
      <dsp:txXfrm>
        <a:off x="29243" y="1271481"/>
        <a:ext cx="10418083" cy="540554"/>
      </dsp:txXfrm>
    </dsp:sp>
    <dsp:sp modelId="{50C877FA-C495-450D-B506-048CEF883136}">
      <dsp:nvSpPr>
        <dsp:cNvPr id="0" name=""/>
        <dsp:cNvSpPr/>
      </dsp:nvSpPr>
      <dsp:spPr>
        <a:xfrm>
          <a:off x="0" y="1841278"/>
          <a:ext cx="10476569"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631" tIns="17780" rIns="99568" bIns="17780" numCol="1" spcCol="1270" anchor="t" anchorCtr="0">
          <a:noAutofi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It depends. </a:t>
          </a:r>
        </a:p>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Write-heavy (OLTP) workloads are most susceptible</a:t>
          </a:r>
        </a:p>
      </dsp:txBody>
      <dsp:txXfrm>
        <a:off x="0" y="1841278"/>
        <a:ext cx="10476569" cy="529920"/>
      </dsp:txXfrm>
    </dsp:sp>
    <dsp:sp modelId="{C27B37A4-0869-4F6E-ADDE-FA3CF5F897A4}">
      <dsp:nvSpPr>
        <dsp:cNvPr id="0" name=""/>
        <dsp:cNvSpPr/>
      </dsp:nvSpPr>
      <dsp:spPr>
        <a:xfrm>
          <a:off x="0" y="2371198"/>
          <a:ext cx="10476569" cy="59904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89000">
            <a:lnSpc>
              <a:spcPct val="90000"/>
            </a:lnSpc>
            <a:spcBef>
              <a:spcPct val="0"/>
            </a:spcBef>
            <a:spcAft>
              <a:spcPct val="35000"/>
            </a:spcAft>
            <a:buNone/>
          </a:pPr>
          <a:r>
            <a:rPr lang="en-US" sz="2000" kern="1200" dirty="0"/>
            <a:t>How is PVS different than the version store in tempdb?</a:t>
          </a:r>
        </a:p>
      </dsp:txBody>
      <dsp:txXfrm>
        <a:off x="29243" y="2400441"/>
        <a:ext cx="10418083" cy="540554"/>
      </dsp:txXfrm>
    </dsp:sp>
    <dsp:sp modelId="{F63E9441-B4A9-43B2-9819-4D2ACF254C6B}">
      <dsp:nvSpPr>
        <dsp:cNvPr id="0" name=""/>
        <dsp:cNvSpPr/>
      </dsp:nvSpPr>
      <dsp:spPr>
        <a:xfrm>
          <a:off x="0" y="2970238"/>
          <a:ext cx="10476569"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631" tIns="17780" rIns="99568" bIns="17780" numCol="1" spcCol="1270" anchor="t" anchorCtr="0">
          <a:noAutofi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PVS stores versions in the user database rather than tempdb</a:t>
          </a:r>
        </a:p>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If ADR is enabled, PVS is used to support SNAPSHOT and READ_COMMITTED_SNAPSHOT_ISOLATION transactions</a:t>
          </a:r>
        </a:p>
      </dsp:txBody>
      <dsp:txXfrm>
        <a:off x="0" y="2970238"/>
        <a:ext cx="10476569" cy="529920"/>
      </dsp:txXfrm>
    </dsp:sp>
    <dsp:sp modelId="{838E4C19-09DA-46B1-AE20-94093E0E0212}">
      <dsp:nvSpPr>
        <dsp:cNvPr id="0" name=""/>
        <dsp:cNvSpPr/>
      </dsp:nvSpPr>
      <dsp:spPr>
        <a:xfrm>
          <a:off x="0" y="3500158"/>
          <a:ext cx="10476569" cy="59904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89000">
            <a:lnSpc>
              <a:spcPct val="90000"/>
            </a:lnSpc>
            <a:spcBef>
              <a:spcPct val="0"/>
            </a:spcBef>
            <a:spcAft>
              <a:spcPct val="35000"/>
            </a:spcAft>
            <a:buNone/>
          </a:pPr>
          <a:r>
            <a:rPr lang="en-US" sz="2000" kern="1200" dirty="0"/>
            <a:t>How does this affect Availability Groups?</a:t>
          </a:r>
        </a:p>
      </dsp:txBody>
      <dsp:txXfrm>
        <a:off x="29243" y="3529401"/>
        <a:ext cx="10418083" cy="540554"/>
      </dsp:txXfrm>
    </dsp:sp>
    <dsp:sp modelId="{57DC270F-4070-4E25-8D17-FCD60D599B45}">
      <dsp:nvSpPr>
        <dsp:cNvPr id="0" name=""/>
        <dsp:cNvSpPr/>
      </dsp:nvSpPr>
      <dsp:spPr>
        <a:xfrm>
          <a:off x="0" y="4099198"/>
          <a:ext cx="10476569"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631" tIns="17780" rIns="99568" bIns="17780" numCol="1" spcCol="1270" anchor="t" anchorCtr="0">
          <a:noAutofit/>
        </a:bodyPr>
        <a:lstStyle/>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PVS and log records replicate to secondaries, secondary communicates oldest versions needed to primary</a:t>
          </a:r>
        </a:p>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ADR can speed up failover because Undo becomes fast</a:t>
          </a:r>
        </a:p>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If the secondary must be restarted</a:t>
          </a:r>
        </a:p>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Without ADR, tempdb is lost so versions are lost and queries must wait for data to commit on primary</a:t>
          </a:r>
        </a:p>
        <a:p>
          <a:pPr marL="114300" lvl="1" indent="-114300" algn="l" defTabSz="666750">
            <a:lnSpc>
              <a:spcPct val="90000"/>
            </a:lnSpc>
            <a:spcBef>
              <a:spcPct val="0"/>
            </a:spcBef>
            <a:spcAft>
              <a:spcPct val="20000"/>
            </a:spcAft>
            <a:buChar char="•"/>
          </a:pPr>
          <a:r>
            <a:rPr lang="en-US" sz="1400" kern="1200" dirty="0">
              <a:solidFill>
                <a:srgbClr val="0078D4"/>
              </a:solidFill>
              <a:latin typeface="Segoe UI"/>
              <a:ea typeface="+mn-ea"/>
              <a:cs typeface="+mn-cs"/>
            </a:rPr>
            <a:t>With ADR, versions are persisted, so no delay before queries can be served</a:t>
          </a:r>
        </a:p>
      </dsp:txBody>
      <dsp:txXfrm>
        <a:off x="0" y="4099198"/>
        <a:ext cx="10476569" cy="12916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8C8C2-EC1B-4765-B63A-84788E1B9D95}">
      <dsp:nvSpPr>
        <dsp:cNvPr id="0" name=""/>
        <dsp:cNvSpPr/>
      </dsp:nvSpPr>
      <dsp:spPr>
        <a:xfrm>
          <a:off x="0" y="0"/>
          <a:ext cx="10476569" cy="1216800"/>
        </a:xfrm>
        <a:prstGeom prst="round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Workloads with unavoidable long running transactions</a:t>
          </a:r>
        </a:p>
      </dsp:txBody>
      <dsp:txXfrm>
        <a:off x="59399" y="59399"/>
        <a:ext cx="10357771" cy="1098002"/>
      </dsp:txXfrm>
    </dsp:sp>
    <dsp:sp modelId="{7BBED962-A6B2-4875-A5ED-39910A7D836D}">
      <dsp:nvSpPr>
        <dsp:cNvPr id="0" name=""/>
        <dsp:cNvSpPr/>
      </dsp:nvSpPr>
      <dsp:spPr>
        <a:xfrm>
          <a:off x="0" y="1367333"/>
          <a:ext cx="10476569" cy="121680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244600">
            <a:lnSpc>
              <a:spcPct val="90000"/>
            </a:lnSpc>
            <a:spcBef>
              <a:spcPct val="0"/>
            </a:spcBef>
            <a:spcAft>
              <a:spcPct val="35000"/>
            </a:spcAft>
            <a:buNone/>
          </a:pPr>
          <a:r>
            <a:rPr lang="en-US" sz="2800" kern="1200" dirty="0"/>
            <a:t>Workloads with active transactions </a:t>
          </a:r>
          <a:r>
            <a:rPr lang="en-US" sz="2800" kern="1200" dirty="0">
              <a:solidFill>
                <a:prstClr val="white"/>
              </a:solidFill>
              <a:latin typeface="Segoe UI"/>
              <a:ea typeface="+mn-ea"/>
              <a:cs typeface="+mn-cs"/>
            </a:rPr>
            <a:t>causing</a:t>
          </a:r>
          <a:r>
            <a:rPr lang="en-US" sz="2800" kern="1200" dirty="0"/>
            <a:t> significant TLOG growth</a:t>
          </a:r>
        </a:p>
      </dsp:txBody>
      <dsp:txXfrm>
        <a:off x="59399" y="1426732"/>
        <a:ext cx="10357771" cy="1098002"/>
      </dsp:txXfrm>
    </dsp:sp>
    <dsp:sp modelId="{A18770E9-B58F-434A-AE35-84A7BDC06CDA}">
      <dsp:nvSpPr>
        <dsp:cNvPr id="0" name=""/>
        <dsp:cNvSpPr/>
      </dsp:nvSpPr>
      <dsp:spPr>
        <a:xfrm>
          <a:off x="0" y="2807223"/>
          <a:ext cx="10476569" cy="121680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244600">
            <a:lnSpc>
              <a:spcPct val="90000"/>
            </a:lnSpc>
            <a:spcBef>
              <a:spcPct val="0"/>
            </a:spcBef>
            <a:spcAft>
              <a:spcPct val="35000"/>
            </a:spcAft>
            <a:buNone/>
          </a:pPr>
          <a:r>
            <a:rPr lang="en-US" sz="2800" kern="1200" dirty="0"/>
            <a:t>Workloads with a history of database unavailability due to long running recovery</a:t>
          </a:r>
        </a:p>
      </dsp:txBody>
      <dsp:txXfrm>
        <a:off x="59399" y="2866622"/>
        <a:ext cx="10357771" cy="1098002"/>
      </dsp:txXfrm>
    </dsp:sp>
    <dsp:sp modelId="{C27B37A4-0869-4F6E-ADDE-FA3CF5F897A4}">
      <dsp:nvSpPr>
        <dsp:cNvPr id="0" name=""/>
        <dsp:cNvSpPr/>
      </dsp:nvSpPr>
      <dsp:spPr>
        <a:xfrm>
          <a:off x="0" y="4221117"/>
          <a:ext cx="10476569" cy="121680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244600">
            <a:lnSpc>
              <a:spcPct val="90000"/>
            </a:lnSpc>
            <a:spcBef>
              <a:spcPct val="0"/>
            </a:spcBef>
            <a:spcAft>
              <a:spcPct val="35000"/>
            </a:spcAft>
            <a:buNone/>
          </a:pPr>
          <a:r>
            <a:rPr lang="en-US" sz="2800" kern="1200" dirty="0"/>
            <a:t>NOT for high-volume OLTP </a:t>
          </a:r>
          <a:r>
            <a:rPr lang="en-US" sz="2800" kern="1200" dirty="0">
              <a:solidFill>
                <a:prstClr val="white"/>
              </a:solidFill>
              <a:latin typeface="Segoe UI"/>
              <a:ea typeface="+mn-ea"/>
              <a:cs typeface="+mn-cs"/>
            </a:rPr>
            <a:t>without</a:t>
          </a:r>
          <a:r>
            <a:rPr lang="en-US" sz="2800" kern="1200" dirty="0"/>
            <a:t> period of rest/recovery</a:t>
          </a:r>
        </a:p>
      </dsp:txBody>
      <dsp:txXfrm>
        <a:off x="59399" y="4280516"/>
        <a:ext cx="10357771"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E8C8C2-EC1B-4765-B63A-84788E1B9D95}">
      <dsp:nvSpPr>
        <dsp:cNvPr id="0" name=""/>
        <dsp:cNvSpPr/>
      </dsp:nvSpPr>
      <dsp:spPr>
        <a:xfrm>
          <a:off x="0" y="0"/>
          <a:ext cx="10476569" cy="954720"/>
        </a:xfrm>
        <a:prstGeom prst="roundRect">
          <a:avLst/>
        </a:prstGeom>
        <a:solidFill>
          <a:schemeClr val="accent1"/>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Multi-threaded Version Cleanup</a:t>
          </a:r>
        </a:p>
      </dsp:txBody>
      <dsp:txXfrm>
        <a:off x="46606" y="46606"/>
        <a:ext cx="10383357" cy="861508"/>
      </dsp:txXfrm>
    </dsp:sp>
    <dsp:sp modelId="{7BBED962-A6B2-4875-A5ED-39910A7D836D}">
      <dsp:nvSpPr>
        <dsp:cNvPr id="0" name=""/>
        <dsp:cNvSpPr/>
      </dsp:nvSpPr>
      <dsp:spPr>
        <a:xfrm>
          <a:off x="0" y="886705"/>
          <a:ext cx="10476569" cy="95472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422400">
            <a:lnSpc>
              <a:spcPct val="90000"/>
            </a:lnSpc>
            <a:spcBef>
              <a:spcPct val="0"/>
            </a:spcBef>
            <a:spcAft>
              <a:spcPct val="35000"/>
            </a:spcAft>
            <a:buNone/>
          </a:pPr>
          <a:r>
            <a:rPr lang="en-US" sz="3200" kern="1200" dirty="0"/>
            <a:t>User Transaction </a:t>
          </a:r>
          <a:r>
            <a:rPr lang="en-US" sz="3200" kern="1200" dirty="0">
              <a:solidFill>
                <a:prstClr val="white"/>
              </a:solidFill>
              <a:latin typeface="Segoe UI"/>
              <a:ea typeface="+mn-ea"/>
              <a:cs typeface="+mn-cs"/>
            </a:rPr>
            <a:t>Cleanup</a:t>
          </a:r>
        </a:p>
      </dsp:txBody>
      <dsp:txXfrm>
        <a:off x="46606" y="933311"/>
        <a:ext cx="10383357" cy="861508"/>
      </dsp:txXfrm>
    </dsp:sp>
    <dsp:sp modelId="{A18770E9-B58F-434A-AE35-84A7BDC06CDA}">
      <dsp:nvSpPr>
        <dsp:cNvPr id="0" name=""/>
        <dsp:cNvSpPr/>
      </dsp:nvSpPr>
      <dsp:spPr>
        <a:xfrm>
          <a:off x="0" y="1988305"/>
          <a:ext cx="10476569" cy="95472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422400">
            <a:lnSpc>
              <a:spcPct val="90000"/>
            </a:lnSpc>
            <a:spcBef>
              <a:spcPct val="0"/>
            </a:spcBef>
            <a:spcAft>
              <a:spcPct val="35000"/>
            </a:spcAft>
            <a:buNone/>
          </a:pPr>
          <a:r>
            <a:rPr lang="en-US" sz="3200" kern="1200" dirty="0"/>
            <a:t>Reducing Memory </a:t>
          </a:r>
          <a:r>
            <a:rPr lang="en-US" sz="3200" kern="1200" dirty="0">
              <a:solidFill>
                <a:prstClr val="white"/>
              </a:solidFill>
              <a:latin typeface="Segoe UI"/>
              <a:ea typeface="+mn-ea"/>
              <a:cs typeface="+mn-cs"/>
            </a:rPr>
            <a:t>Footprint</a:t>
          </a:r>
          <a:r>
            <a:rPr lang="en-US" sz="3200" kern="1200" dirty="0"/>
            <a:t> for PVS Page Tracker</a:t>
          </a:r>
        </a:p>
      </dsp:txBody>
      <dsp:txXfrm>
        <a:off x="46606" y="2034911"/>
        <a:ext cx="10383357" cy="861508"/>
      </dsp:txXfrm>
    </dsp:sp>
    <dsp:sp modelId="{C27B37A4-0869-4F6E-ADDE-FA3CF5F897A4}">
      <dsp:nvSpPr>
        <dsp:cNvPr id="0" name=""/>
        <dsp:cNvSpPr/>
      </dsp:nvSpPr>
      <dsp:spPr>
        <a:xfrm>
          <a:off x="0" y="3089905"/>
          <a:ext cx="10476569" cy="95472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Transaction-level </a:t>
          </a:r>
          <a:r>
            <a:rPr lang="en-US" sz="3200" kern="1200" dirty="0">
              <a:solidFill>
                <a:prstClr val="white"/>
              </a:solidFill>
              <a:latin typeface="Segoe UI"/>
              <a:ea typeface="+mn-ea"/>
              <a:cs typeface="+mn-cs"/>
            </a:rPr>
            <a:t>PVS</a:t>
          </a:r>
        </a:p>
      </dsp:txBody>
      <dsp:txXfrm>
        <a:off x="46606" y="3136511"/>
        <a:ext cx="10383357" cy="861508"/>
      </dsp:txXfrm>
    </dsp:sp>
    <dsp:sp modelId="{838E4C19-09DA-46B1-AE20-94093E0E0212}">
      <dsp:nvSpPr>
        <dsp:cNvPr id="0" name=""/>
        <dsp:cNvSpPr/>
      </dsp:nvSpPr>
      <dsp:spPr>
        <a:xfrm>
          <a:off x="0" y="4191505"/>
          <a:ext cx="10476569" cy="954720"/>
        </a:xfrm>
        <a:prstGeom prst="roundRect">
          <a:avLst/>
        </a:prstGeom>
        <a:solidFill>
          <a:srgbClr val="0078D4"/>
        </a:solidFill>
        <a:ln w="1079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200" kern="1200" dirty="0">
              <a:solidFill>
                <a:prstClr val="white"/>
              </a:solidFill>
              <a:latin typeface="Segoe UI"/>
              <a:ea typeface="+mn-ea"/>
              <a:cs typeface="+mn-cs"/>
            </a:rPr>
            <a:t>New XE Event</a:t>
          </a:r>
        </a:p>
      </dsp:txBody>
      <dsp:txXfrm>
        <a:off x="46606" y="4238111"/>
        <a:ext cx="10383357" cy="8615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
        <p:nvSpPr>
          <p:cNvPr id="2" name="Date Placeholder 1">
            <a:extLst>
              <a:ext uri="{FF2B5EF4-FFF2-40B4-BE49-F238E27FC236}">
                <a16:creationId xmlns:a16="http://schemas.microsoft.com/office/drawing/2014/main" id="{C8D0D15B-EA28-48E4-B236-E27D08243B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ACA8F7-EAE6-4B62-B0CE-65E7964C3413}" type="datetimeFigureOut">
              <a:rPr lang="en-US" smtClean="0"/>
              <a:t>2/26/2024</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2/26/2024 1:45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sql/relational-databases/accelerated-database-recovery-concepts?view=sql-server-ver16#adr-improvements-i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2/26/2024 1:45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06370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3901738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a:t>
            </a:r>
          </a:p>
          <a:p>
            <a:r>
              <a:rPr lang="en-CA" dirty="0"/>
              <a:t>https://learn.microsoft.com/en-us/sql/relational-databases/accelerated-database-recovery-management?view=sql-server-ver16#enabling-and-controlling-adr</a:t>
            </a:r>
          </a:p>
          <a:p>
            <a:endParaRPr lang="en-CA" dirty="0"/>
          </a:p>
          <a:p>
            <a:r>
              <a:rPr lang="en-CA" dirty="0"/>
              <a:t>VERSION STORE STATS</a:t>
            </a:r>
          </a:p>
          <a:p>
            <a:r>
              <a:rPr lang="en-CA" dirty="0"/>
              <a:t>- Helps you identify if the size of the ADR PVS is growing larger than expected and which factor is preventing PVS from being cleaned up</a:t>
            </a:r>
          </a:p>
          <a:p>
            <a:endParaRPr lang="en-CA" sz="2000" b="1" kern="1200" dirty="0">
              <a:solidFill>
                <a:schemeClr val="accent1">
                  <a:lumMod val="75000"/>
                </a:schemeClr>
              </a:solidFill>
              <a:latin typeface="+mn-lt"/>
              <a:ea typeface="+mn-ea"/>
              <a:cs typeface="+mn-cs"/>
            </a:endParaRPr>
          </a:p>
          <a:p>
            <a:r>
              <a:rPr lang="en-CA" sz="2000" b="0" kern="1200" dirty="0">
                <a:solidFill>
                  <a:schemeClr val="accent1">
                    <a:lumMod val="75000"/>
                  </a:schemeClr>
                </a:solidFill>
                <a:latin typeface="+mn-lt"/>
                <a:ea typeface="+mn-ea"/>
                <a:cs typeface="+mn-cs"/>
              </a:rPr>
              <a:t>MANUAL CLEAN-UP</a:t>
            </a:r>
          </a:p>
          <a:p>
            <a:pPr marL="342900" indent="-342900">
              <a:buFontTx/>
              <a:buChar char="-"/>
            </a:pPr>
            <a:r>
              <a:rPr lang="en-CA" sz="2000" b="0" kern="1200" dirty="0">
                <a:solidFill>
                  <a:schemeClr val="accent1">
                    <a:lumMod val="75000"/>
                  </a:schemeClr>
                </a:solidFill>
                <a:latin typeface="+mn-lt"/>
                <a:ea typeface="+mn-ea"/>
                <a:cs typeface="+mn-cs"/>
              </a:rPr>
              <a:t>Something that you might want to do between workloads or during maintenance windows</a:t>
            </a:r>
          </a:p>
          <a:p>
            <a:pPr marL="342900" indent="-342900">
              <a:buFontTx/>
              <a:buChar char="-"/>
            </a:pPr>
            <a:r>
              <a:rPr lang="en-CA" sz="2000" b="0" kern="1200" dirty="0">
                <a:solidFill>
                  <a:schemeClr val="accent1">
                    <a:lumMod val="75000"/>
                  </a:schemeClr>
                </a:solidFill>
                <a:latin typeface="+mn-lt"/>
                <a:ea typeface="+mn-ea"/>
                <a:cs typeface="+mn-cs"/>
              </a:rPr>
              <a:t>Btw, starting SQL 2022, clean-up failures are reflected in the </a:t>
            </a:r>
            <a:r>
              <a:rPr lang="en-CA" sz="2000" b="0" kern="1200" dirty="0" err="1">
                <a:solidFill>
                  <a:schemeClr val="accent1">
                    <a:lumMod val="75000"/>
                  </a:schemeClr>
                </a:solidFill>
                <a:latin typeface="+mn-lt"/>
                <a:ea typeface="+mn-ea"/>
                <a:cs typeface="+mn-cs"/>
              </a:rPr>
              <a:t>errorlog</a:t>
            </a:r>
            <a:r>
              <a:rPr lang="en-CA" sz="2000" b="0" kern="1200" dirty="0">
                <a:solidFill>
                  <a:schemeClr val="accent1">
                    <a:lumMod val="75000"/>
                  </a:schemeClr>
                </a:solidFill>
                <a:latin typeface="+mn-lt"/>
                <a:ea typeface="+mn-ea"/>
                <a:cs typeface="+mn-cs"/>
              </a:rPr>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2/26/2024 1:45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43746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2461877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6E6E6"/>
                </a:solidFill>
                <a:effectLst/>
                <a:latin typeface="Segoe UI" panose="020B0502040204020203" pitchFamily="34" charset="0"/>
              </a:rPr>
              <a:t>1) MULTI-THREADED VERSION CLEANUP</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In SQL Server 2019 (15.x), the cleanup process is single threaded within a SQL Server instance.</a:t>
            </a:r>
          </a:p>
          <a:p>
            <a:pPr algn="l"/>
            <a:r>
              <a:rPr lang="en-US" b="0" i="0" dirty="0">
                <a:solidFill>
                  <a:srgbClr val="E6E6E6"/>
                </a:solidFill>
                <a:effectLst/>
                <a:latin typeface="Segoe UI" panose="020B0502040204020203" pitchFamily="34" charset="0"/>
              </a:rPr>
              <a:t>Beginning with SQL Server 2022 (16.x), this process uses multi-threaded version cleanup. This allows multiple databases in the same SQL Server instance to be cleaned in parallel. This improvement is valuable when you have multiple large databases.</a:t>
            </a:r>
          </a:p>
          <a:p>
            <a:pPr algn="l"/>
            <a:r>
              <a:rPr lang="en-US" b="0" i="0" dirty="0">
                <a:solidFill>
                  <a:srgbClr val="E6E6E6"/>
                </a:solidFill>
                <a:effectLst/>
                <a:latin typeface="Segoe UI" panose="020B0502040204020203" pitchFamily="34" charset="0"/>
              </a:rPr>
              <a:t>To adjust the number of threads for version cleanup scalability, set ADR Cleaner Thread Count with </a:t>
            </a:r>
            <a:r>
              <a:rPr lang="en-US" b="0" i="0" dirty="0" err="1">
                <a:solidFill>
                  <a:srgbClr val="E6E6E6"/>
                </a:solidFill>
                <a:effectLst/>
                <a:latin typeface="Segoe UI" panose="020B0502040204020203" pitchFamily="34" charset="0"/>
              </a:rPr>
              <a:t>sp_configure</a:t>
            </a:r>
            <a:r>
              <a:rPr lang="en-US" b="0" i="0" dirty="0">
                <a:solidFill>
                  <a:srgbClr val="E6E6E6"/>
                </a:solidFill>
                <a:effectLst/>
                <a:latin typeface="Segoe UI" panose="020B0502040204020203" pitchFamily="34" charset="0"/>
              </a:rPr>
              <a:t>. The thread count is capped at the number of cores for the instance.</a:t>
            </a:r>
          </a:p>
          <a:p>
            <a:pPr algn="l"/>
            <a:r>
              <a:rPr lang="en-US" b="0" i="0" dirty="0">
                <a:solidFill>
                  <a:srgbClr val="E6E6E6"/>
                </a:solidFill>
                <a:effectLst/>
                <a:latin typeface="Segoe UI" panose="020B0502040204020203" pitchFamily="34" charset="0"/>
              </a:rPr>
              <a:t>As a best practice, we recommend using the same number of ADR cleaner threads as the number of your databases. For instance, if you configure the ADR Cleaner Thread Count to be 4 on a SQL Server instance with two databases, the ADR cleaner will still only allocate one thread per database, leaving the remaining two threads idle.</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0" i="0" dirty="0">
                <a:solidFill>
                  <a:srgbClr val="E6E6E6"/>
                </a:solidFill>
                <a:effectLst/>
                <a:latin typeface="Segoe UI" panose="020B0502040204020203" pitchFamily="34" charset="0"/>
              </a:rPr>
              <a:t>EXEC </a:t>
            </a:r>
            <a:r>
              <a:rPr lang="en-US" b="0" i="0" dirty="0" err="1">
                <a:solidFill>
                  <a:srgbClr val="E6E6E6"/>
                </a:solidFill>
                <a:effectLst/>
                <a:latin typeface="Segoe UI" panose="020B0502040204020203" pitchFamily="34" charset="0"/>
              </a:rPr>
              <a:t>sp_configure</a:t>
            </a:r>
            <a:r>
              <a:rPr lang="en-US" b="0" i="0" dirty="0">
                <a:solidFill>
                  <a:srgbClr val="E6E6E6"/>
                </a:solidFill>
                <a:effectLst/>
                <a:latin typeface="Segoe UI" panose="020B0502040204020203" pitchFamily="34" charset="0"/>
              </a:rPr>
              <a:t> 'ADR Cleaner Thread Count', '4'</a:t>
            </a:r>
          </a:p>
          <a:p>
            <a:pPr algn="l">
              <a:buFont typeface="Arial" panose="020B0604020202020204" pitchFamily="34" charset="0"/>
              <a:buNone/>
            </a:pPr>
            <a:r>
              <a:rPr lang="en-US" b="0" i="0" dirty="0">
                <a:solidFill>
                  <a:srgbClr val="E6E6E6"/>
                </a:solidFill>
                <a:effectLst/>
                <a:latin typeface="Segoe UI" panose="020B0502040204020203" pitchFamily="34" charset="0"/>
              </a:rPr>
              <a:t>RECONFIGURE WITH OVERRIDE;</a:t>
            </a:r>
          </a:p>
          <a:p>
            <a:pPr algn="l">
              <a:buFont typeface="Arial" panose="020B0604020202020204" pitchFamily="34" charset="0"/>
              <a:buNone/>
            </a:pPr>
            <a:endParaRPr lang="en-US" b="0" i="0" dirty="0">
              <a:solidFill>
                <a:srgbClr val="E6E6E6"/>
              </a:solidFill>
              <a:effectLst/>
              <a:latin typeface="Segoe UI" panose="020B0502040204020203" pitchFamily="34" charset="0"/>
            </a:endParaRPr>
          </a:p>
          <a:p>
            <a:pPr algn="l">
              <a:buFont typeface="Arial" panose="020B0604020202020204" pitchFamily="34" charset="0"/>
              <a:buNone/>
            </a:pPr>
            <a:r>
              <a:rPr lang="en-US" b="1" i="0" dirty="0">
                <a:solidFill>
                  <a:srgbClr val="E6E6E6"/>
                </a:solidFill>
                <a:effectLst/>
                <a:latin typeface="Segoe UI" panose="020B0502040204020203" pitchFamily="34" charset="0"/>
              </a:rPr>
              <a:t>2) USER TRANSACTION CLEANUP</a:t>
            </a:r>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Clear pages that could not be cleaned by the regular process due to lock failure.</a:t>
            </a:r>
          </a:p>
          <a:p>
            <a:pPr algn="l"/>
            <a:r>
              <a:rPr lang="en-US" b="0" i="0" dirty="0">
                <a:solidFill>
                  <a:srgbClr val="E6E6E6"/>
                </a:solidFill>
                <a:effectLst/>
                <a:latin typeface="Segoe UI" panose="020B0502040204020203" pitchFamily="34" charset="0"/>
              </a:rPr>
              <a:t>This feature allows user transactions to run cleanup on pages that could not be addressed by the regular cleanup process due to table level lock conflicts. This improvement will help ensure that the ADR cleanup process does not fail indefinitely because user workloads cannot acquire table level locks.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3) Reducing memory footprint for PVS page tracker</a:t>
            </a:r>
          </a:p>
          <a:p>
            <a:pPr algn="l">
              <a:buFont typeface="Arial" panose="020B0604020202020204" pitchFamily="34" charset="0"/>
              <a:buNone/>
            </a:pPr>
            <a:r>
              <a:rPr lang="en-US" b="0" i="0" dirty="0">
                <a:solidFill>
                  <a:srgbClr val="E6E6E6"/>
                </a:solidFill>
                <a:effectLst/>
                <a:latin typeface="Segoe UI" panose="020B0502040204020203" pitchFamily="34" charset="0"/>
              </a:rPr>
              <a:t>This improvement tracks persisted version store (PVS) pages at the extent level, in order to reduce the memory footprint needed to maintain versioned pages.</a:t>
            </a:r>
          </a:p>
          <a:p>
            <a:endParaRPr lang="en-US" dirty="0"/>
          </a:p>
          <a:p>
            <a:r>
              <a:rPr lang="en-US" b="1" dirty="0"/>
              <a:t>4) </a:t>
            </a:r>
            <a:r>
              <a:rPr lang="en-CA" b="1" i="0" dirty="0">
                <a:solidFill>
                  <a:srgbClr val="E6E6E6"/>
                </a:solidFill>
                <a:effectLst/>
                <a:latin typeface="Segoe UI" panose="020B0502040204020203" pitchFamily="34" charset="0"/>
              </a:rPr>
              <a:t>Transaction-level PVS</a:t>
            </a:r>
            <a:endParaRPr lang="en-CA"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This improvement allows ADR to clean up versions belonging to committed transactions independent of whether there are aborted transactions in the system. With this improvement persisted version store (PVS) pages can be deallocated, even if the cleanup cannot complete a successful sweep in order to trim the aborted transaction map. The result of this improvement is reduced persisted version store (PVS) growth even if ADR cleanup is slow or fails.</a:t>
            </a:r>
          </a:p>
          <a:p>
            <a:endParaRPr lang="en-US" dirty="0"/>
          </a:p>
          <a:p>
            <a:r>
              <a:rPr lang="en-US" b="1" dirty="0"/>
              <a:t>5) </a:t>
            </a:r>
            <a:r>
              <a:rPr lang="en-CA" b="1" i="0" dirty="0">
                <a:solidFill>
                  <a:srgbClr val="E6E6E6"/>
                </a:solidFill>
                <a:effectLst/>
                <a:latin typeface="Segoe UI" panose="020B0502040204020203" pitchFamily="34" charset="0"/>
              </a:rPr>
              <a:t>New XE Event</a:t>
            </a:r>
          </a:p>
          <a:p>
            <a:r>
              <a:rPr lang="en-US" b="0" i="0" dirty="0">
                <a:solidFill>
                  <a:srgbClr val="E6E6E6"/>
                </a:solidFill>
                <a:effectLst/>
                <a:latin typeface="Segoe UI" panose="020B0502040204020203" pitchFamily="34" charset="0"/>
              </a:rPr>
              <a:t>A new extended event, </a:t>
            </a:r>
            <a:r>
              <a:rPr lang="en-US" dirty="0"/>
              <a:t>tx_mtvc2_sweep_stats</a:t>
            </a:r>
            <a:r>
              <a:rPr lang="en-US" b="0" i="0" dirty="0">
                <a:solidFill>
                  <a:srgbClr val="E6E6E6"/>
                </a:solidFill>
                <a:effectLst/>
                <a:latin typeface="Segoe UI" panose="020B0502040204020203" pitchFamily="34" charset="0"/>
              </a:rPr>
              <a:t>, has been added for telemetry on the ADR PVS multi-threaded version cleaner.</a:t>
            </a:r>
          </a:p>
          <a:p>
            <a:endParaRPr lang="en-US" b="0" i="0" dirty="0">
              <a:solidFill>
                <a:srgbClr val="E6E6E6"/>
              </a:solidFill>
              <a:effectLst/>
              <a:latin typeface="Segoe UI" panose="020B0502040204020203" pitchFamily="34" charset="0"/>
              <a:hlinkClick r:id="rId3"/>
            </a:endParaRPr>
          </a:p>
          <a:p>
            <a:r>
              <a:rPr lang="en-US" b="1" dirty="0"/>
              <a:t>Reference:</a:t>
            </a:r>
            <a:endParaRPr lang="en-US" b="1" i="0" dirty="0">
              <a:solidFill>
                <a:srgbClr val="E6E6E6"/>
              </a:solidFill>
              <a:effectLst/>
              <a:latin typeface="Segoe UI" panose="020B0502040204020203" pitchFamily="34" charset="0"/>
              <a:hlinkClick r:id="rId3"/>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https://learn.microsoft.com/en-us/sql/relational-databases/accelerated-database-recovery-concepts?view=sql-server-ver16#adr-improvements-in-</a:t>
            </a:r>
          </a:p>
          <a:p>
            <a:endParaRPr lang="en-US" dirty="0"/>
          </a:p>
          <a:p>
            <a:br>
              <a:rPr lang="en-US" dirty="0"/>
            </a:br>
            <a:endParaRPr lang="en-US" b="1" i="0" dirty="0">
              <a:solidFill>
                <a:srgbClr val="E6E6E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81796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2/26/2024 1:45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04855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2/26/2024 1:45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04850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2/26/2024 1:45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881488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9ADAF-1B2F-DD58-3B08-7F3E10AA37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E47088-7508-0FD7-8F57-9DF50A202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E24492-9C31-B175-5583-E39CF26E0DE7}"/>
              </a:ext>
            </a:extLst>
          </p:cNvPr>
          <p:cNvSpPr>
            <a:spLocks noGrp="1"/>
          </p:cNvSpPr>
          <p:nvPr>
            <p:ph type="body" idx="1"/>
          </p:nvPr>
        </p:nvSpPr>
        <p:spPr/>
        <p:txBody>
          <a:bodyPr/>
          <a:lstStyle/>
          <a:p>
            <a:endParaRPr lang="en-CA" dirty="0"/>
          </a:p>
        </p:txBody>
      </p:sp>
      <p:sp>
        <p:nvSpPr>
          <p:cNvPr id="4" name="Header Placeholder 3">
            <a:extLst>
              <a:ext uri="{FF2B5EF4-FFF2-40B4-BE49-F238E27FC236}">
                <a16:creationId xmlns:a16="http://schemas.microsoft.com/office/drawing/2014/main" id="{A405CA24-77B3-D93A-CAC7-B3AD770E866A}"/>
              </a:ext>
            </a:extLst>
          </p:cNvPr>
          <p:cNvSpPr>
            <a:spLocks noGrp="1"/>
          </p:cNvSpPr>
          <p:nvPr>
            <p:ph type="hdr" sz="quarter"/>
          </p:nvPr>
        </p:nvSpPr>
        <p:spPr/>
        <p:txBody>
          <a:bodyPr/>
          <a:lstStyle/>
          <a:p>
            <a:endParaRPr lang="en-US"/>
          </a:p>
        </p:txBody>
      </p:sp>
      <p:sp>
        <p:nvSpPr>
          <p:cNvPr id="5" name="Footer Placeholder 4">
            <a:extLst>
              <a:ext uri="{FF2B5EF4-FFF2-40B4-BE49-F238E27FC236}">
                <a16:creationId xmlns:a16="http://schemas.microsoft.com/office/drawing/2014/main" id="{BFCF9AD4-F6AD-B489-EAB7-3D706D97C248}"/>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A7FB28F-9432-3884-735E-C9EFFD07AC06}"/>
              </a:ext>
            </a:extLst>
          </p:cNvPr>
          <p:cNvSpPr>
            <a:spLocks noGrp="1"/>
          </p:cNvSpPr>
          <p:nvPr>
            <p:ph type="dt" idx="1"/>
          </p:nvPr>
        </p:nvSpPr>
        <p:spPr/>
        <p:txBody>
          <a:bodyPr/>
          <a:lstStyle/>
          <a:p>
            <a:fld id="{386CE63F-9E7F-4C04-9D0D-FCA25A8E9E86}" type="datetime8">
              <a:rPr lang="en-US" smtClean="0"/>
              <a:t>2/26/2024 1:45 PM</a:t>
            </a:fld>
            <a:endParaRPr lang="en-US"/>
          </a:p>
        </p:txBody>
      </p:sp>
      <p:sp>
        <p:nvSpPr>
          <p:cNvPr id="7" name="Slide Number Placeholder 6">
            <a:extLst>
              <a:ext uri="{FF2B5EF4-FFF2-40B4-BE49-F238E27FC236}">
                <a16:creationId xmlns:a16="http://schemas.microsoft.com/office/drawing/2014/main" id="{56A85305-F7FA-24F1-073A-C5EB453E9125}"/>
              </a:ext>
            </a:extLst>
          </p:cNvPr>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257873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ARIES = Algorithm for Recovery and Isolation Exploiting Semantics</a:t>
            </a:r>
          </a:p>
          <a:p>
            <a:endParaRPr lang="en-US" dirty="0"/>
          </a:p>
          <a:p>
            <a:r>
              <a:rPr lang="en-US" dirty="0"/>
              <a:t>Diagram of the Transaction log, from START to END</a:t>
            </a:r>
          </a:p>
          <a:p>
            <a:r>
              <a:rPr lang="en-US" dirty="0"/>
              <a:t>Oldest uncommitted TX – this is the point from which the “active” portion of the log starts, all the way to the end of the log. </a:t>
            </a:r>
          </a:p>
          <a:p>
            <a:pPr marL="0" marR="0">
              <a:spcBef>
                <a:spcPts val="0"/>
              </a:spcBef>
              <a:spcAft>
                <a:spcPts val="0"/>
              </a:spcAft>
            </a:pPr>
            <a:r>
              <a:rPr lang="en-CA" sz="1800" dirty="0">
                <a:effectLst/>
                <a:latin typeface="Calibri" panose="020F0502020204030204" pitchFamily="34" charset="0"/>
              </a:rPr>
              <a:t>Checkpoint</a:t>
            </a:r>
          </a:p>
          <a:p>
            <a:pPr rtl="0" fontAlgn="ctr">
              <a:spcBef>
                <a:spcPts val="0"/>
              </a:spcBef>
              <a:spcAft>
                <a:spcPts val="0"/>
              </a:spcAft>
              <a:buFont typeface="Arial" panose="020B0604020202020204" pitchFamily="34" charset="0"/>
              <a:buChar char="•"/>
            </a:pPr>
            <a:r>
              <a:rPr lang="en-CA" sz="1800" dirty="0">
                <a:effectLst/>
                <a:latin typeface="Calibri" panose="020F0502020204030204" pitchFamily="34" charset="0"/>
              </a:rPr>
              <a:t>Flushes dirty pages to disk (i.e., writes all changes made in memory to the data file)</a:t>
            </a:r>
          </a:p>
          <a:p>
            <a:pPr rtl="0" fontAlgn="ctr">
              <a:spcBef>
                <a:spcPts val="0"/>
              </a:spcBef>
              <a:spcAft>
                <a:spcPts val="0"/>
              </a:spcAft>
              <a:buFont typeface="Arial" panose="020B0604020202020204" pitchFamily="34" charset="0"/>
              <a:buChar char="•"/>
            </a:pPr>
            <a:r>
              <a:rPr lang="en-CA" sz="1800" dirty="0">
                <a:effectLst/>
                <a:latin typeface="Calibri" panose="020F0502020204030204" pitchFamily="34" charset="0"/>
              </a:rPr>
              <a:t>Records the state of all active transactions at the time of the checkpoint</a:t>
            </a:r>
          </a:p>
          <a:p>
            <a:pPr rtl="0" fontAlgn="ctr">
              <a:spcBef>
                <a:spcPts val="0"/>
              </a:spcBef>
              <a:spcAft>
                <a:spcPts val="0"/>
              </a:spcAft>
              <a:buFont typeface="Arial" panose="020B0604020202020204" pitchFamily="34" charset="0"/>
              <a:buChar char="•"/>
            </a:pPr>
            <a:r>
              <a:rPr lang="en-CA" sz="1800" dirty="0">
                <a:effectLst/>
                <a:latin typeface="Calibri" panose="020F0502020204030204" pitchFamily="34" charset="0"/>
              </a:rPr>
              <a:t>Records the LSN of the oldest dirty page in the buffer pool</a:t>
            </a:r>
          </a:p>
          <a:p>
            <a:endParaRPr lang="en-US" dirty="0"/>
          </a:p>
          <a:p>
            <a:pPr marL="0" marR="0">
              <a:spcBef>
                <a:spcPts val="0"/>
              </a:spcBef>
              <a:spcAft>
                <a:spcPts val="0"/>
              </a:spcAft>
            </a:pPr>
            <a:r>
              <a:rPr lang="en-CA" sz="1800" dirty="0">
                <a:effectLst/>
                <a:latin typeface="Calibri" panose="020F0502020204030204" pitchFamily="34" charset="0"/>
              </a:rPr>
              <a:t>Analysis Phase:</a:t>
            </a:r>
          </a:p>
          <a:p>
            <a:pPr rtl="0" fontAlgn="ctr">
              <a:spcBef>
                <a:spcPts val="0"/>
              </a:spcBef>
              <a:spcAft>
                <a:spcPts val="0"/>
              </a:spcAft>
              <a:buFont typeface="Arial" panose="020B0604020202020204" pitchFamily="34" charset="0"/>
              <a:buChar char="•"/>
            </a:pPr>
            <a:r>
              <a:rPr lang="en-CA" sz="1800" dirty="0">
                <a:effectLst/>
                <a:latin typeface="Calibri" panose="020F0502020204030204" pitchFamily="34" charset="0"/>
              </a:rPr>
              <a:t>Identifies the oldest dirty page LSN (or latest LSN checkpoint)</a:t>
            </a:r>
          </a:p>
          <a:p>
            <a:pPr rtl="0" fontAlgn="ctr">
              <a:spcBef>
                <a:spcPts val="0"/>
              </a:spcBef>
              <a:spcAft>
                <a:spcPts val="0"/>
              </a:spcAft>
              <a:buFont typeface="Arial" panose="020B0604020202020204" pitchFamily="34" charset="0"/>
              <a:buChar char="•"/>
            </a:pPr>
            <a:r>
              <a:rPr lang="en-CA" sz="1800" dirty="0">
                <a:effectLst/>
                <a:latin typeface="Calibri" panose="020F0502020204030204" pitchFamily="34" charset="0"/>
              </a:rPr>
              <a:t>Identifies any transactions that must be rolled back (uncommitted transactions)</a:t>
            </a:r>
          </a:p>
          <a:p>
            <a:pPr rtl="0" fontAlgn="ctr">
              <a:spcBef>
                <a:spcPts val="0"/>
              </a:spcBef>
              <a:spcAft>
                <a:spcPts val="0"/>
              </a:spcAft>
              <a:buFont typeface="Arial" panose="020B0604020202020204" pitchFamily="34" charset="0"/>
              <a:buChar char="•"/>
            </a:pPr>
            <a:r>
              <a:rPr lang="en-CA" sz="1800" dirty="0">
                <a:effectLst/>
                <a:latin typeface="Calibri" panose="020F0502020204030204" pitchFamily="34" charset="0"/>
              </a:rPr>
              <a:t>Goal is to identify the log records required to perform REDO and UNDO</a:t>
            </a:r>
          </a:p>
          <a:p>
            <a:endParaRPr lang="en-US" dirty="0"/>
          </a:p>
          <a:p>
            <a:pPr marL="0" marR="0">
              <a:spcBef>
                <a:spcPts val="0"/>
              </a:spcBef>
              <a:spcAft>
                <a:spcPts val="0"/>
              </a:spcAft>
            </a:pPr>
            <a:r>
              <a:rPr lang="en-CA" sz="1100" dirty="0">
                <a:effectLst/>
                <a:latin typeface="Calibri" panose="020F0502020204030204" pitchFamily="34" charset="0"/>
              </a:rPr>
              <a:t>Redo Phase:</a:t>
            </a:r>
          </a:p>
          <a:p>
            <a:pPr marL="0" marR="0" lvl="0" indent="0" algn="l" defTabSz="914367" rtl="0" eaLnBrk="1" fontAlgn="auto" latinLnBrk="0" hangingPunct="1">
              <a:lnSpc>
                <a:spcPct val="90000"/>
              </a:lnSpc>
              <a:spcBef>
                <a:spcPts val="0"/>
              </a:spcBef>
              <a:spcAft>
                <a:spcPts val="0"/>
              </a:spcAft>
              <a:buClrTx/>
              <a:buSzTx/>
              <a:buFontTx/>
              <a:buNone/>
              <a:tabLst/>
              <a:defRPr/>
            </a:pPr>
            <a:r>
              <a:rPr lang="en-CA" sz="1100" dirty="0">
                <a:effectLst/>
                <a:latin typeface="Calibri" panose="020F0502020204030204" pitchFamily="34" charset="0"/>
              </a:rPr>
              <a:t>Requires SQL Server to perform a forward scan of the transaction log</a:t>
            </a:r>
          </a:p>
          <a:p>
            <a:pPr rtl="0" fontAlgn="ctr">
              <a:spcBef>
                <a:spcPts val="0"/>
              </a:spcBef>
              <a:spcAft>
                <a:spcPts val="0"/>
              </a:spcAft>
              <a:buFont typeface="Arial" panose="020B0604020202020204" pitchFamily="34" charset="0"/>
              <a:buChar char="•"/>
            </a:pPr>
            <a:r>
              <a:rPr lang="en-CA" sz="1100" dirty="0">
                <a:effectLst/>
                <a:latin typeface="Calibri" panose="020F0502020204030204" pitchFamily="34" charset="0"/>
              </a:rPr>
              <a:t>Responsible for bringing the database back to the state it was at the time of the failure.</a:t>
            </a:r>
          </a:p>
          <a:p>
            <a:pPr rtl="0" fontAlgn="ctr">
              <a:spcBef>
                <a:spcPts val="0"/>
              </a:spcBef>
              <a:spcAft>
                <a:spcPts val="0"/>
              </a:spcAft>
              <a:buFont typeface="Arial" panose="020B0604020202020204" pitchFamily="34" charset="0"/>
              <a:buChar char="•"/>
            </a:pPr>
            <a:r>
              <a:rPr lang="en-CA" sz="1100" dirty="0">
                <a:effectLst/>
                <a:latin typeface="Calibri" panose="020F0502020204030204" pitchFamily="34" charset="0"/>
              </a:rPr>
              <a:t>Scans the </a:t>
            </a:r>
            <a:r>
              <a:rPr lang="en-CA" sz="1100" dirty="0" err="1">
                <a:effectLst/>
                <a:latin typeface="Calibri" panose="020F0502020204030204" pitchFamily="34" charset="0"/>
              </a:rPr>
              <a:t>Tlog</a:t>
            </a:r>
            <a:r>
              <a:rPr lang="en-CA" sz="1100" dirty="0">
                <a:effectLst/>
                <a:latin typeface="Calibri" panose="020F0502020204030204" pitchFamily="34" charset="0"/>
              </a:rPr>
              <a:t> from the oldest active transaction to the end of the log</a:t>
            </a:r>
          </a:p>
          <a:p>
            <a:pPr rtl="0" fontAlgn="ctr">
              <a:spcBef>
                <a:spcPts val="0"/>
              </a:spcBef>
              <a:spcAft>
                <a:spcPts val="0"/>
              </a:spcAft>
              <a:buFont typeface="Arial" panose="020B0604020202020204" pitchFamily="34" charset="0"/>
              <a:buChar char="•"/>
            </a:pPr>
            <a:r>
              <a:rPr lang="en-CA" sz="1100" dirty="0">
                <a:effectLst/>
                <a:latin typeface="Calibri" panose="020F0502020204030204" pitchFamily="34" charset="0"/>
              </a:rPr>
              <a:t>Re-does All operations committed since the last checkpoint but may not have been persisted to disk yet</a:t>
            </a:r>
          </a:p>
          <a:p>
            <a:pPr rtl="0" fontAlgn="ctr">
              <a:spcBef>
                <a:spcPts val="0"/>
              </a:spcBef>
              <a:spcAft>
                <a:spcPts val="0"/>
              </a:spcAft>
              <a:buFont typeface="Arial" panose="020B0604020202020204" pitchFamily="34" charset="0"/>
              <a:buChar char="•"/>
            </a:pPr>
            <a:r>
              <a:rPr lang="en-CA" sz="1100" dirty="0">
                <a:effectLst/>
                <a:latin typeface="Calibri" panose="020F0502020204030204" pitchFamily="34" charset="0"/>
              </a:rPr>
              <a:t>Reason why REDO scans from the oldest active transaction is so that it can reacquire the locks held by the active transactions (i.e., uncommitted transactions)</a:t>
            </a:r>
          </a:p>
          <a:p>
            <a:pPr marL="171450" indent="-171450">
              <a:buFont typeface="Arial" panose="020B0604020202020204" pitchFamily="34" charset="0"/>
              <a:buChar char="•"/>
            </a:pPr>
            <a:r>
              <a:rPr lang="en-US" dirty="0"/>
              <a:t>Upon completion of this phase, database will be “partially” available. This is called FAST RECOVERY – an Enterprise only feature (starting 2005) that allows the part of the database that does not have the locks held by active transactions to be accessible to users.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CA" sz="900" dirty="0">
                <a:effectLst/>
                <a:latin typeface="Calibri" panose="020F0502020204030204" pitchFamily="34" charset="0"/>
              </a:rPr>
              <a:t>Locks are released after the UNDO phase in order to render the database online</a:t>
            </a:r>
          </a:p>
          <a:p>
            <a:endParaRPr lang="en-US" dirty="0"/>
          </a:p>
          <a:p>
            <a:r>
              <a:rPr lang="en-US" dirty="0"/>
              <a:t>Undo Phase:</a:t>
            </a:r>
          </a:p>
          <a:p>
            <a:pPr marL="171450" indent="-171450">
              <a:buFont typeface="Arial" panose="020B0604020202020204" pitchFamily="34" charset="0"/>
              <a:buChar char="•"/>
            </a:pPr>
            <a:r>
              <a:rPr lang="en-US" dirty="0"/>
              <a:t>Rolls back all uncommitted transactions</a:t>
            </a:r>
          </a:p>
          <a:p>
            <a:pPr marL="171450" indent="-171450">
              <a:buFont typeface="Arial" panose="020B0604020202020204" pitchFamily="34" charset="0"/>
              <a:buChar char="•"/>
            </a:pPr>
            <a:r>
              <a:rPr lang="en-US" dirty="0"/>
              <a:t>Involves scanning the transaction log from the end to the beginning of the oldest uncommitted transaction.</a:t>
            </a:r>
          </a:p>
          <a:p>
            <a:pPr marL="171450" indent="-171450">
              <a:buFont typeface="Arial" panose="020B0604020202020204" pitchFamily="34" charset="0"/>
              <a:buChar char="•"/>
            </a:pPr>
            <a:r>
              <a:rPr lang="en-US" dirty="0"/>
              <a:t>Uses Compensation Log Records (to perform “anti-operation”, e.g.,. If DELETE, then INSERT. If INSERT, then DELETE, etc.)</a:t>
            </a:r>
          </a:p>
          <a:p>
            <a:pPr marL="171450" indent="-171450">
              <a:buFont typeface="Arial" panose="020B0604020202020204" pitchFamily="34" charset="0"/>
              <a:buChar char="•"/>
            </a:pPr>
            <a:r>
              <a:rPr lang="en-US" dirty="0"/>
              <a:t>Releases all locks rendering the database FULLY available. </a:t>
            </a:r>
          </a:p>
        </p:txBody>
      </p:sp>
      <p:sp>
        <p:nvSpPr>
          <p:cNvPr id="4" name="Slide Number Placeholder 3"/>
          <p:cNvSpPr>
            <a:spLocks noGrp="1"/>
          </p:cNvSpPr>
          <p:nvPr>
            <p:ph type="sldNum" sz="quarter" idx="5"/>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1624757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288140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PVS:</a:t>
            </a:r>
          </a:p>
          <a:p>
            <a:pPr marL="171450" indent="-171450">
              <a:buFont typeface="Arial" panose="020B0604020202020204" pitchFamily="34" charset="0"/>
              <a:buChar char="•"/>
            </a:pPr>
            <a:r>
              <a:rPr lang="en-US" dirty="0"/>
              <a:t>Stores row versions that are durable (survives restarts) since no longer stored in </a:t>
            </a:r>
            <a:r>
              <a:rPr lang="en-US" dirty="0" err="1"/>
              <a:t>Tempdb</a:t>
            </a:r>
            <a:r>
              <a:rPr lang="en-US" dirty="0"/>
              <a:t>.</a:t>
            </a:r>
          </a:p>
          <a:p>
            <a:pPr marL="171450" indent="-171450">
              <a:buFont typeface="Arial" panose="020B0604020202020204" pitchFamily="34" charset="0"/>
              <a:buChar char="•"/>
            </a:pPr>
            <a:r>
              <a:rPr lang="en-US" dirty="0"/>
              <a:t>Internally, uses 2 types of storage: in-row and off-row.  In-row can store up to 200 bytes while for larger data, a 14-byte pointer is used instead to point to the off-row location. </a:t>
            </a:r>
          </a:p>
          <a:p>
            <a:pPr marL="171450" indent="-171450">
              <a:buFont typeface="Arial" panose="020B0604020202020204" pitchFamily="34" charset="0"/>
              <a:buChar char="•"/>
            </a:pPr>
            <a:r>
              <a:rPr lang="en-US" dirty="0"/>
              <a:t>Records in PVS contain transaction information and a pointer to the previous/older version.</a:t>
            </a:r>
          </a:p>
          <a:p>
            <a:pPr marL="171450" indent="-171450">
              <a:buFont typeface="Arial" panose="020B0604020202020204" pitchFamily="34" charset="0"/>
              <a:buChar char="•"/>
            </a:pPr>
            <a:r>
              <a:rPr lang="en-US" dirty="0"/>
              <a:t>Enables fast UNDO. Instead of rolling back the active transactions in the TLOG, ADR uses PVS to mark row versions as aborted.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LOGICAL REVERT</a:t>
            </a:r>
          </a:p>
          <a:p>
            <a:pPr marL="171450" indent="-171450">
              <a:buFont typeface="Arial" panose="020B0604020202020204" pitchFamily="34" charset="0"/>
              <a:buChar char="•"/>
            </a:pPr>
            <a:r>
              <a:rPr lang="en-US" dirty="0"/>
              <a:t>Async process that performs row-level version-based UNDO</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Keeps track of all aborted transactions (in the Aborted Transaction Map)</a:t>
            </a:r>
          </a:p>
          <a:p>
            <a:pPr marL="171450" indent="-171450">
              <a:buFont typeface="Arial" panose="020B0604020202020204" pitchFamily="34" charset="0"/>
              <a:buChar char="•"/>
            </a:pPr>
            <a:r>
              <a:rPr lang="en-US" dirty="0"/>
              <a:t>Performs rollback (asynchronously) using PVS for all user transactions</a:t>
            </a:r>
          </a:p>
          <a:p>
            <a:pPr marL="171450" indent="-171450">
              <a:buFont typeface="Arial" panose="020B0604020202020204" pitchFamily="34" charset="0"/>
              <a:buChar char="•"/>
            </a:pPr>
            <a:r>
              <a:rPr lang="en-US" dirty="0"/>
              <a:t>Releases locks immediately after transaction termination.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Slog</a:t>
            </a:r>
          </a:p>
          <a:p>
            <a:pPr marL="171450" indent="-171450">
              <a:buFont typeface="Arial" panose="020B0604020202020204" pitchFamily="34" charset="0"/>
              <a:buChar char="•"/>
            </a:pPr>
            <a:r>
              <a:rPr lang="en-US" dirty="0"/>
              <a:t>In-memory log stream that stores non-versioned log records (e.g. lock acquisition, invalidate metadata cache, etc.) from system transactions</a:t>
            </a:r>
          </a:p>
          <a:p>
            <a:pPr marL="171450" indent="-171450">
              <a:buFont typeface="Arial" panose="020B0604020202020204" pitchFamily="34" charset="0"/>
              <a:buChar char="•"/>
            </a:pPr>
            <a:r>
              <a:rPr lang="en-US" dirty="0"/>
              <a:t>Persisted in the transaction log during checkpoint. </a:t>
            </a:r>
          </a:p>
          <a:p>
            <a:pPr marL="171450" indent="-171450">
              <a:buFont typeface="Arial" panose="020B0604020202020204" pitchFamily="34" charset="0"/>
              <a:buChar char="•"/>
            </a:pPr>
            <a:r>
              <a:rPr lang="en-US" dirty="0" err="1"/>
              <a:t>Reconstructred</a:t>
            </a:r>
            <a:r>
              <a:rPr lang="en-US" dirty="0"/>
              <a:t> from </a:t>
            </a:r>
            <a:r>
              <a:rPr lang="en-US" dirty="0" err="1"/>
              <a:t>Tlog</a:t>
            </a:r>
            <a:r>
              <a:rPr lang="en-US" dirty="0"/>
              <a:t> </a:t>
            </a:r>
            <a:r>
              <a:rPr lang="en-US" dirty="0" err="1"/>
              <a:t>dudring</a:t>
            </a:r>
            <a:r>
              <a:rPr lang="en-US" dirty="0"/>
              <a:t> Analysis phase of recovery.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CLEANER</a:t>
            </a:r>
          </a:p>
          <a:p>
            <a:pPr marL="171450" indent="-171450">
              <a:buFont typeface="Arial" panose="020B0604020202020204" pitchFamily="34" charset="0"/>
              <a:buChar char="•"/>
            </a:pPr>
            <a:r>
              <a:rPr lang="en-US" dirty="0"/>
              <a:t>Async process (1 thread per database for SQL 2019 (</a:t>
            </a:r>
            <a:r>
              <a:rPr lang="en-US" dirty="0" err="1"/>
              <a:t>sql</a:t>
            </a:r>
            <a:r>
              <a:rPr lang="en-US" dirty="0"/>
              <a:t> 2022 uses multi-threading)) that periodically cleans row versions that are not needed.</a:t>
            </a:r>
          </a:p>
        </p:txBody>
      </p:sp>
      <p:sp>
        <p:nvSpPr>
          <p:cNvPr id="4" name="Slide Number Placeholder 3"/>
          <p:cNvSpPr>
            <a:spLocks noGrp="1"/>
          </p:cNvSpPr>
          <p:nvPr>
            <p:ph type="sldNum" sz="quarter" idx="5"/>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3524712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D4FE8C-F255-4DEA-86C0-4BC6CCA3ABD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43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2/26/2024 1:45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88467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contains the results of the early testing of our product team with aim to compare the results of the recovery and transaction rollback times with and without ADR.</a:t>
            </a:r>
          </a:p>
          <a:p>
            <a:r>
              <a:rPr lang="en-CA" b="1" dirty="0"/>
              <a:t>WHEN ADR IS OFF:</a:t>
            </a:r>
          </a:p>
          <a:p>
            <a:pPr marL="171450" indent="-171450">
              <a:buFontTx/>
              <a:buChar char="-"/>
            </a:pPr>
            <a:r>
              <a:rPr lang="en-CA" dirty="0"/>
              <a:t>Analysis is performed in a constant time in all cases since it only </a:t>
            </a:r>
            <a:r>
              <a:rPr lang="en-US" dirty="0"/>
              <a:t>processes the transaction log from the beginning of the last successful checkpoint.</a:t>
            </a:r>
          </a:p>
          <a:p>
            <a:pPr marL="171450" indent="-171450">
              <a:buFontTx/>
              <a:buChar char="-"/>
            </a:pPr>
            <a:r>
              <a:rPr lang="en-US" dirty="0"/>
              <a:t>On the other hand, Redo, Undo and transaction rollback scale linearly to the size of the transaction as they need to process all operations it performed.</a:t>
            </a:r>
          </a:p>
          <a:p>
            <a:pPr marL="171450" indent="-171450">
              <a:buFontTx/>
              <a:buChar char="-"/>
            </a:pPr>
            <a:endParaRPr lang="en-US" dirty="0"/>
          </a:p>
          <a:p>
            <a:pPr marL="0" indent="0">
              <a:buFontTx/>
              <a:buNone/>
            </a:pPr>
            <a:r>
              <a:rPr lang="en-US" b="1" dirty="0"/>
              <a:t>WHEN ADR IS ON:</a:t>
            </a:r>
            <a:endParaRPr lang="en-US" b="0" dirty="0"/>
          </a:p>
          <a:p>
            <a:pPr marL="171450" indent="-171450">
              <a:buFontTx/>
              <a:buChar char="-"/>
            </a:pPr>
            <a:r>
              <a:rPr lang="en-US" b="0" dirty="0"/>
              <a:t>Recovery completes in almost constant time for all cases (w/ variance due to background checkpoint running and not related to the size of the transaction)</a:t>
            </a:r>
          </a:p>
          <a:p>
            <a:pPr marL="171450" indent="-171450">
              <a:buFontTx/>
              <a:buChar char="-"/>
            </a:pPr>
            <a:r>
              <a:rPr lang="en-US" b="0" dirty="0"/>
              <a:t>Analysis and Redo only process the log from the beginning of the last successful checkpoint and, therefore, complete in a small, constant amount of time.</a:t>
            </a:r>
          </a:p>
          <a:p>
            <a:pPr marL="171450" indent="-171450">
              <a:buFontTx/>
              <a:buChar char="-"/>
            </a:pPr>
            <a:r>
              <a:rPr lang="en-US" b="0" dirty="0"/>
              <a:t>Undo and transaction rollback are practically instant as all DML operations leverage Logical Revert and have no log records to be undone (</a:t>
            </a:r>
            <a:r>
              <a:rPr lang="en-US" b="0" dirty="0" err="1"/>
              <a:t>SLog</a:t>
            </a:r>
            <a:r>
              <a:rPr lang="en-US" b="0" dirty="0"/>
              <a:t> remains empty as there are no logical operations or updates to system metadata). </a:t>
            </a:r>
          </a:p>
          <a:p>
            <a:pPr marL="0" indent="0">
              <a:buFontTx/>
              <a:buNone/>
            </a:pPr>
            <a:endParaRPr lang="en-CA" dirty="0"/>
          </a:p>
          <a:p>
            <a:pPr marL="0" indent="0">
              <a:buFontTx/>
              <a:buNone/>
            </a:pPr>
            <a:r>
              <a:rPr lang="en-CA" dirty="0"/>
              <a:t>REFERENCE:</a:t>
            </a:r>
          </a:p>
          <a:p>
            <a:pPr marL="0" indent="0">
              <a:buFontTx/>
              <a:buNone/>
            </a:pPr>
            <a:r>
              <a:rPr lang="en-CA" dirty="0">
                <a:hlinkClick r:id="rId3"/>
              </a:rPr>
              <a:t>https://www.microsoft.com/en-us/research/uploads/prod/2019/06/p700-antonopoulos.pdf</a:t>
            </a:r>
            <a:endParaRPr lang="en-CA"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2/26/2024 1:45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131841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hit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7318" y="3009013"/>
            <a:ext cx="9401560" cy="1814086"/>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584200"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8" name="MS logo white - EMF" descr="Microsoft logo white text version">
            <a:extLst>
              <a:ext uri="{FF2B5EF4-FFF2-40B4-BE49-F238E27FC236}">
                <a16:creationId xmlns:a16="http://schemas.microsoft.com/office/drawing/2014/main" id="{70C12F42-1460-4B13-A3AB-1E9A73BB0FE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16907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6390" y="1560644"/>
            <a:ext cx="4898137" cy="1239122"/>
          </a:xfrm>
        </p:spPr>
        <p:txBody>
          <a:bodyPr wrap="square">
            <a:spAutoFit/>
          </a:bodyPr>
          <a:lstStyle>
            <a:lvl1pPr marL="0" indent="0">
              <a:lnSpc>
                <a:spcPct val="110000"/>
              </a:lnSpc>
              <a:spcBef>
                <a:spcPts val="1800"/>
              </a:spcBef>
              <a:buFont typeface="Arial" panose="020B0604020202020204" pitchFamily="34" charset="0"/>
              <a:buNone/>
              <a:defRPr sz="1800">
                <a:latin typeface="+mn-lt"/>
              </a:defRPr>
            </a:lvl1pPr>
            <a:lvl2pPr marL="228600" indent="0">
              <a:buFont typeface="Arial" panose="020B0604020202020204" pitchFamily="34" charset="0"/>
              <a:buNone/>
              <a:defRPr sz="16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73781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13993373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mp; half-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FD86D9-1D6D-4281-8DED-C8FF1A033CB0}"/>
              </a:ext>
            </a:extLst>
          </p:cNvPr>
          <p:cNvSpPr/>
          <p:nvPr userDrawn="1"/>
        </p:nvSpPr>
        <p:spPr bwMode="auto">
          <a:xfrm flipH="1">
            <a:off x="0" y="0"/>
            <a:ext cx="5484527"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hasCustomPrompt="1"/>
          </p:nvPr>
        </p:nvSpPr>
        <p:spPr>
          <a:xfrm>
            <a:off x="6023429" y="2850380"/>
            <a:ext cx="5484527" cy="1157240"/>
          </a:xfrm>
        </p:spPr>
        <p:txBody>
          <a:bodyPr wrap="square" anchor="ctr">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2321004"/>
            <a:ext cx="4368366" cy="1107996"/>
          </a:xfrm>
        </p:spPr>
        <p:txBody>
          <a:bodyPr wrap="square">
            <a:sp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57974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0297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7318" y="3009013"/>
            <a:ext cx="9401560" cy="1814086"/>
          </a:xfrm>
          <a:noFill/>
        </p:spPr>
        <p:txBody>
          <a:bodyPr lIns="0" tIns="0" rIns="0" bIns="182880" anchor="b" anchorCtr="0"/>
          <a:lstStyle>
            <a:lvl1pPr>
              <a:defRPr sz="5294" strike="noStrike" spc="-147" baseline="0">
                <a:solidFill>
                  <a:schemeClr val="accent1"/>
                </a:solidFill>
              </a:defRPr>
            </a:lvl1pPr>
          </a:lstStyle>
          <a:p>
            <a:r>
              <a:rPr lang="en-US"/>
              <a:t>Microsoft Azure</a:t>
            </a:r>
            <a:br>
              <a:rPr lang="en-US"/>
            </a:br>
            <a:r>
              <a:rPr lang="en-US"/>
              <a:t>title or event name</a:t>
            </a:r>
          </a:p>
        </p:txBody>
      </p:sp>
      <p:pic>
        <p:nvPicPr>
          <p:cNvPr id="8" name="MS logo white - EMF" descr="Microsoft logo white text version">
            <a:extLst>
              <a:ext uri="{FF2B5EF4-FFF2-40B4-BE49-F238E27FC236}">
                <a16:creationId xmlns:a16="http://schemas.microsoft.com/office/drawing/2014/main" id="{70C12F42-1460-4B13-A3AB-1E9A73BB0FE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16372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179BB4-D4BE-485D-BC8A-25F37530BA0D}"/>
              </a:ext>
            </a:extLst>
          </p:cNvPr>
          <p:cNvSpPr txBox="1"/>
          <p:nvPr userDrawn="1"/>
        </p:nvSpPr>
        <p:spPr>
          <a:xfrm>
            <a:off x="585217" y="3726543"/>
            <a:ext cx="11018520" cy="553998"/>
          </a:xfrm>
          <a:prstGeom prst="rect">
            <a:avLst/>
          </a:prstGeom>
          <a:noFill/>
        </p:spPr>
        <p:txBody>
          <a:bodyPr wrap="square" lIns="0" tIns="0" rIns="0" bIns="0" rtlCol="0">
            <a:spAutoFit/>
          </a:bodyPr>
          <a:lstStyle/>
          <a:p>
            <a:pPr algn="l"/>
            <a:r>
              <a:rPr lang="en-US" sz="3600">
                <a:solidFill>
                  <a:schemeClr val="accent2"/>
                </a:solidFill>
                <a:latin typeface="+mj-lt"/>
              </a:rPr>
              <a:t>Demo</a:t>
            </a:r>
          </a:p>
        </p:txBody>
      </p:sp>
      <p:sp>
        <p:nvSpPr>
          <p:cNvPr id="3" name="Text Placeholder 4">
            <a:extLst>
              <a:ext uri="{FF2B5EF4-FFF2-40B4-BE49-F238E27FC236}">
                <a16:creationId xmlns:a16="http://schemas.microsoft.com/office/drawing/2014/main" id="{FF9D7C15-031A-48EC-9C75-F563884CB929}"/>
              </a:ext>
            </a:extLst>
          </p:cNvPr>
          <p:cNvSpPr>
            <a:spLocks noGrp="1"/>
          </p:cNvSpPr>
          <p:nvPr>
            <p:ph type="body" sz="quarter" idx="10"/>
          </p:nvPr>
        </p:nvSpPr>
        <p:spPr>
          <a:xfrm>
            <a:off x="588263" y="3213557"/>
            <a:ext cx="11018520" cy="430887"/>
          </a:xfrm>
        </p:spPr>
        <p:txBody>
          <a:bodyPr wrap="square" lIns="0" tIns="0" rIns="0" bIns="0">
            <a:spAutoFit/>
          </a:bodyPr>
          <a:lstStyle>
            <a:lvl1pPr marL="0" indent="0">
              <a:buNone/>
              <a:defRPr lang="en-US" sz="28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10523152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2F253213-343D-EC4E-80BF-981DFB4846FE}"/>
              </a:ext>
            </a:extLst>
          </p:cNvPr>
          <p:cNvSpPr>
            <a:spLocks noGrp="1"/>
          </p:cNvSpPr>
          <p:nvPr>
            <p:ph type="body" sz="quarter" idx="12" hasCustomPrompt="1"/>
          </p:nvPr>
        </p:nvSpPr>
        <p:spPr>
          <a:xfrm>
            <a:off x="365760" y="409302"/>
            <a:ext cx="11390811" cy="670562"/>
          </a:xfrm>
        </p:spPr>
        <p:txBody>
          <a:bodyPr>
            <a:noAutofit/>
          </a:bodyPr>
          <a:lstStyle>
            <a:lvl1pPr marL="0" indent="0" algn="l">
              <a:buNone/>
              <a:defRPr sz="4000" b="1" i="0" spc="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Resources</a:t>
            </a:r>
          </a:p>
        </p:txBody>
      </p:sp>
      <p:sp>
        <p:nvSpPr>
          <p:cNvPr id="8" name="Text Placeholder 3">
            <a:extLst>
              <a:ext uri="{FF2B5EF4-FFF2-40B4-BE49-F238E27FC236}">
                <a16:creationId xmlns:a16="http://schemas.microsoft.com/office/drawing/2014/main" id="{399B133C-4C10-6645-86DA-1C2FAC40C9C0}"/>
              </a:ext>
            </a:extLst>
          </p:cNvPr>
          <p:cNvSpPr>
            <a:spLocks noGrp="1"/>
          </p:cNvSpPr>
          <p:nvPr>
            <p:ph type="body" sz="quarter" idx="10" hasCustomPrompt="1"/>
          </p:nvPr>
        </p:nvSpPr>
        <p:spPr>
          <a:xfrm>
            <a:off x="365760" y="1990654"/>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URL</a:t>
            </a:r>
          </a:p>
        </p:txBody>
      </p:sp>
      <p:sp>
        <p:nvSpPr>
          <p:cNvPr id="9" name="Text Placeholder 3">
            <a:extLst>
              <a:ext uri="{FF2B5EF4-FFF2-40B4-BE49-F238E27FC236}">
                <a16:creationId xmlns:a16="http://schemas.microsoft.com/office/drawing/2014/main" id="{F4EF1F14-E210-5E4E-AD6C-FBD6DF26FEB7}"/>
              </a:ext>
            </a:extLst>
          </p:cNvPr>
          <p:cNvSpPr>
            <a:spLocks noGrp="1"/>
          </p:cNvSpPr>
          <p:nvPr>
            <p:ph type="body" sz="quarter" idx="11" hasCustomPrompt="1"/>
          </p:nvPr>
        </p:nvSpPr>
        <p:spPr>
          <a:xfrm>
            <a:off x="365760" y="1543324"/>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one</a:t>
            </a:r>
          </a:p>
        </p:txBody>
      </p:sp>
      <p:sp>
        <p:nvSpPr>
          <p:cNvPr id="10" name="Text Placeholder 3">
            <a:extLst>
              <a:ext uri="{FF2B5EF4-FFF2-40B4-BE49-F238E27FC236}">
                <a16:creationId xmlns:a16="http://schemas.microsoft.com/office/drawing/2014/main" id="{0CC564A0-0574-3C49-B906-26C4F1AEC126}"/>
              </a:ext>
            </a:extLst>
          </p:cNvPr>
          <p:cNvSpPr>
            <a:spLocks noGrp="1"/>
          </p:cNvSpPr>
          <p:nvPr>
            <p:ph type="body" sz="quarter" idx="13" hasCustomPrompt="1"/>
          </p:nvPr>
        </p:nvSpPr>
        <p:spPr>
          <a:xfrm>
            <a:off x="365760" y="3061808"/>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URL</a:t>
            </a:r>
          </a:p>
        </p:txBody>
      </p:sp>
      <p:sp>
        <p:nvSpPr>
          <p:cNvPr id="11" name="Text Placeholder 3">
            <a:extLst>
              <a:ext uri="{FF2B5EF4-FFF2-40B4-BE49-F238E27FC236}">
                <a16:creationId xmlns:a16="http://schemas.microsoft.com/office/drawing/2014/main" id="{2C225D99-49B0-2E46-B722-9704BD510617}"/>
              </a:ext>
            </a:extLst>
          </p:cNvPr>
          <p:cNvSpPr>
            <a:spLocks noGrp="1"/>
          </p:cNvSpPr>
          <p:nvPr>
            <p:ph type="body" sz="quarter" idx="14" hasCustomPrompt="1"/>
          </p:nvPr>
        </p:nvSpPr>
        <p:spPr>
          <a:xfrm>
            <a:off x="365760" y="2614478"/>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two</a:t>
            </a:r>
          </a:p>
        </p:txBody>
      </p:sp>
      <p:sp>
        <p:nvSpPr>
          <p:cNvPr id="12" name="Text Placeholder 3">
            <a:extLst>
              <a:ext uri="{FF2B5EF4-FFF2-40B4-BE49-F238E27FC236}">
                <a16:creationId xmlns:a16="http://schemas.microsoft.com/office/drawing/2014/main" id="{34E99198-C76E-0241-B2DA-C2A5A625E1AE}"/>
              </a:ext>
            </a:extLst>
          </p:cNvPr>
          <p:cNvSpPr>
            <a:spLocks noGrp="1"/>
          </p:cNvSpPr>
          <p:nvPr>
            <p:ph type="body" sz="quarter" idx="15" hasCustomPrompt="1"/>
          </p:nvPr>
        </p:nvSpPr>
        <p:spPr>
          <a:xfrm>
            <a:off x="365760" y="4145864"/>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URL</a:t>
            </a:r>
          </a:p>
        </p:txBody>
      </p:sp>
      <p:sp>
        <p:nvSpPr>
          <p:cNvPr id="13" name="Text Placeholder 3">
            <a:extLst>
              <a:ext uri="{FF2B5EF4-FFF2-40B4-BE49-F238E27FC236}">
                <a16:creationId xmlns:a16="http://schemas.microsoft.com/office/drawing/2014/main" id="{5034F082-8123-8E4C-A5CC-07E4E4ACFF34}"/>
              </a:ext>
            </a:extLst>
          </p:cNvPr>
          <p:cNvSpPr>
            <a:spLocks noGrp="1"/>
          </p:cNvSpPr>
          <p:nvPr>
            <p:ph type="body" sz="quarter" idx="16" hasCustomPrompt="1"/>
          </p:nvPr>
        </p:nvSpPr>
        <p:spPr>
          <a:xfrm>
            <a:off x="365760" y="3698534"/>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three</a:t>
            </a:r>
          </a:p>
        </p:txBody>
      </p:sp>
      <p:sp>
        <p:nvSpPr>
          <p:cNvPr id="14" name="Text Placeholder 3">
            <a:extLst>
              <a:ext uri="{FF2B5EF4-FFF2-40B4-BE49-F238E27FC236}">
                <a16:creationId xmlns:a16="http://schemas.microsoft.com/office/drawing/2014/main" id="{B833C998-789B-514E-A3A0-846C4E2DDA29}"/>
              </a:ext>
            </a:extLst>
          </p:cNvPr>
          <p:cNvSpPr>
            <a:spLocks noGrp="1"/>
          </p:cNvSpPr>
          <p:nvPr>
            <p:ph type="body" sz="quarter" idx="17" hasCustomPrompt="1"/>
          </p:nvPr>
        </p:nvSpPr>
        <p:spPr>
          <a:xfrm>
            <a:off x="365760" y="5217018"/>
            <a:ext cx="11390811" cy="325826"/>
          </a:xfrm>
        </p:spPr>
        <p:txBody>
          <a:bodyPr>
            <a:normAutofit/>
          </a:bodyPr>
          <a:lstStyle>
            <a:lvl1pPr marL="0" indent="0">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URL</a:t>
            </a:r>
          </a:p>
        </p:txBody>
      </p:sp>
      <p:sp>
        <p:nvSpPr>
          <p:cNvPr id="15" name="Text Placeholder 3">
            <a:extLst>
              <a:ext uri="{FF2B5EF4-FFF2-40B4-BE49-F238E27FC236}">
                <a16:creationId xmlns:a16="http://schemas.microsoft.com/office/drawing/2014/main" id="{5BF7D92B-2BC7-E245-BED5-0A8EEB343D99}"/>
              </a:ext>
            </a:extLst>
          </p:cNvPr>
          <p:cNvSpPr>
            <a:spLocks noGrp="1"/>
          </p:cNvSpPr>
          <p:nvPr>
            <p:ph type="body" sz="quarter" idx="18" hasCustomPrompt="1"/>
          </p:nvPr>
        </p:nvSpPr>
        <p:spPr>
          <a:xfrm>
            <a:off x="365760" y="4769688"/>
            <a:ext cx="11390811" cy="409484"/>
          </a:xfrm>
        </p:spPr>
        <p:txBody>
          <a:bodyPr>
            <a:normAutofit/>
          </a:bodyPr>
          <a:lstStyle>
            <a:lvl1pPr marL="0" indent="0">
              <a:buNone/>
              <a:defRPr sz="2000" b="1" i="0">
                <a:solidFill>
                  <a:schemeClr val="accent3"/>
                </a:solidFill>
                <a:latin typeface="Segoe UI Semibold" panose="020B0502040204020203" pitchFamily="34" charset="0"/>
                <a:cs typeface="Segoe UI Semibold"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Resource four</a:t>
            </a:r>
          </a:p>
        </p:txBody>
      </p:sp>
      <p:pic>
        <p:nvPicPr>
          <p:cNvPr id="16" name="Picture 15">
            <a:extLst>
              <a:ext uri="{FF2B5EF4-FFF2-40B4-BE49-F238E27FC236}">
                <a16:creationId xmlns:a16="http://schemas.microsoft.com/office/drawing/2014/main" id="{649BE33B-9858-0048-9598-E206E5FC5B03}"/>
              </a:ext>
            </a:extLst>
          </p:cNvPr>
          <p:cNvPicPr>
            <a:picLocks noChangeAspect="1"/>
          </p:cNvPicPr>
          <p:nvPr userDrawn="1"/>
        </p:nvPicPr>
        <p:blipFill>
          <a:blip r:embed="rId2"/>
          <a:stretch>
            <a:fillRect/>
          </a:stretch>
        </p:blipFill>
        <p:spPr>
          <a:xfrm>
            <a:off x="10582275" y="6346520"/>
            <a:ext cx="1517649" cy="501497"/>
          </a:xfrm>
          <a:prstGeom prst="rect">
            <a:avLst/>
          </a:prstGeom>
        </p:spPr>
      </p:pic>
    </p:spTree>
    <p:extLst>
      <p:ext uri="{BB962C8B-B14F-4D97-AF65-F5344CB8AC3E}">
        <p14:creationId xmlns:p14="http://schemas.microsoft.com/office/powerpoint/2010/main" val="140646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ree Up">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BAB81232-8718-1349-8F38-82F219293495}"/>
              </a:ext>
            </a:extLst>
          </p:cNvPr>
          <p:cNvSpPr>
            <a:spLocks noGrp="1"/>
          </p:cNvSpPr>
          <p:nvPr>
            <p:ph type="title" hasCustomPrompt="1"/>
          </p:nvPr>
        </p:nvSpPr>
        <p:spPr>
          <a:xfrm>
            <a:off x="416994" y="583916"/>
            <a:ext cx="11222557" cy="738664"/>
          </a:xfrm>
          <a:prstGeom prst="rect">
            <a:avLst/>
          </a:prstGeom>
        </p:spPr>
        <p:txBody>
          <a:bodyPr/>
          <a:lstStyle>
            <a:lvl1pPr>
              <a:defRPr sz="4800" b="1" i="0">
                <a:latin typeface="Segoe UI Semibold" panose="020B0502040204020203" pitchFamily="34" charset="0"/>
                <a:cs typeface="Segoe UI Semibold" panose="020B0502040204020203" pitchFamily="34" charset="0"/>
              </a:defRPr>
            </a:lvl1pPr>
          </a:lstStyle>
          <a:p>
            <a:r>
              <a:rPr lang="en-US" dirty="0"/>
              <a:t>Slide Title Here</a:t>
            </a:r>
          </a:p>
        </p:txBody>
      </p:sp>
      <p:sp>
        <p:nvSpPr>
          <p:cNvPr id="9" name="Text Placeholder 30">
            <a:extLst>
              <a:ext uri="{FF2B5EF4-FFF2-40B4-BE49-F238E27FC236}">
                <a16:creationId xmlns:a16="http://schemas.microsoft.com/office/drawing/2014/main" id="{14A3640A-F564-DA43-85C8-F9C08C7EAFAD}"/>
              </a:ext>
            </a:extLst>
          </p:cNvPr>
          <p:cNvSpPr>
            <a:spLocks noGrp="1"/>
          </p:cNvSpPr>
          <p:nvPr>
            <p:ph type="body" sz="quarter" idx="10" hasCustomPrompt="1"/>
          </p:nvPr>
        </p:nvSpPr>
        <p:spPr>
          <a:xfrm>
            <a:off x="416993" y="2784227"/>
            <a:ext cx="3542968"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Heading</a:t>
            </a:r>
          </a:p>
        </p:txBody>
      </p:sp>
      <p:sp>
        <p:nvSpPr>
          <p:cNvPr id="10" name="Text Placeholder 6">
            <a:extLst>
              <a:ext uri="{FF2B5EF4-FFF2-40B4-BE49-F238E27FC236}">
                <a16:creationId xmlns:a16="http://schemas.microsoft.com/office/drawing/2014/main" id="{B2C8E8C5-3289-9C4D-BE95-39E5120F1926}"/>
              </a:ext>
            </a:extLst>
          </p:cNvPr>
          <p:cNvSpPr>
            <a:spLocks noGrp="1"/>
          </p:cNvSpPr>
          <p:nvPr>
            <p:ph type="body" sz="quarter" idx="26" hasCustomPrompt="1"/>
          </p:nvPr>
        </p:nvSpPr>
        <p:spPr>
          <a:xfrm>
            <a:off x="416993" y="3436143"/>
            <a:ext cx="3542968" cy="1477328"/>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
        <p:nvSpPr>
          <p:cNvPr id="14" name="Text Placeholder 30">
            <a:extLst>
              <a:ext uri="{FF2B5EF4-FFF2-40B4-BE49-F238E27FC236}">
                <a16:creationId xmlns:a16="http://schemas.microsoft.com/office/drawing/2014/main" id="{FF215F86-6B61-8F40-8FEE-4AE31931B156}"/>
              </a:ext>
            </a:extLst>
          </p:cNvPr>
          <p:cNvSpPr>
            <a:spLocks noGrp="1"/>
          </p:cNvSpPr>
          <p:nvPr>
            <p:ph type="body" sz="quarter" idx="27" hasCustomPrompt="1"/>
          </p:nvPr>
        </p:nvSpPr>
        <p:spPr>
          <a:xfrm>
            <a:off x="4256788" y="2784227"/>
            <a:ext cx="3542968"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Heading</a:t>
            </a:r>
          </a:p>
        </p:txBody>
      </p:sp>
      <p:sp>
        <p:nvSpPr>
          <p:cNvPr id="15" name="Text Placeholder 6">
            <a:extLst>
              <a:ext uri="{FF2B5EF4-FFF2-40B4-BE49-F238E27FC236}">
                <a16:creationId xmlns:a16="http://schemas.microsoft.com/office/drawing/2014/main" id="{36E89292-5993-4845-A723-FE96EB2E2582}"/>
              </a:ext>
            </a:extLst>
          </p:cNvPr>
          <p:cNvSpPr>
            <a:spLocks noGrp="1"/>
          </p:cNvSpPr>
          <p:nvPr>
            <p:ph type="body" sz="quarter" idx="28" hasCustomPrompt="1"/>
          </p:nvPr>
        </p:nvSpPr>
        <p:spPr>
          <a:xfrm>
            <a:off x="4256788" y="3436143"/>
            <a:ext cx="3542968" cy="1477328"/>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
        <p:nvSpPr>
          <p:cNvPr id="16" name="Text Placeholder 30">
            <a:extLst>
              <a:ext uri="{FF2B5EF4-FFF2-40B4-BE49-F238E27FC236}">
                <a16:creationId xmlns:a16="http://schemas.microsoft.com/office/drawing/2014/main" id="{DD671EC3-35FD-4142-90E9-E06C8B2204D2}"/>
              </a:ext>
            </a:extLst>
          </p:cNvPr>
          <p:cNvSpPr>
            <a:spLocks noGrp="1"/>
          </p:cNvSpPr>
          <p:nvPr>
            <p:ph type="body" sz="quarter" idx="29" hasCustomPrompt="1"/>
          </p:nvPr>
        </p:nvSpPr>
        <p:spPr>
          <a:xfrm>
            <a:off x="8096583" y="2784227"/>
            <a:ext cx="3542968"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Heading</a:t>
            </a:r>
          </a:p>
        </p:txBody>
      </p:sp>
      <p:sp>
        <p:nvSpPr>
          <p:cNvPr id="17" name="Text Placeholder 6">
            <a:extLst>
              <a:ext uri="{FF2B5EF4-FFF2-40B4-BE49-F238E27FC236}">
                <a16:creationId xmlns:a16="http://schemas.microsoft.com/office/drawing/2014/main" id="{CCA813D6-5154-8549-A580-9780EC0B43FF}"/>
              </a:ext>
            </a:extLst>
          </p:cNvPr>
          <p:cNvSpPr>
            <a:spLocks noGrp="1"/>
          </p:cNvSpPr>
          <p:nvPr>
            <p:ph type="body" sz="quarter" idx="30" hasCustomPrompt="1"/>
          </p:nvPr>
        </p:nvSpPr>
        <p:spPr>
          <a:xfrm>
            <a:off x="8096583" y="3436143"/>
            <a:ext cx="3542968" cy="1477328"/>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endParaRPr lang="en-US" dirty="0"/>
          </a:p>
        </p:txBody>
      </p:sp>
    </p:spTree>
    <p:extLst>
      <p:ext uri="{BB962C8B-B14F-4D97-AF65-F5344CB8AC3E}">
        <p14:creationId xmlns:p14="http://schemas.microsoft.com/office/powerpoint/2010/main" val="3862992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ne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C8B4-3532-8649-B0E2-C7EDDB2F64D9}"/>
              </a:ext>
            </a:extLst>
          </p:cNvPr>
          <p:cNvSpPr>
            <a:spLocks noGrp="1"/>
          </p:cNvSpPr>
          <p:nvPr>
            <p:ph type="title" hasCustomPrompt="1"/>
          </p:nvPr>
        </p:nvSpPr>
        <p:spPr>
          <a:xfrm>
            <a:off x="416993" y="583916"/>
            <a:ext cx="11308283" cy="738664"/>
          </a:xfrm>
          <a:prstGeom prst="rect">
            <a:avLst/>
          </a:prstGeom>
        </p:spPr>
        <p:txBody>
          <a:bodyPr anchor="t"/>
          <a:lstStyle>
            <a:lvl1pPr>
              <a:defRPr sz="4800" b="1" i="0">
                <a:latin typeface="Segoe UI Semibold" panose="020B0502040204020203" pitchFamily="34" charset="0"/>
                <a:cs typeface="Segoe UI Semibold" panose="020B0502040204020203" pitchFamily="34" charset="0"/>
              </a:defRPr>
            </a:lvl1pPr>
          </a:lstStyle>
          <a:p>
            <a:r>
              <a:rPr lang="en-US" dirty="0"/>
              <a:t>Slide Title Here</a:t>
            </a:r>
          </a:p>
        </p:txBody>
      </p:sp>
      <p:sp>
        <p:nvSpPr>
          <p:cNvPr id="10" name="Text Placeholder 6">
            <a:extLst>
              <a:ext uri="{FF2B5EF4-FFF2-40B4-BE49-F238E27FC236}">
                <a16:creationId xmlns:a16="http://schemas.microsoft.com/office/drawing/2014/main" id="{F7B1DCCF-44AE-4447-A5D2-2B31454F7C55}"/>
              </a:ext>
            </a:extLst>
          </p:cNvPr>
          <p:cNvSpPr>
            <a:spLocks noGrp="1"/>
          </p:cNvSpPr>
          <p:nvPr>
            <p:ph type="body" sz="quarter" idx="21" hasCustomPrompt="1"/>
          </p:nvPr>
        </p:nvSpPr>
        <p:spPr>
          <a:xfrm>
            <a:off x="416992" y="3436267"/>
            <a:ext cx="11308283" cy="984885"/>
          </a:xfrm>
          <a:prstGeom prst="rect">
            <a:avLst/>
          </a:prstGeom>
        </p:spPr>
        <p:txBody>
          <a:bodyPr/>
          <a:lstStyle>
            <a:lvl1pPr marL="0" indent="0" algn="l" defTabSz="1219170" rtl="0" eaLnBrk="1" latinLnBrk="0" hangingPunct="1">
              <a:lnSpc>
                <a:spcPct val="100000"/>
              </a:lnSpc>
              <a:spcBef>
                <a:spcPct val="20000"/>
              </a:spcBef>
              <a:spcAft>
                <a:spcPts val="0"/>
              </a:spcAft>
              <a:buClr>
                <a:schemeClr val="accent3"/>
              </a:buClr>
              <a:buFont typeface="Arial"/>
              <a:buNone/>
              <a:defRPr lang="en-US" sz="3200" b="0" i="0" kern="1200" dirty="0">
                <a:solidFill>
                  <a:schemeClr val="tx1"/>
                </a:solidFill>
                <a:latin typeface="+mn-lt"/>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Quisque</a:t>
            </a:r>
            <a:r>
              <a:rPr lang="en-US" dirty="0"/>
              <a:t> convallis in </a:t>
            </a:r>
            <a:r>
              <a:rPr lang="en-US" dirty="0" err="1"/>
              <a:t>enim</a:t>
            </a:r>
            <a:r>
              <a:rPr lang="en-US" dirty="0"/>
              <a:t> non </a:t>
            </a:r>
            <a:r>
              <a:rPr lang="en-US" dirty="0" err="1"/>
              <a:t>consectetur</a:t>
            </a:r>
            <a:r>
              <a:rPr lang="en-US" dirty="0"/>
              <a:t>. </a:t>
            </a:r>
          </a:p>
        </p:txBody>
      </p:sp>
      <p:sp>
        <p:nvSpPr>
          <p:cNvPr id="5" name="Text Placeholder 30">
            <a:extLst>
              <a:ext uri="{FF2B5EF4-FFF2-40B4-BE49-F238E27FC236}">
                <a16:creationId xmlns:a16="http://schemas.microsoft.com/office/drawing/2014/main" id="{C0070D56-F030-5B4B-8ACF-425C6C41A316}"/>
              </a:ext>
            </a:extLst>
          </p:cNvPr>
          <p:cNvSpPr>
            <a:spLocks noGrp="1"/>
          </p:cNvSpPr>
          <p:nvPr>
            <p:ph type="body" sz="quarter" idx="10" hasCustomPrompt="1"/>
          </p:nvPr>
        </p:nvSpPr>
        <p:spPr>
          <a:xfrm>
            <a:off x="416993" y="2784227"/>
            <a:ext cx="11308281" cy="520700"/>
          </a:xfrm>
          <a:prstGeom prst="rect">
            <a:avLst/>
          </a:prstGeom>
        </p:spPr>
        <p:txBody>
          <a:bodyPr anchor="t">
            <a:noAutofit/>
          </a:bodyPr>
          <a:lstStyle>
            <a:lvl1pPr marL="0" indent="0" algn="l" defTabSz="1219170" rtl="0" eaLnBrk="1" latinLnBrk="0" hangingPunct="1">
              <a:spcBef>
                <a:spcPct val="20000"/>
              </a:spcBef>
              <a:buClr>
                <a:schemeClr val="accent3"/>
              </a:buClr>
              <a:buFont typeface="Arial"/>
              <a:buNone/>
              <a:defRPr lang="en-US" sz="3200" b="1" i="0" kern="1200" dirty="0">
                <a:solidFill>
                  <a:schemeClr val="accent2"/>
                </a:solidFill>
                <a:latin typeface="Segoe UI Semibold" panose="020B0502040204020203" pitchFamily="34" charset="0"/>
                <a:ea typeface="Segoe UI Semibold" panose="020B0502040204020203" pitchFamily="34" charset="0"/>
                <a:cs typeface="Segoe UI Semibold" panose="020B0502040204020203" pitchFamily="34" charset="0"/>
              </a:defRPr>
            </a:lvl1pPr>
          </a:lstStyle>
          <a:p>
            <a:pPr marL="0" lvl="0" indent="0" algn="l" defTabSz="1219170" rtl="0" eaLnBrk="1" latinLnBrk="0" hangingPunct="1">
              <a:spcBef>
                <a:spcPct val="20000"/>
              </a:spcBef>
              <a:buClr>
                <a:schemeClr val="accent3"/>
              </a:buClr>
              <a:buFont typeface="Arial"/>
              <a:buNone/>
            </a:pPr>
            <a:r>
              <a:rPr lang="en-US" dirty="0"/>
              <a:t>Heading</a:t>
            </a:r>
          </a:p>
        </p:txBody>
      </p:sp>
    </p:spTree>
    <p:extLst>
      <p:ext uri="{BB962C8B-B14F-4D97-AF65-F5344CB8AC3E}">
        <p14:creationId xmlns:p14="http://schemas.microsoft.com/office/powerpoint/2010/main" val="1860070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130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55889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914400" y="533400"/>
            <a:ext cx="10363200" cy="2514600"/>
          </a:xfrm>
          <a:noFill/>
        </p:spPr>
        <p:txBody>
          <a:bodyPr anchor="b"/>
          <a:lstStyle>
            <a:lvl1pPr algn="r">
              <a:defRPr sz="4267" b="1">
                <a:solidFill>
                  <a:schemeClr val="bg1">
                    <a:lumMod val="50000"/>
                  </a:schemeClr>
                </a:solidFill>
                <a:effectLst>
                  <a:outerShdw blurRad="38100" dist="38100" dir="2700000" algn="tl">
                    <a:srgbClr val="000000">
                      <a:alpha val="43137"/>
                    </a:srgbClr>
                  </a:outerShdw>
                </a:effectLst>
                <a:latin typeface="Calibri Light" pitchFamily="34" charset="0"/>
                <a:cs typeface="Segoe UI" pitchFamily="34" charset="0"/>
              </a:defRPr>
            </a:lvl1pPr>
          </a:lstStyle>
          <a:p>
            <a:r>
              <a:rPr lang="en-US"/>
              <a:t>Click to edit Master title style</a:t>
            </a:r>
          </a:p>
        </p:txBody>
      </p:sp>
      <p:sp>
        <p:nvSpPr>
          <p:cNvPr id="32781" name="Subtitle 32780"/>
          <p:cNvSpPr>
            <a:spLocks noGrp="1" noChangeArrowheads="1"/>
          </p:cNvSpPr>
          <p:nvPr>
            <p:ph type="subTitle" idx="1"/>
          </p:nvPr>
        </p:nvSpPr>
        <p:spPr>
          <a:xfrm>
            <a:off x="2743200" y="3124200"/>
            <a:ext cx="8534400" cy="1295400"/>
          </a:xfrm>
        </p:spPr>
        <p:txBody>
          <a:bodyPr/>
          <a:lstStyle>
            <a:lvl1pPr marL="0" indent="0" algn="r">
              <a:buNone/>
              <a:defRPr b="0">
                <a:latin typeface="Calibri Light" pitchFamily="34" charset="0"/>
                <a:cs typeface="Segoe UI" pitchFamily="34" charset="0"/>
              </a:defRPr>
            </a:lvl1pPr>
          </a:lstStyle>
          <a:p>
            <a:r>
              <a:rPr lang="en-US"/>
              <a:t>Click to edit Master subtitle style</a:t>
            </a:r>
          </a:p>
        </p:txBody>
      </p:sp>
      <p:pic>
        <p:nvPicPr>
          <p:cNvPr id="4" name="Picture 3">
            <a:extLst>
              <a:ext uri="{FF2B5EF4-FFF2-40B4-BE49-F238E27FC236}">
                <a16:creationId xmlns:a16="http://schemas.microsoft.com/office/drawing/2014/main" id="{DA2B6A97-2937-0648-A933-284CCBEA421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000" y="4140200"/>
            <a:ext cx="6028267" cy="2150533"/>
          </a:xfrm>
          <a:prstGeom prst="rect">
            <a:avLst/>
          </a:prstGeom>
        </p:spPr>
      </p:pic>
    </p:spTree>
    <p:extLst>
      <p:ext uri="{BB962C8B-B14F-4D97-AF65-F5344CB8AC3E}">
        <p14:creationId xmlns:p14="http://schemas.microsoft.com/office/powerpoint/2010/main" val="395093897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6626" rtl="0" eaLnBrk="1" fontAlgn="base" hangingPunct="1">
              <a:spcBef>
                <a:spcPct val="0"/>
              </a:spcBef>
              <a:spcAft>
                <a:spcPct val="0"/>
              </a:spcAft>
              <a:defRPr lang="en-US" sz="3733" b="1" dirty="0">
                <a:solidFill>
                  <a:schemeClr val="tx2"/>
                </a:solidFill>
                <a:latin typeface="Calibri"/>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667" b="1">
                <a:latin typeface="Calibri" pitchFamily="34" charset="0"/>
              </a:defRPr>
            </a:lvl1pPr>
            <a:lvl2pPr>
              <a:buClrTx/>
              <a:buFont typeface="Wingdings" pitchFamily="2" charset="2"/>
              <a:buChar char="o"/>
              <a:defRPr sz="2400" b="0">
                <a:latin typeface="Calibri Light" pitchFamily="34" charset="0"/>
              </a:defRPr>
            </a:lvl2pPr>
            <a:lvl3pPr>
              <a:buClrTx/>
              <a:buFont typeface="Wingdings" pitchFamily="2" charset="2"/>
              <a:buChar char="o"/>
              <a:defRPr sz="2133" b="0">
                <a:latin typeface="Calibri Light" pitchFamily="34" charset="0"/>
              </a:defRPr>
            </a:lvl3pPr>
            <a:lvl4pPr>
              <a:buClrTx/>
              <a:buFont typeface="Wingdings" pitchFamily="2" charset="2"/>
              <a:buChar char="o"/>
              <a:defRPr sz="1867" b="0">
                <a:latin typeface="Calibri Light" pitchFamily="34" charset="0"/>
              </a:defRPr>
            </a:lvl4pPr>
            <a:lvl5pPr>
              <a:buClrTx/>
              <a:buFont typeface="Wingdings" pitchFamily="2" charset="2"/>
              <a:buChar char="o"/>
              <a:defRPr sz="1600"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a:extLst>
              <a:ext uri="{FF2B5EF4-FFF2-40B4-BE49-F238E27FC236}">
                <a16:creationId xmlns:a16="http://schemas.microsoft.com/office/drawing/2014/main" id="{25405EF5-4BEC-1D4C-B432-33FE1CA6E109}"/>
              </a:ext>
            </a:extLst>
          </p:cNvPr>
          <p:cNvSpPr txBox="1"/>
          <p:nvPr userDrawn="1"/>
        </p:nvSpPr>
        <p:spPr bwMode="auto">
          <a:xfrm>
            <a:off x="8534400" y="6365558"/>
            <a:ext cx="3556000" cy="492440"/>
          </a:xfrm>
          <a:prstGeom prst="rect">
            <a:avLst/>
          </a:prstGeom>
          <a:noFill/>
          <a:ln w="9525">
            <a:noFill/>
            <a:miter lim="800000"/>
            <a:headEnd/>
            <a:tailEnd/>
          </a:ln>
        </p:spPr>
        <p:txBody>
          <a:bodyPr wrap="square" lIns="121917" tIns="60959" rIns="121917" bIns="60959" rtlCol="0">
            <a:spAutoFit/>
          </a:bodyPr>
          <a:lstStyle/>
          <a:p>
            <a:pPr algn="r"/>
            <a:r>
              <a:rPr lang="en-US" sz="1200" b="0" u="none">
                <a:solidFill>
                  <a:srgbClr val="000000"/>
                </a:solidFill>
                <a:latin typeface="Calibri"/>
                <a:cs typeface="Mangal" pitchFamily="18" charset="0"/>
              </a:rPr>
              <a:t>© 2021. All rights reserved.</a:t>
            </a:r>
          </a:p>
          <a:p>
            <a:pPr algn="r"/>
            <a:r>
              <a:rPr lang="en-US" sz="1200" b="0" u="none">
                <a:solidFill>
                  <a:srgbClr val="000000"/>
                </a:solidFill>
                <a:latin typeface="Calibri"/>
                <a:cs typeface="Mangal" pitchFamily="18" charset="0"/>
              </a:rPr>
              <a:t>http://</a:t>
            </a:r>
            <a:r>
              <a:rPr lang="en-US" sz="1200" b="0" u="none" err="1">
                <a:solidFill>
                  <a:srgbClr val="000000"/>
                </a:solidFill>
                <a:latin typeface="Calibri"/>
                <a:cs typeface="Mangal" pitchFamily="18" charset="0"/>
              </a:rPr>
              <a:t>www.MSSQLConf.com</a:t>
            </a:r>
            <a:r>
              <a:rPr lang="en-US" sz="1200" b="0" u="none">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B049F422-A241-7446-9728-E566D82BF9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42312"/>
            <a:ext cx="2847129" cy="1015689"/>
          </a:xfrm>
          <a:prstGeom prst="rect">
            <a:avLst/>
          </a:prstGeom>
        </p:spPr>
      </p:pic>
    </p:spTree>
    <p:extLst>
      <p:ext uri="{BB962C8B-B14F-4D97-AF65-F5344CB8AC3E}">
        <p14:creationId xmlns:p14="http://schemas.microsoft.com/office/powerpoint/2010/main" val="512456427"/>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marL="0" indent="0" algn="ctr" defTabSz="-18496626" rtl="0" eaLnBrk="1" fontAlgn="base" hangingPunct="1">
              <a:spcBef>
                <a:spcPct val="0"/>
              </a:spcBef>
              <a:spcAft>
                <a:spcPct val="0"/>
              </a:spcAft>
              <a:defRPr lang="en-US" sz="3867" b="1" dirty="0">
                <a:solidFill>
                  <a:schemeClr val="tx2"/>
                </a:solidFill>
                <a:latin typeface="+mj-lt"/>
                <a:ea typeface="+mj-ea"/>
                <a:cs typeface="Segoe UI" pitchFamily="34" charset="0"/>
              </a:defRPr>
            </a:lvl1pPr>
          </a:lstStyle>
          <a:p>
            <a:r>
              <a:rPr lang="en-US"/>
              <a:t>References</a:t>
            </a:r>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CF04E8F2-3EE0-A340-968F-7349D412BF29}"/>
              </a:ext>
            </a:extLst>
          </p:cNvPr>
          <p:cNvSpPr txBox="1"/>
          <p:nvPr userDrawn="1"/>
        </p:nvSpPr>
        <p:spPr bwMode="auto">
          <a:xfrm>
            <a:off x="8534400" y="6365558"/>
            <a:ext cx="3556000" cy="492440"/>
          </a:xfrm>
          <a:prstGeom prst="rect">
            <a:avLst/>
          </a:prstGeom>
          <a:noFill/>
          <a:ln w="9525">
            <a:noFill/>
            <a:miter lim="800000"/>
            <a:headEnd/>
            <a:tailEnd/>
          </a:ln>
        </p:spPr>
        <p:txBody>
          <a:bodyPr wrap="square" lIns="121917" tIns="60959" rIns="121917" bIns="60959" rtlCol="0">
            <a:spAutoFit/>
          </a:bodyPr>
          <a:lstStyle/>
          <a:p>
            <a:pPr algn="r"/>
            <a:r>
              <a:rPr lang="en-US" sz="1200" b="0" u="none">
                <a:solidFill>
                  <a:srgbClr val="000000"/>
                </a:solidFill>
                <a:latin typeface="Calibri"/>
                <a:cs typeface="Mangal" pitchFamily="18" charset="0"/>
              </a:rPr>
              <a:t>© 2021. All rights reserved.</a:t>
            </a:r>
          </a:p>
          <a:p>
            <a:pPr algn="r"/>
            <a:r>
              <a:rPr lang="en-US" sz="1200" b="0" u="none">
                <a:solidFill>
                  <a:srgbClr val="000000"/>
                </a:solidFill>
                <a:latin typeface="Calibri"/>
                <a:cs typeface="Mangal" pitchFamily="18" charset="0"/>
              </a:rPr>
              <a:t>http://</a:t>
            </a:r>
            <a:r>
              <a:rPr lang="en-US" sz="1200" b="0" u="none" err="1">
                <a:solidFill>
                  <a:srgbClr val="000000"/>
                </a:solidFill>
                <a:latin typeface="Calibri"/>
                <a:cs typeface="Mangal" pitchFamily="18" charset="0"/>
              </a:rPr>
              <a:t>www.MSSQLConf.com</a:t>
            </a:r>
            <a:r>
              <a:rPr lang="en-US" sz="1200" b="0" u="none">
                <a:solidFill>
                  <a:srgbClr val="000000"/>
                </a:solidFill>
                <a:latin typeface="Calibri"/>
                <a:cs typeface="Mangal" pitchFamily="18" charset="0"/>
              </a:rPr>
              <a:t> </a:t>
            </a:r>
          </a:p>
        </p:txBody>
      </p:sp>
      <p:pic>
        <p:nvPicPr>
          <p:cNvPr id="12" name="Picture 11">
            <a:extLst>
              <a:ext uri="{FF2B5EF4-FFF2-40B4-BE49-F238E27FC236}">
                <a16:creationId xmlns:a16="http://schemas.microsoft.com/office/drawing/2014/main" id="{6BF19C21-AB6F-8047-81DD-AED2B08BF1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42312"/>
            <a:ext cx="2847129" cy="1015689"/>
          </a:xfrm>
          <a:prstGeom prst="rect">
            <a:avLst/>
          </a:prstGeom>
        </p:spPr>
      </p:pic>
    </p:spTree>
    <p:extLst>
      <p:ext uri="{BB962C8B-B14F-4D97-AF65-F5344CB8AC3E}">
        <p14:creationId xmlns:p14="http://schemas.microsoft.com/office/powerpoint/2010/main" val="177544496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0"/>
          </p:nvPr>
        </p:nvSpPr>
        <p:spPr>
          <a:xfrm>
            <a:off x="1981200" y="1600200"/>
            <a:ext cx="8229600" cy="3962400"/>
          </a:xfrm>
          <a:solidFill>
            <a:schemeClr val="accent1">
              <a:lumMod val="20000"/>
              <a:lumOff val="80000"/>
            </a:schemeClr>
          </a:solidFill>
          <a:ln w="9525">
            <a:noFill/>
          </a:ln>
        </p:spPr>
        <p:txBody>
          <a:bodyPr/>
          <a:lstStyle>
            <a:lvl1pPr>
              <a:buNone/>
              <a:defRPr sz="2533" b="0">
                <a:latin typeface="Calibri"/>
              </a:defRPr>
            </a:lvl1pPr>
          </a:lstStyle>
          <a:p>
            <a:pPr lvl="0"/>
            <a:r>
              <a:rPr lang="en-US"/>
              <a:t>Click to edit Master text styles</a:t>
            </a:r>
          </a:p>
        </p:txBody>
      </p:sp>
      <p:sp>
        <p:nvSpPr>
          <p:cNvPr id="11" name="TextBox 10">
            <a:extLst>
              <a:ext uri="{FF2B5EF4-FFF2-40B4-BE49-F238E27FC236}">
                <a16:creationId xmlns:a16="http://schemas.microsoft.com/office/drawing/2014/main" id="{7E57C348-1728-084F-BDEE-D6A76FF07DB3}"/>
              </a:ext>
            </a:extLst>
          </p:cNvPr>
          <p:cNvSpPr txBox="1"/>
          <p:nvPr userDrawn="1"/>
        </p:nvSpPr>
        <p:spPr bwMode="auto">
          <a:xfrm>
            <a:off x="8534400" y="6365558"/>
            <a:ext cx="3556000" cy="492440"/>
          </a:xfrm>
          <a:prstGeom prst="rect">
            <a:avLst/>
          </a:prstGeom>
          <a:noFill/>
          <a:ln w="9525">
            <a:noFill/>
            <a:miter lim="800000"/>
            <a:headEnd/>
            <a:tailEnd/>
          </a:ln>
        </p:spPr>
        <p:txBody>
          <a:bodyPr wrap="square" lIns="121917" tIns="60959" rIns="121917" bIns="60959" rtlCol="0">
            <a:spAutoFit/>
          </a:bodyPr>
          <a:lstStyle/>
          <a:p>
            <a:pPr algn="r"/>
            <a:r>
              <a:rPr lang="en-US" sz="1200" b="0" u="none">
                <a:solidFill>
                  <a:srgbClr val="000000"/>
                </a:solidFill>
                <a:latin typeface="Calibri"/>
                <a:cs typeface="Mangal" pitchFamily="18" charset="0"/>
              </a:rPr>
              <a:t>© 2021. All rights reserved.</a:t>
            </a:r>
          </a:p>
          <a:p>
            <a:pPr algn="r"/>
            <a:r>
              <a:rPr lang="en-US" sz="1200" b="0" u="none">
                <a:solidFill>
                  <a:srgbClr val="000000"/>
                </a:solidFill>
                <a:latin typeface="Calibri"/>
                <a:cs typeface="Mangal" pitchFamily="18" charset="0"/>
              </a:rPr>
              <a:t>http://</a:t>
            </a:r>
            <a:r>
              <a:rPr lang="en-US" sz="1200" b="0" u="none" err="1">
                <a:solidFill>
                  <a:srgbClr val="000000"/>
                </a:solidFill>
                <a:latin typeface="Calibri"/>
                <a:cs typeface="Mangal" pitchFamily="18" charset="0"/>
              </a:rPr>
              <a:t>www.MSSQLConf.com</a:t>
            </a:r>
            <a:r>
              <a:rPr lang="en-US" sz="1200" b="0" u="none">
                <a:solidFill>
                  <a:srgbClr val="000000"/>
                </a:solidFill>
                <a:latin typeface="Calibri"/>
                <a:cs typeface="Mangal" pitchFamily="18" charset="0"/>
              </a:rPr>
              <a:t> </a:t>
            </a:r>
          </a:p>
        </p:txBody>
      </p:sp>
      <p:pic>
        <p:nvPicPr>
          <p:cNvPr id="12" name="Picture 11">
            <a:extLst>
              <a:ext uri="{FF2B5EF4-FFF2-40B4-BE49-F238E27FC236}">
                <a16:creationId xmlns:a16="http://schemas.microsoft.com/office/drawing/2014/main" id="{222EDF94-294A-6B49-B2E5-ACF71D6CC4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42312"/>
            <a:ext cx="2847129" cy="1015689"/>
          </a:xfrm>
          <a:prstGeom prst="rect">
            <a:avLst/>
          </a:prstGeom>
        </p:spPr>
      </p:pic>
    </p:spTree>
    <p:extLst>
      <p:ext uri="{BB962C8B-B14F-4D97-AF65-F5344CB8AC3E}">
        <p14:creationId xmlns:p14="http://schemas.microsoft.com/office/powerpoint/2010/main" val="82449251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9" name="TextBox 8">
            <a:extLst>
              <a:ext uri="{FF2B5EF4-FFF2-40B4-BE49-F238E27FC236}">
                <a16:creationId xmlns:a16="http://schemas.microsoft.com/office/drawing/2014/main" id="{0D3A900D-84E9-5548-9C2A-076C80FFFCB1}"/>
              </a:ext>
            </a:extLst>
          </p:cNvPr>
          <p:cNvSpPr txBox="1"/>
          <p:nvPr userDrawn="1"/>
        </p:nvSpPr>
        <p:spPr bwMode="auto">
          <a:xfrm>
            <a:off x="8534400" y="6365558"/>
            <a:ext cx="3556000" cy="492440"/>
          </a:xfrm>
          <a:prstGeom prst="rect">
            <a:avLst/>
          </a:prstGeom>
          <a:noFill/>
          <a:ln w="9525">
            <a:noFill/>
            <a:miter lim="800000"/>
            <a:headEnd/>
            <a:tailEnd/>
          </a:ln>
        </p:spPr>
        <p:txBody>
          <a:bodyPr wrap="square" lIns="121917" tIns="60959" rIns="121917" bIns="60959" rtlCol="0">
            <a:spAutoFit/>
          </a:bodyPr>
          <a:lstStyle/>
          <a:p>
            <a:pPr algn="r"/>
            <a:r>
              <a:rPr lang="en-US" sz="1200" b="0" u="none">
                <a:solidFill>
                  <a:srgbClr val="000000"/>
                </a:solidFill>
                <a:latin typeface="Calibri"/>
                <a:cs typeface="Mangal" pitchFamily="18" charset="0"/>
              </a:rPr>
              <a:t>© 2021. All rights reserved.</a:t>
            </a:r>
          </a:p>
          <a:p>
            <a:pPr algn="r"/>
            <a:r>
              <a:rPr lang="en-US" sz="1200" b="0" u="none">
                <a:solidFill>
                  <a:srgbClr val="000000"/>
                </a:solidFill>
                <a:latin typeface="Calibri"/>
                <a:cs typeface="Mangal" pitchFamily="18" charset="0"/>
              </a:rPr>
              <a:t>http://</a:t>
            </a:r>
            <a:r>
              <a:rPr lang="en-US" sz="1200" b="0" u="none" err="1">
                <a:solidFill>
                  <a:srgbClr val="000000"/>
                </a:solidFill>
                <a:latin typeface="Calibri"/>
                <a:cs typeface="Mangal" pitchFamily="18" charset="0"/>
              </a:rPr>
              <a:t>www.MSSQLConf.com</a:t>
            </a:r>
            <a:r>
              <a:rPr lang="en-US" sz="1200" b="0" u="none">
                <a:solidFill>
                  <a:srgbClr val="000000"/>
                </a:solidFill>
                <a:latin typeface="Calibri"/>
                <a:cs typeface="Mangal" pitchFamily="18" charset="0"/>
              </a:rPr>
              <a:t> </a:t>
            </a:r>
          </a:p>
        </p:txBody>
      </p:sp>
      <p:pic>
        <p:nvPicPr>
          <p:cNvPr id="10" name="Picture 9">
            <a:extLst>
              <a:ext uri="{FF2B5EF4-FFF2-40B4-BE49-F238E27FC236}">
                <a16:creationId xmlns:a16="http://schemas.microsoft.com/office/drawing/2014/main" id="{6608221C-F3C4-9342-A236-234357FCBB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42312"/>
            <a:ext cx="2847129" cy="1015689"/>
          </a:xfrm>
          <a:prstGeom prst="rect">
            <a:avLst/>
          </a:prstGeom>
        </p:spPr>
      </p:pic>
    </p:spTree>
    <p:extLst>
      <p:ext uri="{BB962C8B-B14F-4D97-AF65-F5344CB8AC3E}">
        <p14:creationId xmlns:p14="http://schemas.microsoft.com/office/powerpoint/2010/main" val="100856360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70" indent="0">
              <a:buNone/>
              <a:defRPr sz="2400">
                <a:solidFill>
                  <a:schemeClr val="tx1">
                    <a:tint val="75000"/>
                  </a:schemeClr>
                </a:solidFill>
              </a:defRPr>
            </a:lvl2pPr>
            <a:lvl3pPr marL="1219140" indent="0">
              <a:buNone/>
              <a:defRPr sz="2133">
                <a:solidFill>
                  <a:schemeClr val="tx1">
                    <a:tint val="75000"/>
                  </a:schemeClr>
                </a:solidFill>
              </a:defRPr>
            </a:lvl3pPr>
            <a:lvl4pPr marL="1828709" indent="0">
              <a:buNone/>
              <a:defRPr sz="1867">
                <a:solidFill>
                  <a:schemeClr val="tx1">
                    <a:tint val="75000"/>
                  </a:schemeClr>
                </a:solidFill>
              </a:defRPr>
            </a:lvl4pPr>
            <a:lvl5pPr marL="2438278" indent="0">
              <a:buNone/>
              <a:defRPr sz="1867">
                <a:solidFill>
                  <a:schemeClr val="tx1">
                    <a:tint val="75000"/>
                  </a:schemeClr>
                </a:solidFill>
              </a:defRPr>
            </a:lvl5pPr>
            <a:lvl6pPr marL="3047848" indent="0">
              <a:buNone/>
              <a:defRPr sz="1867">
                <a:solidFill>
                  <a:schemeClr val="tx1">
                    <a:tint val="75000"/>
                  </a:schemeClr>
                </a:solidFill>
              </a:defRPr>
            </a:lvl6pPr>
            <a:lvl7pPr marL="3657418" indent="0">
              <a:buNone/>
              <a:defRPr sz="1867">
                <a:solidFill>
                  <a:schemeClr val="tx1">
                    <a:tint val="75000"/>
                  </a:schemeClr>
                </a:solidFill>
              </a:defRPr>
            </a:lvl7pPr>
            <a:lvl8pPr marL="4266987" indent="0">
              <a:buNone/>
              <a:defRPr sz="1867">
                <a:solidFill>
                  <a:schemeClr val="tx1">
                    <a:tint val="75000"/>
                  </a:schemeClr>
                </a:solidFill>
              </a:defRPr>
            </a:lvl8pPr>
            <a:lvl9pPr marL="4876557" indent="0">
              <a:buNone/>
              <a:defRPr sz="1867">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a:t>Click to edit Master title style</a:t>
            </a:r>
          </a:p>
        </p:txBody>
      </p:sp>
      <p:sp>
        <p:nvSpPr>
          <p:cNvPr id="7" name="TextBox 6">
            <a:extLst>
              <a:ext uri="{FF2B5EF4-FFF2-40B4-BE49-F238E27FC236}">
                <a16:creationId xmlns:a16="http://schemas.microsoft.com/office/drawing/2014/main" id="{C351D08A-FE13-424F-A102-BEE284DBFDF4}"/>
              </a:ext>
            </a:extLst>
          </p:cNvPr>
          <p:cNvSpPr txBox="1"/>
          <p:nvPr userDrawn="1"/>
        </p:nvSpPr>
        <p:spPr bwMode="auto">
          <a:xfrm>
            <a:off x="8534400" y="6365558"/>
            <a:ext cx="3556000" cy="492440"/>
          </a:xfrm>
          <a:prstGeom prst="rect">
            <a:avLst/>
          </a:prstGeom>
          <a:noFill/>
          <a:ln w="9525">
            <a:noFill/>
            <a:miter lim="800000"/>
            <a:headEnd/>
            <a:tailEnd/>
          </a:ln>
        </p:spPr>
        <p:txBody>
          <a:bodyPr wrap="square" lIns="121917" tIns="60959" rIns="121917" bIns="60959" rtlCol="0">
            <a:spAutoFit/>
          </a:bodyPr>
          <a:lstStyle/>
          <a:p>
            <a:pPr algn="r"/>
            <a:r>
              <a:rPr lang="en-US" sz="1200" b="0" u="none">
                <a:solidFill>
                  <a:srgbClr val="000000"/>
                </a:solidFill>
                <a:latin typeface="Calibri"/>
                <a:cs typeface="Mangal" pitchFamily="18" charset="0"/>
              </a:rPr>
              <a:t>© 2021. All rights reserved.</a:t>
            </a:r>
          </a:p>
          <a:p>
            <a:pPr algn="r"/>
            <a:r>
              <a:rPr lang="en-US" sz="1200" b="0" u="none">
                <a:solidFill>
                  <a:srgbClr val="000000"/>
                </a:solidFill>
                <a:latin typeface="Calibri"/>
                <a:cs typeface="Mangal" pitchFamily="18" charset="0"/>
              </a:rPr>
              <a:t>http://</a:t>
            </a:r>
            <a:r>
              <a:rPr lang="en-US" sz="1200" b="0" u="none" err="1">
                <a:solidFill>
                  <a:srgbClr val="000000"/>
                </a:solidFill>
                <a:latin typeface="Calibri"/>
                <a:cs typeface="Mangal" pitchFamily="18" charset="0"/>
              </a:rPr>
              <a:t>www.MSSQLConf.com</a:t>
            </a:r>
            <a:r>
              <a:rPr lang="en-US" sz="1200" b="0" u="none">
                <a:solidFill>
                  <a:srgbClr val="000000"/>
                </a:solidFill>
                <a:latin typeface="Calibri"/>
                <a:cs typeface="Mangal" pitchFamily="18" charset="0"/>
              </a:rPr>
              <a:t> </a:t>
            </a:r>
          </a:p>
        </p:txBody>
      </p:sp>
      <p:pic>
        <p:nvPicPr>
          <p:cNvPr id="8" name="Picture 7">
            <a:extLst>
              <a:ext uri="{FF2B5EF4-FFF2-40B4-BE49-F238E27FC236}">
                <a16:creationId xmlns:a16="http://schemas.microsoft.com/office/drawing/2014/main" id="{4EBA0D95-4DA1-214B-9C4E-AA53D26C2F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42312"/>
            <a:ext cx="2847129" cy="1015689"/>
          </a:xfrm>
          <a:prstGeom prst="rect">
            <a:avLst/>
          </a:prstGeom>
        </p:spPr>
      </p:pic>
    </p:spTree>
    <p:extLst>
      <p:ext uri="{BB962C8B-B14F-4D97-AF65-F5344CB8AC3E}">
        <p14:creationId xmlns:p14="http://schemas.microsoft.com/office/powerpoint/2010/main" val="138947432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2906713"/>
            <a:ext cx="10363200" cy="1500187"/>
          </a:xfrm>
        </p:spPr>
        <p:txBody>
          <a:bodyPr anchor="b"/>
          <a:lstStyle>
            <a:lvl1pPr marL="0" indent="0">
              <a:buNone/>
              <a:defRPr sz="2800" i="0">
                <a:solidFill>
                  <a:schemeClr val="tx1"/>
                </a:solidFill>
              </a:defRPr>
            </a:lvl1pPr>
            <a:lvl2pPr marL="609570" indent="0">
              <a:buNone/>
              <a:defRPr sz="2400">
                <a:solidFill>
                  <a:schemeClr val="tx1">
                    <a:tint val="75000"/>
                  </a:schemeClr>
                </a:solidFill>
              </a:defRPr>
            </a:lvl2pPr>
            <a:lvl3pPr marL="1219140" indent="0">
              <a:buNone/>
              <a:defRPr sz="2133">
                <a:solidFill>
                  <a:schemeClr val="tx1">
                    <a:tint val="75000"/>
                  </a:schemeClr>
                </a:solidFill>
              </a:defRPr>
            </a:lvl3pPr>
            <a:lvl4pPr marL="1828709" indent="0">
              <a:buNone/>
              <a:defRPr sz="1867">
                <a:solidFill>
                  <a:schemeClr val="tx1">
                    <a:tint val="75000"/>
                  </a:schemeClr>
                </a:solidFill>
              </a:defRPr>
            </a:lvl4pPr>
            <a:lvl5pPr marL="2438278" indent="0">
              <a:buNone/>
              <a:defRPr sz="1867">
                <a:solidFill>
                  <a:schemeClr val="tx1">
                    <a:tint val="75000"/>
                  </a:schemeClr>
                </a:solidFill>
              </a:defRPr>
            </a:lvl5pPr>
            <a:lvl6pPr marL="3047848" indent="0">
              <a:buNone/>
              <a:defRPr sz="1867">
                <a:solidFill>
                  <a:schemeClr val="tx1">
                    <a:tint val="75000"/>
                  </a:schemeClr>
                </a:solidFill>
              </a:defRPr>
            </a:lvl6pPr>
            <a:lvl7pPr marL="3657418" indent="0">
              <a:buNone/>
              <a:defRPr sz="1867">
                <a:solidFill>
                  <a:schemeClr val="tx1">
                    <a:tint val="75000"/>
                  </a:schemeClr>
                </a:solidFill>
              </a:defRPr>
            </a:lvl7pPr>
            <a:lvl8pPr marL="4266987" indent="0">
              <a:buNone/>
              <a:defRPr sz="1867">
                <a:solidFill>
                  <a:schemeClr val="tx1">
                    <a:tint val="75000"/>
                  </a:schemeClr>
                </a:solidFill>
              </a:defRPr>
            </a:lvl8pPr>
            <a:lvl9pPr marL="4876557" indent="0">
              <a:buNone/>
              <a:defRPr sz="1867">
                <a:solidFill>
                  <a:schemeClr val="tx1">
                    <a:tint val="75000"/>
                  </a:schemeClr>
                </a:solidFill>
              </a:defRPr>
            </a:lvl9pPr>
          </a:lstStyle>
          <a:p>
            <a:pPr lvl="0"/>
            <a:r>
              <a:rPr lang="en-US"/>
              <a:t>Click to edit Master text styles</a:t>
            </a:r>
          </a:p>
        </p:txBody>
      </p:sp>
      <p:sp>
        <p:nvSpPr>
          <p:cNvPr id="4" name="Title 3"/>
          <p:cNvSpPr>
            <a:spLocks noGrp="1"/>
          </p:cNvSpPr>
          <p:nvPr>
            <p:ph type="title"/>
          </p:nvPr>
        </p:nvSpPr>
        <p:spPr>
          <a:xfrm>
            <a:off x="914400" y="4495800"/>
            <a:ext cx="10363200" cy="762000"/>
          </a:xfrm>
        </p:spPr>
        <p:txBody>
          <a:bodyPr/>
          <a:lstStyle>
            <a:lvl1pPr algn="l">
              <a:defRPr>
                <a:solidFill>
                  <a:schemeClr val="tx1"/>
                </a:solidFill>
              </a:defRPr>
            </a:lvl1pPr>
          </a:lstStyle>
          <a:p>
            <a:r>
              <a:rPr lang="en-US"/>
              <a:t>Click to edit Master title style</a:t>
            </a:r>
          </a:p>
        </p:txBody>
      </p:sp>
      <p:sp>
        <p:nvSpPr>
          <p:cNvPr id="7" name="TextBox 6">
            <a:extLst>
              <a:ext uri="{FF2B5EF4-FFF2-40B4-BE49-F238E27FC236}">
                <a16:creationId xmlns:a16="http://schemas.microsoft.com/office/drawing/2014/main" id="{54E352CB-F0A2-B047-BCF7-4AD8CCCC881A}"/>
              </a:ext>
            </a:extLst>
          </p:cNvPr>
          <p:cNvSpPr txBox="1"/>
          <p:nvPr userDrawn="1"/>
        </p:nvSpPr>
        <p:spPr bwMode="auto">
          <a:xfrm>
            <a:off x="8534400" y="6365558"/>
            <a:ext cx="3556000" cy="492440"/>
          </a:xfrm>
          <a:prstGeom prst="rect">
            <a:avLst/>
          </a:prstGeom>
          <a:noFill/>
          <a:ln w="9525">
            <a:noFill/>
            <a:miter lim="800000"/>
            <a:headEnd/>
            <a:tailEnd/>
          </a:ln>
        </p:spPr>
        <p:txBody>
          <a:bodyPr wrap="square" lIns="121917" tIns="60959" rIns="121917" bIns="60959" rtlCol="0">
            <a:spAutoFit/>
          </a:bodyPr>
          <a:lstStyle/>
          <a:p>
            <a:pPr algn="r"/>
            <a:r>
              <a:rPr lang="en-US" sz="1200" b="0" u="none">
                <a:solidFill>
                  <a:srgbClr val="000000"/>
                </a:solidFill>
                <a:latin typeface="Calibri"/>
                <a:cs typeface="Mangal" pitchFamily="18" charset="0"/>
              </a:rPr>
              <a:t>© 2021. All rights reserved.</a:t>
            </a:r>
          </a:p>
          <a:p>
            <a:pPr algn="r"/>
            <a:r>
              <a:rPr lang="en-US" sz="1200" b="0" u="none">
                <a:solidFill>
                  <a:srgbClr val="000000"/>
                </a:solidFill>
                <a:latin typeface="Calibri"/>
                <a:cs typeface="Mangal" pitchFamily="18" charset="0"/>
              </a:rPr>
              <a:t>http://</a:t>
            </a:r>
            <a:r>
              <a:rPr lang="en-US" sz="1200" b="0" u="none" err="1">
                <a:solidFill>
                  <a:srgbClr val="000000"/>
                </a:solidFill>
                <a:latin typeface="Calibri"/>
                <a:cs typeface="Mangal" pitchFamily="18" charset="0"/>
              </a:rPr>
              <a:t>www.MSSQLConf.com</a:t>
            </a:r>
            <a:r>
              <a:rPr lang="en-US" sz="1200" b="0" u="none">
                <a:solidFill>
                  <a:srgbClr val="000000"/>
                </a:solidFill>
                <a:latin typeface="Calibri"/>
                <a:cs typeface="Mangal" pitchFamily="18" charset="0"/>
              </a:rPr>
              <a:t> </a:t>
            </a:r>
          </a:p>
        </p:txBody>
      </p:sp>
      <p:pic>
        <p:nvPicPr>
          <p:cNvPr id="8" name="Picture 7">
            <a:extLst>
              <a:ext uri="{FF2B5EF4-FFF2-40B4-BE49-F238E27FC236}">
                <a16:creationId xmlns:a16="http://schemas.microsoft.com/office/drawing/2014/main" id="{EC1B7AB7-B218-5E47-AB80-3583D2150D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42312"/>
            <a:ext cx="2847129" cy="1015689"/>
          </a:xfrm>
          <a:prstGeom prst="rect">
            <a:avLst/>
          </a:prstGeom>
        </p:spPr>
      </p:pic>
    </p:spTree>
    <p:extLst>
      <p:ext uri="{BB962C8B-B14F-4D97-AF65-F5344CB8AC3E}">
        <p14:creationId xmlns:p14="http://schemas.microsoft.com/office/powerpoint/2010/main" val="420330363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sz="3867" b="1" dirty="0">
                <a:solidFill>
                  <a:schemeClr val="tx2"/>
                </a:solidFill>
                <a:latin typeface="+mj-lt"/>
                <a:ea typeface="+mj-ea"/>
                <a:cs typeface="Segoe UI" pitchFamily="34" charset="0"/>
              </a:defRPr>
            </a:lvl1pPr>
          </a:lstStyle>
          <a:p>
            <a:r>
              <a:rPr lang="en-US"/>
              <a:t>Click to edit Master title style</a:t>
            </a:r>
          </a:p>
        </p:txBody>
      </p:sp>
      <p:sp>
        <p:nvSpPr>
          <p:cNvPr id="8"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3E765B5E-CE7E-5440-96FD-C62FAFD3B107}"/>
              </a:ext>
            </a:extLst>
          </p:cNvPr>
          <p:cNvSpPr txBox="1"/>
          <p:nvPr userDrawn="1"/>
        </p:nvSpPr>
        <p:spPr bwMode="auto">
          <a:xfrm>
            <a:off x="8534400" y="6365558"/>
            <a:ext cx="3556000" cy="492440"/>
          </a:xfrm>
          <a:prstGeom prst="rect">
            <a:avLst/>
          </a:prstGeom>
          <a:noFill/>
          <a:ln w="9525">
            <a:noFill/>
            <a:miter lim="800000"/>
            <a:headEnd/>
            <a:tailEnd/>
          </a:ln>
        </p:spPr>
        <p:txBody>
          <a:bodyPr wrap="square" lIns="121917" tIns="60959" rIns="121917" bIns="60959" rtlCol="0">
            <a:spAutoFit/>
          </a:bodyPr>
          <a:lstStyle/>
          <a:p>
            <a:pPr algn="r"/>
            <a:r>
              <a:rPr lang="en-US" sz="1200" b="0" u="none">
                <a:solidFill>
                  <a:srgbClr val="000000"/>
                </a:solidFill>
                <a:latin typeface="Calibri"/>
                <a:cs typeface="Mangal" pitchFamily="18" charset="0"/>
              </a:rPr>
              <a:t>© 2021. All rights reserved.</a:t>
            </a:r>
          </a:p>
          <a:p>
            <a:pPr algn="r"/>
            <a:r>
              <a:rPr lang="en-US" sz="1200" b="0" u="none">
                <a:solidFill>
                  <a:srgbClr val="000000"/>
                </a:solidFill>
                <a:latin typeface="Calibri"/>
                <a:cs typeface="Mangal" pitchFamily="18" charset="0"/>
              </a:rPr>
              <a:t>http://</a:t>
            </a:r>
            <a:r>
              <a:rPr lang="en-US" sz="1200" b="0" u="none" err="1">
                <a:solidFill>
                  <a:srgbClr val="000000"/>
                </a:solidFill>
                <a:latin typeface="Calibri"/>
                <a:cs typeface="Mangal" pitchFamily="18" charset="0"/>
              </a:rPr>
              <a:t>www.MSSQLConf.com</a:t>
            </a:r>
            <a:r>
              <a:rPr lang="en-US" sz="1200" b="0" u="none">
                <a:solidFill>
                  <a:srgbClr val="000000"/>
                </a:solidFill>
                <a:latin typeface="Calibri"/>
                <a:cs typeface="Mangal" pitchFamily="18" charset="0"/>
              </a:rPr>
              <a:t> </a:t>
            </a:r>
          </a:p>
        </p:txBody>
      </p:sp>
      <p:pic>
        <p:nvPicPr>
          <p:cNvPr id="9" name="Picture 8">
            <a:extLst>
              <a:ext uri="{FF2B5EF4-FFF2-40B4-BE49-F238E27FC236}">
                <a16:creationId xmlns:a16="http://schemas.microsoft.com/office/drawing/2014/main" id="{9BE1BA62-27CE-1243-A495-B4A984C6B2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42312"/>
            <a:ext cx="2847129" cy="1015689"/>
          </a:xfrm>
          <a:prstGeom prst="rect">
            <a:avLst/>
          </a:prstGeom>
        </p:spPr>
      </p:pic>
    </p:spTree>
    <p:extLst>
      <p:ext uri="{BB962C8B-B14F-4D97-AF65-F5344CB8AC3E}">
        <p14:creationId xmlns:p14="http://schemas.microsoft.com/office/powerpoint/2010/main" val="417012898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white">
          <a:xfrm>
            <a:off x="609600" y="390525"/>
            <a:ext cx="10972800" cy="762000"/>
          </a:xfrm>
        </p:spPr>
        <p:txBody>
          <a:bodyPr/>
          <a:lstStyle>
            <a:lvl1pPr algn="ctr">
              <a:defRPr>
                <a:solidFill>
                  <a:schemeClr val="tx1"/>
                </a:solidFill>
              </a:defRPr>
            </a:lvl1pPr>
          </a:lstStyle>
          <a:p>
            <a:r>
              <a:rPr lang="en-US"/>
              <a:t>Demo</a:t>
            </a:r>
          </a:p>
        </p:txBody>
      </p:sp>
      <p:sp>
        <p:nvSpPr>
          <p:cNvPr id="11"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800" b="1">
                <a:latin typeface="Calibri" pitchFamily="34" charset="0"/>
              </a:defRPr>
            </a:lvl1pPr>
            <a:lvl2pPr>
              <a:buClrTx/>
              <a:buFont typeface="Wingdings" pitchFamily="2" charset="2"/>
              <a:buChar char="o"/>
              <a:defRPr sz="2533" b="0">
                <a:latin typeface="Calibri Light" pitchFamily="34" charset="0"/>
              </a:defRPr>
            </a:lvl2pPr>
            <a:lvl3pPr>
              <a:buClrTx/>
              <a:buFont typeface="Wingdings" pitchFamily="2" charset="2"/>
              <a:buChar char="o"/>
              <a:defRPr sz="2267" b="0">
                <a:latin typeface="Calibri Light" pitchFamily="34" charset="0"/>
              </a:defRPr>
            </a:lvl3pPr>
            <a:lvl4pPr>
              <a:buClrTx/>
              <a:buFont typeface="Wingdings" pitchFamily="2" charset="2"/>
              <a:buChar char="o"/>
              <a:defRPr sz="2000" b="0">
                <a:latin typeface="Calibri Light" pitchFamily="34" charset="0"/>
              </a:defRPr>
            </a:lvl4pPr>
            <a:lvl5pPr>
              <a:buClrTx/>
              <a:buFont typeface="Wingdings" pitchFamily="2" charset="2"/>
              <a:buChar char="o"/>
              <a:defRPr sz="1733"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62A7172-A346-0D4F-BFCC-A672545FEBEF}"/>
              </a:ext>
            </a:extLst>
          </p:cNvPr>
          <p:cNvSpPr txBox="1"/>
          <p:nvPr userDrawn="1"/>
        </p:nvSpPr>
        <p:spPr bwMode="auto">
          <a:xfrm>
            <a:off x="8534400" y="6365558"/>
            <a:ext cx="3556000" cy="492440"/>
          </a:xfrm>
          <a:prstGeom prst="rect">
            <a:avLst/>
          </a:prstGeom>
          <a:noFill/>
          <a:ln w="9525">
            <a:noFill/>
            <a:miter lim="800000"/>
            <a:headEnd/>
            <a:tailEnd/>
          </a:ln>
        </p:spPr>
        <p:txBody>
          <a:bodyPr wrap="square" lIns="121917" tIns="60959" rIns="121917" bIns="60959" rtlCol="0">
            <a:spAutoFit/>
          </a:bodyPr>
          <a:lstStyle/>
          <a:p>
            <a:pPr algn="r"/>
            <a:r>
              <a:rPr lang="en-US" sz="1200" b="0" u="none">
                <a:solidFill>
                  <a:srgbClr val="000000"/>
                </a:solidFill>
                <a:latin typeface="Calibri"/>
                <a:cs typeface="Mangal" pitchFamily="18" charset="0"/>
              </a:rPr>
              <a:t>© 2021. All rights reserved.</a:t>
            </a:r>
          </a:p>
          <a:p>
            <a:pPr algn="r"/>
            <a:r>
              <a:rPr lang="en-US" sz="1200" b="0" u="none">
                <a:solidFill>
                  <a:srgbClr val="000000"/>
                </a:solidFill>
                <a:latin typeface="Calibri"/>
                <a:cs typeface="Mangal" pitchFamily="18" charset="0"/>
              </a:rPr>
              <a:t>http://</a:t>
            </a:r>
            <a:r>
              <a:rPr lang="en-US" sz="1200" b="0" u="none" err="1">
                <a:solidFill>
                  <a:srgbClr val="000000"/>
                </a:solidFill>
                <a:latin typeface="Calibri"/>
                <a:cs typeface="Mangal" pitchFamily="18" charset="0"/>
              </a:rPr>
              <a:t>www.MSSQLConf.com</a:t>
            </a:r>
            <a:r>
              <a:rPr lang="en-US" sz="1200" b="0" u="none">
                <a:solidFill>
                  <a:srgbClr val="000000"/>
                </a:solidFill>
                <a:latin typeface="Calibri"/>
                <a:cs typeface="Mangal" pitchFamily="18" charset="0"/>
              </a:rPr>
              <a:t> </a:t>
            </a:r>
          </a:p>
        </p:txBody>
      </p:sp>
      <p:pic>
        <p:nvPicPr>
          <p:cNvPr id="8" name="Picture 7">
            <a:extLst>
              <a:ext uri="{FF2B5EF4-FFF2-40B4-BE49-F238E27FC236}">
                <a16:creationId xmlns:a16="http://schemas.microsoft.com/office/drawing/2014/main" id="{4FE7EA36-F0F5-434A-822A-337FDBBB2F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1" y="5842312"/>
            <a:ext cx="2847129" cy="1015689"/>
          </a:xfrm>
          <a:prstGeom prst="rect">
            <a:avLst/>
          </a:prstGeom>
        </p:spPr>
      </p:pic>
    </p:spTree>
    <p:extLst>
      <p:ext uri="{BB962C8B-B14F-4D97-AF65-F5344CB8AC3E}">
        <p14:creationId xmlns:p14="http://schemas.microsoft.com/office/powerpoint/2010/main" val="1892540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1450343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51304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93771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87780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17546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59715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388035688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5.jpeg"/><Relationship Id="rId5" Type="http://schemas.openxmlformats.org/officeDocument/2006/relationships/slideLayout" Target="../slideLayouts/slideLayout24.xml"/><Relationship Id="rId10"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92861145"/>
      </p:ext>
    </p:extLst>
  </p:cSld>
  <p:clrMap bg1="lt1" tx1="dk1" bg2="lt2" tx2="dk2" accent1="accent1" accent2="accent2" accent3="accent3" accent4="accent4" accent5="accent5" accent6="accent6" hlink="hlink" folHlink="folHlink"/>
  <p:sldLayoutIdLst>
    <p:sldLayoutId id="2147484851" r:id="rId1"/>
    <p:sldLayoutId id="2147484852" r:id="rId2"/>
    <p:sldLayoutId id="2147484853" r:id="rId3"/>
    <p:sldLayoutId id="2147484854" r:id="rId4"/>
    <p:sldLayoutId id="2147484855" r:id="rId5"/>
    <p:sldLayoutId id="2147484856" r:id="rId6"/>
    <p:sldLayoutId id="2147484857" r:id="rId7"/>
    <p:sldLayoutId id="2147484858" r:id="rId8"/>
    <p:sldLayoutId id="2147484866" r:id="rId9"/>
    <p:sldLayoutId id="2147484859" r:id="rId10"/>
    <p:sldLayoutId id="2147484860" r:id="rId11"/>
    <p:sldLayoutId id="2147484861" r:id="rId12"/>
    <p:sldLayoutId id="2147484862" r:id="rId13"/>
    <p:sldLayoutId id="2147484868" r:id="rId14"/>
    <p:sldLayoutId id="2147484867" r:id="rId15"/>
    <p:sldLayoutId id="2147484865" r:id="rId16"/>
    <p:sldLayoutId id="2147484879" r:id="rId17"/>
    <p:sldLayoutId id="2147484881" r:id="rId18"/>
    <p:sldLayoutId id="2147484882" r:id="rId1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alphaModFix amt="25000"/>
            <a:lum/>
          </a:blip>
          <a:srcRect/>
          <a:stretch>
            <a:fillRect t="-39000" b="-39000"/>
          </a:stretch>
        </a:blip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609600" y="1371600"/>
            <a:ext cx="10972800" cy="4800600"/>
          </a:xfrm>
          <a:prstGeom prst="rect">
            <a:avLst/>
          </a:prstGeom>
          <a:noFill/>
          <a:ln w="9525">
            <a:noFill/>
            <a:miter lim="800000"/>
            <a:headEnd/>
            <a:tailEnd/>
          </a:ln>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026"/>
          <p:cNvSpPr>
            <a:spLocks noGrp="1" noChangeArrowheads="1"/>
          </p:cNvSpPr>
          <p:nvPr>
            <p:ph type="title"/>
          </p:nvPr>
        </p:nvSpPr>
        <p:spPr bwMode="auto">
          <a:xfrm>
            <a:off x="609600" y="304800"/>
            <a:ext cx="10972800" cy="762000"/>
          </a:xfrm>
          <a:prstGeom prst="rect">
            <a:avLst/>
          </a:prstGeom>
          <a:noFill/>
          <a:ln w="9525">
            <a:noFill/>
            <a:miter lim="800000"/>
            <a:headEnd/>
            <a:tailEnd/>
          </a:ln>
        </p:spPr>
        <p:txBody>
          <a:bodyPr vert="horz" wrap="square" lIns="91438" tIns="45719" rIns="91438" bIns="45719"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2775811185"/>
      </p:ext>
    </p:extLst>
  </p:cSld>
  <p:clrMap bg1="lt1" tx1="dk1" bg2="lt2" tx2="dk2" accent1="accent1" accent2="accent2" accent3="accent3" accent4="accent4" accent5="accent5" accent6="accent6" hlink="hlink" folHlink="folHlink"/>
  <p:sldLayoutIdLst>
    <p:sldLayoutId id="2147484870" r:id="rId1"/>
    <p:sldLayoutId id="2147484871" r:id="rId2"/>
    <p:sldLayoutId id="2147484872" r:id="rId3"/>
    <p:sldLayoutId id="2147484873" r:id="rId4"/>
    <p:sldLayoutId id="2147484874" r:id="rId5"/>
    <p:sldLayoutId id="2147484875" r:id="rId6"/>
    <p:sldLayoutId id="2147484876" r:id="rId7"/>
    <p:sldLayoutId id="2147484877" r:id="rId8"/>
    <p:sldLayoutId id="2147484878" r:id="rId9"/>
  </p:sldLayoutIdLst>
  <p:transition>
    <p:fade/>
  </p:transition>
  <p:hf hdr="0" ftr="0" dt="0"/>
  <p:txStyles>
    <p:titleStyle>
      <a:lvl1pPr marL="0" indent="0" algn="ctr" defTabSz="-18496626" rtl="0" eaLnBrk="1" fontAlgn="base" hangingPunct="1">
        <a:spcBef>
          <a:spcPct val="0"/>
        </a:spcBef>
        <a:spcAft>
          <a:spcPct val="0"/>
        </a:spcAft>
        <a:defRPr lang="en-US" sz="3733" b="1" dirty="0" smtClean="0">
          <a:solidFill>
            <a:schemeClr val="tx2"/>
          </a:solidFill>
          <a:latin typeface="Calibri"/>
          <a:ea typeface="+mj-ea"/>
          <a:cs typeface="Segoe UI" pitchFamily="34" charset="0"/>
        </a:defRPr>
      </a:lvl1pPr>
      <a:lvl2pPr marL="457178" indent="-457178" algn="ctr" defTabSz="-18496626" rtl="0" eaLnBrk="1" fontAlgn="base" hangingPunct="1">
        <a:spcBef>
          <a:spcPct val="0"/>
        </a:spcBef>
        <a:spcAft>
          <a:spcPct val="0"/>
        </a:spcAft>
        <a:defRPr sz="3733" b="1">
          <a:solidFill>
            <a:schemeClr val="tx2"/>
          </a:solidFill>
          <a:latin typeface="Myriad Pro" pitchFamily="34" charset="0"/>
          <a:cs typeface="Segoe UI" pitchFamily="34" charset="0"/>
        </a:defRPr>
      </a:lvl2pPr>
      <a:lvl3pPr marL="457178" indent="-457178" algn="ctr" defTabSz="-18496626" rtl="0" eaLnBrk="1" fontAlgn="base" hangingPunct="1">
        <a:spcBef>
          <a:spcPct val="0"/>
        </a:spcBef>
        <a:spcAft>
          <a:spcPct val="0"/>
        </a:spcAft>
        <a:defRPr sz="3733" b="1">
          <a:solidFill>
            <a:schemeClr val="tx2"/>
          </a:solidFill>
          <a:latin typeface="Myriad Pro" pitchFamily="34" charset="0"/>
          <a:cs typeface="Segoe UI" pitchFamily="34" charset="0"/>
        </a:defRPr>
      </a:lvl3pPr>
      <a:lvl4pPr marL="457178" indent="-457178" algn="ctr" defTabSz="-18496626" rtl="0" eaLnBrk="1" fontAlgn="base" hangingPunct="1">
        <a:spcBef>
          <a:spcPct val="0"/>
        </a:spcBef>
        <a:spcAft>
          <a:spcPct val="0"/>
        </a:spcAft>
        <a:defRPr sz="3733" b="1">
          <a:solidFill>
            <a:schemeClr val="tx2"/>
          </a:solidFill>
          <a:latin typeface="Myriad Pro" pitchFamily="34" charset="0"/>
          <a:cs typeface="Segoe UI" pitchFamily="34" charset="0"/>
        </a:defRPr>
      </a:lvl4pPr>
      <a:lvl5pPr marL="457178" indent="-457178" algn="ctr" defTabSz="-18496626" rtl="0" eaLnBrk="1" fontAlgn="base" hangingPunct="1">
        <a:spcBef>
          <a:spcPct val="0"/>
        </a:spcBef>
        <a:spcAft>
          <a:spcPct val="0"/>
        </a:spcAft>
        <a:defRPr sz="3733" b="1">
          <a:solidFill>
            <a:schemeClr val="tx2"/>
          </a:solidFill>
          <a:latin typeface="Myriad Pro" pitchFamily="34" charset="0"/>
          <a:cs typeface="Segoe UI" pitchFamily="34" charset="0"/>
        </a:defRPr>
      </a:lvl5pPr>
      <a:lvl6pPr marL="609570" algn="l" eaLnBrk="1" fontAlgn="base" hangingPunct="1">
        <a:spcBef>
          <a:spcPct val="0"/>
        </a:spcBef>
        <a:spcAft>
          <a:spcPct val="0"/>
        </a:spcAft>
        <a:defRPr sz="3733" b="1">
          <a:solidFill>
            <a:schemeClr val="tx2">
              <a:alpha val="100000"/>
            </a:schemeClr>
          </a:solidFill>
          <a:latin typeface="Verdana"/>
        </a:defRPr>
      </a:lvl6pPr>
      <a:lvl7pPr marL="1219140" algn="l" eaLnBrk="1" fontAlgn="base" hangingPunct="1">
        <a:spcBef>
          <a:spcPct val="0"/>
        </a:spcBef>
        <a:spcAft>
          <a:spcPct val="0"/>
        </a:spcAft>
        <a:defRPr sz="3733" b="1">
          <a:solidFill>
            <a:schemeClr val="tx2">
              <a:alpha val="100000"/>
            </a:schemeClr>
          </a:solidFill>
          <a:latin typeface="Verdana"/>
        </a:defRPr>
      </a:lvl7pPr>
      <a:lvl8pPr marL="1828709" algn="l" eaLnBrk="1" fontAlgn="base" hangingPunct="1">
        <a:spcBef>
          <a:spcPct val="0"/>
        </a:spcBef>
        <a:spcAft>
          <a:spcPct val="0"/>
        </a:spcAft>
        <a:defRPr sz="3733" b="1">
          <a:solidFill>
            <a:schemeClr val="tx2">
              <a:alpha val="100000"/>
            </a:schemeClr>
          </a:solidFill>
          <a:latin typeface="Verdana"/>
        </a:defRPr>
      </a:lvl8pPr>
      <a:lvl9pPr marL="2438278" algn="l" eaLnBrk="1" fontAlgn="base" hangingPunct="1">
        <a:spcBef>
          <a:spcPct val="0"/>
        </a:spcBef>
        <a:spcAft>
          <a:spcPct val="0"/>
        </a:spcAft>
        <a:defRPr sz="3733" b="1">
          <a:solidFill>
            <a:schemeClr val="tx2">
              <a:alpha val="100000"/>
            </a:schemeClr>
          </a:solidFill>
          <a:latin typeface="Verdana"/>
        </a:defRPr>
      </a:lvl9pPr>
    </p:titleStyle>
    <p:bodyStyle>
      <a:lvl1pPr marL="457178" indent="-457178" algn="l" defTabSz="-18496626" rtl="0" eaLnBrk="1" fontAlgn="base" hangingPunct="1">
        <a:spcBef>
          <a:spcPts val="400"/>
        </a:spcBef>
        <a:spcAft>
          <a:spcPct val="0"/>
        </a:spcAft>
        <a:buFont typeface="Wingdings" pitchFamily="2" charset="2"/>
        <a:buChar char="§"/>
        <a:defRPr sz="2667" b="1">
          <a:solidFill>
            <a:schemeClr val="tx1"/>
          </a:solidFill>
          <a:latin typeface="Calibri" pitchFamily="34" charset="0"/>
          <a:ea typeface="+mn-ea"/>
          <a:cs typeface="Segoe UI" pitchFamily="34" charset="0"/>
        </a:defRPr>
      </a:lvl1pPr>
      <a:lvl2pPr marL="990550" indent="-380981" algn="l" defTabSz="-18496626" rtl="0" eaLnBrk="1" fontAlgn="base" hangingPunct="1">
        <a:spcBef>
          <a:spcPts val="400"/>
        </a:spcBef>
        <a:spcAft>
          <a:spcPct val="0"/>
        </a:spcAft>
        <a:buSzPct val="50000"/>
        <a:buFont typeface="Wingdings" pitchFamily="2" charset="2"/>
        <a:buChar char="o"/>
        <a:defRPr sz="2400">
          <a:solidFill>
            <a:schemeClr val="tx1"/>
          </a:solidFill>
          <a:latin typeface="Calibri Light" pitchFamily="34" charset="0"/>
          <a:cs typeface="Segoe UI" pitchFamily="34" charset="0"/>
        </a:defRPr>
      </a:lvl2pPr>
      <a:lvl3pPr marL="1523925" indent="-304784" algn="l" defTabSz="-18496626" rtl="0" eaLnBrk="1" fontAlgn="base" hangingPunct="1">
        <a:spcBef>
          <a:spcPts val="400"/>
        </a:spcBef>
        <a:spcAft>
          <a:spcPct val="0"/>
        </a:spcAft>
        <a:buSzPct val="50000"/>
        <a:buFont typeface="Wingdings" pitchFamily="2" charset="2"/>
        <a:buChar char="o"/>
        <a:defRPr sz="2133">
          <a:solidFill>
            <a:schemeClr val="tx1"/>
          </a:solidFill>
          <a:latin typeface="Calibri Light" pitchFamily="34" charset="0"/>
          <a:cs typeface="Segoe UI" pitchFamily="34" charset="0"/>
        </a:defRPr>
      </a:lvl3pPr>
      <a:lvl4pPr marL="2133493" indent="-304784" algn="l" defTabSz="-18496626" rtl="0" eaLnBrk="1" fontAlgn="base" hangingPunct="1">
        <a:spcBef>
          <a:spcPts val="400"/>
        </a:spcBef>
        <a:spcAft>
          <a:spcPct val="0"/>
        </a:spcAft>
        <a:buSzPct val="50000"/>
        <a:buFont typeface="Wingdings" pitchFamily="2" charset="2"/>
        <a:buChar char="o"/>
        <a:defRPr sz="1867">
          <a:solidFill>
            <a:schemeClr val="tx1"/>
          </a:solidFill>
          <a:latin typeface="Calibri Light" pitchFamily="34" charset="0"/>
          <a:cs typeface="Segoe UI" pitchFamily="34" charset="0"/>
        </a:defRPr>
      </a:lvl4pPr>
      <a:lvl5pPr marL="2743062" indent="-304784" algn="l" defTabSz="-18496626" rtl="0" eaLnBrk="1" fontAlgn="base" hangingPunct="1">
        <a:spcBef>
          <a:spcPts val="400"/>
        </a:spcBef>
        <a:spcAft>
          <a:spcPct val="0"/>
        </a:spcAft>
        <a:buSzPct val="50000"/>
        <a:buFont typeface="Wingdings" pitchFamily="2" charset="2"/>
        <a:buChar char="o"/>
        <a:defRPr sz="1600">
          <a:solidFill>
            <a:schemeClr val="tx1"/>
          </a:solidFill>
          <a:latin typeface="Calibri Light" pitchFamily="34" charset="0"/>
          <a:cs typeface="Segoe UI" pitchFamily="34" charset="0"/>
        </a:defRPr>
      </a:lvl5pPr>
      <a:lvl6pPr marL="3352632" indent="-304784"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6pPr>
      <a:lvl7pPr marL="3962202" indent="-304784"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7pPr>
      <a:lvl8pPr marL="4571772" indent="-304784"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8pPr>
      <a:lvl9pPr marL="5181341" indent="-304784" algn="l" eaLnBrk="1" fontAlgn="base" hangingPunct="1">
        <a:spcBef>
          <a:spcPct val="20000"/>
        </a:spcBef>
        <a:spcAft>
          <a:spcPct val="0"/>
        </a:spcAft>
        <a:buClr>
          <a:schemeClr val="accent1">
            <a:alpha val="100000"/>
          </a:schemeClr>
        </a:buClr>
        <a:buFont typeface="Wingdings"/>
        <a:buChar char=""/>
        <a:defRPr sz="1867"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609570" algn="l" eaLnBrk="1" fontAlgn="base" hangingPunct="1">
        <a:spcBef>
          <a:spcPct val="0"/>
        </a:spcBef>
        <a:spcAft>
          <a:spcPct val="0"/>
        </a:spcAft>
        <a:defRPr>
          <a:solidFill>
            <a:schemeClr val="tx1">
              <a:alpha val="100000"/>
            </a:schemeClr>
          </a:solidFill>
          <a:latin typeface="Arial"/>
        </a:defRPr>
      </a:lvl2pPr>
      <a:lvl3pPr marL="1219140" algn="l" eaLnBrk="1" fontAlgn="base" hangingPunct="1">
        <a:spcBef>
          <a:spcPct val="0"/>
        </a:spcBef>
        <a:spcAft>
          <a:spcPct val="0"/>
        </a:spcAft>
        <a:defRPr>
          <a:solidFill>
            <a:schemeClr val="tx1">
              <a:alpha val="100000"/>
            </a:schemeClr>
          </a:solidFill>
          <a:latin typeface="Arial"/>
        </a:defRPr>
      </a:lvl3pPr>
      <a:lvl4pPr marL="1828709" algn="l" eaLnBrk="1" fontAlgn="base" hangingPunct="1">
        <a:spcBef>
          <a:spcPct val="0"/>
        </a:spcBef>
        <a:spcAft>
          <a:spcPct val="0"/>
        </a:spcAft>
        <a:defRPr>
          <a:solidFill>
            <a:schemeClr val="tx1">
              <a:alpha val="100000"/>
            </a:schemeClr>
          </a:solidFill>
          <a:latin typeface="Arial"/>
        </a:defRPr>
      </a:lvl4pPr>
      <a:lvl5pPr marL="2438278" algn="l" eaLnBrk="1" fontAlgn="base" hangingPunct="1">
        <a:spcBef>
          <a:spcPct val="0"/>
        </a:spcBef>
        <a:spcAft>
          <a:spcPct val="0"/>
        </a:spcAft>
        <a:defRPr>
          <a:solidFill>
            <a:schemeClr val="tx1">
              <a:alpha val="100000"/>
            </a:schemeClr>
          </a:solidFill>
          <a:latin typeface="Arial"/>
        </a:defRPr>
      </a:lvl5pPr>
      <a:lvl6pPr marL="3047848" algn="l" eaLnBrk="1" fontAlgn="base" hangingPunct="1">
        <a:spcBef>
          <a:spcPct val="0"/>
        </a:spcBef>
        <a:spcAft>
          <a:spcPct val="0"/>
        </a:spcAft>
        <a:defRPr>
          <a:solidFill>
            <a:schemeClr val="tx1">
              <a:alpha val="100000"/>
            </a:schemeClr>
          </a:solidFill>
          <a:latin typeface="Arial"/>
        </a:defRPr>
      </a:lvl6pPr>
      <a:lvl7pPr marL="3657418" algn="l" eaLnBrk="1" fontAlgn="base" hangingPunct="1">
        <a:spcBef>
          <a:spcPct val="0"/>
        </a:spcBef>
        <a:spcAft>
          <a:spcPct val="0"/>
        </a:spcAft>
        <a:defRPr>
          <a:solidFill>
            <a:schemeClr val="tx1">
              <a:alpha val="100000"/>
            </a:schemeClr>
          </a:solidFill>
          <a:latin typeface="Arial"/>
        </a:defRPr>
      </a:lvl7pPr>
      <a:lvl8pPr marL="4266987" algn="l" eaLnBrk="1" fontAlgn="base" hangingPunct="1">
        <a:spcBef>
          <a:spcPct val="0"/>
        </a:spcBef>
        <a:spcAft>
          <a:spcPct val="0"/>
        </a:spcAft>
        <a:defRPr>
          <a:solidFill>
            <a:schemeClr val="tx1">
              <a:alpha val="100000"/>
            </a:schemeClr>
          </a:solidFill>
          <a:latin typeface="Arial"/>
        </a:defRPr>
      </a:lvl8pPr>
      <a:lvl9pPr marL="4876557"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sql/relational-databases/accelerated-database-recovery-management?view=sql-server-ver16#best-practices-for-accelerated-database-recovery"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hyperlink" Target="https://learn.microsoft.com/en-us/sql/relational-databases/accelerated-database-recovery-troubleshoot?view=sql-server-ver16"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sql/relational-databases/accelerated-database-recovery-concepts?view=sql-server-ver16" TargetMode="External"/><Relationship Id="rId7" Type="http://schemas.openxmlformats.org/officeDocument/2006/relationships/hyperlink" Target="https://cloudblogs.microsoft.com/sqlserver/2023/03/28/accelerated-database-recovery-enhancements-in-sql-server-2022/"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www.microsoft.com/en-us/research/uploads/prod/2019/06/p700-antonopoulos.pdf" TargetMode="External"/><Relationship Id="rId5" Type="http://schemas.openxmlformats.org/officeDocument/2006/relationships/hyperlink" Target="https://learn.microsoft.com/en-us/sql/relational-databases/accelerated-database-recovery-troubleshoot?view=sql-server-ver16" TargetMode="External"/><Relationship Id="rId4" Type="http://schemas.openxmlformats.org/officeDocument/2006/relationships/hyperlink" Target="https://learn.microsoft.com/en-us/sql/relational-databases/accelerated-database-recovery-management?view=sql-server-ver1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9.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Data" Target="../diagrams/data1.xml"/><Relationship Id="rId5" Type="http://schemas.openxmlformats.org/officeDocument/2006/relationships/image" Target="../media/image11.png"/><Relationship Id="rId10" Type="http://schemas.microsoft.com/office/2007/relationships/diagramDrawing" Target="../diagrams/drawing1.xml"/><Relationship Id="rId4" Type="http://schemas.openxmlformats.org/officeDocument/2006/relationships/image" Target="../media/image10.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399589" y="2560609"/>
            <a:ext cx="4135582"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solidFill>
                  <a:srgbClr val="0070C0"/>
                </a:solidFill>
              </a:rPr>
              <a:t>Accelerated Database Recovery (ADR)</a:t>
            </a: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3"/>
          <a:stretch>
            <a:fillRect/>
          </a:stretch>
        </p:blipFill>
        <p:spPr>
          <a:xfrm>
            <a:off x="399589" y="351503"/>
            <a:ext cx="2038811" cy="664040"/>
          </a:xfrm>
          <a:prstGeom prst="rect">
            <a:avLst/>
          </a:prstGeom>
        </p:spPr>
      </p:pic>
      <p:pic>
        <p:nvPicPr>
          <p:cNvPr id="5" name="Picture 4" descr="A clock and a stack of objects">
            <a:extLst>
              <a:ext uri="{FF2B5EF4-FFF2-40B4-BE49-F238E27FC236}">
                <a16:creationId xmlns:a16="http://schemas.microsoft.com/office/drawing/2014/main" id="{1D3B9106-7C84-DD90-3D96-687317A609DA}"/>
              </a:ext>
            </a:extLst>
          </p:cNvPr>
          <p:cNvPicPr>
            <a:picLocks noChangeAspect="1"/>
          </p:cNvPicPr>
          <p:nvPr/>
        </p:nvPicPr>
        <p:blipFill>
          <a:blip r:embed="rId4"/>
          <a:stretch>
            <a:fillRect/>
          </a:stretch>
        </p:blipFill>
        <p:spPr>
          <a:xfrm>
            <a:off x="5334000" y="0"/>
            <a:ext cx="6858000" cy="6858000"/>
          </a:xfrm>
          <a:prstGeom prst="rect">
            <a:avLst/>
          </a:prstGeom>
        </p:spPr>
      </p:pic>
      <p:sp>
        <p:nvSpPr>
          <p:cNvPr id="6" name="TextBox 5">
            <a:extLst>
              <a:ext uri="{FF2B5EF4-FFF2-40B4-BE49-F238E27FC236}">
                <a16:creationId xmlns:a16="http://schemas.microsoft.com/office/drawing/2014/main" id="{40A20C89-2705-80D5-086C-AC6CFC35331D}"/>
              </a:ext>
            </a:extLst>
          </p:cNvPr>
          <p:cNvSpPr txBox="1"/>
          <p:nvPr/>
        </p:nvSpPr>
        <p:spPr>
          <a:xfrm>
            <a:off x="491533" y="4338092"/>
            <a:ext cx="3951694" cy="307777"/>
          </a:xfrm>
          <a:prstGeom prst="rect">
            <a:avLst/>
          </a:prstGeom>
          <a:noFill/>
        </p:spPr>
        <p:txBody>
          <a:bodyPr wrap="square" lIns="0" tIns="0" rIns="0" bIns="0" rtlCol="0">
            <a:spAutoFit/>
          </a:bodyPr>
          <a:lstStyle/>
          <a:p>
            <a:r>
              <a:rPr lang="en-US" sz="2000" dirty="0">
                <a:solidFill>
                  <a:srgbClr val="0070C0"/>
                </a:solidFill>
                <a:latin typeface="+mn-lt"/>
              </a:rPr>
              <a:t>Available starting SQL Server 2019</a:t>
            </a:r>
          </a:p>
        </p:txBody>
      </p:sp>
    </p:spTree>
    <p:extLst>
      <p:ext uri="{BB962C8B-B14F-4D97-AF65-F5344CB8AC3E}">
        <p14:creationId xmlns:p14="http://schemas.microsoft.com/office/powerpoint/2010/main" val="20517011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F9CA-3D44-4267-99B2-5B23D2F949C5}"/>
              </a:ext>
            </a:extLst>
          </p:cNvPr>
          <p:cNvSpPr>
            <a:spLocks noGrp="1"/>
          </p:cNvSpPr>
          <p:nvPr>
            <p:ph type="title"/>
          </p:nvPr>
        </p:nvSpPr>
        <p:spPr/>
        <p:txBody>
          <a:bodyPr/>
          <a:lstStyle/>
          <a:p>
            <a:r>
              <a:rPr lang="en-US" dirty="0">
                <a:solidFill>
                  <a:srgbClr val="FF0000"/>
                </a:solidFill>
              </a:rPr>
              <a:t>Some FAQs</a:t>
            </a:r>
          </a:p>
        </p:txBody>
      </p:sp>
      <p:graphicFrame>
        <p:nvGraphicFramePr>
          <p:cNvPr id="3" name="Diagram 2">
            <a:extLst>
              <a:ext uri="{FF2B5EF4-FFF2-40B4-BE49-F238E27FC236}">
                <a16:creationId xmlns:a16="http://schemas.microsoft.com/office/drawing/2014/main" id="{C3A9B695-1E9E-41B5-A967-C8E09FF3A2C8}"/>
              </a:ext>
            </a:extLst>
          </p:cNvPr>
          <p:cNvGraphicFramePr/>
          <p:nvPr>
            <p:extLst>
              <p:ext uri="{D42A27DB-BD31-4B8C-83A1-F6EECF244321}">
                <p14:modId xmlns:p14="http://schemas.microsoft.com/office/powerpoint/2010/main" val="3909305623"/>
              </p:ext>
            </p:extLst>
          </p:nvPr>
        </p:nvGraphicFramePr>
        <p:xfrm>
          <a:off x="857715" y="1011198"/>
          <a:ext cx="10476569" cy="5437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3071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0AE8C8C2-EC1B-4765-B63A-84788E1B9D9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CB4A0069-A7CE-4B07-ACE5-817AED245E4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A18770E9-B58F-434A-AE35-84A7BDC06CD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50C877FA-C495-450D-B506-048CEF88313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C27B37A4-0869-4F6E-ADDE-FA3CF5F897A4}"/>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F63E9441-B4A9-43B2-9819-4D2ACF254C6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838E4C19-09DA-46B1-AE20-94093E0E0212}"/>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57DC270F-4070-4E25-8D17-FCD60D599B4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D43D-8C06-3D93-8C19-62194CED6BA9}"/>
              </a:ext>
            </a:extLst>
          </p:cNvPr>
          <p:cNvSpPr>
            <a:spLocks noGrp="1"/>
          </p:cNvSpPr>
          <p:nvPr>
            <p:ph type="title"/>
          </p:nvPr>
        </p:nvSpPr>
        <p:spPr/>
        <p:txBody>
          <a:bodyPr/>
          <a:lstStyle/>
          <a:p>
            <a:r>
              <a:rPr lang="en-CA" dirty="0">
                <a:solidFill>
                  <a:srgbClr val="FF0000"/>
                </a:solidFill>
              </a:rPr>
              <a:t>Managing ADR</a:t>
            </a:r>
          </a:p>
        </p:txBody>
      </p:sp>
      <p:sp>
        <p:nvSpPr>
          <p:cNvPr id="3" name="TextBox 2">
            <a:extLst>
              <a:ext uri="{FF2B5EF4-FFF2-40B4-BE49-F238E27FC236}">
                <a16:creationId xmlns:a16="http://schemas.microsoft.com/office/drawing/2014/main" id="{45E24B84-1693-2359-CC18-E90122E36278}"/>
              </a:ext>
            </a:extLst>
          </p:cNvPr>
          <p:cNvSpPr txBox="1"/>
          <p:nvPr/>
        </p:nvSpPr>
        <p:spPr>
          <a:xfrm>
            <a:off x="768626" y="1229478"/>
            <a:ext cx="9130748" cy="553998"/>
          </a:xfrm>
          <a:prstGeom prst="rect">
            <a:avLst/>
          </a:prstGeom>
          <a:noFill/>
        </p:spPr>
        <p:txBody>
          <a:bodyPr wrap="square" lIns="0" tIns="0" rIns="0" bIns="0" rtlCol="0">
            <a:spAutoFit/>
          </a:bodyPr>
          <a:lstStyle/>
          <a:p>
            <a:pPr algn="l"/>
            <a:r>
              <a:rPr lang="en-CA" sz="2000" b="1" dirty="0">
                <a:solidFill>
                  <a:schemeClr val="accent1"/>
                </a:solidFill>
              </a:rPr>
              <a:t>Enabling and Disabling ADR</a:t>
            </a:r>
          </a:p>
          <a:p>
            <a:pPr algn="l"/>
            <a:r>
              <a:rPr lang="en-CA" sz="1600" dirty="0">
                <a:solidFill>
                  <a:srgbClr val="FF0000"/>
                </a:solidFill>
                <a:latin typeface="Lucida Console" panose="020B0609040504020204" pitchFamily="49" charset="0"/>
              </a:rPr>
              <a:t>ALTER DATABASE [DB] SET ACCELERATED_DATABASE_RECOVERY = {ON | OFF};</a:t>
            </a:r>
            <a:endParaRPr lang="en-CA" sz="2000" dirty="0">
              <a:solidFill>
                <a:srgbClr val="FF0000"/>
              </a:solidFill>
              <a:latin typeface="Lucida Console" panose="020B0609040504020204" pitchFamily="49" charset="0"/>
            </a:endParaRPr>
          </a:p>
        </p:txBody>
      </p:sp>
      <p:sp>
        <p:nvSpPr>
          <p:cNvPr id="7" name="TextBox 6">
            <a:extLst>
              <a:ext uri="{FF2B5EF4-FFF2-40B4-BE49-F238E27FC236}">
                <a16:creationId xmlns:a16="http://schemas.microsoft.com/office/drawing/2014/main" id="{03C2C1B1-65A1-DAB6-08D1-42B9ABE74ADD}"/>
              </a:ext>
            </a:extLst>
          </p:cNvPr>
          <p:cNvSpPr txBox="1"/>
          <p:nvPr/>
        </p:nvSpPr>
        <p:spPr>
          <a:xfrm>
            <a:off x="768626" y="2097758"/>
            <a:ext cx="10641496" cy="800219"/>
          </a:xfrm>
          <a:prstGeom prst="rect">
            <a:avLst/>
          </a:prstGeom>
          <a:noFill/>
        </p:spPr>
        <p:txBody>
          <a:bodyPr wrap="square" lIns="0" tIns="0" rIns="0" bIns="0" rtlCol="0">
            <a:spAutoFit/>
          </a:bodyPr>
          <a:lstStyle/>
          <a:p>
            <a:pPr algn="l"/>
            <a:r>
              <a:rPr lang="en-US" sz="2000" b="1" dirty="0">
                <a:solidFill>
                  <a:schemeClr val="accent1"/>
                </a:solidFill>
              </a:rPr>
              <a:t>To enable ADR and specify that the PVS should be stored in a filegroup</a:t>
            </a:r>
          </a:p>
          <a:p>
            <a:r>
              <a:rPr lang="en-CA" sz="1600" dirty="0">
                <a:solidFill>
                  <a:srgbClr val="FF0000"/>
                </a:solidFill>
                <a:latin typeface="Lucida Console" panose="020B0609040504020204" pitchFamily="49" charset="0"/>
              </a:rPr>
              <a:t>ALTER DATABASE [</a:t>
            </a:r>
            <a:r>
              <a:rPr lang="en-CA" sz="1600" dirty="0" err="1">
                <a:solidFill>
                  <a:srgbClr val="FF0000"/>
                </a:solidFill>
                <a:latin typeface="Lucida Console" panose="020B0609040504020204" pitchFamily="49" charset="0"/>
              </a:rPr>
              <a:t>MyDatabase</a:t>
            </a:r>
            <a:r>
              <a:rPr lang="en-CA" sz="1600" dirty="0">
                <a:solidFill>
                  <a:srgbClr val="FF0000"/>
                </a:solidFill>
                <a:latin typeface="Lucida Console" panose="020B0609040504020204" pitchFamily="49" charset="0"/>
              </a:rPr>
              <a:t>] SET ACCELERATED_DATABASE_RECOVERY = ON</a:t>
            </a:r>
          </a:p>
          <a:p>
            <a:r>
              <a:rPr lang="en-CA" sz="1600" dirty="0">
                <a:solidFill>
                  <a:srgbClr val="FF0000"/>
                </a:solidFill>
                <a:latin typeface="Lucida Console" panose="020B0609040504020204" pitchFamily="49" charset="0"/>
              </a:rPr>
              <a:t>(PERSISTENT_VERSION_STORE_FILEGROUP = [</a:t>
            </a:r>
            <a:r>
              <a:rPr lang="en-CA" sz="1600" dirty="0" err="1">
                <a:solidFill>
                  <a:srgbClr val="FF0000"/>
                </a:solidFill>
                <a:latin typeface="Lucida Console" panose="020B0609040504020204" pitchFamily="49" charset="0"/>
              </a:rPr>
              <a:t>VersionStoreFG</a:t>
            </a:r>
            <a:r>
              <a:rPr lang="en-CA" sz="1600" dirty="0">
                <a:solidFill>
                  <a:srgbClr val="FF0000"/>
                </a:solidFill>
                <a:latin typeface="Lucida Console" panose="020B0609040504020204" pitchFamily="49" charset="0"/>
              </a:rPr>
              <a:t>]);</a:t>
            </a:r>
          </a:p>
        </p:txBody>
      </p:sp>
      <p:sp>
        <p:nvSpPr>
          <p:cNvPr id="9" name="TextBox 8">
            <a:extLst>
              <a:ext uri="{FF2B5EF4-FFF2-40B4-BE49-F238E27FC236}">
                <a16:creationId xmlns:a16="http://schemas.microsoft.com/office/drawing/2014/main" id="{3476648C-8587-F746-D18C-70E1CAFF9A61}"/>
              </a:ext>
            </a:extLst>
          </p:cNvPr>
          <p:cNvSpPr txBox="1"/>
          <p:nvPr/>
        </p:nvSpPr>
        <p:spPr>
          <a:xfrm>
            <a:off x="768626" y="4948819"/>
            <a:ext cx="9130748" cy="800219"/>
          </a:xfrm>
          <a:prstGeom prst="rect">
            <a:avLst/>
          </a:prstGeom>
          <a:noFill/>
        </p:spPr>
        <p:txBody>
          <a:bodyPr wrap="square" lIns="0" tIns="0" rIns="0" bIns="0" rtlCol="0">
            <a:spAutoFit/>
          </a:bodyPr>
          <a:lstStyle/>
          <a:p>
            <a:r>
              <a:rPr lang="en-CA" sz="2000" b="1" dirty="0">
                <a:solidFill>
                  <a:schemeClr val="accent1"/>
                </a:solidFill>
              </a:rPr>
              <a:t>Managing &amp; Troubleshooting ADR (DMVs and Scripts)</a:t>
            </a:r>
          </a:p>
          <a:p>
            <a:r>
              <a:rPr lang="en-US" sz="1600" dirty="0">
                <a:hlinkClick r:id="rId3"/>
              </a:rPr>
              <a:t>Manage accelerated database recovery - SQL Server | Microsoft Learn</a:t>
            </a:r>
            <a:endParaRPr lang="en-CA" sz="1600" b="1" dirty="0">
              <a:solidFill>
                <a:schemeClr val="accent1">
                  <a:lumMod val="75000"/>
                </a:schemeClr>
              </a:solidFill>
            </a:endParaRPr>
          </a:p>
          <a:p>
            <a:pPr algn="l"/>
            <a:r>
              <a:rPr lang="en-US" sz="1600" dirty="0">
                <a:hlinkClick r:id="rId4"/>
              </a:rPr>
              <a:t>Troubleshoot accelerated database recovery - SQL Server | Microsoft Learn</a:t>
            </a:r>
            <a:endParaRPr lang="en-CA" sz="1600" b="1" dirty="0">
              <a:solidFill>
                <a:schemeClr val="accent1"/>
              </a:solidFill>
            </a:endParaRPr>
          </a:p>
        </p:txBody>
      </p:sp>
      <p:sp>
        <p:nvSpPr>
          <p:cNvPr id="10" name="TextBox 9">
            <a:extLst>
              <a:ext uri="{FF2B5EF4-FFF2-40B4-BE49-F238E27FC236}">
                <a16:creationId xmlns:a16="http://schemas.microsoft.com/office/drawing/2014/main" id="{AA27BCCC-14B0-3527-77AA-4DA3BAAEE420}"/>
              </a:ext>
            </a:extLst>
          </p:cNvPr>
          <p:cNvSpPr txBox="1"/>
          <p:nvPr/>
        </p:nvSpPr>
        <p:spPr>
          <a:xfrm>
            <a:off x="768626" y="4080539"/>
            <a:ext cx="9130748" cy="553998"/>
          </a:xfrm>
          <a:prstGeom prst="rect">
            <a:avLst/>
          </a:prstGeom>
          <a:noFill/>
        </p:spPr>
        <p:txBody>
          <a:bodyPr wrap="square" lIns="0" tIns="0" rIns="0" bIns="0" rtlCol="0">
            <a:spAutoFit/>
          </a:bodyPr>
          <a:lstStyle/>
          <a:p>
            <a:r>
              <a:rPr lang="en-CA" sz="2000" b="1" dirty="0">
                <a:solidFill>
                  <a:schemeClr val="accent1"/>
                </a:solidFill>
              </a:rPr>
              <a:t>Performing Manual Cleanup of PVS</a:t>
            </a:r>
          </a:p>
          <a:p>
            <a:r>
              <a:rPr lang="en-CA" sz="1600" dirty="0">
                <a:solidFill>
                  <a:srgbClr val="FF0000"/>
                </a:solidFill>
                <a:latin typeface="Lucida Console" panose="020B0609040504020204" pitchFamily="49" charset="0"/>
              </a:rPr>
              <a:t>EXEC </a:t>
            </a:r>
            <a:r>
              <a:rPr lang="en-CA" sz="1600" dirty="0" err="1">
                <a:solidFill>
                  <a:srgbClr val="FF0000"/>
                </a:solidFill>
                <a:latin typeface="Lucida Console" panose="020B0609040504020204" pitchFamily="49" charset="0"/>
              </a:rPr>
              <a:t>sys.sp_persistent_version_cleanup</a:t>
            </a:r>
            <a:r>
              <a:rPr lang="en-CA" sz="1600" dirty="0">
                <a:solidFill>
                  <a:srgbClr val="FF0000"/>
                </a:solidFill>
                <a:latin typeface="Lucida Console" panose="020B0609040504020204" pitchFamily="49" charset="0"/>
              </a:rPr>
              <a:t> [</a:t>
            </a:r>
            <a:r>
              <a:rPr lang="en-CA" sz="1600" dirty="0" err="1">
                <a:solidFill>
                  <a:srgbClr val="FF0000"/>
                </a:solidFill>
                <a:latin typeface="Lucida Console" panose="020B0609040504020204" pitchFamily="49" charset="0"/>
              </a:rPr>
              <a:t>database_name</a:t>
            </a:r>
            <a:r>
              <a:rPr lang="en-CA" sz="1600" dirty="0">
                <a:solidFill>
                  <a:srgbClr val="FF0000"/>
                </a:solidFill>
                <a:latin typeface="Lucida Console" panose="020B0609040504020204" pitchFamily="49" charset="0"/>
              </a:rPr>
              <a:t>];</a:t>
            </a:r>
          </a:p>
        </p:txBody>
      </p:sp>
      <p:sp>
        <p:nvSpPr>
          <p:cNvPr id="11" name="TextBox 10">
            <a:extLst>
              <a:ext uri="{FF2B5EF4-FFF2-40B4-BE49-F238E27FC236}">
                <a16:creationId xmlns:a16="http://schemas.microsoft.com/office/drawing/2014/main" id="{FEAA455B-D629-FB09-7C7F-91E8724A7CFB}"/>
              </a:ext>
            </a:extLst>
          </p:cNvPr>
          <p:cNvSpPr txBox="1"/>
          <p:nvPr/>
        </p:nvSpPr>
        <p:spPr>
          <a:xfrm>
            <a:off x="768626" y="3212259"/>
            <a:ext cx="9130748" cy="553998"/>
          </a:xfrm>
          <a:prstGeom prst="rect">
            <a:avLst/>
          </a:prstGeom>
          <a:noFill/>
        </p:spPr>
        <p:txBody>
          <a:bodyPr wrap="square" lIns="0" tIns="0" rIns="0" bIns="0" rtlCol="0">
            <a:spAutoFit/>
          </a:bodyPr>
          <a:lstStyle/>
          <a:p>
            <a:r>
              <a:rPr lang="en-CA" sz="2000" b="1" dirty="0">
                <a:solidFill>
                  <a:schemeClr val="accent1"/>
                </a:solidFill>
              </a:rPr>
              <a:t>Examine the Persistent Version Store</a:t>
            </a:r>
          </a:p>
          <a:p>
            <a:pPr algn="l"/>
            <a:r>
              <a:rPr lang="en-CA" sz="1600" dirty="0">
                <a:solidFill>
                  <a:srgbClr val="FF0000"/>
                </a:solidFill>
                <a:latin typeface="Lucida Console" panose="020B0609040504020204" pitchFamily="49" charset="0"/>
              </a:rPr>
              <a:t>SELECT * FROM </a:t>
            </a:r>
            <a:r>
              <a:rPr lang="en-CA" sz="1600" dirty="0" err="1">
                <a:solidFill>
                  <a:srgbClr val="FF0000"/>
                </a:solidFill>
                <a:latin typeface="Lucida Console" panose="020B0609040504020204" pitchFamily="49" charset="0"/>
              </a:rPr>
              <a:t>sys.dm_tran_persistent_version_store_stats</a:t>
            </a:r>
            <a:endParaRPr lang="en-CA" sz="1600" dirty="0">
              <a:solidFill>
                <a:srgbClr val="FF0000"/>
              </a:solidFill>
              <a:latin typeface="Lucida Console" panose="020B0609040504020204" pitchFamily="49" charset="0"/>
            </a:endParaRPr>
          </a:p>
        </p:txBody>
      </p:sp>
    </p:spTree>
    <p:extLst>
      <p:ext uri="{BB962C8B-B14F-4D97-AF65-F5344CB8AC3E}">
        <p14:creationId xmlns:p14="http://schemas.microsoft.com/office/powerpoint/2010/main" val="15032737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F9CA-3D44-4267-99B2-5B23D2F949C5}"/>
              </a:ext>
            </a:extLst>
          </p:cNvPr>
          <p:cNvSpPr>
            <a:spLocks noGrp="1"/>
          </p:cNvSpPr>
          <p:nvPr>
            <p:ph type="title"/>
          </p:nvPr>
        </p:nvSpPr>
        <p:spPr/>
        <p:txBody>
          <a:bodyPr/>
          <a:lstStyle/>
          <a:p>
            <a:r>
              <a:rPr lang="en-US" dirty="0">
                <a:solidFill>
                  <a:srgbClr val="FF0000"/>
                </a:solidFill>
              </a:rPr>
              <a:t>Who should consider using ADR?</a:t>
            </a:r>
          </a:p>
        </p:txBody>
      </p:sp>
      <p:graphicFrame>
        <p:nvGraphicFramePr>
          <p:cNvPr id="3" name="Diagram 2">
            <a:extLst>
              <a:ext uri="{FF2B5EF4-FFF2-40B4-BE49-F238E27FC236}">
                <a16:creationId xmlns:a16="http://schemas.microsoft.com/office/drawing/2014/main" id="{C3A9B695-1E9E-41B5-A967-C8E09FF3A2C8}"/>
              </a:ext>
            </a:extLst>
          </p:cNvPr>
          <p:cNvGraphicFramePr/>
          <p:nvPr>
            <p:extLst>
              <p:ext uri="{D42A27DB-BD31-4B8C-83A1-F6EECF244321}">
                <p14:modId xmlns:p14="http://schemas.microsoft.com/office/powerpoint/2010/main" val="637418810"/>
              </p:ext>
            </p:extLst>
          </p:nvPr>
        </p:nvGraphicFramePr>
        <p:xfrm>
          <a:off x="857715" y="1194797"/>
          <a:ext cx="10476569" cy="5437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8560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0AE8C8C2-EC1B-4765-B63A-84788E1B9D9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7BBED962-A6B2-4875-A5ED-39910A7D836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A18770E9-B58F-434A-AE35-84A7BDC06CD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C27B37A4-0869-4F6E-ADDE-FA3CF5F897A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9F9CA-3D44-4267-99B2-5B23D2F949C5}"/>
              </a:ext>
            </a:extLst>
          </p:cNvPr>
          <p:cNvSpPr>
            <a:spLocks noGrp="1"/>
          </p:cNvSpPr>
          <p:nvPr>
            <p:ph type="title"/>
          </p:nvPr>
        </p:nvSpPr>
        <p:spPr/>
        <p:txBody>
          <a:bodyPr/>
          <a:lstStyle/>
          <a:p>
            <a:r>
              <a:rPr lang="en-US" dirty="0">
                <a:solidFill>
                  <a:srgbClr val="FF0000"/>
                </a:solidFill>
              </a:rPr>
              <a:t>ADR Enhancements in SQL 2022</a:t>
            </a:r>
          </a:p>
        </p:txBody>
      </p:sp>
      <p:graphicFrame>
        <p:nvGraphicFramePr>
          <p:cNvPr id="3" name="Diagram 2">
            <a:extLst>
              <a:ext uri="{FF2B5EF4-FFF2-40B4-BE49-F238E27FC236}">
                <a16:creationId xmlns:a16="http://schemas.microsoft.com/office/drawing/2014/main" id="{C3A9B695-1E9E-41B5-A967-C8E09FF3A2C8}"/>
              </a:ext>
            </a:extLst>
          </p:cNvPr>
          <p:cNvGraphicFramePr/>
          <p:nvPr>
            <p:extLst>
              <p:ext uri="{D42A27DB-BD31-4B8C-83A1-F6EECF244321}">
                <p14:modId xmlns:p14="http://schemas.microsoft.com/office/powerpoint/2010/main" val="2738600729"/>
              </p:ext>
            </p:extLst>
          </p:nvPr>
        </p:nvGraphicFramePr>
        <p:xfrm>
          <a:off x="857715" y="1420083"/>
          <a:ext cx="10476569" cy="5437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0187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0AE8C8C2-EC1B-4765-B63A-84788E1B9D9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7BBED962-A6B2-4875-A5ED-39910A7D836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A18770E9-B58F-434A-AE35-84A7BDC06CD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C27B37A4-0869-4F6E-ADDE-FA3CF5F897A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838E4C19-09DA-46B1-AE20-94093E0E021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D43D-8C06-3D93-8C19-62194CED6BA9}"/>
              </a:ext>
            </a:extLst>
          </p:cNvPr>
          <p:cNvSpPr>
            <a:spLocks noGrp="1"/>
          </p:cNvSpPr>
          <p:nvPr>
            <p:ph type="title"/>
          </p:nvPr>
        </p:nvSpPr>
        <p:spPr/>
        <p:txBody>
          <a:bodyPr/>
          <a:lstStyle/>
          <a:p>
            <a:r>
              <a:rPr lang="en-CA" dirty="0">
                <a:solidFill>
                  <a:srgbClr val="FF0000"/>
                </a:solidFill>
              </a:rPr>
              <a:t>Learn more about ADR</a:t>
            </a:r>
          </a:p>
        </p:txBody>
      </p:sp>
      <p:sp>
        <p:nvSpPr>
          <p:cNvPr id="4" name="TextBox 3">
            <a:extLst>
              <a:ext uri="{FF2B5EF4-FFF2-40B4-BE49-F238E27FC236}">
                <a16:creationId xmlns:a16="http://schemas.microsoft.com/office/drawing/2014/main" id="{283EA7AC-E312-7DEC-5BC7-F02DF46B6BAD}"/>
              </a:ext>
            </a:extLst>
          </p:cNvPr>
          <p:cNvSpPr txBox="1"/>
          <p:nvPr/>
        </p:nvSpPr>
        <p:spPr>
          <a:xfrm>
            <a:off x="588263" y="1408832"/>
            <a:ext cx="6601216" cy="363946"/>
          </a:xfrm>
          <a:prstGeom prst="rect">
            <a:avLst/>
          </a:prstGeom>
          <a:noFill/>
        </p:spPr>
        <p:txBody>
          <a:bodyPr wrap="square">
            <a:spAutoFit/>
          </a:bodyPr>
          <a:lstStyle/>
          <a:p>
            <a:r>
              <a:rPr lang="en-US" dirty="0">
                <a:hlinkClick r:id="rId3"/>
              </a:rPr>
              <a:t>Accelerated database recovery - SQL Server | Microsoft Learn</a:t>
            </a:r>
            <a:endParaRPr lang="en-CA" dirty="0"/>
          </a:p>
        </p:txBody>
      </p:sp>
      <p:sp>
        <p:nvSpPr>
          <p:cNvPr id="6" name="TextBox 5">
            <a:extLst>
              <a:ext uri="{FF2B5EF4-FFF2-40B4-BE49-F238E27FC236}">
                <a16:creationId xmlns:a16="http://schemas.microsoft.com/office/drawing/2014/main" id="{2ED61B98-9277-5F21-AF90-3D19A860DB4B}"/>
              </a:ext>
            </a:extLst>
          </p:cNvPr>
          <p:cNvSpPr txBox="1"/>
          <p:nvPr/>
        </p:nvSpPr>
        <p:spPr>
          <a:xfrm>
            <a:off x="588263" y="1988439"/>
            <a:ext cx="7697244" cy="363946"/>
          </a:xfrm>
          <a:prstGeom prst="rect">
            <a:avLst/>
          </a:prstGeom>
          <a:noFill/>
        </p:spPr>
        <p:txBody>
          <a:bodyPr wrap="square">
            <a:spAutoFit/>
          </a:bodyPr>
          <a:lstStyle/>
          <a:p>
            <a:r>
              <a:rPr lang="en-US" dirty="0">
                <a:hlinkClick r:id="rId4"/>
              </a:rPr>
              <a:t>Manage accelerated database recovery - SQL Server | Microsoft Learn</a:t>
            </a:r>
            <a:endParaRPr lang="en-CA" dirty="0"/>
          </a:p>
        </p:txBody>
      </p:sp>
      <p:sp>
        <p:nvSpPr>
          <p:cNvPr id="12" name="TextBox 11">
            <a:extLst>
              <a:ext uri="{FF2B5EF4-FFF2-40B4-BE49-F238E27FC236}">
                <a16:creationId xmlns:a16="http://schemas.microsoft.com/office/drawing/2014/main" id="{4A27FE4B-10F1-8BCD-DD40-DB164F4A7BAA}"/>
              </a:ext>
            </a:extLst>
          </p:cNvPr>
          <p:cNvSpPr txBox="1"/>
          <p:nvPr/>
        </p:nvSpPr>
        <p:spPr>
          <a:xfrm>
            <a:off x="588263" y="2568046"/>
            <a:ext cx="7922713" cy="363946"/>
          </a:xfrm>
          <a:prstGeom prst="rect">
            <a:avLst/>
          </a:prstGeom>
          <a:noFill/>
        </p:spPr>
        <p:txBody>
          <a:bodyPr wrap="square">
            <a:spAutoFit/>
          </a:bodyPr>
          <a:lstStyle/>
          <a:p>
            <a:r>
              <a:rPr lang="en-US" dirty="0">
                <a:hlinkClick r:id="rId5"/>
              </a:rPr>
              <a:t>Troubleshoot accelerated database recovery - SQL Server | Microsoft Learn</a:t>
            </a:r>
            <a:endParaRPr lang="en-CA" dirty="0"/>
          </a:p>
        </p:txBody>
      </p:sp>
      <p:sp>
        <p:nvSpPr>
          <p:cNvPr id="14" name="TextBox 13">
            <a:extLst>
              <a:ext uri="{FF2B5EF4-FFF2-40B4-BE49-F238E27FC236}">
                <a16:creationId xmlns:a16="http://schemas.microsoft.com/office/drawing/2014/main" id="{728F1D1F-49A5-E538-20CF-B3272A0D0769}"/>
              </a:ext>
            </a:extLst>
          </p:cNvPr>
          <p:cNvSpPr txBox="1"/>
          <p:nvPr/>
        </p:nvSpPr>
        <p:spPr>
          <a:xfrm>
            <a:off x="588263" y="3147653"/>
            <a:ext cx="7403342" cy="363946"/>
          </a:xfrm>
          <a:prstGeom prst="rect">
            <a:avLst/>
          </a:prstGeom>
          <a:noFill/>
        </p:spPr>
        <p:txBody>
          <a:bodyPr wrap="square">
            <a:spAutoFit/>
          </a:bodyPr>
          <a:lstStyle/>
          <a:p>
            <a:r>
              <a:rPr lang="en-US" dirty="0">
                <a:hlinkClick r:id="rId6"/>
              </a:rPr>
              <a:t>Constant Time Recovery (a.k.a. ADR), in SQL Server - White Paper</a:t>
            </a:r>
            <a:endParaRPr lang="en-CA" dirty="0"/>
          </a:p>
        </p:txBody>
      </p:sp>
      <p:sp>
        <p:nvSpPr>
          <p:cNvPr id="5" name="TextBox 4">
            <a:extLst>
              <a:ext uri="{FF2B5EF4-FFF2-40B4-BE49-F238E27FC236}">
                <a16:creationId xmlns:a16="http://schemas.microsoft.com/office/drawing/2014/main" id="{64CA0081-7E9C-DAA2-D214-D30406DA10AF}"/>
              </a:ext>
            </a:extLst>
          </p:cNvPr>
          <p:cNvSpPr txBox="1"/>
          <p:nvPr/>
        </p:nvSpPr>
        <p:spPr>
          <a:xfrm>
            <a:off x="586973" y="3727260"/>
            <a:ext cx="9740368" cy="363946"/>
          </a:xfrm>
          <a:prstGeom prst="rect">
            <a:avLst/>
          </a:prstGeom>
          <a:noFill/>
        </p:spPr>
        <p:txBody>
          <a:bodyPr wrap="square">
            <a:spAutoFit/>
          </a:bodyPr>
          <a:lstStyle/>
          <a:p>
            <a:r>
              <a:rPr lang="en-US" dirty="0">
                <a:hlinkClick r:id="rId7"/>
              </a:rPr>
              <a:t>Accelerated Database Recovery enhancements in SQL Server 2022  - Microsoft SQL Server Blog</a:t>
            </a:r>
            <a:endParaRPr lang="en-CA" dirty="0"/>
          </a:p>
        </p:txBody>
      </p:sp>
    </p:spTree>
    <p:extLst>
      <p:ext uri="{BB962C8B-B14F-4D97-AF65-F5344CB8AC3E}">
        <p14:creationId xmlns:p14="http://schemas.microsoft.com/office/powerpoint/2010/main" val="11814647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399589" y="2560609"/>
            <a:ext cx="4135582"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solidFill>
                  <a:srgbClr val="0070C0"/>
                </a:solidFill>
              </a:rPr>
              <a:t>Demo</a:t>
            </a:r>
            <a:endParaRPr lang="en-US" dirty="0">
              <a:solidFill>
                <a:srgbClr val="0070C0"/>
              </a:solidFill>
              <a:latin typeface="+mn-lt"/>
            </a:endParaRP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2"/>
          <a:stretch>
            <a:fillRect/>
          </a:stretch>
        </p:blipFill>
        <p:spPr>
          <a:xfrm>
            <a:off x="399589" y="351503"/>
            <a:ext cx="2038811" cy="664040"/>
          </a:xfrm>
          <a:prstGeom prst="rect">
            <a:avLst/>
          </a:prstGeom>
        </p:spPr>
      </p:pic>
      <p:pic>
        <p:nvPicPr>
          <p:cNvPr id="3" name="Picture 2" descr="create image to be used for a Powerpoint slide on tech demo">
            <a:extLst>
              <a:ext uri="{FF2B5EF4-FFF2-40B4-BE49-F238E27FC236}">
                <a16:creationId xmlns:a16="http://schemas.microsoft.com/office/drawing/2014/main" id="{31C1715F-F39C-B92C-A0FD-300916BE7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782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6FDD-5646-4CAE-C24F-10C6AC237337}"/>
              </a:ext>
            </a:extLst>
          </p:cNvPr>
          <p:cNvSpPr txBox="1">
            <a:spLocks/>
          </p:cNvSpPr>
          <p:nvPr/>
        </p:nvSpPr>
        <p:spPr>
          <a:xfrm>
            <a:off x="584200" y="3035178"/>
            <a:ext cx="91440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solidFill>
                  <a:srgbClr val="0070C0"/>
                </a:solidFill>
              </a:rPr>
              <a:t>Thank you!</a:t>
            </a:r>
            <a:endParaRPr lang="en-CA" dirty="0">
              <a:solidFill>
                <a:srgbClr val="0070C0"/>
              </a:solidFill>
            </a:endParaRPr>
          </a:p>
        </p:txBody>
      </p:sp>
      <p:pic>
        <p:nvPicPr>
          <p:cNvPr id="4" name="Picture 3" descr="A close-up of a logo&#10;&#10;Description automatically generated">
            <a:extLst>
              <a:ext uri="{FF2B5EF4-FFF2-40B4-BE49-F238E27FC236}">
                <a16:creationId xmlns:a16="http://schemas.microsoft.com/office/drawing/2014/main" id="{2FB5A013-6A47-0489-76BE-4F1386288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6000750"/>
            <a:ext cx="2101850" cy="684572"/>
          </a:xfrm>
          <a:prstGeom prst="rect">
            <a:avLst/>
          </a:prstGeom>
        </p:spPr>
      </p:pic>
      <p:pic>
        <p:nvPicPr>
          <p:cNvPr id="5" name="Picture 4" descr="A group of people sitting in chairs in front of a blue stage&#10;&#10;Description automatically generated">
            <a:extLst>
              <a:ext uri="{FF2B5EF4-FFF2-40B4-BE49-F238E27FC236}">
                <a16:creationId xmlns:a16="http://schemas.microsoft.com/office/drawing/2014/main" id="{AACF2ADA-DC8C-9607-9F5A-E437505C02B1}"/>
              </a:ext>
            </a:extLst>
          </p:cNvPr>
          <p:cNvPicPr>
            <a:picLocks noChangeAspect="1"/>
          </p:cNvPicPr>
          <p:nvPr/>
        </p:nvPicPr>
        <p:blipFill>
          <a:blip r:embed="rId4"/>
          <a:stretch>
            <a:fillRect/>
          </a:stretch>
        </p:blipFill>
        <p:spPr>
          <a:xfrm>
            <a:off x="5334000" y="0"/>
            <a:ext cx="6858000" cy="6858000"/>
          </a:xfrm>
          <a:prstGeom prst="rect">
            <a:avLst/>
          </a:prstGeom>
        </p:spPr>
      </p:pic>
    </p:spTree>
    <p:extLst>
      <p:ext uri="{BB962C8B-B14F-4D97-AF65-F5344CB8AC3E}">
        <p14:creationId xmlns:p14="http://schemas.microsoft.com/office/powerpoint/2010/main" val="28084071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1D80FF-087D-487E-B77F-A23FF343CB00}"/>
              </a:ext>
            </a:extLst>
          </p:cNvPr>
          <p:cNvSpPr>
            <a:spLocks noGrp="1"/>
          </p:cNvSpPr>
          <p:nvPr>
            <p:ph type="title"/>
          </p:nvPr>
        </p:nvSpPr>
        <p:spPr/>
        <p:txBody>
          <a:bodyPr/>
          <a:lstStyle/>
          <a:p>
            <a:r>
              <a:rPr lang="en-US" dirty="0">
                <a:solidFill>
                  <a:srgbClr val="FF0000"/>
                </a:solidFill>
              </a:rPr>
              <a:t>What is the problem?</a:t>
            </a:r>
          </a:p>
        </p:txBody>
      </p:sp>
      <p:pic>
        <p:nvPicPr>
          <p:cNvPr id="4" name="Picture 3">
            <a:extLst>
              <a:ext uri="{FF2B5EF4-FFF2-40B4-BE49-F238E27FC236}">
                <a16:creationId xmlns:a16="http://schemas.microsoft.com/office/drawing/2014/main" id="{E58C781F-D14F-4EFB-8624-DDF35C75FDD1}"/>
              </a:ext>
            </a:extLst>
          </p:cNvPr>
          <p:cNvPicPr>
            <a:picLocks noChangeAspect="1"/>
          </p:cNvPicPr>
          <p:nvPr/>
        </p:nvPicPr>
        <p:blipFill rotWithShape="1">
          <a:blip r:embed="rId3"/>
          <a:srcRect l="2649" t="4458" r="3414" b="7053"/>
          <a:stretch/>
        </p:blipFill>
        <p:spPr>
          <a:xfrm>
            <a:off x="540031" y="2944738"/>
            <a:ext cx="4195864" cy="1921785"/>
          </a:xfrm>
          <a:prstGeom prst="rect">
            <a:avLst/>
          </a:prstGeom>
        </p:spPr>
      </p:pic>
      <p:pic>
        <p:nvPicPr>
          <p:cNvPr id="5" name="Picture 4">
            <a:extLst>
              <a:ext uri="{FF2B5EF4-FFF2-40B4-BE49-F238E27FC236}">
                <a16:creationId xmlns:a16="http://schemas.microsoft.com/office/drawing/2014/main" id="{EA12026C-143D-42F9-ABF3-1A055D9AC4FC}"/>
              </a:ext>
            </a:extLst>
          </p:cNvPr>
          <p:cNvPicPr>
            <a:picLocks noChangeAspect="1"/>
          </p:cNvPicPr>
          <p:nvPr/>
        </p:nvPicPr>
        <p:blipFill rotWithShape="1">
          <a:blip r:embed="rId4"/>
          <a:srcRect l="7275" t="44308"/>
          <a:stretch/>
        </p:blipFill>
        <p:spPr>
          <a:xfrm>
            <a:off x="540030" y="1469013"/>
            <a:ext cx="4195865" cy="127485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148D0730-6693-41C2-8E1B-A1A526CC6F69}"/>
              </a:ext>
            </a:extLst>
          </p:cNvPr>
          <p:cNvPicPr>
            <a:picLocks noChangeAspect="1"/>
          </p:cNvPicPr>
          <p:nvPr/>
        </p:nvPicPr>
        <p:blipFill>
          <a:blip r:embed="rId5"/>
          <a:stretch>
            <a:fillRect/>
          </a:stretch>
        </p:blipFill>
        <p:spPr>
          <a:xfrm>
            <a:off x="540030" y="5473519"/>
            <a:ext cx="4195865" cy="445776"/>
          </a:xfrm>
          <a:prstGeom prst="rect">
            <a:avLst/>
          </a:prstGeom>
          <a:ln>
            <a:noFill/>
          </a:ln>
          <a:effectLst>
            <a:outerShdw blurRad="190500" algn="tl" rotWithShape="0">
              <a:srgbClr val="000000">
                <a:alpha val="70000"/>
              </a:srgbClr>
            </a:outerShdw>
          </a:effectLst>
        </p:spPr>
      </p:pic>
      <p:graphicFrame>
        <p:nvGraphicFramePr>
          <p:cNvPr id="7" name="Diagram 6">
            <a:extLst>
              <a:ext uri="{FF2B5EF4-FFF2-40B4-BE49-F238E27FC236}">
                <a16:creationId xmlns:a16="http://schemas.microsoft.com/office/drawing/2014/main" id="{E6D3C758-E81F-4B09-9D82-A68C2C7DA744}"/>
              </a:ext>
            </a:extLst>
          </p:cNvPr>
          <p:cNvGraphicFramePr/>
          <p:nvPr>
            <p:extLst>
              <p:ext uri="{D42A27DB-BD31-4B8C-83A1-F6EECF244321}">
                <p14:modId xmlns:p14="http://schemas.microsoft.com/office/powerpoint/2010/main" val="983725458"/>
              </p:ext>
            </p:extLst>
          </p:nvPr>
        </p:nvGraphicFramePr>
        <p:xfrm>
          <a:off x="5266211" y="1182254"/>
          <a:ext cx="6508796" cy="53747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49127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graphicEl>
                                              <a:dgm id="{A5C4FAAE-8E66-4DC3-90EF-D9764239D349}"/>
                                            </p:graphicEl>
                                          </p:spTgt>
                                        </p:tgtEl>
                                        <p:attrNameLst>
                                          <p:attrName>style.visibility</p:attrName>
                                        </p:attrNameLst>
                                      </p:cBhvr>
                                      <p:to>
                                        <p:strVal val="visible"/>
                                      </p:to>
                                    </p:set>
                                    <p:anim calcmode="lin" valueType="num">
                                      <p:cBhvr additive="base">
                                        <p:cTn id="7" dur="500" fill="hold"/>
                                        <p:tgtEl>
                                          <p:spTgt spid="7">
                                            <p:graphicEl>
                                              <a:dgm id="{A5C4FAAE-8E66-4DC3-90EF-D9764239D349}"/>
                                            </p:graphic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graphicEl>
                                              <a:dgm id="{A5C4FAAE-8E66-4DC3-90EF-D9764239D349}"/>
                                            </p:graphic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
                                            <p:graphicEl>
                                              <a:dgm id="{D8D1AAFA-7F26-4869-AA0D-E6B2D76550AB}"/>
                                            </p:graphicEl>
                                          </p:spTgt>
                                        </p:tgtEl>
                                        <p:attrNameLst>
                                          <p:attrName>style.visibility</p:attrName>
                                        </p:attrNameLst>
                                      </p:cBhvr>
                                      <p:to>
                                        <p:strVal val="visible"/>
                                      </p:to>
                                    </p:set>
                                    <p:anim calcmode="lin" valueType="num">
                                      <p:cBhvr additive="base">
                                        <p:cTn id="17" dur="500" fill="hold"/>
                                        <p:tgtEl>
                                          <p:spTgt spid="7">
                                            <p:graphicEl>
                                              <a:dgm id="{D8D1AAFA-7F26-4869-AA0D-E6B2D76550AB}"/>
                                            </p:graphic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
                                            <p:graphicEl>
                                              <a:dgm id="{D8D1AAFA-7F26-4869-AA0D-E6B2D76550AB}"/>
                                            </p:graphic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
                                            <p:graphicEl>
                                              <a:dgm id="{D12191AC-D4D0-4088-8D2D-C45C710D7609}"/>
                                            </p:graphicEl>
                                          </p:spTgt>
                                        </p:tgtEl>
                                        <p:attrNameLst>
                                          <p:attrName>style.visibility</p:attrName>
                                        </p:attrNameLst>
                                      </p:cBhvr>
                                      <p:to>
                                        <p:strVal val="visible"/>
                                      </p:to>
                                    </p:set>
                                    <p:anim calcmode="lin" valueType="num">
                                      <p:cBhvr additive="base">
                                        <p:cTn id="27" dur="500" fill="hold"/>
                                        <p:tgtEl>
                                          <p:spTgt spid="7">
                                            <p:graphicEl>
                                              <a:dgm id="{D12191AC-D4D0-4088-8D2D-C45C710D7609}"/>
                                            </p:graphic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graphicEl>
                                              <a:dgm id="{D12191AC-D4D0-4088-8D2D-C45C710D7609}"/>
                                            </p:graphic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1+#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59CE2-5D9C-2F32-C8F9-25CF3537289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5FA0F1-0C0C-2026-8CD3-8C9D76BB49EB}"/>
              </a:ext>
            </a:extLst>
          </p:cNvPr>
          <p:cNvSpPr>
            <a:spLocks noGrp="1"/>
          </p:cNvSpPr>
          <p:nvPr>
            <p:ph type="title"/>
          </p:nvPr>
        </p:nvSpPr>
        <p:spPr/>
        <p:txBody>
          <a:bodyPr/>
          <a:lstStyle/>
          <a:p>
            <a:r>
              <a:rPr lang="en-US" dirty="0">
                <a:solidFill>
                  <a:srgbClr val="FF0000"/>
                </a:solidFill>
              </a:rPr>
              <a:t>Customer Feedback</a:t>
            </a:r>
          </a:p>
        </p:txBody>
      </p:sp>
      <p:sp>
        <p:nvSpPr>
          <p:cNvPr id="2" name="Title 1">
            <a:extLst>
              <a:ext uri="{FF2B5EF4-FFF2-40B4-BE49-F238E27FC236}">
                <a16:creationId xmlns:a16="http://schemas.microsoft.com/office/drawing/2014/main" id="{4ADBD54E-DB49-3A9C-5720-BD0146F9A343}"/>
              </a:ext>
            </a:extLst>
          </p:cNvPr>
          <p:cNvSpPr txBox="1">
            <a:spLocks/>
          </p:cNvSpPr>
          <p:nvPr/>
        </p:nvSpPr>
        <p:spPr>
          <a:xfrm>
            <a:off x="7658920" y="2517140"/>
            <a:ext cx="3978839" cy="2215991"/>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400" dirty="0">
                <a:solidFill>
                  <a:schemeClr val="accent1"/>
                </a:solidFill>
                <a:latin typeface="+mn-lt"/>
              </a:rPr>
              <a:t>60% of customers surveyed have experienced </a:t>
            </a:r>
            <a:br>
              <a:rPr lang="en-US" sz="2400" dirty="0">
                <a:solidFill>
                  <a:schemeClr val="accent1"/>
                </a:solidFill>
                <a:latin typeface="+mn-lt"/>
              </a:rPr>
            </a:br>
            <a:r>
              <a:rPr lang="en-US" sz="2400" dirty="0">
                <a:solidFill>
                  <a:srgbClr val="FF0000"/>
                </a:solidFill>
                <a:latin typeface="+mn-lt"/>
              </a:rPr>
              <a:t>more than 1 hour </a:t>
            </a:r>
            <a:br>
              <a:rPr lang="en-US" sz="2400" dirty="0">
                <a:solidFill>
                  <a:schemeClr val="accent1"/>
                </a:solidFill>
                <a:latin typeface="+mn-lt"/>
              </a:rPr>
            </a:br>
            <a:r>
              <a:rPr lang="en-US" sz="2400" dirty="0">
                <a:solidFill>
                  <a:schemeClr val="accent1"/>
                </a:solidFill>
                <a:latin typeface="+mn-lt"/>
              </a:rPr>
              <a:t>of production database </a:t>
            </a:r>
            <a:br>
              <a:rPr lang="en-US" sz="2400" dirty="0">
                <a:solidFill>
                  <a:schemeClr val="accent1"/>
                </a:solidFill>
                <a:latin typeface="+mn-lt"/>
              </a:rPr>
            </a:br>
            <a:r>
              <a:rPr lang="en-US" sz="2400" dirty="0">
                <a:solidFill>
                  <a:schemeClr val="accent1"/>
                </a:solidFill>
                <a:latin typeface="+mn-lt"/>
              </a:rPr>
              <a:t>unavailability due</a:t>
            </a:r>
            <a:br>
              <a:rPr lang="en-US" sz="2400" dirty="0">
                <a:solidFill>
                  <a:schemeClr val="accent1"/>
                </a:solidFill>
                <a:latin typeface="+mn-lt"/>
              </a:rPr>
            </a:br>
            <a:r>
              <a:rPr lang="en-US" sz="2400" dirty="0">
                <a:solidFill>
                  <a:schemeClr val="accent1"/>
                </a:solidFill>
                <a:latin typeface="+mn-lt"/>
              </a:rPr>
              <a:t>to long-running recovery.</a:t>
            </a:r>
          </a:p>
        </p:txBody>
      </p:sp>
      <p:grpSp>
        <p:nvGrpSpPr>
          <p:cNvPr id="8" name="Group 7">
            <a:extLst>
              <a:ext uri="{FF2B5EF4-FFF2-40B4-BE49-F238E27FC236}">
                <a16:creationId xmlns:a16="http://schemas.microsoft.com/office/drawing/2014/main" id="{222A7855-99D7-BB4F-374B-7FC2026B2440}"/>
              </a:ext>
            </a:extLst>
          </p:cNvPr>
          <p:cNvGrpSpPr/>
          <p:nvPr/>
        </p:nvGrpSpPr>
        <p:grpSpPr>
          <a:xfrm>
            <a:off x="287085" y="1404823"/>
            <a:ext cx="7221368" cy="4179094"/>
            <a:chOff x="345560" y="2011125"/>
            <a:chExt cx="5898831" cy="2587349"/>
          </a:xfrm>
        </p:grpSpPr>
        <p:grpSp>
          <p:nvGrpSpPr>
            <p:cNvPr id="9" name="Group 8">
              <a:extLst>
                <a:ext uri="{FF2B5EF4-FFF2-40B4-BE49-F238E27FC236}">
                  <a16:creationId xmlns:a16="http://schemas.microsoft.com/office/drawing/2014/main" id="{8CF3E664-882A-990F-4B16-066ED1942D51}"/>
                </a:ext>
              </a:extLst>
            </p:cNvPr>
            <p:cNvGrpSpPr/>
            <p:nvPr/>
          </p:nvGrpSpPr>
          <p:grpSpPr>
            <a:xfrm>
              <a:off x="2551714" y="2011125"/>
              <a:ext cx="3633726" cy="2257251"/>
              <a:chOff x="863635" y="2744431"/>
              <a:chExt cx="5751982" cy="2299111"/>
            </a:xfrm>
          </p:grpSpPr>
          <p:sp>
            <p:nvSpPr>
              <p:cNvPr id="11" name="Rectangle 10">
                <a:extLst>
                  <a:ext uri="{FF2B5EF4-FFF2-40B4-BE49-F238E27FC236}">
                    <a16:creationId xmlns:a16="http://schemas.microsoft.com/office/drawing/2014/main" id="{C6BD741C-FE97-A880-54C1-C2F429126081}"/>
                  </a:ext>
                </a:extLst>
              </p:cNvPr>
              <p:cNvSpPr/>
              <p:nvPr/>
            </p:nvSpPr>
            <p:spPr>
              <a:xfrm>
                <a:off x="863635" y="3245573"/>
                <a:ext cx="5751982" cy="1797969"/>
              </a:xfrm>
              <a:prstGeom prst="rect">
                <a:avLst/>
              </a:prstGeom>
              <a:solidFill>
                <a:schemeClr val="accent1"/>
              </a:solidFill>
              <a:ln>
                <a:solidFill>
                  <a:schemeClr val="accent1"/>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defTabSz="1219139"/>
                <a:endParaRPr lang="en-US" sz="2400">
                  <a:solidFill>
                    <a:prstClr val="white"/>
                  </a:solidFill>
                  <a:latin typeface="Calibri" panose="020F0502020204030204"/>
                </a:endParaRPr>
              </a:p>
            </p:txBody>
          </p:sp>
          <p:sp>
            <p:nvSpPr>
              <p:cNvPr id="12" name="TextBox 11">
                <a:extLst>
                  <a:ext uri="{FF2B5EF4-FFF2-40B4-BE49-F238E27FC236}">
                    <a16:creationId xmlns:a16="http://schemas.microsoft.com/office/drawing/2014/main" id="{D0618C2E-8DCB-B749-362B-4E5678B713FF}"/>
                  </a:ext>
                </a:extLst>
              </p:cNvPr>
              <p:cNvSpPr txBox="1"/>
              <p:nvPr/>
            </p:nvSpPr>
            <p:spPr>
              <a:xfrm>
                <a:off x="1818607" y="2744431"/>
                <a:ext cx="4084511" cy="472311"/>
              </a:xfrm>
              <a:prstGeom prst="rect">
                <a:avLst/>
              </a:prstGeom>
              <a:noFill/>
            </p:spPr>
            <p:txBody>
              <a:bodyPr wrap="none" rtlCol="0">
                <a:spAutoFit/>
              </a:bodyPr>
              <a:lstStyle/>
              <a:p>
                <a:pPr algn="ctr" defTabSz="1219139"/>
                <a:r>
                  <a:rPr lang="en-US" sz="4267" dirty="0">
                    <a:solidFill>
                      <a:srgbClr val="FF0000"/>
                    </a:solidFill>
                    <a:latin typeface="Calibri" panose="020F0502020204030204"/>
                  </a:rPr>
                  <a:t> 60% (48/80) </a:t>
                </a:r>
                <a:r>
                  <a:rPr lang="en-US" sz="2400" dirty="0">
                    <a:solidFill>
                      <a:srgbClr val="FF0000"/>
                    </a:solidFill>
                    <a:latin typeface="Calibri" panose="020F0502020204030204"/>
                  </a:rPr>
                  <a:t> </a:t>
                </a:r>
              </a:p>
            </p:txBody>
          </p:sp>
        </p:grpSp>
        <p:graphicFrame>
          <p:nvGraphicFramePr>
            <p:cNvPr id="10" name="Chart 9">
              <a:extLst>
                <a:ext uri="{FF2B5EF4-FFF2-40B4-BE49-F238E27FC236}">
                  <a16:creationId xmlns:a16="http://schemas.microsoft.com/office/drawing/2014/main" id="{E9042D2A-98D7-45CF-F3FB-258CB56F7E89}"/>
                </a:ext>
              </a:extLst>
            </p:cNvPr>
            <p:cNvGraphicFramePr/>
            <p:nvPr>
              <p:extLst>
                <p:ext uri="{D42A27DB-BD31-4B8C-83A1-F6EECF244321}">
                  <p14:modId xmlns:p14="http://schemas.microsoft.com/office/powerpoint/2010/main" val="2307595867"/>
                </p:ext>
              </p:extLst>
            </p:nvPr>
          </p:nvGraphicFramePr>
          <p:xfrm>
            <a:off x="345560" y="2086528"/>
            <a:ext cx="5898831" cy="2511946"/>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2675027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D353FC-1011-46C8-9F5F-DB75C3FBE8E1}"/>
              </a:ext>
            </a:extLst>
          </p:cNvPr>
          <p:cNvSpPr>
            <a:spLocks noGrp="1"/>
          </p:cNvSpPr>
          <p:nvPr>
            <p:ph type="title"/>
          </p:nvPr>
        </p:nvSpPr>
        <p:spPr/>
        <p:txBody>
          <a:bodyPr/>
          <a:lstStyle/>
          <a:p>
            <a:r>
              <a:rPr lang="en-US" dirty="0">
                <a:solidFill>
                  <a:srgbClr val="FF0000"/>
                </a:solidFill>
              </a:rPr>
              <a:t>Current Database Recovery Process (ARIES model)</a:t>
            </a:r>
          </a:p>
        </p:txBody>
      </p:sp>
      <p:grpSp>
        <p:nvGrpSpPr>
          <p:cNvPr id="79" name="Group 78">
            <a:extLst>
              <a:ext uri="{FF2B5EF4-FFF2-40B4-BE49-F238E27FC236}">
                <a16:creationId xmlns:a16="http://schemas.microsoft.com/office/drawing/2014/main" id="{D290DF2E-E6C2-492D-A280-68E5F8F8FB72}"/>
              </a:ext>
            </a:extLst>
          </p:cNvPr>
          <p:cNvGrpSpPr/>
          <p:nvPr/>
        </p:nvGrpSpPr>
        <p:grpSpPr>
          <a:xfrm>
            <a:off x="138382" y="2230142"/>
            <a:ext cx="6819429" cy="3905565"/>
            <a:chOff x="-69680" y="2574763"/>
            <a:chExt cx="7345910" cy="3833546"/>
          </a:xfrm>
        </p:grpSpPr>
        <p:sp>
          <p:nvSpPr>
            <p:cNvPr id="80" name="TextBox 79">
              <a:extLst>
                <a:ext uri="{FF2B5EF4-FFF2-40B4-BE49-F238E27FC236}">
                  <a16:creationId xmlns:a16="http://schemas.microsoft.com/office/drawing/2014/main" id="{C5E9B4D2-6887-4990-999F-81BB2FBCD0AF}"/>
                </a:ext>
              </a:extLst>
            </p:cNvPr>
            <p:cNvSpPr txBox="1"/>
            <p:nvPr/>
          </p:nvSpPr>
          <p:spPr>
            <a:xfrm>
              <a:off x="-69680" y="5565886"/>
              <a:ext cx="765239" cy="627490"/>
            </a:xfrm>
            <a:prstGeom prst="rect">
              <a:avLst/>
            </a:prstGeom>
            <a:noFill/>
          </p:spPr>
          <p:txBody>
            <a:bodyPr wrap="square" rtlCol="0">
              <a:spAutoFit/>
            </a:bodyPr>
            <a:lstStyle/>
            <a:p>
              <a:pPr algn="ctr" defTabSz="1219139"/>
              <a:r>
                <a:rPr lang="en-US" sz="1777" dirty="0">
                  <a:solidFill>
                    <a:schemeClr val="accent1"/>
                  </a:solidFill>
                  <a:latin typeface="Segoe UI Light" panose="020B0502040204020203" pitchFamily="34" charset="0"/>
                  <a:cs typeface="Segoe UI Light" panose="020B0502040204020203" pitchFamily="34" charset="0"/>
                </a:rPr>
                <a:t>Log</a:t>
              </a:r>
            </a:p>
            <a:p>
              <a:pPr algn="ctr" defTabSz="1219139"/>
              <a:r>
                <a:rPr lang="en-US" sz="1777" dirty="0">
                  <a:solidFill>
                    <a:schemeClr val="accent1"/>
                  </a:solidFill>
                  <a:latin typeface="Segoe UI Light" panose="020B0502040204020203" pitchFamily="34" charset="0"/>
                  <a:cs typeface="Segoe UI Light" panose="020B0502040204020203" pitchFamily="34" charset="0"/>
                </a:rPr>
                <a:t>Start</a:t>
              </a:r>
            </a:p>
          </p:txBody>
        </p:sp>
        <p:grpSp>
          <p:nvGrpSpPr>
            <p:cNvPr id="81" name="Group 80">
              <a:extLst>
                <a:ext uri="{FF2B5EF4-FFF2-40B4-BE49-F238E27FC236}">
                  <a16:creationId xmlns:a16="http://schemas.microsoft.com/office/drawing/2014/main" id="{8EF54C8F-80DD-4DB2-8E45-506D0BD9A540}"/>
                </a:ext>
              </a:extLst>
            </p:cNvPr>
            <p:cNvGrpSpPr/>
            <p:nvPr/>
          </p:nvGrpSpPr>
          <p:grpSpPr>
            <a:xfrm>
              <a:off x="290330" y="2574763"/>
              <a:ext cx="6985900" cy="3833546"/>
              <a:chOff x="290330" y="2574763"/>
              <a:chExt cx="6985900" cy="3833546"/>
            </a:xfrm>
          </p:grpSpPr>
          <p:grpSp>
            <p:nvGrpSpPr>
              <p:cNvPr id="82" name="Group 81">
                <a:extLst>
                  <a:ext uri="{FF2B5EF4-FFF2-40B4-BE49-F238E27FC236}">
                    <a16:creationId xmlns:a16="http://schemas.microsoft.com/office/drawing/2014/main" id="{AAE14EB7-B6C0-455F-A1B0-67AF3638D3B6}"/>
                  </a:ext>
                </a:extLst>
              </p:cNvPr>
              <p:cNvGrpSpPr/>
              <p:nvPr/>
            </p:nvGrpSpPr>
            <p:grpSpPr>
              <a:xfrm>
                <a:off x="791137" y="2574764"/>
                <a:ext cx="1916989" cy="3833545"/>
                <a:chOff x="1417305" y="2574764"/>
                <a:chExt cx="1916989" cy="3833545"/>
              </a:xfrm>
            </p:grpSpPr>
            <p:cxnSp>
              <p:nvCxnSpPr>
                <p:cNvPr id="109" name="Straight Connector 108">
                  <a:extLst>
                    <a:ext uri="{FF2B5EF4-FFF2-40B4-BE49-F238E27FC236}">
                      <a16:creationId xmlns:a16="http://schemas.microsoft.com/office/drawing/2014/main" id="{229ACE24-53E4-4153-A8A8-01BCF00A32D9}"/>
                    </a:ext>
                  </a:extLst>
                </p:cNvPr>
                <p:cNvCxnSpPr>
                  <a:cxnSpLocks/>
                  <a:endCxn id="110"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5383CC13-ADE0-4E80-B496-7C9CCDDD2D8E}"/>
                    </a:ext>
                  </a:extLst>
                </p:cNvPr>
                <p:cNvSpPr txBox="1"/>
                <p:nvPr/>
              </p:nvSpPr>
              <p:spPr>
                <a:xfrm>
                  <a:off x="1417305" y="5565887"/>
                  <a:ext cx="1916989" cy="842422"/>
                </a:xfrm>
                <a:prstGeom prst="rect">
                  <a:avLst/>
                </a:prstGeom>
                <a:noFill/>
              </p:spPr>
              <p:txBody>
                <a:bodyPr wrap="square" rtlCol="0">
                  <a:spAutoFit/>
                </a:bodyPr>
                <a:lstStyle/>
                <a:p>
                  <a:pPr algn="ctr" defTabSz="1219139"/>
                  <a:r>
                    <a:rPr lang="en-US" sz="1777" dirty="0">
                      <a:solidFill>
                        <a:schemeClr val="accent1"/>
                      </a:solidFill>
                      <a:latin typeface="Segoe UI Light" panose="020B0502040204020203" pitchFamily="34" charset="0"/>
                      <a:cs typeface="Segoe UI Light" panose="020B0502040204020203" pitchFamily="34" charset="0"/>
                    </a:rPr>
                    <a:t>Oldest </a:t>
                  </a:r>
                </a:p>
                <a:p>
                  <a:pPr algn="ctr" defTabSz="1219139"/>
                  <a:r>
                    <a:rPr lang="en-US" sz="1777" dirty="0">
                      <a:solidFill>
                        <a:schemeClr val="accent1"/>
                      </a:solidFill>
                      <a:latin typeface="Segoe UI Light" panose="020B0502040204020203" pitchFamily="34" charset="0"/>
                      <a:cs typeface="Segoe UI Light" panose="020B0502040204020203" pitchFamily="34" charset="0"/>
                    </a:rPr>
                    <a:t>uncommitted Tx</a:t>
                  </a:r>
                </a:p>
                <a:p>
                  <a:pPr algn="ctr" defTabSz="1219139"/>
                  <a:r>
                    <a:rPr lang="en-US" sz="1423" dirty="0">
                      <a:solidFill>
                        <a:schemeClr val="accent1"/>
                      </a:solidFill>
                      <a:latin typeface="Segoe UI Light" panose="020B0502040204020203" pitchFamily="34" charset="0"/>
                      <a:cs typeface="Segoe UI Light" panose="020B0502040204020203" pitchFamily="34" charset="0"/>
                    </a:rPr>
                    <a:t>(XACT_BEGIN_LSN)</a:t>
                  </a:r>
                </a:p>
              </p:txBody>
            </p:sp>
          </p:grpSp>
          <p:grpSp>
            <p:nvGrpSpPr>
              <p:cNvPr id="83" name="Group 82">
                <a:extLst>
                  <a:ext uri="{FF2B5EF4-FFF2-40B4-BE49-F238E27FC236}">
                    <a16:creationId xmlns:a16="http://schemas.microsoft.com/office/drawing/2014/main" id="{0989D167-3514-40A9-8B95-53E031F92A00}"/>
                  </a:ext>
                </a:extLst>
              </p:cNvPr>
              <p:cNvGrpSpPr/>
              <p:nvPr/>
            </p:nvGrpSpPr>
            <p:grpSpPr>
              <a:xfrm>
                <a:off x="4076309" y="2574764"/>
                <a:ext cx="1674293" cy="3781674"/>
                <a:chOff x="2630407" y="2574764"/>
                <a:chExt cx="1674293" cy="3781674"/>
              </a:xfrm>
            </p:grpSpPr>
            <p:cxnSp>
              <p:nvCxnSpPr>
                <p:cNvPr id="107" name="Straight Connector 106">
                  <a:extLst>
                    <a:ext uri="{FF2B5EF4-FFF2-40B4-BE49-F238E27FC236}">
                      <a16:creationId xmlns:a16="http://schemas.microsoft.com/office/drawing/2014/main" id="{E369659D-6686-4DC2-BB34-3DC9D172A2B4}"/>
                    </a:ext>
                  </a:extLst>
                </p:cNvPr>
                <p:cNvCxnSpPr>
                  <a:cxnSpLocks/>
                  <a:endCxn id="108"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7E7E604F-41B9-454F-9DB4-3123F5E5BAF6}"/>
                    </a:ext>
                  </a:extLst>
                </p:cNvPr>
                <p:cNvSpPr txBox="1"/>
                <p:nvPr/>
              </p:nvSpPr>
              <p:spPr>
                <a:xfrm>
                  <a:off x="2630407" y="5567513"/>
                  <a:ext cx="1674293" cy="788925"/>
                </a:xfrm>
                <a:prstGeom prst="rect">
                  <a:avLst/>
                </a:prstGeom>
                <a:noFill/>
              </p:spPr>
              <p:txBody>
                <a:bodyPr wrap="square" rtlCol="0">
                  <a:spAutoFit/>
                </a:bodyPr>
                <a:lstStyle/>
                <a:p>
                  <a:pPr algn="ctr" defTabSz="1219139"/>
                  <a:r>
                    <a:rPr lang="en-US" sz="1777" dirty="0">
                      <a:solidFill>
                        <a:schemeClr val="accent1"/>
                      </a:solidFill>
                      <a:latin typeface="Segoe UI Light" panose="020B0502040204020203" pitchFamily="34" charset="0"/>
                      <a:cs typeface="Segoe UI Light" panose="020B0502040204020203" pitchFamily="34" charset="0"/>
                    </a:rPr>
                    <a:t>Checkpoint</a:t>
                  </a:r>
                </a:p>
                <a:p>
                  <a:pPr algn="ctr" defTabSz="1219139"/>
                  <a:r>
                    <a:rPr lang="en-US" sz="1423" i="1" dirty="0">
                      <a:solidFill>
                        <a:schemeClr val="accent1"/>
                      </a:solidFill>
                      <a:latin typeface="Segoe UI Light" panose="020B0502040204020203" pitchFamily="34" charset="0"/>
                      <a:cs typeface="Segoe UI Light" panose="020B0502040204020203" pitchFamily="34" charset="0"/>
                    </a:rPr>
                    <a:t>(or oldest dirty page LSN)</a:t>
                  </a:r>
                </a:p>
              </p:txBody>
            </p:sp>
          </p:grpSp>
          <p:grpSp>
            <p:nvGrpSpPr>
              <p:cNvPr id="84" name="Group 83">
                <a:extLst>
                  <a:ext uri="{FF2B5EF4-FFF2-40B4-BE49-F238E27FC236}">
                    <a16:creationId xmlns:a16="http://schemas.microsoft.com/office/drawing/2014/main" id="{EDD5C3B6-4A67-4D82-AE62-313E3868ACD9}"/>
                  </a:ext>
                </a:extLst>
              </p:cNvPr>
              <p:cNvGrpSpPr/>
              <p:nvPr/>
            </p:nvGrpSpPr>
            <p:grpSpPr>
              <a:xfrm>
                <a:off x="6415128" y="2574763"/>
                <a:ext cx="861102" cy="3620042"/>
                <a:chOff x="7281502" y="2574763"/>
                <a:chExt cx="1858656" cy="3620042"/>
              </a:xfrm>
            </p:grpSpPr>
            <p:cxnSp>
              <p:nvCxnSpPr>
                <p:cNvPr id="105" name="Straight Connector 104">
                  <a:extLst>
                    <a:ext uri="{FF2B5EF4-FFF2-40B4-BE49-F238E27FC236}">
                      <a16:creationId xmlns:a16="http://schemas.microsoft.com/office/drawing/2014/main" id="{EA408609-D868-4D30-A4AA-AA622D849BB2}"/>
                    </a:ext>
                  </a:extLst>
                </p:cNvPr>
                <p:cNvCxnSpPr>
                  <a:cxnSpLocks/>
                  <a:endCxn id="106"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65D79C44-3C5B-44D8-B673-66AC088D34D6}"/>
                    </a:ext>
                  </a:extLst>
                </p:cNvPr>
                <p:cNvSpPr txBox="1"/>
                <p:nvPr/>
              </p:nvSpPr>
              <p:spPr>
                <a:xfrm>
                  <a:off x="7281502" y="5567315"/>
                  <a:ext cx="1858656" cy="627490"/>
                </a:xfrm>
                <a:prstGeom prst="rect">
                  <a:avLst/>
                </a:prstGeom>
                <a:noFill/>
              </p:spPr>
              <p:txBody>
                <a:bodyPr wrap="square" rtlCol="0">
                  <a:spAutoFit/>
                </a:bodyPr>
                <a:lstStyle/>
                <a:p>
                  <a:pPr algn="ctr" defTabSz="1219139"/>
                  <a:r>
                    <a:rPr lang="en-US" sz="1777" dirty="0">
                      <a:solidFill>
                        <a:schemeClr val="accent1"/>
                      </a:solidFill>
                      <a:latin typeface="Segoe UI Light" panose="020B0502040204020203" pitchFamily="34" charset="0"/>
                      <a:cs typeface="Segoe UI Light" panose="020B0502040204020203" pitchFamily="34" charset="0"/>
                    </a:rPr>
                    <a:t>Log</a:t>
                  </a:r>
                </a:p>
                <a:p>
                  <a:pPr algn="ctr" defTabSz="1219139"/>
                  <a:r>
                    <a:rPr lang="en-US" sz="1777" dirty="0">
                      <a:solidFill>
                        <a:schemeClr val="accent1"/>
                      </a:solidFill>
                      <a:latin typeface="Segoe UI Light" panose="020B0502040204020203" pitchFamily="34" charset="0"/>
                      <a:cs typeface="Segoe UI Light" panose="020B0502040204020203" pitchFamily="34" charset="0"/>
                    </a:rPr>
                    <a:t>End </a:t>
                  </a:r>
                </a:p>
              </p:txBody>
            </p:sp>
          </p:grpSp>
          <p:grpSp>
            <p:nvGrpSpPr>
              <p:cNvPr id="87" name="Group 86">
                <a:extLst>
                  <a:ext uri="{FF2B5EF4-FFF2-40B4-BE49-F238E27FC236}">
                    <a16:creationId xmlns:a16="http://schemas.microsoft.com/office/drawing/2014/main" id="{9AFC81B6-CA63-4C04-90A3-BD372BB0D7C3}"/>
                  </a:ext>
                </a:extLst>
              </p:cNvPr>
              <p:cNvGrpSpPr/>
              <p:nvPr/>
            </p:nvGrpSpPr>
            <p:grpSpPr>
              <a:xfrm>
                <a:off x="290330" y="2574763"/>
                <a:ext cx="6736612" cy="3015563"/>
                <a:chOff x="290330" y="2574764"/>
                <a:chExt cx="6736612" cy="3015563"/>
              </a:xfrm>
            </p:grpSpPr>
            <p:cxnSp>
              <p:nvCxnSpPr>
                <p:cNvPr id="88" name="Straight Arrow Connector 87">
                  <a:extLst>
                    <a:ext uri="{FF2B5EF4-FFF2-40B4-BE49-F238E27FC236}">
                      <a16:creationId xmlns:a16="http://schemas.microsoft.com/office/drawing/2014/main" id="{CE06F397-F0AE-4A0C-AD61-FEFC251A6CFE}"/>
                    </a:ext>
                  </a:extLst>
                </p:cNvPr>
                <p:cNvCxnSpPr>
                  <a:cxnSpLocks/>
                  <a:stCxn id="80"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3FD3891-EB2C-4F9F-9855-36A31BC77A10}"/>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C6FFEE4D-6D7D-45AB-BC70-8174F70F4D90}"/>
                    </a:ext>
                  </a:extLst>
                </p:cNvPr>
                <p:cNvGrpSpPr/>
                <p:nvPr/>
              </p:nvGrpSpPr>
              <p:grpSpPr>
                <a:xfrm>
                  <a:off x="852364" y="5370967"/>
                  <a:ext cx="5789969" cy="219360"/>
                  <a:chOff x="852364" y="5370967"/>
                  <a:chExt cx="5789969" cy="219360"/>
                </a:xfrm>
              </p:grpSpPr>
              <p:cxnSp>
                <p:nvCxnSpPr>
                  <p:cNvPr id="91" name="Straight Connector 90">
                    <a:extLst>
                      <a:ext uri="{FF2B5EF4-FFF2-40B4-BE49-F238E27FC236}">
                        <a16:creationId xmlns:a16="http://schemas.microsoft.com/office/drawing/2014/main" id="{72748FF5-FE98-4D80-810B-35F1FDF6ACD0}"/>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A638B77-BECB-4A93-BD5C-7F9A6F71870F}"/>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BC10129-F39D-4649-97F3-50A29592014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2D6B1B9-851D-4D71-AED0-01C62BCB5F3D}"/>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5E55619-E3CC-49B0-9495-D36F98C098FB}"/>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F5CC47-DE05-48FA-95A2-54B8FEEBE3D1}"/>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F2FED7A-3056-4A19-8BDA-B8B0E0971851}"/>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BA84245-FB46-4C3F-9EA4-0485F48A7BDE}"/>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D0FC930-7A36-4962-A7B2-AAB0B9DF19C6}"/>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6A91D55-E0C5-4F22-AE9F-79C83FB77EFC}"/>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ACBEAAD-4520-46F2-ADA5-4D02268C7F44}"/>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EE02DFA-A3EA-44A5-9565-1440F039977F}"/>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E26590-DA2C-41E8-83A9-CA59B684B03B}"/>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EA6C82F-B5A5-45FA-81FC-7BE698FA8BBD}"/>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287AA061-694C-48E9-BF92-52CDB810E073}"/>
              </a:ext>
            </a:extLst>
          </p:cNvPr>
          <p:cNvGrpSpPr/>
          <p:nvPr/>
        </p:nvGrpSpPr>
        <p:grpSpPr>
          <a:xfrm>
            <a:off x="4565037" y="2148765"/>
            <a:ext cx="7288441" cy="776032"/>
            <a:chOff x="5280316" y="2569753"/>
            <a:chExt cx="4347547" cy="582026"/>
          </a:xfrm>
        </p:grpSpPr>
        <p:grpSp>
          <p:nvGrpSpPr>
            <p:cNvPr id="117" name="Group 116">
              <a:extLst>
                <a:ext uri="{FF2B5EF4-FFF2-40B4-BE49-F238E27FC236}">
                  <a16:creationId xmlns:a16="http://schemas.microsoft.com/office/drawing/2014/main" id="{4F20FD72-46FD-46DF-875F-D4C0E45261FF}"/>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47B54498-1E8B-499F-A950-695B6A0204D1}"/>
                  </a:ext>
                </a:extLst>
              </p:cNvPr>
              <p:cNvCxnSpPr>
                <a:cxnSpLocks/>
              </p:cNvCxnSpPr>
              <p:nvPr/>
            </p:nvCxnSpPr>
            <p:spPr>
              <a:xfrm>
                <a:off x="3026698" y="2993068"/>
                <a:ext cx="3717157"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695F48F0-A7F5-4631-B9F3-088793BD0F6A}"/>
                  </a:ext>
                </a:extLst>
              </p:cNvPr>
              <p:cNvSpPr txBox="1"/>
              <p:nvPr/>
            </p:nvSpPr>
            <p:spPr>
              <a:xfrm>
                <a:off x="2605439" y="2632674"/>
                <a:ext cx="4524051" cy="273875"/>
              </a:xfrm>
              <a:prstGeom prst="rect">
                <a:avLst/>
              </a:prstGeom>
              <a:noFill/>
            </p:spPr>
            <p:txBody>
              <a:bodyPr wrap="square" rtlCol="0">
                <a:spAutoFit/>
              </a:bodyPr>
              <a:lstStyle/>
              <a:p>
                <a:pPr algn="ctr" defTabSz="1219139"/>
                <a:r>
                  <a:rPr lang="en-US" sz="1773" dirty="0">
                    <a:solidFill>
                      <a:schemeClr val="accent1"/>
                    </a:solidFill>
                    <a:latin typeface="Segoe UI Light" panose="020B0502040204020203" pitchFamily="34" charset="0"/>
                    <a:cs typeface="Segoe UI Light" panose="020B0502040204020203" pitchFamily="34" charset="0"/>
                  </a:rPr>
                  <a:t>Phase 1: </a:t>
                </a:r>
                <a:r>
                  <a:rPr lang="en-US" sz="1773" b="1" dirty="0">
                    <a:solidFill>
                      <a:srgbClr val="FF0000"/>
                    </a:solidFill>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079000A4-222C-4EAA-B512-2FE3BE364A33}"/>
                </a:ext>
              </a:extLst>
            </p:cNvPr>
            <p:cNvSpPr txBox="1"/>
            <p:nvPr/>
          </p:nvSpPr>
          <p:spPr>
            <a:xfrm>
              <a:off x="6595733" y="2651545"/>
              <a:ext cx="3032130" cy="500234"/>
            </a:xfrm>
            <a:prstGeom prst="rect">
              <a:avLst/>
            </a:prstGeom>
            <a:noFill/>
          </p:spPr>
          <p:txBody>
            <a:bodyPr wrap="square" rtlCol="0">
              <a:spAutoFit/>
            </a:bodyPr>
            <a:lstStyle/>
            <a:p>
              <a:pPr defTabSz="1219139"/>
              <a:r>
                <a:rPr lang="en-US" sz="1867" dirty="0">
                  <a:solidFill>
                    <a:srgbClr val="0078D7"/>
                  </a:solidFill>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7" name="Group 126">
            <a:extLst>
              <a:ext uri="{FF2B5EF4-FFF2-40B4-BE49-F238E27FC236}">
                <a16:creationId xmlns:a16="http://schemas.microsoft.com/office/drawing/2014/main" id="{EFDF1F12-DBD6-4E7E-8045-40E1C4557AE7}"/>
              </a:ext>
            </a:extLst>
          </p:cNvPr>
          <p:cNvGrpSpPr/>
          <p:nvPr/>
        </p:nvGrpSpPr>
        <p:grpSpPr>
          <a:xfrm>
            <a:off x="1812122" y="2965590"/>
            <a:ext cx="10186705" cy="778870"/>
            <a:chOff x="1198595" y="3460211"/>
            <a:chExt cx="7796390" cy="584151"/>
          </a:xfrm>
        </p:grpSpPr>
        <p:grpSp>
          <p:nvGrpSpPr>
            <p:cNvPr id="128" name="Group 127">
              <a:extLst>
                <a:ext uri="{FF2B5EF4-FFF2-40B4-BE49-F238E27FC236}">
                  <a16:creationId xmlns:a16="http://schemas.microsoft.com/office/drawing/2014/main" id="{31C6203C-9ACF-438E-9A43-C1EDB6F4CDA7}"/>
                </a:ext>
              </a:extLst>
            </p:cNvPr>
            <p:cNvGrpSpPr/>
            <p:nvPr/>
          </p:nvGrpSpPr>
          <p:grpSpPr>
            <a:xfrm>
              <a:off x="1198595" y="3460211"/>
              <a:ext cx="3632347" cy="379006"/>
              <a:chOff x="1226735" y="3394899"/>
              <a:chExt cx="3016081" cy="379006"/>
            </a:xfrm>
          </p:grpSpPr>
          <p:cxnSp>
            <p:nvCxnSpPr>
              <p:cNvPr id="130" name="Straight Arrow Connector 129">
                <a:extLst>
                  <a:ext uri="{FF2B5EF4-FFF2-40B4-BE49-F238E27FC236}">
                    <a16:creationId xmlns:a16="http://schemas.microsoft.com/office/drawing/2014/main" id="{E405368C-3682-47B1-9411-49AA8CAFB367}"/>
                  </a:ext>
                </a:extLst>
              </p:cNvPr>
              <p:cNvCxnSpPr>
                <a:cxnSpLocks/>
              </p:cNvCxnSpPr>
              <p:nvPr/>
            </p:nvCxnSpPr>
            <p:spPr>
              <a:xfrm>
                <a:off x="1236384" y="3773905"/>
                <a:ext cx="3006432" cy="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386FD03C-8D84-4FD5-8B2B-44D8FA94B28A}"/>
                  </a:ext>
                </a:extLst>
              </p:cNvPr>
              <p:cNvSpPr txBox="1"/>
              <p:nvPr/>
            </p:nvSpPr>
            <p:spPr>
              <a:xfrm>
                <a:off x="1226735" y="3394899"/>
                <a:ext cx="1878407" cy="294984"/>
              </a:xfrm>
              <a:prstGeom prst="rect">
                <a:avLst/>
              </a:prstGeom>
              <a:noFill/>
            </p:spPr>
            <p:txBody>
              <a:bodyPr wrap="square" rtlCol="0">
                <a:spAutoFit/>
              </a:bodyPr>
              <a:lstStyle/>
              <a:p>
                <a:pPr algn="ctr" defTabSz="1219139"/>
                <a:r>
                  <a:rPr lang="en-US" sz="1773" dirty="0">
                    <a:solidFill>
                      <a:schemeClr val="accent1"/>
                    </a:solidFill>
                    <a:latin typeface="Segoe UI Light" panose="020B0502040204020203" pitchFamily="34" charset="0"/>
                    <a:cs typeface="Segoe UI Light" panose="020B0502040204020203" pitchFamily="34" charset="0"/>
                  </a:rPr>
                  <a:t>Phase 2:</a:t>
                </a:r>
                <a:r>
                  <a:rPr lang="en-US" sz="1956" dirty="0">
                    <a:latin typeface="Segoe UI Light" panose="020B0502040204020203" pitchFamily="34" charset="0"/>
                    <a:cs typeface="Segoe UI Light" panose="020B0502040204020203" pitchFamily="34" charset="0"/>
                  </a:rPr>
                  <a:t> </a:t>
                </a:r>
                <a:r>
                  <a:rPr lang="en-US" sz="1956" b="1" dirty="0">
                    <a:solidFill>
                      <a:srgbClr val="FF0000"/>
                    </a:solidFill>
                    <a:latin typeface="Segoe UI Light" panose="020B0502040204020203" pitchFamily="34" charset="0"/>
                    <a:cs typeface="Segoe UI Light" panose="020B0502040204020203" pitchFamily="34" charset="0"/>
                  </a:rPr>
                  <a:t>Redo</a:t>
                </a:r>
              </a:p>
            </p:txBody>
          </p:sp>
        </p:grpSp>
        <p:sp>
          <p:nvSpPr>
            <p:cNvPr id="129" name="TextBox 128">
              <a:extLst>
                <a:ext uri="{FF2B5EF4-FFF2-40B4-BE49-F238E27FC236}">
                  <a16:creationId xmlns:a16="http://schemas.microsoft.com/office/drawing/2014/main" id="{79DBF671-4E5B-4F8D-B7F1-8422AA5788A3}"/>
                </a:ext>
              </a:extLst>
            </p:cNvPr>
            <p:cNvSpPr txBox="1"/>
            <p:nvPr/>
          </p:nvSpPr>
          <p:spPr>
            <a:xfrm>
              <a:off x="4973083" y="3544131"/>
              <a:ext cx="4021902" cy="500231"/>
            </a:xfrm>
            <a:prstGeom prst="rect">
              <a:avLst/>
            </a:prstGeom>
            <a:noFill/>
          </p:spPr>
          <p:txBody>
            <a:bodyPr wrap="square" rtlCol="0">
              <a:spAutoFit/>
            </a:bodyPr>
            <a:lstStyle/>
            <a:p>
              <a:pPr defTabSz="1219139"/>
              <a:r>
                <a:rPr lang="en-US" sz="1867" dirty="0">
                  <a:solidFill>
                    <a:srgbClr val="0078D7"/>
                  </a:solidFill>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33" name="Group 132">
            <a:extLst>
              <a:ext uri="{FF2B5EF4-FFF2-40B4-BE49-F238E27FC236}">
                <a16:creationId xmlns:a16="http://schemas.microsoft.com/office/drawing/2014/main" id="{DE9052E2-35C8-464E-A3C8-06C1D7873414}"/>
              </a:ext>
            </a:extLst>
          </p:cNvPr>
          <p:cNvGrpSpPr/>
          <p:nvPr/>
        </p:nvGrpSpPr>
        <p:grpSpPr>
          <a:xfrm>
            <a:off x="6850287" y="3846284"/>
            <a:ext cx="4737528" cy="404322"/>
            <a:chOff x="5393870" y="3011431"/>
            <a:chExt cx="2664859" cy="227431"/>
          </a:xfrm>
        </p:grpSpPr>
        <p:sp>
          <p:nvSpPr>
            <p:cNvPr id="134" name="Rectangle 133">
              <a:extLst>
                <a:ext uri="{FF2B5EF4-FFF2-40B4-BE49-F238E27FC236}">
                  <a16:creationId xmlns:a16="http://schemas.microsoft.com/office/drawing/2014/main" id="{714AA442-213B-48BC-8D86-C2BE43C362E3}"/>
                </a:ext>
              </a:extLst>
            </p:cNvPr>
            <p:cNvSpPr/>
            <p:nvPr/>
          </p:nvSpPr>
          <p:spPr>
            <a:xfrm>
              <a:off x="5787290" y="3015366"/>
              <a:ext cx="2271439" cy="213556"/>
            </a:xfrm>
            <a:prstGeom prst="rect">
              <a:avLst/>
            </a:prstGeom>
            <a:solidFill>
              <a:schemeClr val="bg1"/>
            </a:solidFill>
          </p:spPr>
          <p:txBody>
            <a:bodyPr wrap="square">
              <a:spAutoFit/>
            </a:bodyPr>
            <a:lstStyle/>
            <a:p>
              <a:pPr defTabSz="1219139"/>
              <a:r>
                <a:rPr lang="en-US" sz="1867" b="1" dirty="0">
                  <a:solidFill>
                    <a:srgbClr val="0078D7"/>
                  </a:solidFill>
                  <a:latin typeface="Segoe UI Light" panose="020B0502040204020203" pitchFamily="34" charset="0"/>
                  <a:cs typeface="Segoe UI Light" panose="020B0502040204020203" pitchFamily="34" charset="0"/>
                </a:rPr>
                <a:t>[DB is </a:t>
              </a:r>
              <a:r>
                <a:rPr lang="en-US" sz="1867" b="1" dirty="0">
                  <a:solidFill>
                    <a:srgbClr val="FF0000"/>
                  </a:solidFill>
                  <a:latin typeface="Segoe UI Light" panose="020B0502040204020203" pitchFamily="34" charset="0"/>
                  <a:cs typeface="Segoe UI Light" panose="020B0502040204020203" pitchFamily="34" charset="0"/>
                </a:rPr>
                <a:t>PARTIALLY</a:t>
              </a:r>
              <a:r>
                <a:rPr lang="en-US" sz="1867" b="1" dirty="0">
                  <a:solidFill>
                    <a:srgbClr val="0078D7"/>
                  </a:solidFill>
                  <a:latin typeface="Segoe UI Light" panose="020B0502040204020203" pitchFamily="34" charset="0"/>
                  <a:cs typeface="Segoe UI Light" panose="020B0502040204020203" pitchFamily="34" charset="0"/>
                </a:rPr>
                <a:t> available after Redo]</a:t>
              </a:r>
            </a:p>
          </p:txBody>
        </p:sp>
        <p:grpSp>
          <p:nvGrpSpPr>
            <p:cNvPr id="135" name="Group 134">
              <a:extLst>
                <a:ext uri="{FF2B5EF4-FFF2-40B4-BE49-F238E27FC236}">
                  <a16:creationId xmlns:a16="http://schemas.microsoft.com/office/drawing/2014/main" id="{FA280012-3CE2-4960-8302-F3DDA20648C2}"/>
                </a:ext>
              </a:extLst>
            </p:cNvPr>
            <p:cNvGrpSpPr/>
            <p:nvPr/>
          </p:nvGrpSpPr>
          <p:grpSpPr>
            <a:xfrm>
              <a:off x="5393870" y="3011431"/>
              <a:ext cx="309964" cy="227431"/>
              <a:chOff x="5391069" y="3090297"/>
              <a:chExt cx="309964" cy="227431"/>
            </a:xfrm>
          </p:grpSpPr>
          <p:sp>
            <p:nvSpPr>
              <p:cNvPr id="136" name="Cylinder 135">
                <a:extLst>
                  <a:ext uri="{FF2B5EF4-FFF2-40B4-BE49-F238E27FC236}">
                    <a16:creationId xmlns:a16="http://schemas.microsoft.com/office/drawing/2014/main" id="{356253CE-89F4-4842-8D3B-76FC23EE85CD}"/>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137">
                  <a:solidFill>
                    <a:schemeClr val="tx1"/>
                  </a:solidFill>
                </a:endParaRPr>
              </a:p>
            </p:txBody>
          </p:sp>
          <p:sp>
            <p:nvSpPr>
              <p:cNvPr id="137" name="Cylinder 136">
                <a:extLst>
                  <a:ext uri="{FF2B5EF4-FFF2-40B4-BE49-F238E27FC236}">
                    <a16:creationId xmlns:a16="http://schemas.microsoft.com/office/drawing/2014/main" id="{5E846DD9-069C-4D0D-B3F9-2392CC6F81EA}"/>
                  </a:ext>
                </a:extLst>
              </p:cNvPr>
              <p:cNvSpPr/>
              <p:nvPr/>
            </p:nvSpPr>
            <p:spPr>
              <a:xfrm>
                <a:off x="5391069" y="3172841"/>
                <a:ext cx="309959" cy="144887"/>
              </a:xfrm>
              <a:prstGeom prst="can">
                <a:avLst/>
              </a:prstGeom>
              <a:solidFill>
                <a:srgbClr val="1DB14B"/>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137">
                  <a:solidFill>
                    <a:schemeClr val="tx1"/>
                  </a:solidFill>
                </a:endParaRPr>
              </a:p>
            </p:txBody>
          </p:sp>
        </p:grpSp>
      </p:grpSp>
      <p:grpSp>
        <p:nvGrpSpPr>
          <p:cNvPr id="138" name="Group 137">
            <a:extLst>
              <a:ext uri="{FF2B5EF4-FFF2-40B4-BE49-F238E27FC236}">
                <a16:creationId xmlns:a16="http://schemas.microsoft.com/office/drawing/2014/main" id="{CC8F7C41-6184-47DE-A1D4-2FD6B1537A8B}"/>
              </a:ext>
            </a:extLst>
          </p:cNvPr>
          <p:cNvGrpSpPr/>
          <p:nvPr/>
        </p:nvGrpSpPr>
        <p:grpSpPr>
          <a:xfrm>
            <a:off x="1827303" y="4246439"/>
            <a:ext cx="10443588" cy="799751"/>
            <a:chOff x="1177237" y="4547444"/>
            <a:chExt cx="10897110" cy="599817"/>
          </a:xfrm>
        </p:grpSpPr>
        <p:grpSp>
          <p:nvGrpSpPr>
            <p:cNvPr id="139" name="Group 138">
              <a:extLst>
                <a:ext uri="{FF2B5EF4-FFF2-40B4-BE49-F238E27FC236}">
                  <a16:creationId xmlns:a16="http://schemas.microsoft.com/office/drawing/2014/main" id="{11E2674A-E563-4CCE-A8EB-EB247C7E2F04}"/>
                </a:ext>
              </a:extLst>
            </p:cNvPr>
            <p:cNvGrpSpPr/>
            <p:nvPr/>
          </p:nvGrpSpPr>
          <p:grpSpPr>
            <a:xfrm>
              <a:off x="1177237" y="4547444"/>
              <a:ext cx="4936256" cy="364788"/>
              <a:chOff x="1227828" y="3515313"/>
              <a:chExt cx="4030389" cy="364788"/>
            </a:xfrm>
          </p:grpSpPr>
          <p:cxnSp>
            <p:nvCxnSpPr>
              <p:cNvPr id="141" name="Straight Arrow Connector 140">
                <a:extLst>
                  <a:ext uri="{FF2B5EF4-FFF2-40B4-BE49-F238E27FC236}">
                    <a16:creationId xmlns:a16="http://schemas.microsoft.com/office/drawing/2014/main" id="{8F34AD04-0B65-46B1-ADA1-6BE7277084B5}"/>
                  </a:ext>
                </a:extLst>
              </p:cNvPr>
              <p:cNvCxnSpPr>
                <a:cxnSpLocks/>
              </p:cNvCxnSpPr>
              <p:nvPr/>
            </p:nvCxnSpPr>
            <p:spPr>
              <a:xfrm flipH="1" flipV="1">
                <a:off x="1227828" y="3877671"/>
                <a:ext cx="4030389" cy="243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2B88FA00-7D84-414B-B7CA-029A60B82FE8}"/>
                  </a:ext>
                </a:extLst>
              </p:cNvPr>
              <p:cNvSpPr txBox="1"/>
              <p:nvPr/>
            </p:nvSpPr>
            <p:spPr>
              <a:xfrm>
                <a:off x="1227829" y="3515313"/>
                <a:ext cx="2505231" cy="294986"/>
              </a:xfrm>
              <a:prstGeom prst="rect">
                <a:avLst/>
              </a:prstGeom>
              <a:noFill/>
            </p:spPr>
            <p:txBody>
              <a:bodyPr wrap="square" rtlCol="0">
                <a:spAutoFit/>
              </a:bodyPr>
              <a:lstStyle/>
              <a:p>
                <a:pPr algn="ctr" defTabSz="1219139"/>
                <a:r>
                  <a:rPr lang="en-US" sz="1773" dirty="0">
                    <a:solidFill>
                      <a:schemeClr val="accent1"/>
                    </a:solidFill>
                    <a:latin typeface="Segoe UI Light" panose="020B0502040204020203" pitchFamily="34" charset="0"/>
                    <a:cs typeface="Segoe UI Light" panose="020B0502040204020203" pitchFamily="34" charset="0"/>
                  </a:rPr>
                  <a:t>Phase 3:</a:t>
                </a:r>
                <a:r>
                  <a:rPr lang="en-US" sz="1956" dirty="0">
                    <a:latin typeface="Segoe UI Light" panose="020B0502040204020203" pitchFamily="34" charset="0"/>
                    <a:cs typeface="Segoe UI Light" panose="020B0502040204020203" pitchFamily="34" charset="0"/>
                  </a:rPr>
                  <a:t> </a:t>
                </a:r>
                <a:r>
                  <a:rPr lang="en-US" sz="1956" b="1" dirty="0">
                    <a:solidFill>
                      <a:srgbClr val="FF0000"/>
                    </a:solidFill>
                    <a:latin typeface="Segoe UI Light" panose="020B0502040204020203" pitchFamily="34" charset="0"/>
                    <a:cs typeface="Segoe UI Light" panose="020B0502040204020203" pitchFamily="34" charset="0"/>
                  </a:rPr>
                  <a:t>Undo</a:t>
                </a:r>
              </a:p>
            </p:txBody>
          </p:sp>
        </p:grpSp>
        <p:sp>
          <p:nvSpPr>
            <p:cNvPr id="140" name="TextBox 139">
              <a:extLst>
                <a:ext uri="{FF2B5EF4-FFF2-40B4-BE49-F238E27FC236}">
                  <a16:creationId xmlns:a16="http://schemas.microsoft.com/office/drawing/2014/main" id="{EF5BA124-C800-4673-B6B9-A3FFAE65C944}"/>
                </a:ext>
              </a:extLst>
            </p:cNvPr>
            <p:cNvSpPr txBox="1"/>
            <p:nvPr/>
          </p:nvSpPr>
          <p:spPr>
            <a:xfrm>
              <a:off x="6293183" y="4647025"/>
              <a:ext cx="5781164" cy="500236"/>
            </a:xfrm>
            <a:prstGeom prst="rect">
              <a:avLst/>
            </a:prstGeom>
            <a:noFill/>
          </p:spPr>
          <p:txBody>
            <a:bodyPr wrap="square" rtlCol="0">
              <a:spAutoFit/>
            </a:bodyPr>
            <a:lstStyle/>
            <a:p>
              <a:pPr defTabSz="1219139"/>
              <a:r>
                <a:rPr lang="en-US" sz="1867" dirty="0">
                  <a:solidFill>
                    <a:srgbClr val="0078D7"/>
                  </a:solidFill>
                  <a:latin typeface="Segoe UI Light" panose="020B0502040204020203" pitchFamily="34" charset="0"/>
                  <a:cs typeface="Segoe UI Light" panose="020B0502040204020203" pitchFamily="34" charset="0"/>
                </a:rPr>
                <a:t>Rolls back any uncommitted transaction(s) individually.</a:t>
              </a:r>
            </a:p>
          </p:txBody>
        </p:sp>
      </p:grpSp>
      <p:grpSp>
        <p:nvGrpSpPr>
          <p:cNvPr id="144" name="Group 143">
            <a:extLst>
              <a:ext uri="{FF2B5EF4-FFF2-40B4-BE49-F238E27FC236}">
                <a16:creationId xmlns:a16="http://schemas.microsoft.com/office/drawing/2014/main" id="{A51502ED-FA05-45DF-9DCF-000CE913D7BD}"/>
              </a:ext>
            </a:extLst>
          </p:cNvPr>
          <p:cNvGrpSpPr/>
          <p:nvPr/>
        </p:nvGrpSpPr>
        <p:grpSpPr>
          <a:xfrm>
            <a:off x="6850287" y="5089270"/>
            <a:ext cx="4551717" cy="438158"/>
            <a:chOff x="5393870" y="3874960"/>
            <a:chExt cx="2560341" cy="246464"/>
          </a:xfrm>
        </p:grpSpPr>
        <p:sp>
          <p:nvSpPr>
            <p:cNvPr id="145" name="Rectangle 144">
              <a:extLst>
                <a:ext uri="{FF2B5EF4-FFF2-40B4-BE49-F238E27FC236}">
                  <a16:creationId xmlns:a16="http://schemas.microsoft.com/office/drawing/2014/main" id="{06240948-2695-4BDC-9171-115CE83A6B5C}"/>
                </a:ext>
              </a:extLst>
            </p:cNvPr>
            <p:cNvSpPr/>
            <p:nvPr/>
          </p:nvSpPr>
          <p:spPr>
            <a:xfrm>
              <a:off x="5791904" y="3907867"/>
              <a:ext cx="2162307" cy="213557"/>
            </a:xfrm>
            <a:prstGeom prst="rect">
              <a:avLst/>
            </a:prstGeom>
            <a:solidFill>
              <a:schemeClr val="bg1"/>
            </a:solidFill>
          </p:spPr>
          <p:txBody>
            <a:bodyPr wrap="square">
              <a:spAutoFit/>
            </a:bodyPr>
            <a:lstStyle/>
            <a:p>
              <a:pPr defTabSz="1219139"/>
              <a:r>
                <a:rPr lang="en-US" sz="1867" b="1" dirty="0">
                  <a:solidFill>
                    <a:srgbClr val="0078D7"/>
                  </a:solidFill>
                  <a:latin typeface="Segoe UI Light" panose="020B0502040204020203" pitchFamily="34" charset="0"/>
                  <a:cs typeface="Segoe UI Light" panose="020B0502040204020203" pitchFamily="34" charset="0"/>
                </a:rPr>
                <a:t>[DB is </a:t>
              </a:r>
              <a:r>
                <a:rPr lang="en-US" sz="1867" b="1" dirty="0">
                  <a:solidFill>
                    <a:srgbClr val="00B050"/>
                  </a:solidFill>
                  <a:latin typeface="Segoe UI Light" panose="020B0502040204020203" pitchFamily="34" charset="0"/>
                  <a:cs typeface="Segoe UI Light" panose="020B0502040204020203" pitchFamily="34" charset="0"/>
                </a:rPr>
                <a:t>FULLY</a:t>
              </a:r>
              <a:r>
                <a:rPr lang="en-US" sz="1867" b="1" dirty="0">
                  <a:solidFill>
                    <a:srgbClr val="0078D7"/>
                  </a:solidFill>
                  <a:latin typeface="Segoe UI Light" panose="020B0502040204020203" pitchFamily="34" charset="0"/>
                  <a:cs typeface="Segoe UI Light" panose="020B0502040204020203" pitchFamily="34" charset="0"/>
                </a:rPr>
                <a:t> available after Undo]</a:t>
              </a:r>
            </a:p>
          </p:txBody>
        </p:sp>
        <p:sp>
          <p:nvSpPr>
            <p:cNvPr id="146" name="Cylinder 145">
              <a:extLst>
                <a:ext uri="{FF2B5EF4-FFF2-40B4-BE49-F238E27FC236}">
                  <a16:creationId xmlns:a16="http://schemas.microsoft.com/office/drawing/2014/main" id="{D3CBA3D2-68F4-4D0B-8E85-AC075C401FF0}"/>
                </a:ext>
              </a:extLst>
            </p:cNvPr>
            <p:cNvSpPr/>
            <p:nvPr/>
          </p:nvSpPr>
          <p:spPr>
            <a:xfrm>
              <a:off x="5393870" y="3874960"/>
              <a:ext cx="314572" cy="228536"/>
            </a:xfrm>
            <a:prstGeom prst="can">
              <a:avLst/>
            </a:prstGeom>
            <a:solidFill>
              <a:srgbClr val="1DB14B"/>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137">
                <a:solidFill>
                  <a:schemeClr val="tx1"/>
                </a:solidFill>
              </a:endParaRPr>
            </a:p>
          </p:txBody>
        </p:sp>
      </p:grpSp>
    </p:spTree>
    <p:extLst>
      <p:ext uri="{BB962C8B-B14F-4D97-AF65-F5344CB8AC3E}">
        <p14:creationId xmlns:p14="http://schemas.microsoft.com/office/powerpoint/2010/main" val="4088116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8"/>
                                        </p:tgtEl>
                                        <p:attrNameLst>
                                          <p:attrName>style.visibility</p:attrName>
                                        </p:attrNameLst>
                                      </p:cBhvr>
                                      <p:to>
                                        <p:strVal val="visible"/>
                                      </p:to>
                                    </p:set>
                                    <p:animEffect transition="in" filter="fade">
                                      <p:cBhvr>
                                        <p:cTn id="26" dur="500"/>
                                        <p:tgtEl>
                                          <p:spTgt spid="13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D353FC-1011-46C8-9F5F-DB75C3FBE8E1}"/>
              </a:ext>
            </a:extLst>
          </p:cNvPr>
          <p:cNvSpPr>
            <a:spLocks noGrp="1"/>
          </p:cNvSpPr>
          <p:nvPr>
            <p:ph type="title"/>
          </p:nvPr>
        </p:nvSpPr>
        <p:spPr/>
        <p:txBody>
          <a:bodyPr/>
          <a:lstStyle/>
          <a:p>
            <a:r>
              <a:rPr lang="en-US" dirty="0">
                <a:solidFill>
                  <a:srgbClr val="FF0000"/>
                </a:solidFill>
              </a:rPr>
              <a:t>Introducing…</a:t>
            </a:r>
          </a:p>
        </p:txBody>
      </p:sp>
      <p:sp>
        <p:nvSpPr>
          <p:cNvPr id="5" name="Text Placeholder 4">
            <a:extLst>
              <a:ext uri="{FF2B5EF4-FFF2-40B4-BE49-F238E27FC236}">
                <a16:creationId xmlns:a16="http://schemas.microsoft.com/office/drawing/2014/main" id="{0E822C1F-1FDB-4AFA-A949-E86FA76E0A35}"/>
              </a:ext>
            </a:extLst>
          </p:cNvPr>
          <p:cNvSpPr>
            <a:spLocks noGrp="1"/>
          </p:cNvSpPr>
          <p:nvPr>
            <p:ph type="body" sz="quarter" idx="10"/>
          </p:nvPr>
        </p:nvSpPr>
        <p:spPr>
          <a:xfrm>
            <a:off x="416993" y="2162355"/>
            <a:ext cx="11308281" cy="1142572"/>
          </a:xfrm>
        </p:spPr>
        <p:txBody>
          <a:bodyPr/>
          <a:lstStyle/>
          <a:p>
            <a:r>
              <a:rPr lang="en-US" sz="2667" dirty="0">
                <a:solidFill>
                  <a:srgbClr val="0078D7"/>
                </a:solidFill>
                <a:latin typeface="Segoe UI Light" panose="020B0502040204020203" pitchFamily="34" charset="0"/>
                <a:cs typeface="Segoe UI Light" panose="020B0502040204020203" pitchFamily="34" charset="0"/>
              </a:rPr>
              <a:t>A SQL Database Engine feature introduced in SQL 2019 that greatly improves database availability by completely redesigning the current SQL Server recovery process, leading to the following benefits…</a:t>
            </a:r>
          </a:p>
        </p:txBody>
      </p:sp>
      <p:grpSp>
        <p:nvGrpSpPr>
          <p:cNvPr id="7" name="Group 6">
            <a:extLst>
              <a:ext uri="{FF2B5EF4-FFF2-40B4-BE49-F238E27FC236}">
                <a16:creationId xmlns:a16="http://schemas.microsoft.com/office/drawing/2014/main" id="{81FC7AC4-BA88-4A2E-B299-DCBB38C9D2C5}"/>
              </a:ext>
            </a:extLst>
          </p:cNvPr>
          <p:cNvGrpSpPr/>
          <p:nvPr/>
        </p:nvGrpSpPr>
        <p:grpSpPr>
          <a:xfrm>
            <a:off x="416993" y="4064663"/>
            <a:ext cx="3342724" cy="2928733"/>
            <a:chOff x="307961" y="2207358"/>
            <a:chExt cx="2296939" cy="2048801"/>
          </a:xfrm>
        </p:grpSpPr>
        <p:sp>
          <p:nvSpPr>
            <p:cNvPr id="8" name="Chord 7">
              <a:extLst>
                <a:ext uri="{FF2B5EF4-FFF2-40B4-BE49-F238E27FC236}">
                  <a16:creationId xmlns:a16="http://schemas.microsoft.com/office/drawing/2014/main" id="{AE025CCB-56F2-4470-8049-EBD0B33B6E3B}"/>
                </a:ext>
              </a:extLst>
            </p:cNvPr>
            <p:cNvSpPr/>
            <p:nvPr/>
          </p:nvSpPr>
          <p:spPr>
            <a:xfrm rot="6750294">
              <a:off x="420231" y="2207358"/>
              <a:ext cx="2048801" cy="2048801"/>
            </a:xfrm>
            <a:prstGeom prst="chord">
              <a:avLst/>
            </a:prstGeom>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137"/>
            </a:p>
          </p:txBody>
        </p:sp>
        <p:grpSp>
          <p:nvGrpSpPr>
            <p:cNvPr id="9" name="Group 8">
              <a:extLst>
                <a:ext uri="{FF2B5EF4-FFF2-40B4-BE49-F238E27FC236}">
                  <a16:creationId xmlns:a16="http://schemas.microsoft.com/office/drawing/2014/main" id="{6F125E69-F085-46E0-947A-06DF4D2971A8}"/>
                </a:ext>
              </a:extLst>
            </p:cNvPr>
            <p:cNvGrpSpPr/>
            <p:nvPr/>
          </p:nvGrpSpPr>
          <p:grpSpPr>
            <a:xfrm>
              <a:off x="307961" y="2701605"/>
              <a:ext cx="2296939" cy="963760"/>
              <a:chOff x="585230" y="2730798"/>
              <a:chExt cx="2296939" cy="963760"/>
            </a:xfrm>
          </p:grpSpPr>
          <p:sp>
            <p:nvSpPr>
              <p:cNvPr id="10" name="Rectangle 9">
                <a:extLst>
                  <a:ext uri="{FF2B5EF4-FFF2-40B4-BE49-F238E27FC236}">
                    <a16:creationId xmlns:a16="http://schemas.microsoft.com/office/drawing/2014/main" id="{88E8A028-44C5-48D6-8833-0457C628371B}"/>
                  </a:ext>
                </a:extLst>
              </p:cNvPr>
              <p:cNvSpPr/>
              <p:nvPr/>
            </p:nvSpPr>
            <p:spPr>
              <a:xfrm>
                <a:off x="585230" y="3648838"/>
                <a:ext cx="2296939" cy="4572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37"/>
              </a:p>
            </p:txBody>
          </p:sp>
          <p:sp>
            <p:nvSpPr>
              <p:cNvPr id="11" name="TextBox 10">
                <a:extLst>
                  <a:ext uri="{FF2B5EF4-FFF2-40B4-BE49-F238E27FC236}">
                    <a16:creationId xmlns:a16="http://schemas.microsoft.com/office/drawing/2014/main" id="{E539BE6A-7669-4A4D-A1B0-AAC13F6F1919}"/>
                  </a:ext>
                </a:extLst>
              </p:cNvPr>
              <p:cNvSpPr txBox="1"/>
              <p:nvPr/>
            </p:nvSpPr>
            <p:spPr>
              <a:xfrm>
                <a:off x="755910" y="2730798"/>
                <a:ext cx="1931982" cy="638830"/>
              </a:xfrm>
              <a:prstGeom prst="rect">
                <a:avLst/>
              </a:prstGeom>
              <a:noFill/>
            </p:spPr>
            <p:txBody>
              <a:bodyPr wrap="none" rtlCol="0">
                <a:spAutoFit/>
              </a:bodyPr>
              <a:lstStyle/>
              <a:p>
                <a:pPr algn="ctr" defTabSz="1219139"/>
                <a:r>
                  <a:rPr lang="en-US" sz="2667" dirty="0">
                    <a:solidFill>
                      <a:schemeClr val="bg2"/>
                    </a:solidFill>
                    <a:latin typeface="Segoe UI Light" panose="020B0502040204020203" pitchFamily="34" charset="0"/>
                    <a:cs typeface="Segoe UI Light" panose="020B0502040204020203" pitchFamily="34" charset="0"/>
                  </a:rPr>
                  <a:t>fast &amp; consistent </a:t>
                </a:r>
              </a:p>
              <a:p>
                <a:pPr algn="ctr" defTabSz="1219139"/>
                <a:r>
                  <a:rPr lang="en-US" sz="2667" dirty="0">
                    <a:solidFill>
                      <a:schemeClr val="bg2"/>
                    </a:solidFill>
                    <a:latin typeface="Segoe UI Light" panose="020B0502040204020203" pitchFamily="34" charset="0"/>
                    <a:cs typeface="Segoe UI Light" panose="020B0502040204020203" pitchFamily="34" charset="0"/>
                  </a:rPr>
                  <a:t>database recovery</a:t>
                </a:r>
              </a:p>
            </p:txBody>
          </p:sp>
        </p:grpSp>
      </p:grpSp>
      <p:grpSp>
        <p:nvGrpSpPr>
          <p:cNvPr id="12" name="Group 11">
            <a:extLst>
              <a:ext uri="{FF2B5EF4-FFF2-40B4-BE49-F238E27FC236}">
                <a16:creationId xmlns:a16="http://schemas.microsoft.com/office/drawing/2014/main" id="{DD92863E-4042-4BE3-BA28-91915655BCFE}"/>
              </a:ext>
            </a:extLst>
          </p:cNvPr>
          <p:cNvGrpSpPr/>
          <p:nvPr/>
        </p:nvGrpSpPr>
        <p:grpSpPr>
          <a:xfrm>
            <a:off x="4399771" y="4064662"/>
            <a:ext cx="3342725" cy="2928733"/>
            <a:chOff x="307961" y="2207358"/>
            <a:chExt cx="2296939" cy="2048801"/>
          </a:xfrm>
        </p:grpSpPr>
        <p:sp>
          <p:nvSpPr>
            <p:cNvPr id="13" name="Chord 12">
              <a:extLst>
                <a:ext uri="{FF2B5EF4-FFF2-40B4-BE49-F238E27FC236}">
                  <a16:creationId xmlns:a16="http://schemas.microsoft.com/office/drawing/2014/main" id="{56E87035-7E1C-4837-8D61-050A1C60AAB6}"/>
                </a:ext>
              </a:extLst>
            </p:cNvPr>
            <p:cNvSpPr/>
            <p:nvPr/>
          </p:nvSpPr>
          <p:spPr>
            <a:xfrm rot="6750294">
              <a:off x="420231" y="2207358"/>
              <a:ext cx="2048801" cy="2048801"/>
            </a:xfrm>
            <a:prstGeom prst="chord">
              <a:avLst/>
            </a:prstGeom>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137"/>
            </a:p>
          </p:txBody>
        </p:sp>
        <p:grpSp>
          <p:nvGrpSpPr>
            <p:cNvPr id="14" name="Group 13">
              <a:extLst>
                <a:ext uri="{FF2B5EF4-FFF2-40B4-BE49-F238E27FC236}">
                  <a16:creationId xmlns:a16="http://schemas.microsoft.com/office/drawing/2014/main" id="{C246C899-9D0B-489B-A812-7228BDDE432A}"/>
                </a:ext>
              </a:extLst>
            </p:cNvPr>
            <p:cNvGrpSpPr/>
            <p:nvPr/>
          </p:nvGrpSpPr>
          <p:grpSpPr>
            <a:xfrm>
              <a:off x="307961" y="2701605"/>
              <a:ext cx="2296939" cy="963760"/>
              <a:chOff x="585230" y="2730798"/>
              <a:chExt cx="2296939" cy="963760"/>
            </a:xfrm>
          </p:grpSpPr>
          <p:sp>
            <p:nvSpPr>
              <p:cNvPr id="15" name="Rectangle 14">
                <a:extLst>
                  <a:ext uri="{FF2B5EF4-FFF2-40B4-BE49-F238E27FC236}">
                    <a16:creationId xmlns:a16="http://schemas.microsoft.com/office/drawing/2014/main" id="{31B0B60C-BFD2-48BB-8BE7-C27B916F31CB}"/>
                  </a:ext>
                </a:extLst>
              </p:cNvPr>
              <p:cNvSpPr/>
              <p:nvPr/>
            </p:nvSpPr>
            <p:spPr>
              <a:xfrm>
                <a:off x="585230" y="3648838"/>
                <a:ext cx="2296939" cy="4572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37"/>
              </a:p>
            </p:txBody>
          </p:sp>
          <p:sp>
            <p:nvSpPr>
              <p:cNvPr id="16" name="TextBox 15">
                <a:extLst>
                  <a:ext uri="{FF2B5EF4-FFF2-40B4-BE49-F238E27FC236}">
                    <a16:creationId xmlns:a16="http://schemas.microsoft.com/office/drawing/2014/main" id="{2FA1FFE6-BFCF-43DC-9DD5-BC030EBA1972}"/>
                  </a:ext>
                </a:extLst>
              </p:cNvPr>
              <p:cNvSpPr txBox="1"/>
              <p:nvPr/>
            </p:nvSpPr>
            <p:spPr>
              <a:xfrm>
                <a:off x="710221" y="2730798"/>
                <a:ext cx="2023361" cy="638830"/>
              </a:xfrm>
              <a:prstGeom prst="rect">
                <a:avLst/>
              </a:prstGeom>
              <a:noFill/>
            </p:spPr>
            <p:txBody>
              <a:bodyPr wrap="none" rtlCol="0">
                <a:spAutoFit/>
              </a:bodyPr>
              <a:lstStyle/>
              <a:p>
                <a:pPr algn="ctr" defTabSz="1219139"/>
                <a:r>
                  <a:rPr lang="en-US" sz="2667" dirty="0">
                    <a:solidFill>
                      <a:schemeClr val="bg2"/>
                    </a:solidFill>
                    <a:latin typeface="Segoe UI Light" panose="020B0502040204020203" pitchFamily="34" charset="0"/>
                    <a:cs typeface="Segoe UI Light" panose="020B0502040204020203" pitchFamily="34" charset="0"/>
                  </a:rPr>
                  <a:t>instantaneous </a:t>
                </a:r>
              </a:p>
              <a:p>
                <a:pPr algn="ctr" defTabSz="1219139"/>
                <a:r>
                  <a:rPr lang="en-US" sz="2667" dirty="0">
                    <a:solidFill>
                      <a:schemeClr val="bg2"/>
                    </a:solidFill>
                    <a:latin typeface="Segoe UI Light" panose="020B0502040204020203" pitchFamily="34" charset="0"/>
                    <a:cs typeface="Segoe UI Light" panose="020B0502040204020203" pitchFamily="34" charset="0"/>
                  </a:rPr>
                  <a:t>transaction rollback</a:t>
                </a:r>
              </a:p>
            </p:txBody>
          </p:sp>
        </p:grpSp>
      </p:grpSp>
      <p:grpSp>
        <p:nvGrpSpPr>
          <p:cNvPr id="17" name="Group 16">
            <a:extLst>
              <a:ext uri="{FF2B5EF4-FFF2-40B4-BE49-F238E27FC236}">
                <a16:creationId xmlns:a16="http://schemas.microsoft.com/office/drawing/2014/main" id="{F4D1953A-481B-4B1D-94B9-F483DCFBED12}"/>
              </a:ext>
            </a:extLst>
          </p:cNvPr>
          <p:cNvGrpSpPr/>
          <p:nvPr/>
        </p:nvGrpSpPr>
        <p:grpSpPr>
          <a:xfrm>
            <a:off x="8098957" y="4064660"/>
            <a:ext cx="3342723" cy="2928733"/>
            <a:chOff x="307961" y="2207358"/>
            <a:chExt cx="2296939" cy="2048801"/>
          </a:xfrm>
        </p:grpSpPr>
        <p:sp>
          <p:nvSpPr>
            <p:cNvPr id="18" name="Chord 17">
              <a:extLst>
                <a:ext uri="{FF2B5EF4-FFF2-40B4-BE49-F238E27FC236}">
                  <a16:creationId xmlns:a16="http://schemas.microsoft.com/office/drawing/2014/main" id="{45CABF6C-92A8-4883-BB04-2D348619CAFA}"/>
                </a:ext>
              </a:extLst>
            </p:cNvPr>
            <p:cNvSpPr/>
            <p:nvPr/>
          </p:nvSpPr>
          <p:spPr>
            <a:xfrm rot="6750294">
              <a:off x="420231" y="2207358"/>
              <a:ext cx="2048801" cy="2048801"/>
            </a:xfrm>
            <a:prstGeom prst="chord">
              <a:avLst/>
            </a:prstGeom>
            <a:solidFill>
              <a:schemeClr val="accent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3137"/>
            </a:p>
          </p:txBody>
        </p:sp>
        <p:grpSp>
          <p:nvGrpSpPr>
            <p:cNvPr id="19" name="Group 18">
              <a:extLst>
                <a:ext uri="{FF2B5EF4-FFF2-40B4-BE49-F238E27FC236}">
                  <a16:creationId xmlns:a16="http://schemas.microsoft.com/office/drawing/2014/main" id="{9A0C95CD-3CA2-4F63-A8BA-06BA742EA527}"/>
                </a:ext>
              </a:extLst>
            </p:cNvPr>
            <p:cNvGrpSpPr/>
            <p:nvPr/>
          </p:nvGrpSpPr>
          <p:grpSpPr>
            <a:xfrm>
              <a:off x="307961" y="2701605"/>
              <a:ext cx="2296939" cy="963760"/>
              <a:chOff x="585230" y="2730798"/>
              <a:chExt cx="2296939" cy="963760"/>
            </a:xfrm>
          </p:grpSpPr>
          <p:sp>
            <p:nvSpPr>
              <p:cNvPr id="20" name="Rectangle 19">
                <a:extLst>
                  <a:ext uri="{FF2B5EF4-FFF2-40B4-BE49-F238E27FC236}">
                    <a16:creationId xmlns:a16="http://schemas.microsoft.com/office/drawing/2014/main" id="{04E8290D-F762-44EA-A962-7C0A87011438}"/>
                  </a:ext>
                </a:extLst>
              </p:cNvPr>
              <p:cNvSpPr/>
              <p:nvPr/>
            </p:nvSpPr>
            <p:spPr>
              <a:xfrm>
                <a:off x="585230" y="3648838"/>
                <a:ext cx="2296939" cy="45720"/>
              </a:xfrm>
              <a:prstGeom prst="rect">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37" dirty="0"/>
              </a:p>
            </p:txBody>
          </p:sp>
          <p:sp>
            <p:nvSpPr>
              <p:cNvPr id="21" name="TextBox 20">
                <a:extLst>
                  <a:ext uri="{FF2B5EF4-FFF2-40B4-BE49-F238E27FC236}">
                    <a16:creationId xmlns:a16="http://schemas.microsoft.com/office/drawing/2014/main" id="{EB8A6B13-9A38-4257-AD16-55892FE0184A}"/>
                  </a:ext>
                </a:extLst>
              </p:cNvPr>
              <p:cNvSpPr txBox="1"/>
              <p:nvPr/>
            </p:nvSpPr>
            <p:spPr>
              <a:xfrm>
                <a:off x="925562" y="2730798"/>
                <a:ext cx="1592677" cy="638830"/>
              </a:xfrm>
              <a:prstGeom prst="rect">
                <a:avLst/>
              </a:prstGeom>
              <a:noFill/>
            </p:spPr>
            <p:txBody>
              <a:bodyPr wrap="none" rtlCol="0">
                <a:spAutoFit/>
              </a:bodyPr>
              <a:lstStyle/>
              <a:p>
                <a:pPr algn="ctr" defTabSz="1219139"/>
                <a:r>
                  <a:rPr lang="en-US" sz="2667" dirty="0">
                    <a:solidFill>
                      <a:schemeClr val="bg2"/>
                    </a:solidFill>
                    <a:latin typeface="Segoe UI Light" panose="020B0502040204020203" pitchFamily="34" charset="0"/>
                    <a:cs typeface="Segoe UI Light" panose="020B0502040204020203" pitchFamily="34" charset="0"/>
                  </a:rPr>
                  <a:t>aggressive log </a:t>
                </a:r>
              </a:p>
              <a:p>
                <a:pPr algn="ctr" defTabSz="1219139"/>
                <a:r>
                  <a:rPr lang="en-US" sz="2667" dirty="0">
                    <a:solidFill>
                      <a:schemeClr val="bg2"/>
                    </a:solidFill>
                    <a:latin typeface="Segoe UI Light" panose="020B0502040204020203" pitchFamily="34" charset="0"/>
                    <a:cs typeface="Segoe UI Light" panose="020B0502040204020203" pitchFamily="34" charset="0"/>
                  </a:rPr>
                  <a:t>truncation</a:t>
                </a:r>
              </a:p>
            </p:txBody>
          </p:sp>
        </p:grpSp>
      </p:grpSp>
      <p:sp>
        <p:nvSpPr>
          <p:cNvPr id="2" name="TextBox 1">
            <a:extLst>
              <a:ext uri="{FF2B5EF4-FFF2-40B4-BE49-F238E27FC236}">
                <a16:creationId xmlns:a16="http://schemas.microsoft.com/office/drawing/2014/main" id="{EF73767E-A9B0-EC12-671F-252BA2DDE91B}"/>
              </a:ext>
            </a:extLst>
          </p:cNvPr>
          <p:cNvSpPr txBox="1"/>
          <p:nvPr/>
        </p:nvSpPr>
        <p:spPr>
          <a:xfrm>
            <a:off x="-235402" y="1420402"/>
            <a:ext cx="8952294" cy="553998"/>
          </a:xfrm>
          <a:prstGeom prst="rect">
            <a:avLst/>
          </a:prstGeom>
          <a:noFill/>
        </p:spPr>
        <p:txBody>
          <a:bodyPr wrap="square" lIns="0" tIns="0" rIns="0" bIns="0" rtlCol="0">
            <a:spAutoFit/>
          </a:bodyPr>
          <a:lstStyle/>
          <a:p>
            <a:pPr algn="ctr"/>
            <a:r>
              <a:rPr lang="en-CA" sz="3600" dirty="0">
                <a:solidFill>
                  <a:srgbClr val="FF0000"/>
                </a:solidFill>
              </a:rPr>
              <a:t>ADR (Accelerated Database Recovery)</a:t>
            </a:r>
          </a:p>
        </p:txBody>
      </p:sp>
    </p:spTree>
    <p:extLst>
      <p:ext uri="{BB962C8B-B14F-4D97-AF65-F5344CB8AC3E}">
        <p14:creationId xmlns:p14="http://schemas.microsoft.com/office/powerpoint/2010/main" val="390247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9DCAEE-1CC3-406E-883B-1D905CE602C5}"/>
              </a:ext>
            </a:extLst>
          </p:cNvPr>
          <p:cNvSpPr>
            <a:spLocks noGrp="1"/>
          </p:cNvSpPr>
          <p:nvPr>
            <p:ph type="title"/>
          </p:nvPr>
        </p:nvSpPr>
        <p:spPr/>
        <p:txBody>
          <a:bodyPr/>
          <a:lstStyle/>
          <a:p>
            <a:r>
              <a:rPr lang="en-US" dirty="0">
                <a:solidFill>
                  <a:srgbClr val="FF0000"/>
                </a:solidFill>
              </a:rPr>
              <a:t>Main Components of ADR</a:t>
            </a:r>
          </a:p>
        </p:txBody>
      </p:sp>
      <p:graphicFrame>
        <p:nvGraphicFramePr>
          <p:cNvPr id="6" name="Diagram 5">
            <a:extLst>
              <a:ext uri="{FF2B5EF4-FFF2-40B4-BE49-F238E27FC236}">
                <a16:creationId xmlns:a16="http://schemas.microsoft.com/office/drawing/2014/main" id="{B2BC06CD-9C43-413E-A017-C49EE8736193}"/>
              </a:ext>
            </a:extLst>
          </p:cNvPr>
          <p:cNvGraphicFramePr/>
          <p:nvPr>
            <p:extLst>
              <p:ext uri="{D42A27DB-BD31-4B8C-83A1-F6EECF244321}">
                <p14:modId xmlns:p14="http://schemas.microsoft.com/office/powerpoint/2010/main" val="3616704782"/>
              </p:ext>
            </p:extLst>
          </p:nvPr>
        </p:nvGraphicFramePr>
        <p:xfrm>
          <a:off x="1178312" y="1118885"/>
          <a:ext cx="9835375" cy="5281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9000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400151C5-91B0-47D8-8C9B-86FB177F0B7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dgm id="{850805DD-5FAE-4D98-996B-5EE106E810B5}"/>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5DF3443F-13C5-43E2-B02D-BDFFD428BC9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46E45B38-D75D-4A3A-80E9-26EFF28EDA7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23CC0CC4-D502-4A5C-A30B-91F6F782E5F4}"/>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B945A931-6B68-4B36-9B46-9CF36052EF88}"/>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0E6DC984-B031-4876-BBC9-2E382AEB2386}"/>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6A3AF696-C2C2-4206-949B-A956D2156E0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773B8AC-D5FD-48A9-A473-6C31A61393B9}"/>
              </a:ext>
            </a:extLst>
          </p:cNvPr>
          <p:cNvCxnSpPr>
            <a:cxnSpLocks/>
          </p:cNvCxnSpPr>
          <p:nvPr/>
        </p:nvCxnSpPr>
        <p:spPr>
          <a:xfrm>
            <a:off x="1348584" y="1583365"/>
            <a:ext cx="0" cy="447751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7540DD6B-9A24-40CE-8FD0-50940BD81C58}"/>
              </a:ext>
            </a:extLst>
          </p:cNvPr>
          <p:cNvGrpSpPr/>
          <p:nvPr/>
        </p:nvGrpSpPr>
        <p:grpSpPr>
          <a:xfrm>
            <a:off x="4446293" y="1592476"/>
            <a:ext cx="1663663" cy="4930509"/>
            <a:chOff x="3000390" y="2583872"/>
            <a:chExt cx="1663663" cy="4930511"/>
          </a:xfrm>
        </p:grpSpPr>
        <p:cxnSp>
          <p:nvCxnSpPr>
            <p:cNvPr id="22" name="Straight Connector 21">
              <a:extLst>
                <a:ext uri="{FF2B5EF4-FFF2-40B4-BE49-F238E27FC236}">
                  <a16:creationId xmlns:a16="http://schemas.microsoft.com/office/drawing/2014/main" id="{25C9A25C-3924-4791-9ED2-E0BA87769CD9}"/>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D479DB4-6DE9-422C-B68C-4075A619AC98}"/>
                </a:ext>
              </a:extLst>
            </p:cNvPr>
            <p:cNvSpPr txBox="1"/>
            <p:nvPr/>
          </p:nvSpPr>
          <p:spPr>
            <a:xfrm>
              <a:off x="3000390" y="7055218"/>
              <a:ext cx="1663663" cy="459165"/>
            </a:xfrm>
            <a:prstGeom prst="rect">
              <a:avLst/>
            </a:prstGeom>
            <a:noFill/>
          </p:spPr>
          <p:txBody>
            <a:bodyPr wrap="square" rtlCol="0">
              <a:spAutoFit/>
            </a:bodyPr>
            <a:lstStyle/>
            <a:p>
              <a:pPr algn="ctr" defTabSz="914354"/>
              <a:r>
                <a:rPr lang="en-US" sz="1333">
                  <a:solidFill>
                    <a:schemeClr val="accent1"/>
                  </a:solidFill>
                  <a:latin typeface="Segoe UI Light" panose="020B0502040204020203" pitchFamily="34" charset="0"/>
                  <a:cs typeface="Segoe UI Light" panose="020B0502040204020203" pitchFamily="34" charset="0"/>
                </a:rPr>
                <a:t>Checkpoint</a:t>
              </a:r>
              <a:endParaRPr lang="en-US" sz="1400">
                <a:solidFill>
                  <a:schemeClr val="accent1"/>
                </a:solidFill>
                <a:latin typeface="Segoe UI Light" panose="020B0502040204020203" pitchFamily="34" charset="0"/>
                <a:cs typeface="Segoe UI Light" panose="020B0502040204020203" pitchFamily="34" charset="0"/>
              </a:endParaRPr>
            </a:p>
            <a:p>
              <a:pPr algn="ctr" defTabSz="914354"/>
              <a:r>
                <a:rPr lang="en-US" sz="1051" i="1">
                  <a:solidFill>
                    <a:schemeClr val="accent1"/>
                  </a:solidFill>
                  <a:latin typeface="Segoe UI Light" panose="020B0502040204020203" pitchFamily="34" charset="0"/>
                  <a:cs typeface="Segoe UI Light" panose="020B0502040204020203" pitchFamily="34" charset="0"/>
                </a:rPr>
                <a:t>(or oldest dirty page LSN)</a:t>
              </a:r>
              <a:endParaRPr lang="en-US" sz="1400" i="1">
                <a:solidFill>
                  <a:schemeClr val="accent1"/>
                </a:solidFill>
                <a:latin typeface="Segoe UI Light" panose="020B0502040204020203" pitchFamily="34" charset="0"/>
                <a:cs typeface="Segoe UI Light" panose="020B0502040204020203" pitchFamily="34" charset="0"/>
              </a:endParaRPr>
            </a:p>
          </p:txBody>
        </p:sp>
      </p:grpSp>
      <p:grpSp>
        <p:nvGrpSpPr>
          <p:cNvPr id="49" name="Group 48">
            <a:extLst>
              <a:ext uri="{FF2B5EF4-FFF2-40B4-BE49-F238E27FC236}">
                <a16:creationId xmlns:a16="http://schemas.microsoft.com/office/drawing/2014/main" id="{D940B607-377A-4C13-BFCA-A76C3CE265AD}"/>
              </a:ext>
            </a:extLst>
          </p:cNvPr>
          <p:cNvGrpSpPr/>
          <p:nvPr/>
        </p:nvGrpSpPr>
        <p:grpSpPr>
          <a:xfrm>
            <a:off x="6583242" y="1583365"/>
            <a:ext cx="861103" cy="4967341"/>
            <a:chOff x="7644350" y="2574763"/>
            <a:chExt cx="1858656" cy="3321870"/>
          </a:xfrm>
        </p:grpSpPr>
        <p:cxnSp>
          <p:nvCxnSpPr>
            <p:cNvPr id="24" name="Straight Connector 23">
              <a:extLst>
                <a:ext uri="{FF2B5EF4-FFF2-40B4-BE49-F238E27FC236}">
                  <a16:creationId xmlns:a16="http://schemas.microsoft.com/office/drawing/2014/main" id="{78FABD95-71CE-45CB-8BC3-6C949874EAEC}"/>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CC7E5F2-8192-4AA1-A47C-E8D85DB0F91D}"/>
                </a:ext>
              </a:extLst>
            </p:cNvPr>
            <p:cNvSpPr txBox="1"/>
            <p:nvPr/>
          </p:nvSpPr>
          <p:spPr>
            <a:xfrm>
              <a:off x="7644350" y="5567316"/>
              <a:ext cx="1858656" cy="329317"/>
            </a:xfrm>
            <a:prstGeom prst="rect">
              <a:avLst/>
            </a:prstGeom>
            <a:noFill/>
          </p:spPr>
          <p:txBody>
            <a:bodyPr wrap="square" rtlCol="0">
              <a:spAutoFit/>
            </a:bodyPr>
            <a:lstStyle/>
            <a:p>
              <a:pPr algn="ctr" defTabSz="914354"/>
              <a:r>
                <a:rPr lang="en-US" sz="1200" dirty="0">
                  <a:solidFill>
                    <a:schemeClr val="accent1"/>
                  </a:solidFill>
                  <a:latin typeface="Segoe UI Light" panose="020B0502040204020203" pitchFamily="34" charset="0"/>
                  <a:cs typeface="Segoe UI Light" panose="020B0502040204020203" pitchFamily="34" charset="0"/>
                </a:rPr>
                <a:t>Log</a:t>
              </a:r>
            </a:p>
            <a:p>
              <a:pPr algn="ctr" defTabSz="914354"/>
              <a:r>
                <a:rPr lang="en-US" sz="1200" dirty="0">
                  <a:solidFill>
                    <a:schemeClr val="accent1"/>
                  </a:solidFill>
                  <a:latin typeface="Segoe UI Light" panose="020B0502040204020203" pitchFamily="34" charset="0"/>
                  <a:cs typeface="Segoe UI Light" panose="020B0502040204020203" pitchFamily="34" charset="0"/>
                </a:rPr>
                <a:t>End</a:t>
              </a:r>
              <a:r>
                <a:rPr lang="en-US" sz="1400" dirty="0">
                  <a:solidFill>
                    <a:schemeClr val="accent1"/>
                  </a:solidFill>
                  <a:latin typeface="Segoe UI Light" panose="020B0502040204020203" pitchFamily="34" charset="0"/>
                  <a:cs typeface="Segoe UI Light" panose="020B0502040204020203" pitchFamily="34" charset="0"/>
                </a:rPr>
                <a:t> </a:t>
              </a:r>
            </a:p>
          </p:txBody>
        </p:sp>
      </p:grpSp>
      <p:grpSp>
        <p:nvGrpSpPr>
          <p:cNvPr id="20" name="Group 19">
            <a:extLst>
              <a:ext uri="{FF2B5EF4-FFF2-40B4-BE49-F238E27FC236}">
                <a16:creationId xmlns:a16="http://schemas.microsoft.com/office/drawing/2014/main" id="{25D546F7-7924-4535-B583-4E3AE0A8D2B1}"/>
              </a:ext>
            </a:extLst>
          </p:cNvPr>
          <p:cNvGrpSpPr/>
          <p:nvPr/>
        </p:nvGrpSpPr>
        <p:grpSpPr>
          <a:xfrm>
            <a:off x="5353729" y="1593455"/>
            <a:ext cx="6722991" cy="453772"/>
            <a:chOff x="5353726" y="2584864"/>
            <a:chExt cx="6722991" cy="453774"/>
          </a:xfrm>
        </p:grpSpPr>
        <p:grpSp>
          <p:nvGrpSpPr>
            <p:cNvPr id="43" name="Group 42">
              <a:extLst>
                <a:ext uri="{FF2B5EF4-FFF2-40B4-BE49-F238E27FC236}">
                  <a16:creationId xmlns:a16="http://schemas.microsoft.com/office/drawing/2014/main" id="{EC6769EB-153A-46A0-A280-F3B894DD4E2C}"/>
                </a:ext>
              </a:extLst>
            </p:cNvPr>
            <p:cNvGrpSpPr/>
            <p:nvPr/>
          </p:nvGrpSpPr>
          <p:grpSpPr>
            <a:xfrm>
              <a:off x="5353726" y="2584864"/>
              <a:ext cx="1660065" cy="336047"/>
              <a:chOff x="2860988" y="2647785"/>
              <a:chExt cx="5778635" cy="336047"/>
            </a:xfrm>
          </p:grpSpPr>
          <p:cxnSp>
            <p:nvCxnSpPr>
              <p:cNvPr id="30" name="Straight Arrow Connector 29">
                <a:extLst>
                  <a:ext uri="{FF2B5EF4-FFF2-40B4-BE49-F238E27FC236}">
                    <a16:creationId xmlns:a16="http://schemas.microsoft.com/office/drawing/2014/main" id="{DAF4FA97-5193-48FC-AF32-312F05ECE64E}"/>
                  </a:ext>
                </a:extLst>
              </p:cNvPr>
              <p:cNvCxnSpPr>
                <a:cxnSpLocks/>
              </p:cNvCxnSpPr>
              <p:nvPr/>
            </p:nvCxnSpPr>
            <p:spPr>
              <a:xfrm>
                <a:off x="2860988" y="2983832"/>
                <a:ext cx="5778635"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6EF0E1B-FF42-450B-92E3-76FD495532F8}"/>
                  </a:ext>
                </a:extLst>
              </p:cNvPr>
              <p:cNvSpPr txBox="1"/>
              <p:nvPr/>
            </p:nvSpPr>
            <p:spPr>
              <a:xfrm>
                <a:off x="2860988" y="2647785"/>
                <a:ext cx="5705726" cy="307779"/>
              </a:xfrm>
              <a:prstGeom prst="rect">
                <a:avLst/>
              </a:prstGeom>
              <a:noFill/>
            </p:spPr>
            <p:txBody>
              <a:bodyPr wrap="square" rtlCol="0">
                <a:spAutoFit/>
              </a:bodyPr>
              <a:lstStyle/>
              <a:p>
                <a:pPr algn="ctr" defTabSz="914354"/>
                <a:r>
                  <a:rPr lang="en-US" sz="1400" dirty="0">
                    <a:solidFill>
                      <a:schemeClr val="accent1"/>
                    </a:solidFill>
                    <a:latin typeface="Segoe UI Light" panose="020B0502040204020203" pitchFamily="34" charset="0"/>
                    <a:cs typeface="Segoe UI Light" panose="020B0502040204020203" pitchFamily="34" charset="0"/>
                  </a:rPr>
                  <a:t>Phase 1: </a:t>
                </a:r>
                <a:r>
                  <a:rPr lang="en-US" sz="1400" b="1" dirty="0">
                    <a:solidFill>
                      <a:schemeClr val="accent1"/>
                    </a:solidFill>
                    <a:latin typeface="Segoe UI Light" panose="020B0502040204020203" pitchFamily="34" charset="0"/>
                    <a:cs typeface="Segoe UI Light" panose="020B0502040204020203" pitchFamily="34" charset="0"/>
                  </a:rPr>
                  <a:t>Analysis</a:t>
                </a:r>
              </a:p>
            </p:txBody>
          </p:sp>
        </p:grpSp>
        <p:sp>
          <p:nvSpPr>
            <p:cNvPr id="60" name="TextBox 59">
              <a:extLst>
                <a:ext uri="{FF2B5EF4-FFF2-40B4-BE49-F238E27FC236}">
                  <a16:creationId xmlns:a16="http://schemas.microsoft.com/office/drawing/2014/main" id="{EFF294F3-7528-4857-AF05-E2FE3C64415C}"/>
                </a:ext>
              </a:extLst>
            </p:cNvPr>
            <p:cNvSpPr txBox="1"/>
            <p:nvPr/>
          </p:nvSpPr>
          <p:spPr>
            <a:xfrm>
              <a:off x="7108681" y="2700082"/>
              <a:ext cx="4968036" cy="338556"/>
            </a:xfrm>
            <a:prstGeom prst="rect">
              <a:avLst/>
            </a:prstGeom>
            <a:noFill/>
          </p:spPr>
          <p:txBody>
            <a:bodyPr wrap="square" rtlCol="0">
              <a:spAutoFit/>
            </a:bodyPr>
            <a:lstStyle/>
            <a:p>
              <a:pPr defTabSz="914354"/>
              <a:r>
                <a:rPr lang="en-US" sz="1600" dirty="0">
                  <a:solidFill>
                    <a:srgbClr val="0078D7"/>
                  </a:solidFill>
                  <a:latin typeface="Segoe UI Light" panose="020B0502040204020203" pitchFamily="34" charset="0"/>
                  <a:cs typeface="Segoe UI Light" panose="020B0502040204020203" pitchFamily="34" charset="0"/>
                </a:rPr>
                <a:t>Regular Analysis + Reconstructs </a:t>
              </a:r>
              <a:r>
                <a:rPr lang="en-US" sz="1600" dirty="0" err="1">
                  <a:solidFill>
                    <a:srgbClr val="0078D7"/>
                  </a:solidFill>
                  <a:latin typeface="Segoe UI Light" panose="020B0502040204020203" pitchFamily="34" charset="0"/>
                  <a:cs typeface="Segoe UI Light" panose="020B0502040204020203" pitchFamily="34" charset="0"/>
                </a:rPr>
                <a:t>sLog</a:t>
              </a:r>
              <a:endParaRPr lang="en-US" sz="1600" dirty="0">
                <a:solidFill>
                  <a:srgbClr val="0078D7"/>
                </a:solidFill>
                <a:latin typeface="Segoe UI Light" panose="020B0502040204020203" pitchFamily="34" charset="0"/>
                <a:cs typeface="Segoe UI Light" panose="020B0502040204020203" pitchFamily="34" charset="0"/>
              </a:endParaRPr>
            </a:p>
          </p:txBody>
        </p:sp>
      </p:grpSp>
      <p:grpSp>
        <p:nvGrpSpPr>
          <p:cNvPr id="16" name="Group 15">
            <a:extLst>
              <a:ext uri="{FF2B5EF4-FFF2-40B4-BE49-F238E27FC236}">
                <a16:creationId xmlns:a16="http://schemas.microsoft.com/office/drawing/2014/main" id="{99AE2D9F-07B5-4071-B6C3-96774A4260C2}"/>
              </a:ext>
            </a:extLst>
          </p:cNvPr>
          <p:cNvGrpSpPr/>
          <p:nvPr/>
        </p:nvGrpSpPr>
        <p:grpSpPr>
          <a:xfrm>
            <a:off x="242519" y="1583369"/>
            <a:ext cx="7035756" cy="4474895"/>
            <a:chOff x="242518" y="2574765"/>
            <a:chExt cx="7035756" cy="4474895"/>
          </a:xfrm>
        </p:grpSpPr>
        <p:cxnSp>
          <p:nvCxnSpPr>
            <p:cNvPr id="7" name="Straight Arrow Connector 6">
              <a:extLst>
                <a:ext uri="{FF2B5EF4-FFF2-40B4-BE49-F238E27FC236}">
                  <a16:creationId xmlns:a16="http://schemas.microsoft.com/office/drawing/2014/main" id="{C5AFB682-6A67-4E4E-8485-BC36E0DB32FE}"/>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CCEA756-A373-406D-8C5D-0119557F4EA7}"/>
                </a:ext>
              </a:extLst>
            </p:cNvPr>
            <p:cNvCxnSpPr>
              <a:cxnSpLocks/>
            </p:cNvCxnSpPr>
            <p:nvPr/>
          </p:nvCxnSpPr>
          <p:spPr>
            <a:xfrm>
              <a:off x="242518" y="5972465"/>
              <a:ext cx="7035756"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37D8617-D033-4747-A89B-44EB4441DBFB}"/>
                </a:ext>
              </a:extLst>
            </p:cNvPr>
            <p:cNvGrpSpPr/>
            <p:nvPr/>
          </p:nvGrpSpPr>
          <p:grpSpPr>
            <a:xfrm>
              <a:off x="852364" y="5884947"/>
              <a:ext cx="5789969" cy="219358"/>
              <a:chOff x="852364" y="5884947"/>
              <a:chExt cx="5789969" cy="219358"/>
            </a:xfrm>
          </p:grpSpPr>
          <p:cxnSp>
            <p:nvCxnSpPr>
              <p:cNvPr id="50" name="Straight Connector 49">
                <a:extLst>
                  <a:ext uri="{FF2B5EF4-FFF2-40B4-BE49-F238E27FC236}">
                    <a16:creationId xmlns:a16="http://schemas.microsoft.com/office/drawing/2014/main" id="{4675B2AC-913E-45F1-9923-947786B41099}"/>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C8878A-1401-4D53-94F2-EB4149F49E7C}"/>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87A18C-FBDA-4EE8-B3BD-139406515705}"/>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055E22F-32CE-4E44-B304-8B495BEEA7C7}"/>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BFF1AB-C54A-478A-82C5-40530A58FD92}"/>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DC47C5-674A-42F6-883E-9D676BBF5DC7}"/>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CDE911E-D688-4DE4-A9F4-AC7A9CE8D5FA}"/>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B5DE8AD-8205-45D5-91A7-AD0E53330EDC}"/>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7171036-4A58-4768-8D4F-7F74B45AE89A}"/>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7711895-39C9-464C-9B13-915E48F8913D}"/>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1" name="Group 60">
            <a:extLst>
              <a:ext uri="{FF2B5EF4-FFF2-40B4-BE49-F238E27FC236}">
                <a16:creationId xmlns:a16="http://schemas.microsoft.com/office/drawing/2014/main" id="{B67354AF-9752-4299-8D1C-C44B1FF8A557}"/>
              </a:ext>
            </a:extLst>
          </p:cNvPr>
          <p:cNvGrpSpPr/>
          <p:nvPr/>
        </p:nvGrpSpPr>
        <p:grpSpPr>
          <a:xfrm>
            <a:off x="1344574" y="2483145"/>
            <a:ext cx="10680919" cy="627200"/>
            <a:chOff x="1344572" y="2483147"/>
            <a:chExt cx="10680920" cy="627201"/>
          </a:xfrm>
        </p:grpSpPr>
        <p:grpSp>
          <p:nvGrpSpPr>
            <p:cNvPr id="29" name="Group 28">
              <a:extLst>
                <a:ext uri="{FF2B5EF4-FFF2-40B4-BE49-F238E27FC236}">
                  <a16:creationId xmlns:a16="http://schemas.microsoft.com/office/drawing/2014/main" id="{9A00D203-511C-4D57-A24B-D71EF89DB178}"/>
                </a:ext>
              </a:extLst>
            </p:cNvPr>
            <p:cNvGrpSpPr/>
            <p:nvPr/>
          </p:nvGrpSpPr>
          <p:grpSpPr>
            <a:xfrm>
              <a:off x="5055111" y="2483147"/>
              <a:ext cx="6970381" cy="627201"/>
              <a:chOff x="5055111" y="3474546"/>
              <a:chExt cx="6970381" cy="627201"/>
            </a:xfrm>
          </p:grpSpPr>
          <p:grpSp>
            <p:nvGrpSpPr>
              <p:cNvPr id="52" name="Group 51">
                <a:extLst>
                  <a:ext uri="{FF2B5EF4-FFF2-40B4-BE49-F238E27FC236}">
                    <a16:creationId xmlns:a16="http://schemas.microsoft.com/office/drawing/2014/main" id="{CBAF0191-ADDC-410A-B395-322C0DC339A1}"/>
                  </a:ext>
                </a:extLst>
              </p:cNvPr>
              <p:cNvGrpSpPr/>
              <p:nvPr/>
            </p:nvGrpSpPr>
            <p:grpSpPr>
              <a:xfrm>
                <a:off x="5055111" y="3474546"/>
                <a:ext cx="2109687" cy="364671"/>
                <a:chOff x="4428954" y="3409234"/>
                <a:chExt cx="1751757" cy="364671"/>
              </a:xfrm>
            </p:grpSpPr>
            <p:cxnSp>
              <p:nvCxnSpPr>
                <p:cNvPr id="35" name="Straight Arrow Connector 34">
                  <a:extLst>
                    <a:ext uri="{FF2B5EF4-FFF2-40B4-BE49-F238E27FC236}">
                      <a16:creationId xmlns:a16="http://schemas.microsoft.com/office/drawing/2014/main" id="{3FE14F3D-5B5B-4335-921B-8DD05DAE7ADF}"/>
                    </a:ext>
                  </a:extLst>
                </p:cNvPr>
                <p:cNvCxnSpPr>
                  <a:cxnSpLocks/>
                </p:cNvCxnSpPr>
                <p:nvPr/>
              </p:nvCxnSpPr>
              <p:spPr>
                <a:xfrm>
                  <a:off x="4676905" y="3773905"/>
                  <a:ext cx="1378418" cy="0"/>
                </a:xfrm>
                <a:prstGeom prst="straightConnector1">
                  <a:avLst/>
                </a:prstGeom>
                <a:ln w="50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2F562CA-6472-4662-BAF5-79323CE72DDF}"/>
                    </a:ext>
                  </a:extLst>
                </p:cNvPr>
                <p:cNvSpPr txBox="1"/>
                <p:nvPr/>
              </p:nvSpPr>
              <p:spPr>
                <a:xfrm>
                  <a:off x="4428954" y="3409234"/>
                  <a:ext cx="1751757" cy="307778"/>
                </a:xfrm>
                <a:prstGeom prst="rect">
                  <a:avLst/>
                </a:prstGeom>
                <a:noFill/>
              </p:spPr>
              <p:txBody>
                <a:bodyPr wrap="square" rtlCol="0">
                  <a:spAutoFit/>
                </a:bodyPr>
                <a:lstStyle/>
                <a:p>
                  <a:pPr algn="ctr" defTabSz="914354"/>
                  <a:r>
                    <a:rPr lang="en-US" sz="1400" dirty="0">
                      <a:solidFill>
                        <a:schemeClr val="accent1"/>
                      </a:solidFill>
                      <a:latin typeface="Segoe UI Light" panose="020B0502040204020203" pitchFamily="34" charset="0"/>
                      <a:cs typeface="Segoe UI Light" panose="020B0502040204020203" pitchFamily="34" charset="0"/>
                    </a:rPr>
                    <a:t>Phase 2b: </a:t>
                  </a:r>
                  <a:r>
                    <a:rPr lang="en-US" sz="1400" b="1" dirty="0">
                      <a:solidFill>
                        <a:schemeClr val="accent1"/>
                      </a:solidFill>
                      <a:latin typeface="Segoe UI Light" panose="020B0502040204020203" pitchFamily="34" charset="0"/>
                      <a:cs typeface="Segoe UI Light" panose="020B0502040204020203" pitchFamily="34" charset="0"/>
                    </a:rPr>
                    <a:t>Redo</a:t>
                  </a:r>
                  <a:endParaRPr lang="en-US" sz="1200" b="1" dirty="0">
                    <a:solidFill>
                      <a:schemeClr val="accent1"/>
                    </a:solidFill>
                    <a:latin typeface="Segoe UI Light" panose="020B0502040204020203" pitchFamily="34" charset="0"/>
                    <a:cs typeface="Segoe UI Light" panose="020B0502040204020203" pitchFamily="34" charset="0"/>
                  </a:endParaRPr>
                </a:p>
              </p:txBody>
            </p:sp>
          </p:grpSp>
          <p:sp>
            <p:nvSpPr>
              <p:cNvPr id="67" name="TextBox 66">
                <a:extLst>
                  <a:ext uri="{FF2B5EF4-FFF2-40B4-BE49-F238E27FC236}">
                    <a16:creationId xmlns:a16="http://schemas.microsoft.com/office/drawing/2014/main" id="{211159B2-631E-4FC3-99F0-B9AE628F81E2}"/>
                  </a:ext>
                </a:extLst>
              </p:cNvPr>
              <p:cNvSpPr txBox="1"/>
              <p:nvPr/>
            </p:nvSpPr>
            <p:spPr>
              <a:xfrm>
                <a:off x="7108153" y="3516971"/>
                <a:ext cx="4917339" cy="584776"/>
              </a:xfrm>
              <a:prstGeom prst="rect">
                <a:avLst/>
              </a:prstGeom>
              <a:noFill/>
            </p:spPr>
            <p:txBody>
              <a:bodyPr wrap="square" rtlCol="0">
                <a:spAutoFit/>
              </a:bodyPr>
              <a:lstStyle/>
              <a:p>
                <a:pPr defTabSz="914354"/>
                <a:r>
                  <a:rPr lang="en-US" sz="1600" dirty="0">
                    <a:solidFill>
                      <a:srgbClr val="0078D7"/>
                    </a:solidFill>
                    <a:latin typeface="Segoe UI Light" panose="020B0502040204020203" pitchFamily="34" charset="0"/>
                    <a:cs typeface="Segoe UI Light" panose="020B0502040204020203" pitchFamily="34" charset="0"/>
                  </a:rPr>
                  <a:t>Phase 2a: Redo from </a:t>
                </a:r>
                <a:r>
                  <a:rPr lang="en-US" sz="1600" b="1" dirty="0" err="1">
                    <a:solidFill>
                      <a:srgbClr val="0078D7"/>
                    </a:solidFill>
                    <a:latin typeface="Segoe UI Light" panose="020B0502040204020203" pitchFamily="34" charset="0"/>
                    <a:cs typeface="Segoe UI Light" panose="020B0502040204020203" pitchFamily="34" charset="0"/>
                  </a:rPr>
                  <a:t>sLog</a:t>
                </a:r>
                <a:endParaRPr lang="en-US" sz="1600" b="1" dirty="0">
                  <a:solidFill>
                    <a:srgbClr val="0078D7"/>
                  </a:solidFill>
                  <a:latin typeface="Segoe UI Light" panose="020B0502040204020203" pitchFamily="34" charset="0"/>
                  <a:cs typeface="Segoe UI Light" panose="020B0502040204020203" pitchFamily="34" charset="0"/>
                </a:endParaRPr>
              </a:p>
              <a:p>
                <a:pPr defTabSz="914354"/>
                <a:r>
                  <a:rPr lang="en-US" sz="1600" dirty="0">
                    <a:solidFill>
                      <a:srgbClr val="0078D7"/>
                    </a:solidFill>
                    <a:latin typeface="Segoe UI Light" panose="020B0502040204020203" pitchFamily="34" charset="0"/>
                    <a:cs typeface="Segoe UI Light" panose="020B0502040204020203" pitchFamily="34" charset="0"/>
                  </a:rPr>
                  <a:t>Phase 2b: Redo from </a:t>
                </a:r>
                <a:r>
                  <a:rPr lang="en-US" sz="1600" b="1" dirty="0">
                    <a:solidFill>
                      <a:srgbClr val="0078D7"/>
                    </a:solidFill>
                    <a:latin typeface="Segoe UI Light" panose="020B0502040204020203" pitchFamily="34" charset="0"/>
                    <a:cs typeface="Segoe UI Light" panose="020B0502040204020203" pitchFamily="34" charset="0"/>
                  </a:rPr>
                  <a:t>Transaction Log</a:t>
                </a:r>
                <a:endParaRPr lang="en-US" sz="1600" dirty="0">
                  <a:solidFill>
                    <a:srgbClr val="0078D7"/>
                  </a:solidFill>
                  <a:latin typeface="Segoe UI Light" panose="020B0502040204020203" pitchFamily="34" charset="0"/>
                  <a:cs typeface="Segoe UI Light" panose="020B0502040204020203" pitchFamily="34" charset="0"/>
                </a:endParaRPr>
              </a:p>
            </p:txBody>
          </p:sp>
        </p:grpSp>
        <p:cxnSp>
          <p:nvCxnSpPr>
            <p:cNvPr id="54" name="Straight Arrow Connector 53">
              <a:extLst>
                <a:ext uri="{FF2B5EF4-FFF2-40B4-BE49-F238E27FC236}">
                  <a16:creationId xmlns:a16="http://schemas.microsoft.com/office/drawing/2014/main" id="{802101B4-0886-4896-8524-627834ACAF59}"/>
                </a:ext>
              </a:extLst>
            </p:cNvPr>
            <p:cNvCxnSpPr>
              <a:cxnSpLocks/>
              <a:stCxn id="56" idx="3"/>
            </p:cNvCxnSpPr>
            <p:nvPr/>
          </p:nvCxnSpPr>
          <p:spPr>
            <a:xfrm>
              <a:off x="4436896" y="2833640"/>
              <a:ext cx="905857" cy="14178"/>
            </a:xfrm>
            <a:prstGeom prst="straightConnector1">
              <a:avLst/>
            </a:prstGeom>
            <a:ln w="1905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E732B74-E4FB-4BF9-9B03-E4B5DB872751}"/>
                </a:ext>
              </a:extLst>
            </p:cNvPr>
            <p:cNvSpPr txBox="1"/>
            <p:nvPr/>
          </p:nvSpPr>
          <p:spPr>
            <a:xfrm>
              <a:off x="2158132" y="2679750"/>
              <a:ext cx="2278764" cy="307778"/>
            </a:xfrm>
            <a:prstGeom prst="rect">
              <a:avLst/>
            </a:prstGeom>
            <a:noFill/>
          </p:spPr>
          <p:txBody>
            <a:bodyPr wrap="square" rtlCol="0">
              <a:spAutoFit/>
            </a:bodyPr>
            <a:lstStyle/>
            <a:p>
              <a:pPr algn="ctr" defTabSz="914354"/>
              <a:r>
                <a:rPr lang="en-US" sz="1400" dirty="0">
                  <a:solidFill>
                    <a:schemeClr val="accent1"/>
                  </a:solidFill>
                  <a:latin typeface="Segoe UI Light" panose="020B0502040204020203" pitchFamily="34" charset="0"/>
                  <a:cs typeface="Segoe UI Light" panose="020B0502040204020203" pitchFamily="34" charset="0"/>
                </a:rPr>
                <a:t>Phase 2a: </a:t>
              </a:r>
              <a:r>
                <a:rPr lang="en-US" sz="1400" b="1" dirty="0">
                  <a:solidFill>
                    <a:schemeClr val="accent1"/>
                  </a:solidFill>
                  <a:latin typeface="Segoe UI Light" panose="020B0502040204020203" pitchFamily="34" charset="0"/>
                  <a:cs typeface="Segoe UI Light" panose="020B0502040204020203" pitchFamily="34" charset="0"/>
                </a:rPr>
                <a:t>Redo from </a:t>
              </a:r>
              <a:r>
                <a:rPr lang="en-US" sz="1400" b="1" dirty="0" err="1">
                  <a:solidFill>
                    <a:schemeClr val="accent1"/>
                  </a:solidFill>
                  <a:latin typeface="Segoe UI Light" panose="020B0502040204020203" pitchFamily="34" charset="0"/>
                  <a:cs typeface="Segoe UI Light" panose="020B0502040204020203" pitchFamily="34" charset="0"/>
                </a:rPr>
                <a:t>sLog</a:t>
              </a:r>
              <a:endParaRPr lang="en-US" sz="1400" b="1" dirty="0">
                <a:solidFill>
                  <a:schemeClr val="accent1"/>
                </a:solidFill>
                <a:latin typeface="Segoe UI Light" panose="020B0502040204020203" pitchFamily="34" charset="0"/>
                <a:cs typeface="Segoe UI Light" panose="020B0502040204020203" pitchFamily="34" charset="0"/>
              </a:endParaRPr>
            </a:p>
          </p:txBody>
        </p:sp>
        <p:cxnSp>
          <p:nvCxnSpPr>
            <p:cNvPr id="8" name="Straight Connector 7">
              <a:extLst>
                <a:ext uri="{FF2B5EF4-FFF2-40B4-BE49-F238E27FC236}">
                  <a16:creationId xmlns:a16="http://schemas.microsoft.com/office/drawing/2014/main" id="{71C9D36A-CC48-42F7-9245-DEE314C0A8F1}"/>
                </a:ext>
              </a:extLst>
            </p:cNvPr>
            <p:cNvCxnSpPr>
              <a:cxnSpLocks/>
              <a:endCxn id="56" idx="1"/>
            </p:cNvCxnSpPr>
            <p:nvPr/>
          </p:nvCxnSpPr>
          <p:spPr>
            <a:xfrm>
              <a:off x="1344572" y="2833640"/>
              <a:ext cx="813560" cy="0"/>
            </a:xfrm>
            <a:prstGeom prst="line">
              <a:avLst/>
            </a:prstGeom>
            <a:ln w="1905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E838C37E-3DC2-4957-A7E0-3A2939764842}"/>
              </a:ext>
            </a:extLst>
          </p:cNvPr>
          <p:cNvGrpSpPr/>
          <p:nvPr/>
        </p:nvGrpSpPr>
        <p:grpSpPr>
          <a:xfrm>
            <a:off x="1344573" y="4061139"/>
            <a:ext cx="10614987" cy="338554"/>
            <a:chOff x="1344573" y="3594992"/>
            <a:chExt cx="10614986" cy="338556"/>
          </a:xfrm>
        </p:grpSpPr>
        <p:grpSp>
          <p:nvGrpSpPr>
            <p:cNvPr id="34" name="Group 33">
              <a:extLst>
                <a:ext uri="{FF2B5EF4-FFF2-40B4-BE49-F238E27FC236}">
                  <a16:creationId xmlns:a16="http://schemas.microsoft.com/office/drawing/2014/main" id="{31C37674-6F87-4251-B13A-5584B578ADA6}"/>
                </a:ext>
              </a:extLst>
            </p:cNvPr>
            <p:cNvGrpSpPr/>
            <p:nvPr/>
          </p:nvGrpSpPr>
          <p:grpSpPr>
            <a:xfrm>
              <a:off x="1344573" y="3594992"/>
              <a:ext cx="10614986" cy="338556"/>
              <a:chOff x="1344573" y="4586391"/>
              <a:chExt cx="10614986" cy="338556"/>
            </a:xfrm>
          </p:grpSpPr>
          <p:grpSp>
            <p:nvGrpSpPr>
              <p:cNvPr id="69" name="Group 68">
                <a:extLst>
                  <a:ext uri="{FF2B5EF4-FFF2-40B4-BE49-F238E27FC236}">
                    <a16:creationId xmlns:a16="http://schemas.microsoft.com/office/drawing/2014/main" id="{E8C62B30-9FBE-41EB-8A2D-7F57AF681B10}"/>
                  </a:ext>
                </a:extLst>
              </p:cNvPr>
              <p:cNvGrpSpPr/>
              <p:nvPr/>
            </p:nvGrpSpPr>
            <p:grpSpPr>
              <a:xfrm>
                <a:off x="1344573" y="4598075"/>
                <a:ext cx="3623437" cy="307779"/>
                <a:chOff x="1364457" y="3565944"/>
                <a:chExt cx="2958490" cy="307779"/>
              </a:xfrm>
            </p:grpSpPr>
            <p:cxnSp>
              <p:nvCxnSpPr>
                <p:cNvPr id="73" name="Straight Arrow Connector 72">
                  <a:extLst>
                    <a:ext uri="{FF2B5EF4-FFF2-40B4-BE49-F238E27FC236}">
                      <a16:creationId xmlns:a16="http://schemas.microsoft.com/office/drawing/2014/main" id="{E4542FBC-80F3-4D13-97CA-D40ED5DCEAE6}"/>
                    </a:ext>
                  </a:extLst>
                </p:cNvPr>
                <p:cNvCxnSpPr>
                  <a:cxnSpLocks/>
                </p:cNvCxnSpPr>
                <p:nvPr/>
              </p:nvCxnSpPr>
              <p:spPr>
                <a:xfrm flipH="1">
                  <a:off x="1364457" y="3750600"/>
                  <a:ext cx="1196973"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4F98CB7-BC78-465A-97CC-6D347C1D4541}"/>
                    </a:ext>
                  </a:extLst>
                </p:cNvPr>
                <p:cNvSpPr txBox="1"/>
                <p:nvPr/>
              </p:nvSpPr>
              <p:spPr>
                <a:xfrm>
                  <a:off x="2462365" y="3565944"/>
                  <a:ext cx="1860582" cy="307779"/>
                </a:xfrm>
                <a:prstGeom prst="rect">
                  <a:avLst/>
                </a:prstGeom>
                <a:noFill/>
              </p:spPr>
              <p:txBody>
                <a:bodyPr wrap="square" rtlCol="0">
                  <a:spAutoFit/>
                </a:bodyPr>
                <a:lstStyle/>
                <a:p>
                  <a:pPr algn="ctr" defTabSz="914354"/>
                  <a:r>
                    <a:rPr lang="en-US" sz="1400" dirty="0">
                      <a:solidFill>
                        <a:schemeClr val="accent1"/>
                      </a:solidFill>
                      <a:latin typeface="Segoe UI Light" panose="020B0502040204020203" pitchFamily="34" charset="0"/>
                      <a:cs typeface="Segoe UI Light" panose="020B0502040204020203" pitchFamily="34" charset="0"/>
                    </a:rPr>
                    <a:t>Phase 3: </a:t>
                  </a:r>
                  <a:r>
                    <a:rPr lang="en-US" sz="1400" b="1" dirty="0">
                      <a:solidFill>
                        <a:schemeClr val="accent1"/>
                      </a:solidFill>
                      <a:latin typeface="Segoe UI Light" panose="020B0502040204020203" pitchFamily="34" charset="0"/>
                      <a:cs typeface="Segoe UI Light" panose="020B0502040204020203" pitchFamily="34" charset="0"/>
                    </a:rPr>
                    <a:t>Undo from </a:t>
                  </a:r>
                  <a:r>
                    <a:rPr lang="en-US" sz="1400" b="1" dirty="0" err="1">
                      <a:solidFill>
                        <a:schemeClr val="accent1"/>
                      </a:solidFill>
                      <a:latin typeface="Segoe UI Light" panose="020B0502040204020203" pitchFamily="34" charset="0"/>
                      <a:cs typeface="Segoe UI Light" panose="020B0502040204020203" pitchFamily="34" charset="0"/>
                    </a:rPr>
                    <a:t>sLog</a:t>
                  </a:r>
                  <a:endParaRPr lang="en-US" sz="1400" b="1" dirty="0">
                    <a:solidFill>
                      <a:schemeClr val="accent1"/>
                    </a:solidFill>
                    <a:latin typeface="Segoe UI Light" panose="020B0502040204020203" pitchFamily="34" charset="0"/>
                    <a:cs typeface="Segoe UI Light" panose="020B0502040204020203" pitchFamily="34" charset="0"/>
                  </a:endParaRPr>
                </a:p>
              </p:txBody>
            </p:sp>
          </p:grpSp>
          <p:sp>
            <p:nvSpPr>
              <p:cNvPr id="68" name="TextBox 67">
                <a:extLst>
                  <a:ext uri="{FF2B5EF4-FFF2-40B4-BE49-F238E27FC236}">
                    <a16:creationId xmlns:a16="http://schemas.microsoft.com/office/drawing/2014/main" id="{D89748A4-0588-45E1-8021-4F91BD6A05CC}"/>
                  </a:ext>
                </a:extLst>
              </p:cNvPr>
              <p:cNvSpPr txBox="1"/>
              <p:nvPr/>
            </p:nvSpPr>
            <p:spPr>
              <a:xfrm>
                <a:off x="7059841" y="4586391"/>
                <a:ext cx="4899718" cy="338556"/>
              </a:xfrm>
              <a:prstGeom prst="rect">
                <a:avLst/>
              </a:prstGeom>
              <a:noFill/>
            </p:spPr>
            <p:txBody>
              <a:bodyPr wrap="square" rtlCol="0">
                <a:spAutoFit/>
              </a:bodyPr>
              <a:lstStyle/>
              <a:p>
                <a:pPr defTabSz="914354"/>
                <a:r>
                  <a:rPr lang="en-US" sz="1600" dirty="0">
                    <a:solidFill>
                      <a:schemeClr val="accent1"/>
                    </a:solidFill>
                    <a:latin typeface="Segoe UI Light" panose="020B0502040204020203" pitchFamily="34" charset="0"/>
                    <a:cs typeface="Segoe UI Light" panose="020B0502040204020203" pitchFamily="34" charset="0"/>
                  </a:rPr>
                  <a:t>Instant Undo by using </a:t>
                </a:r>
                <a:r>
                  <a:rPr lang="en-US" sz="1600" dirty="0" err="1">
                    <a:solidFill>
                      <a:schemeClr val="accent1"/>
                    </a:solidFill>
                    <a:latin typeface="Segoe UI Light" panose="020B0502040204020203" pitchFamily="34" charset="0"/>
                    <a:cs typeface="Segoe UI Light" panose="020B0502040204020203" pitchFamily="34" charset="0"/>
                  </a:rPr>
                  <a:t>sLog</a:t>
                </a:r>
                <a:r>
                  <a:rPr lang="en-US" sz="1600" dirty="0">
                    <a:solidFill>
                      <a:schemeClr val="accent1"/>
                    </a:solidFill>
                    <a:latin typeface="Segoe UI Light" panose="020B0502040204020203" pitchFamily="34" charset="0"/>
                    <a:cs typeface="Segoe UI Light" panose="020B0502040204020203" pitchFamily="34" charset="0"/>
                  </a:rPr>
                  <a:t> instead of Transaction Log</a:t>
                </a:r>
              </a:p>
            </p:txBody>
          </p:sp>
        </p:grpSp>
        <p:cxnSp>
          <p:nvCxnSpPr>
            <p:cNvPr id="23" name="Straight Connector 22">
              <a:extLst>
                <a:ext uri="{FF2B5EF4-FFF2-40B4-BE49-F238E27FC236}">
                  <a16:creationId xmlns:a16="http://schemas.microsoft.com/office/drawing/2014/main" id="{61399CE3-36D6-472A-9A42-106D29C05E58}"/>
                </a:ext>
              </a:extLst>
            </p:cNvPr>
            <p:cNvCxnSpPr/>
            <p:nvPr/>
          </p:nvCxnSpPr>
          <p:spPr>
            <a:xfrm>
              <a:off x="4910262" y="3790310"/>
              <a:ext cx="2108013" cy="0"/>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a:extLst>
              <a:ext uri="{FF2B5EF4-FFF2-40B4-BE49-F238E27FC236}">
                <a16:creationId xmlns:a16="http://schemas.microsoft.com/office/drawing/2014/main" id="{2CFDF30F-BE3E-496A-ACBE-CDF068DB2A2C}"/>
              </a:ext>
            </a:extLst>
          </p:cNvPr>
          <p:cNvCxnSpPr>
            <a:cxnSpLocks/>
          </p:cNvCxnSpPr>
          <p:nvPr/>
        </p:nvCxnSpPr>
        <p:spPr>
          <a:xfrm>
            <a:off x="236542" y="5453797"/>
            <a:ext cx="7035756" cy="0"/>
          </a:xfrm>
          <a:prstGeom prst="straightConnector1">
            <a:avLst/>
          </a:prstGeom>
          <a:ln w="63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DC9461D7-CA48-4648-8C00-40143988AE67}"/>
              </a:ext>
            </a:extLst>
          </p:cNvPr>
          <p:cNvSpPr txBox="1"/>
          <p:nvPr/>
        </p:nvSpPr>
        <p:spPr>
          <a:xfrm>
            <a:off x="7289944" y="4838960"/>
            <a:ext cx="1380989" cy="276999"/>
          </a:xfrm>
          <a:prstGeom prst="rect">
            <a:avLst/>
          </a:prstGeom>
          <a:noFill/>
        </p:spPr>
        <p:txBody>
          <a:bodyPr wrap="square" rtlCol="0">
            <a:spAutoFit/>
          </a:bodyPr>
          <a:lstStyle/>
          <a:p>
            <a:pPr defTabSz="914354"/>
            <a:r>
              <a:rPr lang="en-US" sz="1200" dirty="0">
                <a:solidFill>
                  <a:schemeClr val="accent1"/>
                </a:solidFill>
                <a:latin typeface="Segoe UI Light" panose="020B0502040204020203" pitchFamily="34" charset="0"/>
                <a:cs typeface="Segoe UI Light" panose="020B0502040204020203" pitchFamily="34" charset="0"/>
              </a:rPr>
              <a:t>Transaction Log</a:t>
            </a:r>
            <a:endParaRPr lang="en-US" sz="1400" dirty="0">
              <a:solidFill>
                <a:schemeClr val="accent1"/>
              </a:solidFill>
              <a:latin typeface="Segoe UI Light" panose="020B0502040204020203" pitchFamily="34" charset="0"/>
              <a:cs typeface="Segoe UI Light" panose="020B0502040204020203" pitchFamily="34" charset="0"/>
            </a:endParaRPr>
          </a:p>
        </p:txBody>
      </p:sp>
      <p:sp>
        <p:nvSpPr>
          <p:cNvPr id="85" name="TextBox 84">
            <a:extLst>
              <a:ext uri="{FF2B5EF4-FFF2-40B4-BE49-F238E27FC236}">
                <a16:creationId xmlns:a16="http://schemas.microsoft.com/office/drawing/2014/main" id="{E2FBC48E-10A0-4C04-A836-806999F69DCE}"/>
              </a:ext>
            </a:extLst>
          </p:cNvPr>
          <p:cNvSpPr txBox="1"/>
          <p:nvPr/>
        </p:nvSpPr>
        <p:spPr>
          <a:xfrm>
            <a:off x="7314011" y="5294724"/>
            <a:ext cx="1702583" cy="276999"/>
          </a:xfrm>
          <a:prstGeom prst="rect">
            <a:avLst/>
          </a:prstGeom>
          <a:noFill/>
        </p:spPr>
        <p:txBody>
          <a:bodyPr wrap="square" rtlCol="0">
            <a:spAutoFit/>
          </a:bodyPr>
          <a:lstStyle/>
          <a:p>
            <a:pPr defTabSz="914354"/>
            <a:r>
              <a:rPr lang="en-US" sz="1200" dirty="0" err="1">
                <a:solidFill>
                  <a:schemeClr val="accent1"/>
                </a:solidFill>
                <a:latin typeface="Segoe UI Light" panose="020B0502040204020203" pitchFamily="34" charset="0"/>
                <a:cs typeface="Segoe UI Light" panose="020B0502040204020203" pitchFamily="34" charset="0"/>
              </a:rPr>
              <a:t>sLog</a:t>
            </a:r>
            <a:r>
              <a:rPr lang="en-US" sz="1200" dirty="0">
                <a:solidFill>
                  <a:schemeClr val="accent1"/>
                </a:solidFill>
                <a:latin typeface="Segoe UI Light" panose="020B0502040204020203" pitchFamily="34" charset="0"/>
                <a:cs typeface="Segoe UI Light" panose="020B0502040204020203" pitchFamily="34" charset="0"/>
              </a:rPr>
              <a:t> (in memory)</a:t>
            </a:r>
            <a:endParaRPr lang="en-US" sz="1400" dirty="0">
              <a:solidFill>
                <a:schemeClr val="accent1"/>
              </a:solidFill>
              <a:latin typeface="Segoe UI Light" panose="020B0502040204020203" pitchFamily="34" charset="0"/>
              <a:cs typeface="Segoe UI Light" panose="020B0502040204020203" pitchFamily="34" charset="0"/>
            </a:endParaRPr>
          </a:p>
        </p:txBody>
      </p:sp>
      <p:sp>
        <p:nvSpPr>
          <p:cNvPr id="89" name="Rectangle 88">
            <a:extLst>
              <a:ext uri="{FF2B5EF4-FFF2-40B4-BE49-F238E27FC236}">
                <a16:creationId xmlns:a16="http://schemas.microsoft.com/office/drawing/2014/main" id="{4CB894D5-13EB-4946-8BE4-BB05369F4CA1}"/>
              </a:ext>
            </a:extLst>
          </p:cNvPr>
          <p:cNvSpPr/>
          <p:nvPr/>
        </p:nvSpPr>
        <p:spPr>
          <a:xfrm>
            <a:off x="1657525" y="4881589"/>
            <a:ext cx="69575" cy="2036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800">
              <a:solidFill>
                <a:schemeClr val="tx1"/>
              </a:solidFill>
              <a:latin typeface="Segoe UI Light" panose="020B0502040204020203" pitchFamily="34" charset="0"/>
              <a:cs typeface="Segoe UI Light" panose="020B0502040204020203" pitchFamily="34" charset="0"/>
            </a:endParaRPr>
          </a:p>
        </p:txBody>
      </p:sp>
      <p:cxnSp>
        <p:nvCxnSpPr>
          <p:cNvPr id="90" name="Straight Connector 89">
            <a:extLst>
              <a:ext uri="{FF2B5EF4-FFF2-40B4-BE49-F238E27FC236}">
                <a16:creationId xmlns:a16="http://schemas.microsoft.com/office/drawing/2014/main" id="{8B38A6C3-35F4-4E8F-B4A2-43590258D8C9}"/>
              </a:ext>
            </a:extLst>
          </p:cNvPr>
          <p:cNvCxnSpPr>
            <a:cxnSpLocks/>
          </p:cNvCxnSpPr>
          <p:nvPr/>
        </p:nvCxnSpPr>
        <p:spPr>
          <a:xfrm>
            <a:off x="2542151"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F3CCFE7-B252-483E-8E99-CF3BBF6B0022}"/>
              </a:ext>
            </a:extLst>
          </p:cNvPr>
          <p:cNvCxnSpPr>
            <a:cxnSpLocks/>
          </p:cNvCxnSpPr>
          <p:nvPr/>
        </p:nvCxnSpPr>
        <p:spPr>
          <a:xfrm>
            <a:off x="2588277"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2C5D563-5F6F-481B-B1D3-722FA77DE9BF}"/>
              </a:ext>
            </a:extLst>
          </p:cNvPr>
          <p:cNvCxnSpPr>
            <a:cxnSpLocks/>
          </p:cNvCxnSpPr>
          <p:nvPr/>
        </p:nvCxnSpPr>
        <p:spPr>
          <a:xfrm>
            <a:off x="2637119"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673495F-8627-4A99-AD2A-832753EFB45D}"/>
              </a:ext>
            </a:extLst>
          </p:cNvPr>
          <p:cNvCxnSpPr>
            <a:cxnSpLocks/>
          </p:cNvCxnSpPr>
          <p:nvPr/>
        </p:nvCxnSpPr>
        <p:spPr>
          <a:xfrm>
            <a:off x="2715608"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BABFD37-3A69-457A-A85E-897922AA981B}"/>
              </a:ext>
            </a:extLst>
          </p:cNvPr>
          <p:cNvCxnSpPr>
            <a:cxnSpLocks/>
          </p:cNvCxnSpPr>
          <p:nvPr/>
        </p:nvCxnSpPr>
        <p:spPr>
          <a:xfrm>
            <a:off x="2761735"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EB7F061-A709-4667-8BB5-82096BEFF6F8}"/>
              </a:ext>
            </a:extLst>
          </p:cNvPr>
          <p:cNvCxnSpPr>
            <a:cxnSpLocks/>
          </p:cNvCxnSpPr>
          <p:nvPr/>
        </p:nvCxnSpPr>
        <p:spPr>
          <a:xfrm>
            <a:off x="2810576"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95B51F8-176C-4459-9517-31B0EDC15A16}"/>
              </a:ext>
            </a:extLst>
          </p:cNvPr>
          <p:cNvCxnSpPr>
            <a:cxnSpLocks/>
          </p:cNvCxnSpPr>
          <p:nvPr/>
        </p:nvCxnSpPr>
        <p:spPr>
          <a:xfrm>
            <a:off x="2322821"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47E0ECD-7A71-48AD-8BFD-C5818ED2359C}"/>
              </a:ext>
            </a:extLst>
          </p:cNvPr>
          <p:cNvCxnSpPr>
            <a:cxnSpLocks/>
          </p:cNvCxnSpPr>
          <p:nvPr/>
        </p:nvCxnSpPr>
        <p:spPr>
          <a:xfrm>
            <a:off x="2368948"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90B2A7E-CB01-4DE9-9874-E26ADB04502E}"/>
              </a:ext>
            </a:extLst>
          </p:cNvPr>
          <p:cNvCxnSpPr>
            <a:cxnSpLocks/>
          </p:cNvCxnSpPr>
          <p:nvPr/>
        </p:nvCxnSpPr>
        <p:spPr>
          <a:xfrm>
            <a:off x="2417789"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8D598F79-AA6F-4324-B439-5B79AD1B243C}"/>
              </a:ext>
            </a:extLst>
          </p:cNvPr>
          <p:cNvSpPr/>
          <p:nvPr/>
        </p:nvSpPr>
        <p:spPr>
          <a:xfrm>
            <a:off x="2858070" y="4881589"/>
            <a:ext cx="69575" cy="2036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800">
              <a:solidFill>
                <a:schemeClr val="tx1"/>
              </a:solidFill>
              <a:latin typeface="Segoe UI Light" panose="020B0502040204020203" pitchFamily="34" charset="0"/>
              <a:cs typeface="Segoe UI Light" panose="020B0502040204020203" pitchFamily="34" charset="0"/>
            </a:endParaRPr>
          </a:p>
        </p:txBody>
      </p:sp>
      <p:cxnSp>
        <p:nvCxnSpPr>
          <p:cNvPr id="100" name="Straight Connector 99">
            <a:extLst>
              <a:ext uri="{FF2B5EF4-FFF2-40B4-BE49-F238E27FC236}">
                <a16:creationId xmlns:a16="http://schemas.microsoft.com/office/drawing/2014/main" id="{27096177-FA64-46D0-8621-B1117D3276F6}"/>
              </a:ext>
            </a:extLst>
          </p:cNvPr>
          <p:cNvCxnSpPr>
            <a:cxnSpLocks/>
          </p:cNvCxnSpPr>
          <p:nvPr/>
        </p:nvCxnSpPr>
        <p:spPr>
          <a:xfrm>
            <a:off x="2104813"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543A8C8-BED0-42C8-A458-CEB6FEAD0B62}"/>
              </a:ext>
            </a:extLst>
          </p:cNvPr>
          <p:cNvCxnSpPr>
            <a:cxnSpLocks/>
          </p:cNvCxnSpPr>
          <p:nvPr/>
        </p:nvCxnSpPr>
        <p:spPr>
          <a:xfrm>
            <a:off x="2150940"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751CCCB-10C3-41D3-B26C-212CAB0EA56B}"/>
              </a:ext>
            </a:extLst>
          </p:cNvPr>
          <p:cNvCxnSpPr>
            <a:cxnSpLocks/>
          </p:cNvCxnSpPr>
          <p:nvPr/>
        </p:nvCxnSpPr>
        <p:spPr>
          <a:xfrm>
            <a:off x="2199781"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61BFEA2-5E2B-4651-902B-E6486314797B}"/>
              </a:ext>
            </a:extLst>
          </p:cNvPr>
          <p:cNvCxnSpPr>
            <a:cxnSpLocks/>
          </p:cNvCxnSpPr>
          <p:nvPr/>
        </p:nvCxnSpPr>
        <p:spPr>
          <a:xfrm>
            <a:off x="1837023"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89679E80-BB27-4ACE-AFA7-C9254AB7FD63}"/>
              </a:ext>
            </a:extLst>
          </p:cNvPr>
          <p:cNvCxnSpPr>
            <a:cxnSpLocks/>
          </p:cNvCxnSpPr>
          <p:nvPr/>
        </p:nvCxnSpPr>
        <p:spPr>
          <a:xfrm>
            <a:off x="1883149"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0A43164-C7AD-423C-B026-8571733D4840}"/>
              </a:ext>
            </a:extLst>
          </p:cNvPr>
          <p:cNvCxnSpPr>
            <a:cxnSpLocks/>
          </p:cNvCxnSpPr>
          <p:nvPr/>
        </p:nvCxnSpPr>
        <p:spPr>
          <a:xfrm>
            <a:off x="1931991"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BDB7A66-266C-4071-9711-C15A2728FD11}"/>
              </a:ext>
            </a:extLst>
          </p:cNvPr>
          <p:cNvCxnSpPr>
            <a:cxnSpLocks/>
          </p:cNvCxnSpPr>
          <p:nvPr/>
        </p:nvCxnSpPr>
        <p:spPr>
          <a:xfrm>
            <a:off x="3003675"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33ABD9E-C41D-4748-98E5-9844C393A7B1}"/>
              </a:ext>
            </a:extLst>
          </p:cNvPr>
          <p:cNvCxnSpPr>
            <a:cxnSpLocks/>
          </p:cNvCxnSpPr>
          <p:nvPr/>
        </p:nvCxnSpPr>
        <p:spPr>
          <a:xfrm>
            <a:off x="3049803"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F010A80-1E52-4355-B842-7481489A5D43}"/>
              </a:ext>
            </a:extLst>
          </p:cNvPr>
          <p:cNvCxnSpPr>
            <a:cxnSpLocks/>
          </p:cNvCxnSpPr>
          <p:nvPr/>
        </p:nvCxnSpPr>
        <p:spPr>
          <a:xfrm>
            <a:off x="3098643"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5EBC000-F032-4374-8F5E-7FEE3D4C9030}"/>
              </a:ext>
            </a:extLst>
          </p:cNvPr>
          <p:cNvCxnSpPr>
            <a:cxnSpLocks/>
          </p:cNvCxnSpPr>
          <p:nvPr/>
        </p:nvCxnSpPr>
        <p:spPr>
          <a:xfrm>
            <a:off x="3152911"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36F32E0-5FCD-45AA-83B1-CFBBD935FEAB}"/>
              </a:ext>
            </a:extLst>
          </p:cNvPr>
          <p:cNvCxnSpPr>
            <a:cxnSpLocks/>
          </p:cNvCxnSpPr>
          <p:nvPr/>
        </p:nvCxnSpPr>
        <p:spPr>
          <a:xfrm>
            <a:off x="3199037"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2A39F13-F8B8-4C0B-916F-206EA9A81135}"/>
              </a:ext>
            </a:extLst>
          </p:cNvPr>
          <p:cNvCxnSpPr>
            <a:cxnSpLocks/>
          </p:cNvCxnSpPr>
          <p:nvPr/>
        </p:nvCxnSpPr>
        <p:spPr>
          <a:xfrm>
            <a:off x="3247879" y="488464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841DA55-508C-4B03-93CE-ACFD11D17CD4}"/>
              </a:ext>
            </a:extLst>
          </p:cNvPr>
          <p:cNvCxnSpPr>
            <a:cxnSpLocks/>
          </p:cNvCxnSpPr>
          <p:nvPr/>
        </p:nvCxnSpPr>
        <p:spPr>
          <a:xfrm>
            <a:off x="3403408"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BFCCD93-AEF0-46A4-BB82-1E23DFB72312}"/>
              </a:ext>
            </a:extLst>
          </p:cNvPr>
          <p:cNvCxnSpPr>
            <a:cxnSpLocks/>
          </p:cNvCxnSpPr>
          <p:nvPr/>
        </p:nvCxnSpPr>
        <p:spPr>
          <a:xfrm>
            <a:off x="3449535"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3BB51E06-9BE3-46EE-8DE7-D2EF1CB602B2}"/>
              </a:ext>
            </a:extLst>
          </p:cNvPr>
          <p:cNvCxnSpPr>
            <a:cxnSpLocks/>
          </p:cNvCxnSpPr>
          <p:nvPr/>
        </p:nvCxnSpPr>
        <p:spPr>
          <a:xfrm>
            <a:off x="3498376"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DE7A7E4-D152-4152-A43D-19D31BB3EB44}"/>
              </a:ext>
            </a:extLst>
          </p:cNvPr>
          <p:cNvCxnSpPr>
            <a:cxnSpLocks/>
          </p:cNvCxnSpPr>
          <p:nvPr/>
        </p:nvCxnSpPr>
        <p:spPr>
          <a:xfrm>
            <a:off x="3552643"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54DB8B2-E5F2-46F1-8D8D-3C34F82F323F}"/>
              </a:ext>
            </a:extLst>
          </p:cNvPr>
          <p:cNvCxnSpPr>
            <a:cxnSpLocks/>
          </p:cNvCxnSpPr>
          <p:nvPr/>
        </p:nvCxnSpPr>
        <p:spPr>
          <a:xfrm>
            <a:off x="3598771"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D91030F-F4CC-4B96-A0C8-F90965AE907C}"/>
              </a:ext>
            </a:extLst>
          </p:cNvPr>
          <p:cNvCxnSpPr>
            <a:cxnSpLocks/>
          </p:cNvCxnSpPr>
          <p:nvPr/>
        </p:nvCxnSpPr>
        <p:spPr>
          <a:xfrm>
            <a:off x="3647611" y="48815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CC4E78-7FA4-497F-AAB6-6B7F4F964F47}"/>
              </a:ext>
            </a:extLst>
          </p:cNvPr>
          <p:cNvCxnSpPr>
            <a:cxnSpLocks/>
          </p:cNvCxnSpPr>
          <p:nvPr/>
        </p:nvCxnSpPr>
        <p:spPr>
          <a:xfrm>
            <a:off x="3831776"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91ABBC3-E767-44AA-9BDE-D47B9B6252DE}"/>
              </a:ext>
            </a:extLst>
          </p:cNvPr>
          <p:cNvCxnSpPr>
            <a:cxnSpLocks/>
          </p:cNvCxnSpPr>
          <p:nvPr/>
        </p:nvCxnSpPr>
        <p:spPr>
          <a:xfrm>
            <a:off x="3877903"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EC7631C-A3D3-4B6C-AFB2-70786890DD9A}"/>
              </a:ext>
            </a:extLst>
          </p:cNvPr>
          <p:cNvCxnSpPr>
            <a:cxnSpLocks/>
          </p:cNvCxnSpPr>
          <p:nvPr/>
        </p:nvCxnSpPr>
        <p:spPr>
          <a:xfrm>
            <a:off x="3926744"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646E485-686B-4BA4-89D6-45D952D28AF2}"/>
              </a:ext>
            </a:extLst>
          </p:cNvPr>
          <p:cNvCxnSpPr>
            <a:cxnSpLocks/>
          </p:cNvCxnSpPr>
          <p:nvPr/>
        </p:nvCxnSpPr>
        <p:spPr>
          <a:xfrm>
            <a:off x="3981011"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48CA5B98-A8E8-4F52-9B6F-78FF7FD467C6}"/>
              </a:ext>
            </a:extLst>
          </p:cNvPr>
          <p:cNvCxnSpPr>
            <a:cxnSpLocks/>
          </p:cNvCxnSpPr>
          <p:nvPr/>
        </p:nvCxnSpPr>
        <p:spPr>
          <a:xfrm>
            <a:off x="4027139"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9ADE17B-DDDC-4E33-9FE3-26B02AAA74C9}"/>
              </a:ext>
            </a:extLst>
          </p:cNvPr>
          <p:cNvCxnSpPr>
            <a:cxnSpLocks/>
          </p:cNvCxnSpPr>
          <p:nvPr/>
        </p:nvCxnSpPr>
        <p:spPr>
          <a:xfrm>
            <a:off x="4075979"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B484952-66A0-45EE-AB70-5CD9375CCD55}"/>
              </a:ext>
            </a:extLst>
          </p:cNvPr>
          <p:cNvCxnSpPr>
            <a:cxnSpLocks/>
          </p:cNvCxnSpPr>
          <p:nvPr/>
        </p:nvCxnSpPr>
        <p:spPr>
          <a:xfrm>
            <a:off x="4143139"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AA93E27-CBD1-4407-A234-3EDB7E9EEAAC}"/>
              </a:ext>
            </a:extLst>
          </p:cNvPr>
          <p:cNvCxnSpPr>
            <a:cxnSpLocks/>
          </p:cNvCxnSpPr>
          <p:nvPr/>
        </p:nvCxnSpPr>
        <p:spPr>
          <a:xfrm>
            <a:off x="4189267"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838DBEC-C372-489C-93FF-274E608677E4}"/>
              </a:ext>
            </a:extLst>
          </p:cNvPr>
          <p:cNvCxnSpPr>
            <a:cxnSpLocks/>
          </p:cNvCxnSpPr>
          <p:nvPr/>
        </p:nvCxnSpPr>
        <p:spPr>
          <a:xfrm>
            <a:off x="4238107"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5287204-8CA2-481D-A614-56D1B171D478}"/>
              </a:ext>
            </a:extLst>
          </p:cNvPr>
          <p:cNvCxnSpPr>
            <a:cxnSpLocks/>
          </p:cNvCxnSpPr>
          <p:nvPr/>
        </p:nvCxnSpPr>
        <p:spPr>
          <a:xfrm>
            <a:off x="4292375"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DB32417-D688-4860-9DDE-29C22BE30616}"/>
              </a:ext>
            </a:extLst>
          </p:cNvPr>
          <p:cNvCxnSpPr>
            <a:cxnSpLocks/>
          </p:cNvCxnSpPr>
          <p:nvPr/>
        </p:nvCxnSpPr>
        <p:spPr>
          <a:xfrm>
            <a:off x="4338501"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DF33123-8517-4520-8968-3C6F1ED092BA}"/>
              </a:ext>
            </a:extLst>
          </p:cNvPr>
          <p:cNvCxnSpPr>
            <a:cxnSpLocks/>
          </p:cNvCxnSpPr>
          <p:nvPr/>
        </p:nvCxnSpPr>
        <p:spPr>
          <a:xfrm>
            <a:off x="4387343"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8758BC5C-A0CC-4F12-851B-5CE33CA2F808}"/>
              </a:ext>
            </a:extLst>
          </p:cNvPr>
          <p:cNvCxnSpPr>
            <a:cxnSpLocks/>
          </p:cNvCxnSpPr>
          <p:nvPr/>
        </p:nvCxnSpPr>
        <p:spPr>
          <a:xfrm>
            <a:off x="4444227" y="488549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E2566E0-78E7-45FD-8E66-1DC26E11D34F}"/>
              </a:ext>
            </a:extLst>
          </p:cNvPr>
          <p:cNvCxnSpPr>
            <a:cxnSpLocks/>
          </p:cNvCxnSpPr>
          <p:nvPr/>
        </p:nvCxnSpPr>
        <p:spPr>
          <a:xfrm>
            <a:off x="4506340" y="488548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C1DA2FA-268D-44EC-95D8-B4B839945E47}"/>
              </a:ext>
            </a:extLst>
          </p:cNvPr>
          <p:cNvCxnSpPr>
            <a:cxnSpLocks/>
          </p:cNvCxnSpPr>
          <p:nvPr/>
        </p:nvCxnSpPr>
        <p:spPr>
          <a:xfrm>
            <a:off x="4558379" y="488548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1544B2A-E1BB-470B-8B2B-8EC0987D96D6}"/>
              </a:ext>
            </a:extLst>
          </p:cNvPr>
          <p:cNvCxnSpPr>
            <a:cxnSpLocks/>
          </p:cNvCxnSpPr>
          <p:nvPr/>
        </p:nvCxnSpPr>
        <p:spPr>
          <a:xfrm>
            <a:off x="4625435" y="48854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2F6AA72-3E48-4ADC-ADD5-381AA6B3A01E}"/>
              </a:ext>
            </a:extLst>
          </p:cNvPr>
          <p:cNvCxnSpPr>
            <a:cxnSpLocks/>
          </p:cNvCxnSpPr>
          <p:nvPr/>
        </p:nvCxnSpPr>
        <p:spPr>
          <a:xfrm>
            <a:off x="4674759" y="48854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2A00CBF-A8BC-4D08-AAAB-B2818F3DDC5E}"/>
              </a:ext>
            </a:extLst>
          </p:cNvPr>
          <p:cNvCxnSpPr>
            <a:cxnSpLocks/>
          </p:cNvCxnSpPr>
          <p:nvPr/>
        </p:nvCxnSpPr>
        <p:spPr>
          <a:xfrm>
            <a:off x="4736388"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8EA51DBC-83AC-4D42-A98E-82D6566CF01C}"/>
              </a:ext>
            </a:extLst>
          </p:cNvPr>
          <p:cNvSpPr/>
          <p:nvPr/>
        </p:nvSpPr>
        <p:spPr>
          <a:xfrm>
            <a:off x="5699259" y="4873024"/>
            <a:ext cx="69575" cy="2036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800">
              <a:solidFill>
                <a:schemeClr val="tx1"/>
              </a:solidFill>
              <a:latin typeface="Segoe UI Light" panose="020B0502040204020203" pitchFamily="34" charset="0"/>
              <a:cs typeface="Segoe UI Light" panose="020B0502040204020203" pitchFamily="34" charset="0"/>
            </a:endParaRPr>
          </a:p>
        </p:txBody>
      </p:sp>
      <p:cxnSp>
        <p:nvCxnSpPr>
          <p:cNvPr id="137" name="Straight Connector 136">
            <a:extLst>
              <a:ext uri="{FF2B5EF4-FFF2-40B4-BE49-F238E27FC236}">
                <a16:creationId xmlns:a16="http://schemas.microsoft.com/office/drawing/2014/main" id="{140830CE-7ADC-4F66-8047-56191C3BC368}"/>
              </a:ext>
            </a:extLst>
          </p:cNvPr>
          <p:cNvCxnSpPr>
            <a:cxnSpLocks/>
          </p:cNvCxnSpPr>
          <p:nvPr/>
        </p:nvCxnSpPr>
        <p:spPr>
          <a:xfrm>
            <a:off x="5027871"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2BDE4BF-F5DE-4451-85F2-043606ECA4D8}"/>
              </a:ext>
            </a:extLst>
          </p:cNvPr>
          <p:cNvCxnSpPr>
            <a:cxnSpLocks/>
          </p:cNvCxnSpPr>
          <p:nvPr/>
        </p:nvCxnSpPr>
        <p:spPr>
          <a:xfrm>
            <a:off x="5082137"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A6AB16-F8EA-4807-8CD8-4AC84818F309}"/>
              </a:ext>
            </a:extLst>
          </p:cNvPr>
          <p:cNvCxnSpPr>
            <a:cxnSpLocks/>
          </p:cNvCxnSpPr>
          <p:nvPr/>
        </p:nvCxnSpPr>
        <p:spPr>
          <a:xfrm>
            <a:off x="5128264"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435FB15-C376-4D48-9C6F-C7BE919FC7EE}"/>
              </a:ext>
            </a:extLst>
          </p:cNvPr>
          <p:cNvCxnSpPr>
            <a:cxnSpLocks/>
          </p:cNvCxnSpPr>
          <p:nvPr/>
        </p:nvCxnSpPr>
        <p:spPr>
          <a:xfrm>
            <a:off x="5177105"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3BD9CA4-6741-47E3-8C82-3CF49FBEE6F4}"/>
              </a:ext>
            </a:extLst>
          </p:cNvPr>
          <p:cNvCxnSpPr>
            <a:cxnSpLocks/>
          </p:cNvCxnSpPr>
          <p:nvPr/>
        </p:nvCxnSpPr>
        <p:spPr>
          <a:xfrm>
            <a:off x="5474359"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181B062-2E4D-4CC7-BA8C-DD273EE1DD3E}"/>
              </a:ext>
            </a:extLst>
          </p:cNvPr>
          <p:cNvCxnSpPr>
            <a:cxnSpLocks/>
          </p:cNvCxnSpPr>
          <p:nvPr/>
        </p:nvCxnSpPr>
        <p:spPr>
          <a:xfrm>
            <a:off x="5528627"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9C0FF54-C547-4CD6-915C-7618576B69A4}"/>
              </a:ext>
            </a:extLst>
          </p:cNvPr>
          <p:cNvCxnSpPr>
            <a:cxnSpLocks/>
          </p:cNvCxnSpPr>
          <p:nvPr/>
        </p:nvCxnSpPr>
        <p:spPr>
          <a:xfrm>
            <a:off x="5574753"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FB9643F-CAD5-4CB4-B916-3B7B4949E1E5}"/>
              </a:ext>
            </a:extLst>
          </p:cNvPr>
          <p:cNvCxnSpPr>
            <a:cxnSpLocks/>
          </p:cNvCxnSpPr>
          <p:nvPr/>
        </p:nvCxnSpPr>
        <p:spPr>
          <a:xfrm>
            <a:off x="5623595" y="4888265"/>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6C9D116-E96A-4DDA-B725-D79D0DE38ABB}"/>
              </a:ext>
            </a:extLst>
          </p:cNvPr>
          <p:cNvCxnSpPr>
            <a:cxnSpLocks/>
          </p:cNvCxnSpPr>
          <p:nvPr/>
        </p:nvCxnSpPr>
        <p:spPr>
          <a:xfrm>
            <a:off x="6030159"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004DB1B-AA2D-4E34-8128-0C425E7F4487}"/>
              </a:ext>
            </a:extLst>
          </p:cNvPr>
          <p:cNvCxnSpPr>
            <a:cxnSpLocks/>
          </p:cNvCxnSpPr>
          <p:nvPr/>
        </p:nvCxnSpPr>
        <p:spPr>
          <a:xfrm>
            <a:off x="6084427"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61BCF99-3943-43D1-8858-505F09486163}"/>
              </a:ext>
            </a:extLst>
          </p:cNvPr>
          <p:cNvCxnSpPr>
            <a:cxnSpLocks/>
          </p:cNvCxnSpPr>
          <p:nvPr/>
        </p:nvCxnSpPr>
        <p:spPr>
          <a:xfrm>
            <a:off x="6130553"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41444F2-88F0-459F-833C-502D93655296}"/>
              </a:ext>
            </a:extLst>
          </p:cNvPr>
          <p:cNvCxnSpPr>
            <a:cxnSpLocks/>
          </p:cNvCxnSpPr>
          <p:nvPr/>
        </p:nvCxnSpPr>
        <p:spPr>
          <a:xfrm>
            <a:off x="6179395"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35CBD32E-D42B-41A7-874E-0BA74E8FE24C}"/>
              </a:ext>
            </a:extLst>
          </p:cNvPr>
          <p:cNvCxnSpPr>
            <a:cxnSpLocks/>
          </p:cNvCxnSpPr>
          <p:nvPr/>
        </p:nvCxnSpPr>
        <p:spPr>
          <a:xfrm>
            <a:off x="6273659"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F76B2C00-A15D-466D-A8C5-D09B1EA46D05}"/>
              </a:ext>
            </a:extLst>
          </p:cNvPr>
          <p:cNvCxnSpPr>
            <a:cxnSpLocks/>
          </p:cNvCxnSpPr>
          <p:nvPr/>
        </p:nvCxnSpPr>
        <p:spPr>
          <a:xfrm>
            <a:off x="6327927"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44BAA9B7-C035-4408-B420-3C43D62C9E6B}"/>
              </a:ext>
            </a:extLst>
          </p:cNvPr>
          <p:cNvCxnSpPr>
            <a:cxnSpLocks/>
          </p:cNvCxnSpPr>
          <p:nvPr/>
        </p:nvCxnSpPr>
        <p:spPr>
          <a:xfrm>
            <a:off x="6374053"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EF0AEC0-D7C2-47AB-933D-3C1B95BCF801}"/>
              </a:ext>
            </a:extLst>
          </p:cNvPr>
          <p:cNvCxnSpPr>
            <a:cxnSpLocks/>
          </p:cNvCxnSpPr>
          <p:nvPr/>
        </p:nvCxnSpPr>
        <p:spPr>
          <a:xfrm>
            <a:off x="6422895" y="4891788"/>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BBB01FC5-40F4-4FD4-A54B-C4721906CC7C}"/>
              </a:ext>
            </a:extLst>
          </p:cNvPr>
          <p:cNvSpPr/>
          <p:nvPr/>
        </p:nvSpPr>
        <p:spPr>
          <a:xfrm>
            <a:off x="5731563" y="4873024"/>
            <a:ext cx="69575" cy="2036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800">
              <a:solidFill>
                <a:schemeClr val="tx1"/>
              </a:solidFill>
              <a:latin typeface="Segoe UI Light" panose="020B0502040204020203" pitchFamily="34" charset="0"/>
              <a:cs typeface="Segoe UI Light" panose="020B0502040204020203" pitchFamily="34" charset="0"/>
            </a:endParaRPr>
          </a:p>
        </p:txBody>
      </p:sp>
      <p:sp>
        <p:nvSpPr>
          <p:cNvPr id="154" name="Rectangle 153">
            <a:extLst>
              <a:ext uri="{FF2B5EF4-FFF2-40B4-BE49-F238E27FC236}">
                <a16:creationId xmlns:a16="http://schemas.microsoft.com/office/drawing/2014/main" id="{4FB3E887-22AF-42A7-9160-5A09829D311C}"/>
              </a:ext>
            </a:extLst>
          </p:cNvPr>
          <p:cNvSpPr/>
          <p:nvPr/>
        </p:nvSpPr>
        <p:spPr>
          <a:xfrm>
            <a:off x="5725333" y="4872177"/>
            <a:ext cx="69575" cy="2036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800">
              <a:solidFill>
                <a:schemeClr val="tx1"/>
              </a:solidFill>
              <a:latin typeface="Segoe UI Light" panose="020B0502040204020203" pitchFamily="34" charset="0"/>
              <a:cs typeface="Segoe UI Light" panose="020B0502040204020203" pitchFamily="34" charset="0"/>
            </a:endParaRPr>
          </a:p>
        </p:txBody>
      </p:sp>
      <p:sp>
        <p:nvSpPr>
          <p:cNvPr id="155" name="Rectangle 154">
            <a:extLst>
              <a:ext uri="{FF2B5EF4-FFF2-40B4-BE49-F238E27FC236}">
                <a16:creationId xmlns:a16="http://schemas.microsoft.com/office/drawing/2014/main" id="{23D9630F-F93E-4D72-8CF0-24C48CE12B5F}"/>
              </a:ext>
            </a:extLst>
          </p:cNvPr>
          <p:cNvSpPr/>
          <p:nvPr/>
        </p:nvSpPr>
        <p:spPr>
          <a:xfrm>
            <a:off x="5750522" y="4872177"/>
            <a:ext cx="69575" cy="2036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800">
              <a:solidFill>
                <a:schemeClr val="tx1"/>
              </a:solidFill>
              <a:latin typeface="Segoe UI Light" panose="020B0502040204020203" pitchFamily="34" charset="0"/>
              <a:cs typeface="Segoe UI Light" panose="020B0502040204020203" pitchFamily="34" charset="0"/>
            </a:endParaRPr>
          </a:p>
        </p:txBody>
      </p:sp>
      <p:grpSp>
        <p:nvGrpSpPr>
          <p:cNvPr id="156" name="Group 155">
            <a:extLst>
              <a:ext uri="{FF2B5EF4-FFF2-40B4-BE49-F238E27FC236}">
                <a16:creationId xmlns:a16="http://schemas.microsoft.com/office/drawing/2014/main" id="{F3B25727-3BC3-4259-9974-DA28F8B141F6}"/>
              </a:ext>
            </a:extLst>
          </p:cNvPr>
          <p:cNvGrpSpPr/>
          <p:nvPr/>
        </p:nvGrpSpPr>
        <p:grpSpPr>
          <a:xfrm>
            <a:off x="7400991" y="6113759"/>
            <a:ext cx="2824846" cy="276999"/>
            <a:chOff x="3329671" y="4919276"/>
            <a:chExt cx="2824845" cy="276999"/>
          </a:xfrm>
        </p:grpSpPr>
        <p:sp>
          <p:nvSpPr>
            <p:cNvPr id="157" name="TextBox 156">
              <a:extLst>
                <a:ext uri="{FF2B5EF4-FFF2-40B4-BE49-F238E27FC236}">
                  <a16:creationId xmlns:a16="http://schemas.microsoft.com/office/drawing/2014/main" id="{D1A8C602-877E-4C41-8ACB-522A10066F86}"/>
                </a:ext>
              </a:extLst>
            </p:cNvPr>
            <p:cNvSpPr txBox="1"/>
            <p:nvPr/>
          </p:nvSpPr>
          <p:spPr>
            <a:xfrm>
              <a:off x="3369780" y="4919276"/>
              <a:ext cx="2784736" cy="276999"/>
            </a:xfrm>
            <a:prstGeom prst="rect">
              <a:avLst/>
            </a:prstGeom>
            <a:noFill/>
          </p:spPr>
          <p:txBody>
            <a:bodyPr wrap="none" rtlCol="0">
              <a:spAutoFit/>
            </a:bodyPr>
            <a:lstStyle/>
            <a:p>
              <a:pPr defTabSz="914354"/>
              <a:r>
                <a:rPr lang="en-US" sz="1200">
                  <a:solidFill>
                    <a:schemeClr val="accent1"/>
                  </a:solidFill>
                  <a:latin typeface="Segoe UI Light" panose="020B0502040204020203" pitchFamily="34" charset="0"/>
                  <a:cs typeface="Segoe UI Light" panose="020B0502040204020203" pitchFamily="34" charset="0"/>
                </a:rPr>
                <a:t>Log Record for non-versioned operation</a:t>
              </a:r>
            </a:p>
          </p:txBody>
        </p:sp>
        <p:sp>
          <p:nvSpPr>
            <p:cNvPr id="158" name="Rectangle 157">
              <a:extLst>
                <a:ext uri="{FF2B5EF4-FFF2-40B4-BE49-F238E27FC236}">
                  <a16:creationId xmlns:a16="http://schemas.microsoft.com/office/drawing/2014/main" id="{1F3B91DA-076D-4142-80B7-1B973A6BC73B}"/>
                </a:ext>
              </a:extLst>
            </p:cNvPr>
            <p:cNvSpPr/>
            <p:nvPr/>
          </p:nvSpPr>
          <p:spPr>
            <a:xfrm>
              <a:off x="3329671" y="4991597"/>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54"/>
              <a:endParaRPr lang="en-US" sz="900">
                <a:solidFill>
                  <a:schemeClr val="accent1"/>
                </a:solidFill>
                <a:latin typeface="Segoe UI Light" panose="020B0502040204020203" pitchFamily="34" charset="0"/>
                <a:cs typeface="Segoe UI Light" panose="020B0502040204020203" pitchFamily="34" charset="0"/>
              </a:endParaRPr>
            </a:p>
          </p:txBody>
        </p:sp>
      </p:grpSp>
      <p:sp>
        <p:nvSpPr>
          <p:cNvPr id="5" name="TextBox 4">
            <a:extLst>
              <a:ext uri="{FF2B5EF4-FFF2-40B4-BE49-F238E27FC236}">
                <a16:creationId xmlns:a16="http://schemas.microsoft.com/office/drawing/2014/main" id="{8B1C04B9-4EE7-4CF0-889B-4ACA05CDC6B9}"/>
              </a:ext>
            </a:extLst>
          </p:cNvPr>
          <p:cNvSpPr txBox="1"/>
          <p:nvPr/>
        </p:nvSpPr>
        <p:spPr>
          <a:xfrm>
            <a:off x="5436373" y="4464415"/>
            <a:ext cx="1040798" cy="276999"/>
          </a:xfrm>
          <a:prstGeom prst="rect">
            <a:avLst/>
          </a:prstGeom>
          <a:noFill/>
        </p:spPr>
        <p:txBody>
          <a:bodyPr wrap="none" rtlCol="0">
            <a:spAutoFit/>
          </a:bodyPr>
          <a:lstStyle/>
          <a:p>
            <a:pPr defTabSz="914354"/>
            <a:r>
              <a:rPr lang="en-US" sz="1200" dirty="0" err="1">
                <a:solidFill>
                  <a:schemeClr val="accent1"/>
                </a:solidFill>
                <a:latin typeface="Segoe UI Light" panose="020B0502040204020203" pitchFamily="34" charset="0"/>
                <a:cs typeface="Segoe UI Light" panose="020B0502040204020203" pitchFamily="34" charset="0"/>
              </a:rPr>
              <a:t>sLog</a:t>
            </a:r>
            <a:r>
              <a:rPr lang="en-US" sz="1200" dirty="0">
                <a:solidFill>
                  <a:schemeClr val="accent1"/>
                </a:solidFill>
                <a:latin typeface="Segoe UI Light" panose="020B0502040204020203" pitchFamily="34" charset="0"/>
                <a:cs typeface="Segoe UI Light" panose="020B0502040204020203" pitchFamily="34" charset="0"/>
              </a:rPr>
              <a:t> Records</a:t>
            </a:r>
          </a:p>
        </p:txBody>
      </p:sp>
      <p:cxnSp>
        <p:nvCxnSpPr>
          <p:cNvPr id="9" name="Straight Connector 8">
            <a:extLst>
              <a:ext uri="{FF2B5EF4-FFF2-40B4-BE49-F238E27FC236}">
                <a16:creationId xmlns:a16="http://schemas.microsoft.com/office/drawing/2014/main" id="{23163377-0292-4AA0-8BFF-017F7364008E}"/>
              </a:ext>
            </a:extLst>
          </p:cNvPr>
          <p:cNvCxnSpPr>
            <a:cxnSpLocks/>
            <a:endCxn id="5" idx="2"/>
          </p:cNvCxnSpPr>
          <p:nvPr/>
        </p:nvCxnSpPr>
        <p:spPr>
          <a:xfrm flipV="1">
            <a:off x="5801138" y="4741414"/>
            <a:ext cx="155634" cy="13269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C571D98F-B9C4-492D-8A7C-31C1D418FC63}"/>
              </a:ext>
            </a:extLst>
          </p:cNvPr>
          <p:cNvGrpSpPr/>
          <p:nvPr/>
        </p:nvGrpSpPr>
        <p:grpSpPr>
          <a:xfrm>
            <a:off x="7237335" y="3283052"/>
            <a:ext cx="3391346" cy="470465"/>
            <a:chOff x="5393869" y="3874960"/>
            <a:chExt cx="2543510" cy="352849"/>
          </a:xfrm>
        </p:grpSpPr>
        <p:sp>
          <p:nvSpPr>
            <p:cNvPr id="170" name="Rectangle 169">
              <a:extLst>
                <a:ext uri="{FF2B5EF4-FFF2-40B4-BE49-F238E27FC236}">
                  <a16:creationId xmlns:a16="http://schemas.microsoft.com/office/drawing/2014/main" id="{8EC933E3-5770-4990-9CDE-A5CE5E136647}"/>
                </a:ext>
              </a:extLst>
            </p:cNvPr>
            <p:cNvSpPr/>
            <p:nvPr/>
          </p:nvSpPr>
          <p:spPr>
            <a:xfrm>
              <a:off x="5915864" y="3907867"/>
              <a:ext cx="2021515" cy="230833"/>
            </a:xfrm>
            <a:prstGeom prst="rect">
              <a:avLst/>
            </a:prstGeom>
            <a:solidFill>
              <a:schemeClr val="bg1"/>
            </a:solidFill>
          </p:spPr>
          <p:txBody>
            <a:bodyPr wrap="none">
              <a:spAutoFit/>
            </a:bodyPr>
            <a:lstStyle/>
            <a:p>
              <a:pPr defTabSz="914354"/>
              <a:r>
                <a:rPr lang="en-US" sz="1400" b="1" dirty="0">
                  <a:solidFill>
                    <a:srgbClr val="0078D7"/>
                  </a:solidFill>
                  <a:latin typeface="Segoe UI Light" panose="020B0502040204020203" pitchFamily="34" charset="0"/>
                  <a:cs typeface="Segoe UI Light" panose="020B0502040204020203" pitchFamily="34" charset="0"/>
                </a:rPr>
                <a:t>[DB is </a:t>
              </a:r>
              <a:r>
                <a:rPr lang="en-US" sz="1400" b="1" dirty="0">
                  <a:solidFill>
                    <a:srgbClr val="00B050"/>
                  </a:solidFill>
                  <a:latin typeface="Segoe UI Light" panose="020B0502040204020203" pitchFamily="34" charset="0"/>
                  <a:cs typeface="Segoe UI Light" panose="020B0502040204020203" pitchFamily="34" charset="0"/>
                </a:rPr>
                <a:t>FULLY</a:t>
              </a:r>
              <a:r>
                <a:rPr lang="en-US" sz="1400" b="1" dirty="0">
                  <a:solidFill>
                    <a:srgbClr val="0078D7"/>
                  </a:solidFill>
                  <a:latin typeface="Segoe UI Light" panose="020B0502040204020203" pitchFamily="34" charset="0"/>
                  <a:cs typeface="Segoe UI Light" panose="020B0502040204020203" pitchFamily="34" charset="0"/>
                </a:rPr>
                <a:t> available after Redo]</a:t>
              </a:r>
            </a:p>
          </p:txBody>
        </p:sp>
        <p:sp>
          <p:nvSpPr>
            <p:cNvPr id="171" name="Cylinder 170">
              <a:extLst>
                <a:ext uri="{FF2B5EF4-FFF2-40B4-BE49-F238E27FC236}">
                  <a16:creationId xmlns:a16="http://schemas.microsoft.com/office/drawing/2014/main" id="{BB79BD9F-EF11-4AAA-BA42-36FE953AEB06}"/>
                </a:ext>
              </a:extLst>
            </p:cNvPr>
            <p:cNvSpPr/>
            <p:nvPr/>
          </p:nvSpPr>
          <p:spPr>
            <a:xfrm>
              <a:off x="5393869" y="3874960"/>
              <a:ext cx="469549" cy="352849"/>
            </a:xfrm>
            <a:prstGeom prst="can">
              <a:avLst/>
            </a:prstGeom>
            <a:solidFill>
              <a:srgbClr val="1DB14B"/>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53">
                <a:solidFill>
                  <a:schemeClr val="tx1"/>
                </a:solidFill>
              </a:endParaRPr>
            </a:p>
          </p:txBody>
        </p:sp>
      </p:grpSp>
      <p:sp>
        <p:nvSpPr>
          <p:cNvPr id="172" name="Rectangle 171">
            <a:extLst>
              <a:ext uri="{FF2B5EF4-FFF2-40B4-BE49-F238E27FC236}">
                <a16:creationId xmlns:a16="http://schemas.microsoft.com/office/drawing/2014/main" id="{4FB75D75-DE35-4F03-BA7D-143BF931AE12}"/>
              </a:ext>
            </a:extLst>
          </p:cNvPr>
          <p:cNvSpPr/>
          <p:nvPr/>
        </p:nvSpPr>
        <p:spPr>
          <a:xfrm>
            <a:off x="4054017" y="4881589"/>
            <a:ext cx="69575" cy="2036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en-US" sz="1800">
              <a:solidFill>
                <a:schemeClr val="tx1"/>
              </a:solidFill>
              <a:latin typeface="Segoe UI Light" panose="020B0502040204020203" pitchFamily="34" charset="0"/>
              <a:cs typeface="Segoe UI Light" panose="020B0502040204020203" pitchFamily="34" charset="0"/>
            </a:endParaRPr>
          </a:p>
        </p:txBody>
      </p:sp>
      <p:sp>
        <p:nvSpPr>
          <p:cNvPr id="173" name="TextBox 172">
            <a:extLst>
              <a:ext uri="{FF2B5EF4-FFF2-40B4-BE49-F238E27FC236}">
                <a16:creationId xmlns:a16="http://schemas.microsoft.com/office/drawing/2014/main" id="{6899B288-42E2-47F8-A356-C8DC40D7BC99}"/>
              </a:ext>
            </a:extLst>
          </p:cNvPr>
          <p:cNvSpPr txBox="1"/>
          <p:nvPr/>
        </p:nvSpPr>
        <p:spPr>
          <a:xfrm>
            <a:off x="75173" y="6042036"/>
            <a:ext cx="626296" cy="502573"/>
          </a:xfrm>
          <a:prstGeom prst="rect">
            <a:avLst/>
          </a:prstGeom>
          <a:noFill/>
        </p:spPr>
        <p:txBody>
          <a:bodyPr wrap="square" rtlCol="0">
            <a:spAutoFit/>
          </a:bodyPr>
          <a:lstStyle/>
          <a:p>
            <a:pPr algn="ctr" defTabSz="914354"/>
            <a:r>
              <a:rPr lang="en-US" sz="1333" dirty="0">
                <a:solidFill>
                  <a:schemeClr val="accent1"/>
                </a:solidFill>
                <a:latin typeface="Segoe UI Light" panose="020B0502040204020203" pitchFamily="34" charset="0"/>
                <a:cs typeface="Segoe UI Light" panose="020B0502040204020203" pitchFamily="34" charset="0"/>
              </a:rPr>
              <a:t>Log</a:t>
            </a:r>
          </a:p>
          <a:p>
            <a:pPr algn="ctr" defTabSz="914354"/>
            <a:r>
              <a:rPr lang="en-US" sz="1333" dirty="0">
                <a:solidFill>
                  <a:schemeClr val="accent1"/>
                </a:solidFill>
                <a:latin typeface="Segoe UI Light" panose="020B0502040204020203" pitchFamily="34" charset="0"/>
                <a:cs typeface="Segoe UI Light" panose="020B0502040204020203" pitchFamily="34" charset="0"/>
              </a:rPr>
              <a:t>Start</a:t>
            </a:r>
          </a:p>
        </p:txBody>
      </p:sp>
      <p:sp>
        <p:nvSpPr>
          <p:cNvPr id="174" name="TextBox 173">
            <a:extLst>
              <a:ext uri="{FF2B5EF4-FFF2-40B4-BE49-F238E27FC236}">
                <a16:creationId xmlns:a16="http://schemas.microsoft.com/office/drawing/2014/main" id="{912E863A-F340-40E7-9370-B6D7DDEBFA1C}"/>
              </a:ext>
            </a:extLst>
          </p:cNvPr>
          <p:cNvSpPr txBox="1"/>
          <p:nvPr/>
        </p:nvSpPr>
        <p:spPr>
          <a:xfrm>
            <a:off x="462018" y="6062973"/>
            <a:ext cx="1767513" cy="666786"/>
          </a:xfrm>
          <a:prstGeom prst="rect">
            <a:avLst/>
          </a:prstGeom>
          <a:noFill/>
        </p:spPr>
        <p:txBody>
          <a:bodyPr wrap="square" rtlCol="0">
            <a:spAutoFit/>
          </a:bodyPr>
          <a:lstStyle/>
          <a:p>
            <a:pPr algn="ctr" defTabSz="914354"/>
            <a:r>
              <a:rPr lang="en-US" sz="1333">
                <a:solidFill>
                  <a:schemeClr val="accent1"/>
                </a:solidFill>
                <a:latin typeface="Segoe UI Light" panose="020B0502040204020203" pitchFamily="34" charset="0"/>
                <a:cs typeface="Segoe UI Light" panose="020B0502040204020203" pitchFamily="34" charset="0"/>
              </a:rPr>
              <a:t>Oldest </a:t>
            </a:r>
          </a:p>
          <a:p>
            <a:pPr algn="ctr" defTabSz="914354"/>
            <a:r>
              <a:rPr lang="en-US" sz="1333">
                <a:solidFill>
                  <a:schemeClr val="accent1"/>
                </a:solidFill>
                <a:latin typeface="Segoe UI Light" panose="020B0502040204020203" pitchFamily="34" charset="0"/>
                <a:cs typeface="Segoe UI Light" panose="020B0502040204020203" pitchFamily="34" charset="0"/>
              </a:rPr>
              <a:t>uncommitted Tx</a:t>
            </a:r>
          </a:p>
          <a:p>
            <a:pPr algn="ctr" defTabSz="914354"/>
            <a:r>
              <a:rPr lang="en-US" sz="1067">
                <a:solidFill>
                  <a:schemeClr val="accent1"/>
                </a:solidFill>
                <a:latin typeface="Segoe UI Light" panose="020B0502040204020203" pitchFamily="34" charset="0"/>
                <a:cs typeface="Segoe UI Light" panose="020B0502040204020203" pitchFamily="34" charset="0"/>
              </a:rPr>
              <a:t>(XACT_BEGIN_LSN)</a:t>
            </a:r>
          </a:p>
        </p:txBody>
      </p:sp>
      <p:sp>
        <p:nvSpPr>
          <p:cNvPr id="2" name="Title 1">
            <a:extLst>
              <a:ext uri="{FF2B5EF4-FFF2-40B4-BE49-F238E27FC236}">
                <a16:creationId xmlns:a16="http://schemas.microsoft.com/office/drawing/2014/main" id="{C9639DA7-8C72-4041-AACE-B37AF5B465C0}"/>
              </a:ext>
            </a:extLst>
          </p:cNvPr>
          <p:cNvSpPr>
            <a:spLocks noGrp="1"/>
          </p:cNvSpPr>
          <p:nvPr>
            <p:ph type="title"/>
          </p:nvPr>
        </p:nvSpPr>
        <p:spPr/>
        <p:txBody>
          <a:bodyPr/>
          <a:lstStyle/>
          <a:p>
            <a:r>
              <a:rPr lang="en-US" dirty="0">
                <a:solidFill>
                  <a:srgbClr val="FF0000"/>
                </a:solidFill>
              </a:rPr>
              <a:t>Database Recovery (with ADR)</a:t>
            </a:r>
          </a:p>
        </p:txBody>
      </p:sp>
    </p:spTree>
    <p:extLst>
      <p:ext uri="{BB962C8B-B14F-4D97-AF65-F5344CB8AC3E}">
        <p14:creationId xmlns:p14="http://schemas.microsoft.com/office/powerpoint/2010/main" val="1355417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fade">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4.16667E-6 1.35802E-6 L -0.33334 0.06883 " pathEditMode="relative" rAng="0" ptsTypes="AA">
                                      <p:cBhvr>
                                        <p:cTn id="19" dur="2000" fill="hold"/>
                                        <p:tgtEl>
                                          <p:spTgt spid="154"/>
                                        </p:tgtEl>
                                        <p:attrNameLst>
                                          <p:attrName>ppt_x</p:attrName>
                                          <p:attrName>ppt_y</p:attrName>
                                        </p:attrNameLst>
                                      </p:cBhvr>
                                      <p:rCtr x="-16667" y="3426"/>
                                    </p:animMotion>
                                  </p:childTnLst>
                                </p:cTn>
                              </p:par>
                              <p:par>
                                <p:cTn id="20" presetID="42" presetClass="path" presetSubtype="0" accel="50000" decel="50000" fill="hold" grpId="0" nodeType="withEffect">
                                  <p:stCondLst>
                                    <p:cond delay="0"/>
                                  </p:stCondLst>
                                  <p:childTnLst>
                                    <p:animMotion origin="layout" path="M 8.33333E-7 1.35802E-6 L -0.23767 0.06975 " pathEditMode="relative" rAng="0" ptsTypes="AA">
                                      <p:cBhvr>
                                        <p:cTn id="21" dur="2000" fill="hold"/>
                                        <p:tgtEl>
                                          <p:spTgt spid="155"/>
                                        </p:tgtEl>
                                        <p:attrNameLst>
                                          <p:attrName>ppt_x</p:attrName>
                                          <p:attrName>ppt_y</p:attrName>
                                        </p:attrNameLst>
                                      </p:cBhvr>
                                      <p:rCtr x="-11892" y="3488"/>
                                    </p:animMotion>
                                  </p:childTnLst>
                                </p:cTn>
                              </p:par>
                              <p:par>
                                <p:cTn id="22" presetID="42" presetClass="path" presetSubtype="0" accel="50000" decel="50000" fill="hold" grpId="0" nodeType="withEffect">
                                  <p:stCondLst>
                                    <p:cond delay="0"/>
                                  </p:stCondLst>
                                  <p:childTnLst>
                                    <p:animMotion origin="layout" path="M 0.00416 0.00092 L -0.13768 0.06975 " pathEditMode="relative" rAng="0" ptsTypes="AA">
                                      <p:cBhvr>
                                        <p:cTn id="23" dur="2000" fill="hold"/>
                                        <p:tgtEl>
                                          <p:spTgt spid="153"/>
                                        </p:tgtEl>
                                        <p:attrNameLst>
                                          <p:attrName>ppt_x</p:attrName>
                                          <p:attrName>ppt_y</p:attrName>
                                        </p:attrNameLst>
                                      </p:cBhvr>
                                      <p:rCtr x="-7101" y="3426"/>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153" grpId="0" animBg="1"/>
      <p:bldP spid="154" grpId="0" animBg="1"/>
      <p:bldP spid="15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FBD8-4FDC-45A6-BE5F-9601163A8AFE}"/>
              </a:ext>
            </a:extLst>
          </p:cNvPr>
          <p:cNvSpPr>
            <a:spLocks noGrp="1"/>
          </p:cNvSpPr>
          <p:nvPr>
            <p:ph type="title"/>
          </p:nvPr>
        </p:nvSpPr>
        <p:spPr/>
        <p:txBody>
          <a:bodyPr/>
          <a:lstStyle/>
          <a:p>
            <a:r>
              <a:rPr lang="en-US" dirty="0">
                <a:solidFill>
                  <a:srgbClr val="FF0000"/>
                </a:solidFill>
              </a:rPr>
              <a:t>How do I get it?</a:t>
            </a:r>
          </a:p>
        </p:txBody>
      </p:sp>
      <p:graphicFrame>
        <p:nvGraphicFramePr>
          <p:cNvPr id="3" name="Diagram 2">
            <a:extLst>
              <a:ext uri="{FF2B5EF4-FFF2-40B4-BE49-F238E27FC236}">
                <a16:creationId xmlns:a16="http://schemas.microsoft.com/office/drawing/2014/main" id="{F0BA49CC-2EBE-4B7F-9B91-ADAF653087C6}"/>
              </a:ext>
            </a:extLst>
          </p:cNvPr>
          <p:cNvGraphicFramePr/>
          <p:nvPr>
            <p:extLst>
              <p:ext uri="{D42A27DB-BD31-4B8C-83A1-F6EECF244321}">
                <p14:modId xmlns:p14="http://schemas.microsoft.com/office/powerpoint/2010/main" val="2123501794"/>
              </p:ext>
            </p:extLst>
          </p:nvPr>
        </p:nvGraphicFramePr>
        <p:xfrm>
          <a:off x="633983" y="1402620"/>
          <a:ext cx="11024615" cy="4771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52C363B6-39A0-4FEE-8925-AF79E266CCE6}"/>
              </a:ext>
            </a:extLst>
          </p:cNvPr>
          <p:cNvSpPr/>
          <p:nvPr/>
        </p:nvSpPr>
        <p:spPr>
          <a:xfrm>
            <a:off x="5315714" y="3325438"/>
            <a:ext cx="5305957" cy="936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33" dirty="0">
                <a:solidFill>
                  <a:srgbClr val="0000FF"/>
                </a:solidFill>
                <a:latin typeface="Consolas" panose="020B0609020204030204" pitchFamily="49" charset="0"/>
              </a:rPr>
              <a:t>ALTER</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DATABASE</a:t>
            </a:r>
            <a:r>
              <a:rPr lang="en-US" sz="2133" dirty="0">
                <a:solidFill>
                  <a:srgbClr val="000000"/>
                </a:solidFill>
                <a:latin typeface="Consolas" panose="020B0609020204030204" pitchFamily="49" charset="0"/>
              </a:rPr>
              <a:t> </a:t>
            </a:r>
            <a:r>
              <a:rPr lang="en-US" sz="2133" dirty="0">
                <a:solidFill>
                  <a:srgbClr val="808080"/>
                </a:solidFill>
                <a:latin typeface="Consolas" panose="020B0609020204030204" pitchFamily="49" charset="0"/>
              </a:rPr>
              <a:t>&lt;</a:t>
            </a:r>
            <a:r>
              <a:rPr lang="en-US" sz="2133" dirty="0" err="1">
                <a:solidFill>
                  <a:srgbClr val="FF00FF"/>
                </a:solidFill>
                <a:latin typeface="Consolas" panose="020B0609020204030204" pitchFamily="49" charset="0"/>
              </a:rPr>
              <a:t>db_name</a:t>
            </a:r>
            <a:r>
              <a:rPr lang="en-US" sz="2133" dirty="0">
                <a:solidFill>
                  <a:srgbClr val="808080"/>
                </a:solidFill>
                <a:latin typeface="Consolas" panose="020B0609020204030204" pitchFamily="49" charset="0"/>
              </a:rPr>
              <a:t>&gt;</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SET</a:t>
            </a:r>
            <a:r>
              <a:rPr lang="en-US" sz="2133" dirty="0">
                <a:solidFill>
                  <a:srgbClr val="000000"/>
                </a:solidFill>
                <a:latin typeface="Consolas" panose="020B0609020204030204" pitchFamily="49" charset="0"/>
              </a:rPr>
              <a:t> ACCELERATED_DATABASE_RECOVERY </a:t>
            </a:r>
            <a:r>
              <a:rPr lang="en-US" sz="2133" dirty="0">
                <a:solidFill>
                  <a:srgbClr val="808080"/>
                </a:solidFill>
                <a:latin typeface="Consolas" panose="020B0609020204030204" pitchFamily="49" charset="0"/>
              </a:rPr>
              <a:t>=</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ON</a:t>
            </a:r>
            <a:endParaRPr lang="en-US" sz="2133" dirty="0"/>
          </a:p>
        </p:txBody>
      </p:sp>
    </p:spTree>
    <p:extLst>
      <p:ext uri="{BB962C8B-B14F-4D97-AF65-F5344CB8AC3E}">
        <p14:creationId xmlns:p14="http://schemas.microsoft.com/office/powerpoint/2010/main" val="1400880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graphicEl>
                                              <a:dgm id="{AFA200B5-067B-4027-826F-EE9D52E3F31F}"/>
                                            </p:graphicEl>
                                          </p:spTgt>
                                        </p:tgtEl>
                                        <p:attrNameLst>
                                          <p:attrName>style.visibility</p:attrName>
                                        </p:attrNameLst>
                                      </p:cBhvr>
                                      <p:to>
                                        <p:strVal val="visible"/>
                                      </p:to>
                                    </p:set>
                                    <p:anim calcmode="lin" valueType="num">
                                      <p:cBhvr additive="base">
                                        <p:cTn id="7" dur="500" fill="hold"/>
                                        <p:tgtEl>
                                          <p:spTgt spid="3">
                                            <p:graphicEl>
                                              <a:dgm id="{AFA200B5-067B-4027-826F-EE9D52E3F31F}"/>
                                            </p:graphic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graphicEl>
                                              <a:dgm id="{AFA200B5-067B-4027-826F-EE9D52E3F31F}"/>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graphicEl>
                                              <a:dgm id="{4FF4AFD7-9715-4118-ACC5-BD55B0B1BDC5}"/>
                                            </p:graphicEl>
                                          </p:spTgt>
                                        </p:tgtEl>
                                        <p:attrNameLst>
                                          <p:attrName>style.visibility</p:attrName>
                                        </p:attrNameLst>
                                      </p:cBhvr>
                                      <p:to>
                                        <p:strVal val="visible"/>
                                      </p:to>
                                    </p:set>
                                    <p:anim calcmode="lin" valueType="num">
                                      <p:cBhvr additive="base">
                                        <p:cTn id="11" dur="500" fill="hold"/>
                                        <p:tgtEl>
                                          <p:spTgt spid="3">
                                            <p:graphicEl>
                                              <a:dgm id="{4FF4AFD7-9715-4118-ACC5-BD55B0B1BDC5}"/>
                                            </p:graphic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graphicEl>
                                              <a:dgm id="{4FF4AFD7-9715-4118-ACC5-BD55B0B1BDC5}"/>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graphicEl>
                                              <a:dgm id="{2530CD0E-DEF3-40FE-A88D-B605A42F22AB}"/>
                                            </p:graphicEl>
                                          </p:spTgt>
                                        </p:tgtEl>
                                        <p:attrNameLst>
                                          <p:attrName>style.visibility</p:attrName>
                                        </p:attrNameLst>
                                      </p:cBhvr>
                                      <p:to>
                                        <p:strVal val="visible"/>
                                      </p:to>
                                    </p:set>
                                    <p:anim calcmode="lin" valueType="num">
                                      <p:cBhvr additive="base">
                                        <p:cTn id="17" dur="500" fill="hold"/>
                                        <p:tgtEl>
                                          <p:spTgt spid="3">
                                            <p:graphicEl>
                                              <a:dgm id="{2530CD0E-DEF3-40FE-A88D-B605A42F22AB}"/>
                                            </p:graphic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graphicEl>
                                              <a:dgm id="{2530CD0E-DEF3-40FE-A88D-B605A42F22AB}"/>
                                            </p:graphic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graphicEl>
                                              <a:dgm id="{E76AD34E-81C6-4EC2-AB47-652207BA9A66}"/>
                                            </p:graphicEl>
                                          </p:spTgt>
                                        </p:tgtEl>
                                        <p:attrNameLst>
                                          <p:attrName>style.visibility</p:attrName>
                                        </p:attrNameLst>
                                      </p:cBhvr>
                                      <p:to>
                                        <p:strVal val="visible"/>
                                      </p:to>
                                    </p:set>
                                    <p:anim calcmode="lin" valueType="num">
                                      <p:cBhvr additive="base">
                                        <p:cTn id="21" dur="500" fill="hold"/>
                                        <p:tgtEl>
                                          <p:spTgt spid="3">
                                            <p:graphicEl>
                                              <a:dgm id="{E76AD34E-81C6-4EC2-AB47-652207BA9A66}"/>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graphicEl>
                                              <a:dgm id="{E76AD34E-81C6-4EC2-AB47-652207BA9A66}"/>
                                            </p:graphic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graphicEl>
                                              <a:dgm id="{5342F84F-B4F4-4584-8721-E0DA3536C953}"/>
                                            </p:graphicEl>
                                          </p:spTgt>
                                        </p:tgtEl>
                                        <p:attrNameLst>
                                          <p:attrName>style.visibility</p:attrName>
                                        </p:attrNameLst>
                                      </p:cBhvr>
                                      <p:to>
                                        <p:strVal val="visible"/>
                                      </p:to>
                                    </p:set>
                                    <p:anim calcmode="lin" valueType="num">
                                      <p:cBhvr additive="base">
                                        <p:cTn id="27" dur="500" fill="hold"/>
                                        <p:tgtEl>
                                          <p:spTgt spid="3">
                                            <p:graphicEl>
                                              <a:dgm id="{5342F84F-B4F4-4584-8721-E0DA3536C953}"/>
                                            </p:graphic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graphicEl>
                                              <a:dgm id="{5342F84F-B4F4-4584-8721-E0DA3536C953}"/>
                                            </p:graphic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
                                            <p:graphicEl>
                                              <a:dgm id="{C49D93F6-90ED-474E-A43E-7C6623B91F17}"/>
                                            </p:graphicEl>
                                          </p:spTgt>
                                        </p:tgtEl>
                                        <p:attrNameLst>
                                          <p:attrName>style.visibility</p:attrName>
                                        </p:attrNameLst>
                                      </p:cBhvr>
                                      <p:to>
                                        <p:strVal val="visible"/>
                                      </p:to>
                                    </p:set>
                                    <p:anim calcmode="lin" valueType="num">
                                      <p:cBhvr additive="base">
                                        <p:cTn id="31" dur="500" fill="hold"/>
                                        <p:tgtEl>
                                          <p:spTgt spid="3">
                                            <p:graphicEl>
                                              <a:dgm id="{C49D93F6-90ED-474E-A43E-7C6623B91F17}"/>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graphicEl>
                                              <a:dgm id="{C49D93F6-90ED-474E-A43E-7C6623B91F17}"/>
                                            </p:graphic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0-#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1D80FF-087D-487E-B77F-A23FF343CB00}"/>
              </a:ext>
            </a:extLst>
          </p:cNvPr>
          <p:cNvSpPr>
            <a:spLocks noGrp="1"/>
          </p:cNvSpPr>
          <p:nvPr>
            <p:ph type="title"/>
          </p:nvPr>
        </p:nvSpPr>
        <p:spPr/>
        <p:txBody>
          <a:bodyPr/>
          <a:lstStyle/>
          <a:p>
            <a:r>
              <a:rPr lang="en-US" dirty="0">
                <a:solidFill>
                  <a:srgbClr val="FF0000"/>
                </a:solidFill>
              </a:rPr>
              <a:t>Recovery Time Comparison</a:t>
            </a:r>
          </a:p>
        </p:txBody>
      </p:sp>
      <p:sp>
        <p:nvSpPr>
          <p:cNvPr id="10" name="TextBox 9">
            <a:extLst>
              <a:ext uri="{FF2B5EF4-FFF2-40B4-BE49-F238E27FC236}">
                <a16:creationId xmlns:a16="http://schemas.microsoft.com/office/drawing/2014/main" id="{FC458C1E-9600-73C9-CF88-DE87635312C3}"/>
              </a:ext>
            </a:extLst>
          </p:cNvPr>
          <p:cNvSpPr txBox="1"/>
          <p:nvPr/>
        </p:nvSpPr>
        <p:spPr>
          <a:xfrm>
            <a:off x="588263" y="6244621"/>
            <a:ext cx="6602506" cy="276999"/>
          </a:xfrm>
          <a:prstGeom prst="rect">
            <a:avLst/>
          </a:prstGeom>
          <a:noFill/>
        </p:spPr>
        <p:txBody>
          <a:bodyPr wrap="square">
            <a:spAutoFit/>
          </a:bodyPr>
          <a:lstStyle/>
          <a:p>
            <a:r>
              <a:rPr lang="en-CA" sz="1200" dirty="0">
                <a:hlinkClick r:id="rId3"/>
              </a:rPr>
              <a:t>https://www.microsoft.com/en-us/research/uploads/prod/2019/06/p700-antonopoulos.pdf</a:t>
            </a:r>
            <a:endParaRPr lang="en-CA" sz="1200" dirty="0"/>
          </a:p>
        </p:txBody>
      </p:sp>
      <p:pic>
        <p:nvPicPr>
          <p:cNvPr id="14" name="Picture 13">
            <a:extLst>
              <a:ext uri="{FF2B5EF4-FFF2-40B4-BE49-F238E27FC236}">
                <a16:creationId xmlns:a16="http://schemas.microsoft.com/office/drawing/2014/main" id="{3789EACC-B69B-E5FB-AEFC-E368049ECA16}"/>
              </a:ext>
            </a:extLst>
          </p:cNvPr>
          <p:cNvPicPr>
            <a:picLocks noChangeAspect="1"/>
          </p:cNvPicPr>
          <p:nvPr/>
        </p:nvPicPr>
        <p:blipFill>
          <a:blip r:embed="rId4"/>
          <a:stretch>
            <a:fillRect/>
          </a:stretch>
        </p:blipFill>
        <p:spPr>
          <a:xfrm>
            <a:off x="513866" y="1358153"/>
            <a:ext cx="11164267" cy="4356847"/>
          </a:xfrm>
          <a:prstGeom prst="rect">
            <a:avLst/>
          </a:prstGeom>
        </p:spPr>
      </p:pic>
    </p:spTree>
    <p:extLst>
      <p:ext uri="{BB962C8B-B14F-4D97-AF65-F5344CB8AC3E}">
        <p14:creationId xmlns:p14="http://schemas.microsoft.com/office/powerpoint/2010/main" val="433584549"/>
      </p:ext>
    </p:extLst>
  </p:cSld>
  <p:clrMapOvr>
    <a:masterClrMapping/>
  </p:clrMapOvr>
  <p:transition>
    <p:fade/>
  </p:transition>
</p:sld>
</file>

<file path=ppt/theme/theme1.xml><?xml version="1.0" encoding="utf-8"?>
<a:theme xmlns:a="http://schemas.openxmlformats.org/drawingml/2006/main" name="1_WHITE TEMPLATE">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2.xml><?xml version="1.0" encoding="utf-8"?>
<a:theme xmlns:a="http://schemas.openxmlformats.org/drawingml/2006/main" name="SQLintersect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ontrol xmlns="http://schemas.microsoft.com/VisualStudio/2011/storyboarding/control">
  <Id Name="System.Storyboarding.Icons.User" Revision="1" Stencil="System.Storyboarding.Icons" StencilVersion="0.1"/>
</Control>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8" ma:contentTypeDescription="Create a new document." ma:contentTypeScope="" ma:versionID="9cef068dde4c40aad9a4ece062edbfc9">
  <xsd:schema xmlns:xsd="http://www.w3.org/2001/XMLSchema" xmlns:xs="http://www.w3.org/2001/XMLSchema" xmlns:p="http://schemas.microsoft.com/office/2006/metadata/properties" xmlns:ns1="http://schemas.microsoft.com/sharepoint/v3" xmlns:ns2="3ae6f26d-9444-4782-a775-fd15bae28999" xmlns:ns3="72c0272b-f05b-475f-9459-f7525b8ef3e1" xmlns:ns4="230e9df3-be65-4c73-a93b-d1236ebd677e" targetNamespace="http://schemas.microsoft.com/office/2006/metadata/properties" ma:root="true" ma:fieldsID="f93bb0e35e4ec9e94da3b00b4394cf00" ns1:_="" ns2:_="" ns3:_="" ns4:_="">
    <xsd:import namespace="http://schemas.microsoft.com/sharepoint/v3"/>
    <xsd:import namespace="3ae6f26d-9444-4782-a775-fd15bae28999"/>
    <xsd:import namespace="72c0272b-f05b-475f-9459-f7525b8ef3e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77522e45-4245-473a-bafb-26babf2bee40}" ma:internalName="TaxCatchAll" ma:showField="CatchAllData" ma:web="72c0272b-f05b-475f-9459-f7525b8ef3e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System.Storyboarding.Icons.User" Revision="1" Stencil="System.Storyboarding.Icons" StencilVersion="0.1"/>
</Control>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3ae6f26d-9444-4782-a775-fd15bae28999" xsi:nil="true"/>
    <lcf76f155ced4ddcb4097134ff3c332f xmlns="3ae6f26d-9444-4782-a775-fd15bae28999">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C476D773-793D-4235-8496-225C985DEE62}">
  <ds:schemaRefs>
    <ds:schemaRef ds:uri="http://schemas.microsoft.com/VisualStudio/2011/storyboarding/control"/>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5A2C88A-D58A-4F8D-8DC8-7F27F96FD5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028E922-FB3D-4DE8-9890-90CCEE586F79}">
  <ds:schemaRefs>
    <ds:schemaRef ds:uri="http://schemas.microsoft.com/VisualStudio/2011/storyboarding/control"/>
  </ds:schemaRefs>
</ds:datastoreItem>
</file>

<file path=customXml/itemProps5.xml><?xml version="1.0" encoding="utf-8"?>
<ds:datastoreItem xmlns:ds="http://schemas.openxmlformats.org/officeDocument/2006/customXml" ds:itemID="{F990F116-B58F-4255-B05B-DA3808E0E5C6}">
  <ds:schemaRefs>
    <ds:schemaRef ds:uri="http://www.w3.org/XML/1998/namespace"/>
    <ds:schemaRef ds:uri="http://purl.org/dc/terms/"/>
    <ds:schemaRef ds:uri="http://schemas.microsoft.com/sharepoint/v3"/>
    <ds:schemaRef ds:uri="72c0272b-f05b-475f-9459-f7525b8ef3e1"/>
    <ds:schemaRef ds:uri="http://purl.org/dc/dcmityp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230e9df3-be65-4c73-a93b-d1236ebd677e"/>
    <ds:schemaRef ds:uri="3ae6f26d-9444-4782-a775-fd15bae28999"/>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Microsoft_Ignite_2018_16x9_Breakout_Template</Template>
  <TotalTime>5643</TotalTime>
  <Words>2424</Words>
  <Application>Microsoft Office PowerPoint</Application>
  <PresentationFormat>Widescreen</PresentationFormat>
  <Paragraphs>253</Paragraphs>
  <Slides>16</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Arial</vt:lpstr>
      <vt:lpstr>Calibri</vt:lpstr>
      <vt:lpstr>Calibri Light</vt:lpstr>
      <vt:lpstr>Consolas</vt:lpstr>
      <vt:lpstr>Lucida Console</vt:lpstr>
      <vt:lpstr>Myriad Pro</vt:lpstr>
      <vt:lpstr>Segoe UI</vt:lpstr>
      <vt:lpstr>Segoe UI Light</vt:lpstr>
      <vt:lpstr>Segoe UI Semibold</vt:lpstr>
      <vt:lpstr>Segoe UI Semilight</vt:lpstr>
      <vt:lpstr>Verdana</vt:lpstr>
      <vt:lpstr>Wingdings</vt:lpstr>
      <vt:lpstr>1_WHITE TEMPLATE</vt:lpstr>
      <vt:lpstr>SQLintersection</vt:lpstr>
      <vt:lpstr>PowerPoint Presentation</vt:lpstr>
      <vt:lpstr>What is the problem?</vt:lpstr>
      <vt:lpstr>Customer Feedback</vt:lpstr>
      <vt:lpstr>Current Database Recovery Process (ARIES model)</vt:lpstr>
      <vt:lpstr>Introducing…</vt:lpstr>
      <vt:lpstr>Main Components of ADR</vt:lpstr>
      <vt:lpstr>Database Recovery (with ADR)</vt:lpstr>
      <vt:lpstr>How do I get it?</vt:lpstr>
      <vt:lpstr>Recovery Time Comparison</vt:lpstr>
      <vt:lpstr>Some FAQs</vt:lpstr>
      <vt:lpstr>Managing ADR</vt:lpstr>
      <vt:lpstr>Who should consider using ADR?</vt:lpstr>
      <vt:lpstr>ADR Enhancements in SQL 2022</vt:lpstr>
      <vt:lpstr>Learn more about ADR</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dc:subject>
  <dc:creator>Brieanne Vanderpool</dc:creator>
  <cp:keywords>Microsoft Ignite</cp:keywords>
  <dc:description/>
  <cp:lastModifiedBy>Mark Almirante (JDA PARTNERS TECHNICAL SERVICE)</cp:lastModifiedBy>
  <cp:revision>47</cp:revision>
  <dcterms:created xsi:type="dcterms:W3CDTF">2018-08-10T17:04:28Z</dcterms:created>
  <dcterms:modified xsi:type="dcterms:W3CDTF">2024-02-26T19:03:34Z</dcterms:modified>
  <cp:category>Microsoft Ignite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0x010100123C19343FD02E4FB1900EBC4A332725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36;#Orange County Convention Center|bd993e89-aa48-4695-84e0-3b53e88b1a79</vt:lpwstr>
  </property>
  <property fmtid="{D5CDD505-2E9C-101B-9397-08002B2CF9AE}" pid="7" name="Track">
    <vt:lpwstr/>
  </property>
  <property fmtid="{D5CDD505-2E9C-101B-9397-08002B2CF9AE}" pid="8" name="Event Location">
    <vt:lpwstr>88;#Orlando|8cc4ed56-1866-4501-a22c-89aafde6f59b</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87;#Microsoft Ignite|9323c522-fe4b-4922-816b-10a1920d7afb</vt:lpwstr>
  </property>
  <property fmtid="{D5CDD505-2E9C-101B-9397-08002B2CF9AE}" pid="21" name="Event Name">
    <vt:lpwstr>35;#Microsoft Ignite|9323c522-fe4b-4922-816b-10a1920d7afb</vt:lpwstr>
  </property>
  <property fmtid="{D5CDD505-2E9C-101B-9397-08002B2CF9AE}" pid="22" name="Audience1">
    <vt:lpwstr/>
  </property>
  <property fmtid="{D5CDD505-2E9C-101B-9397-08002B2CF9AE}" pid="23" name="MediaServiceImageTags">
    <vt:lpwstr/>
  </property>
</Properties>
</file>