
<file path=[Content_Types].xml><?xml version="1.0" encoding="utf-8"?>
<Types xmlns="http://schemas.openxmlformats.org/package/2006/content-types">
  <Default Extension="crdownload" ContentType="image/jpe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50" r:id="rId6"/>
  </p:sldMasterIdLst>
  <p:notesMasterIdLst>
    <p:notesMasterId r:id="rId31"/>
  </p:notesMasterIdLst>
  <p:handoutMasterIdLst>
    <p:handoutMasterId r:id="rId32"/>
  </p:handoutMasterIdLst>
  <p:sldIdLst>
    <p:sldId id="2076138536" r:id="rId7"/>
    <p:sldId id="1516" r:id="rId8"/>
    <p:sldId id="1514" r:id="rId9"/>
    <p:sldId id="1518" r:id="rId10"/>
    <p:sldId id="629" r:id="rId11"/>
    <p:sldId id="1502" r:id="rId12"/>
    <p:sldId id="1504" r:id="rId13"/>
    <p:sldId id="1519" r:id="rId14"/>
    <p:sldId id="1520" r:id="rId15"/>
    <p:sldId id="8373" r:id="rId16"/>
    <p:sldId id="1505" r:id="rId17"/>
    <p:sldId id="1509" r:id="rId18"/>
    <p:sldId id="1506" r:id="rId19"/>
    <p:sldId id="1507" r:id="rId20"/>
    <p:sldId id="1515" r:id="rId21"/>
    <p:sldId id="1508" r:id="rId22"/>
    <p:sldId id="8378" r:id="rId23"/>
    <p:sldId id="8377" r:id="rId24"/>
    <p:sldId id="8379" r:id="rId25"/>
    <p:sldId id="1511" r:id="rId26"/>
    <p:sldId id="314" r:id="rId27"/>
    <p:sldId id="8383" r:id="rId28"/>
    <p:sldId id="8384" r:id="rId29"/>
    <p:sldId id="2076138546" r:id="rId3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Evan Aeschlimann" initials="EA" lastIdx="2" clrIdx="7">
    <p:extLst>
      <p:ext uri="{19B8F6BF-5375-455C-9EA6-DF929625EA0E}">
        <p15:presenceInfo xmlns:p15="http://schemas.microsoft.com/office/powerpoint/2012/main" userId="Evan Aeschlimann" providerId="None"/>
      </p:ext>
    </p:extLst>
  </p:cmAuthor>
  <p:cmAuthor id="1" name="Mary Feil-Jacobs" initials="MFJ" lastIdx="43" clrIdx="1"/>
  <p:cmAuthor id="8" name="Bob Ward" initials="BW" lastIdx="5" clrIdx="8">
    <p:extLst>
      <p:ext uri="{19B8F6BF-5375-455C-9EA6-DF929625EA0E}">
        <p15:presenceInfo xmlns:p15="http://schemas.microsoft.com/office/powerpoint/2012/main" userId="S::bobward@microsoft.com::6da7c2dd-8e2e-469f-a216-c384312e2a2d" providerId="AD"/>
      </p:ext>
    </p:extLst>
  </p:cmAuthor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9" name="Guy Schoonmaker" initials="GS" lastIdx="13" clrIdx="9">
    <p:extLst>
      <p:ext uri="{19B8F6BF-5375-455C-9EA6-DF929625EA0E}">
        <p15:presenceInfo xmlns:p15="http://schemas.microsoft.com/office/powerpoint/2012/main" userId="S::guy@2a.consulting::e66b9ec3-1948-4719-9962-97d7f25e1b92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10" name="Nick Dwyer" initials="ND [2]" lastIdx="83" clrIdx="10">
    <p:extLst>
      <p:ext uri="{19B8F6BF-5375-455C-9EA6-DF929625EA0E}">
        <p15:presenceInfo xmlns:p15="http://schemas.microsoft.com/office/powerpoint/2012/main" userId="S::Nick@2a.consulting::637372cd-8f04-49e1-a9c8-f5dbbdc447be" providerId="AD"/>
      </p:ext>
    </p:extLst>
  </p:cmAuthor>
  <p:cmAuthor id="4" name="Debbi Lyons" initials="DL" lastIdx="119" clrIdx="4"/>
  <p:cmAuthor id="5" name="Nicole Benjamin" initials="NB" lastIdx="58" clrIdx="5">
    <p:extLst>
      <p:ext uri="{19B8F6BF-5375-455C-9EA6-DF929625EA0E}">
        <p15:presenceInfo xmlns:p15="http://schemas.microsoft.com/office/powerpoint/2012/main" userId="Nicole Benjamin" providerId="None"/>
      </p:ext>
    </p:extLst>
  </p:cmAuthor>
  <p:cmAuthor id="6" name="Nick Dwyer" initials="ND" lastIdx="118" clrIdx="6">
    <p:extLst>
      <p:ext uri="{19B8F6BF-5375-455C-9EA6-DF929625EA0E}">
        <p15:presenceInfo xmlns:p15="http://schemas.microsoft.com/office/powerpoint/2012/main" userId="Nick Dwy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E81123"/>
    <a:srgbClr val="757575"/>
    <a:srgbClr val="50E6FF"/>
    <a:srgbClr val="737373"/>
    <a:srgbClr val="E6E6E6"/>
    <a:srgbClr val="BDBDBD"/>
    <a:srgbClr val="D83B01"/>
    <a:srgbClr val="D2D2D2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F1BAC-2CAE-41FB-B093-48C934F5F328}" v="86" dt="2024-02-02T16:28:18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64" autoAdjust="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Almirante (JDA PARTNERS TECHNICAL SERVICE)" userId="11b5fb94-1827-4228-a31f-331aae5ce8b5" providerId="ADAL" clId="{1E6F1BAC-2CAE-41FB-B093-48C934F5F328}"/>
    <pc:docChg chg="undo custSel addSld delSld modSld sldOrd">
      <pc:chgData name="Mark Almirante (JDA PARTNERS TECHNICAL SERVICE)" userId="11b5fb94-1827-4228-a31f-331aae5ce8b5" providerId="ADAL" clId="{1E6F1BAC-2CAE-41FB-B093-48C934F5F328}" dt="2024-02-08T15:28:23.251" v="460" actId="20577"/>
      <pc:docMkLst>
        <pc:docMk/>
      </pc:docMkLst>
      <pc:sldChg chg="modSp mod">
        <pc:chgData name="Mark Almirante (JDA PARTNERS TECHNICAL SERVICE)" userId="11b5fb94-1827-4228-a31f-331aae5ce8b5" providerId="ADAL" clId="{1E6F1BAC-2CAE-41FB-B093-48C934F5F328}" dt="2024-02-02T03:59:34.851" v="131" actId="207"/>
        <pc:sldMkLst>
          <pc:docMk/>
          <pc:sldMk cId="3734054732" sldId="314"/>
        </pc:sldMkLst>
        <pc:spChg chg="mod">
          <ac:chgData name="Mark Almirante (JDA PARTNERS TECHNICAL SERVICE)" userId="11b5fb94-1827-4228-a31f-331aae5ce8b5" providerId="ADAL" clId="{1E6F1BAC-2CAE-41FB-B093-48C934F5F328}" dt="2024-02-02T03:59:34.851" v="131" actId="207"/>
          <ac:spMkLst>
            <pc:docMk/>
            <pc:sldMk cId="3734054732" sldId="314"/>
            <ac:spMk id="2" creationId="{B7A1A328-3F55-42EF-AA6B-022F386B0E5D}"/>
          </ac:spMkLst>
        </pc:spChg>
      </pc:sldChg>
      <pc:sldChg chg="del">
        <pc:chgData name="Mark Almirante (JDA PARTNERS TECHNICAL SERVICE)" userId="11b5fb94-1827-4228-a31f-331aae5ce8b5" providerId="ADAL" clId="{1E6F1BAC-2CAE-41FB-B093-48C934F5F328}" dt="2024-02-02T03:47:22.474" v="0" actId="47"/>
        <pc:sldMkLst>
          <pc:docMk/>
          <pc:sldMk cId="3220403706" sldId="557"/>
        </pc:sldMkLst>
      </pc:sldChg>
      <pc:sldChg chg="modSp mod">
        <pc:chgData name="Mark Almirante (JDA PARTNERS TECHNICAL SERVICE)" userId="11b5fb94-1827-4228-a31f-331aae5ce8b5" providerId="ADAL" clId="{1E6F1BAC-2CAE-41FB-B093-48C934F5F328}" dt="2024-02-02T16:16:50.969" v="316" actId="20577"/>
        <pc:sldMkLst>
          <pc:docMk/>
          <pc:sldMk cId="477690210" sldId="629"/>
        </pc:sldMkLst>
        <pc:spChg chg="mod">
          <ac:chgData name="Mark Almirante (JDA PARTNERS TECHNICAL SERVICE)" userId="11b5fb94-1827-4228-a31f-331aae5ce8b5" providerId="ADAL" clId="{1E6F1BAC-2CAE-41FB-B093-48C934F5F328}" dt="2024-02-02T16:16:50.969" v="316" actId="20577"/>
          <ac:spMkLst>
            <pc:docMk/>
            <pc:sldMk cId="477690210" sldId="629"/>
            <ac:spMk id="2" creationId="{9EC78D2B-E078-4374-9A00-8BE599CDC8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24.069" v="59" actId="207"/>
          <ac:spMkLst>
            <pc:docMk/>
            <pc:sldMk cId="477690210" sldId="629"/>
            <ac:spMk id="4" creationId="{DEE7FFCE-48C3-4FF3-AEAD-B2A2EDD4C621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2:33.093" v="60" actId="207"/>
        <pc:sldMkLst>
          <pc:docMk/>
          <pc:sldMk cId="120198755" sldId="1502"/>
        </pc:sldMkLst>
        <pc:spChg chg="mod">
          <ac:chgData name="Mark Almirante (JDA PARTNERS TECHNICAL SERVICE)" userId="11b5fb94-1827-4228-a31f-331aae5ce8b5" providerId="ADAL" clId="{1E6F1BAC-2CAE-41FB-B093-48C934F5F328}" dt="2024-02-02T03:50:19.100" v="46" actId="207"/>
          <ac:spMkLst>
            <pc:docMk/>
            <pc:sldMk cId="120198755" sldId="1502"/>
            <ac:spMk id="3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73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74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75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76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77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78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80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82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83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84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85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86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87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89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90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91" creationId="{00000000-0000-0000-0000-00000000000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2:33.093" v="60" actId="207"/>
          <ac:spMkLst>
            <pc:docMk/>
            <pc:sldMk cId="120198755" sldId="1502"/>
            <ac:spMk id="92" creationId="{00000000-0000-0000-0000-000000000000}"/>
          </ac:spMkLst>
        </pc:spChg>
        <pc:graphicFrameChg chg="mod">
          <ac:chgData name="Mark Almirante (JDA PARTNERS TECHNICAL SERVICE)" userId="11b5fb94-1827-4228-a31f-331aae5ce8b5" providerId="ADAL" clId="{1E6F1BAC-2CAE-41FB-B093-48C934F5F328}" dt="2024-02-02T03:52:33.093" v="60" actId="207"/>
          <ac:graphicFrameMkLst>
            <pc:docMk/>
            <pc:sldMk cId="120198755" sldId="1502"/>
            <ac:graphicFrameMk id="72" creationId="{00000000-0000-0000-0000-000000000000}"/>
          </ac:graphicFrameMkLst>
        </pc:graphicFrameChg>
        <pc:graphicFrameChg chg="mod">
          <ac:chgData name="Mark Almirante (JDA PARTNERS TECHNICAL SERVICE)" userId="11b5fb94-1827-4228-a31f-331aae5ce8b5" providerId="ADAL" clId="{1E6F1BAC-2CAE-41FB-B093-48C934F5F328}" dt="2024-02-02T03:52:33.093" v="60" actId="207"/>
          <ac:graphicFrameMkLst>
            <pc:docMk/>
            <pc:sldMk cId="120198755" sldId="1502"/>
            <ac:graphicFrameMk id="88" creationId="{00000000-0000-0000-0000-000000000000}"/>
          </ac:graphicFrameMkLst>
        </pc:graphicFrameChg>
        <pc:cxnChg chg="mod">
          <ac:chgData name="Mark Almirante (JDA PARTNERS TECHNICAL SERVICE)" userId="11b5fb94-1827-4228-a31f-331aae5ce8b5" providerId="ADAL" clId="{1E6F1BAC-2CAE-41FB-B093-48C934F5F328}" dt="2024-02-02T03:52:33.093" v="60" actId="207"/>
          <ac:cxnSpMkLst>
            <pc:docMk/>
            <pc:sldMk cId="120198755" sldId="1502"/>
            <ac:cxnSpMk id="93" creationId="{00000000-0000-0000-0000-000000000000}"/>
          </ac:cxnSpMkLst>
        </pc:cxnChg>
      </pc:sldChg>
      <pc:sldChg chg="modSp mod">
        <pc:chgData name="Mark Almirante (JDA PARTNERS TECHNICAL SERVICE)" userId="11b5fb94-1827-4228-a31f-331aae5ce8b5" providerId="ADAL" clId="{1E6F1BAC-2CAE-41FB-B093-48C934F5F328}" dt="2024-02-02T03:52:57.850" v="61" actId="207"/>
        <pc:sldMkLst>
          <pc:docMk/>
          <pc:sldMk cId="3510702149" sldId="1504"/>
        </pc:sldMkLst>
        <pc:spChg chg="mod">
          <ac:chgData name="Mark Almirante (JDA PARTNERS TECHNICAL SERVICE)" userId="11b5fb94-1827-4228-a31f-331aae5ce8b5" providerId="ADAL" clId="{1E6F1BAC-2CAE-41FB-B093-48C934F5F328}" dt="2024-02-02T03:52:57.850" v="61" actId="207"/>
          <ac:spMkLst>
            <pc:docMk/>
            <pc:sldMk cId="3510702149" sldId="1504"/>
            <ac:spMk id="3" creationId="{6945AC4F-8E57-4DBC-9840-E0A809C47475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3:17.357" v="65" actId="207"/>
        <pc:sldMkLst>
          <pc:docMk/>
          <pc:sldMk cId="2041922748" sldId="1505"/>
        </pc:sldMkLst>
        <pc:spChg chg="mod">
          <ac:chgData name="Mark Almirante (JDA PARTNERS TECHNICAL SERVICE)" userId="11b5fb94-1827-4228-a31f-331aae5ce8b5" providerId="ADAL" clId="{1E6F1BAC-2CAE-41FB-B093-48C934F5F328}" dt="2024-02-02T03:53:17.357" v="65" actId="207"/>
          <ac:spMkLst>
            <pc:docMk/>
            <pc:sldMk cId="2041922748" sldId="1505"/>
            <ac:spMk id="3" creationId="{6945AC4F-8E57-4DBC-9840-E0A809C47475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4:21.031" v="70" actId="207"/>
        <pc:sldMkLst>
          <pc:docMk/>
          <pc:sldMk cId="3358142342" sldId="1506"/>
        </pc:sldMkLst>
        <pc:spChg chg="mod">
          <ac:chgData name="Mark Almirante (JDA PARTNERS TECHNICAL SERVICE)" userId="11b5fb94-1827-4228-a31f-331aae5ce8b5" providerId="ADAL" clId="{1E6F1BAC-2CAE-41FB-B093-48C934F5F328}" dt="2024-02-02T03:54:21.031" v="70" actId="207"/>
          <ac:spMkLst>
            <pc:docMk/>
            <pc:sldMk cId="3358142342" sldId="1506"/>
            <ac:spMk id="14" creationId="{9EB4155A-747C-4C27-B881-582AFB96C329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4:27.895" v="71" actId="207"/>
        <pc:sldMkLst>
          <pc:docMk/>
          <pc:sldMk cId="476312758" sldId="1507"/>
        </pc:sldMkLst>
        <pc:spChg chg="mod">
          <ac:chgData name="Mark Almirante (JDA PARTNERS TECHNICAL SERVICE)" userId="11b5fb94-1827-4228-a31f-331aae5ce8b5" providerId="ADAL" clId="{1E6F1BAC-2CAE-41FB-B093-48C934F5F328}" dt="2024-02-02T03:54:27.895" v="71" actId="207"/>
          <ac:spMkLst>
            <pc:docMk/>
            <pc:sldMk cId="476312758" sldId="1507"/>
            <ac:spMk id="2" creationId="{70EBFAC5-F24E-4B47-9356-99A2EFD1A360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5:50.059" v="79" actId="207"/>
        <pc:sldMkLst>
          <pc:docMk/>
          <pc:sldMk cId="2925594558" sldId="1508"/>
        </pc:sldMkLst>
        <pc:spChg chg="mod">
          <ac:chgData name="Mark Almirante (JDA PARTNERS TECHNICAL SERVICE)" userId="11b5fb94-1827-4228-a31f-331aae5ce8b5" providerId="ADAL" clId="{1E6F1BAC-2CAE-41FB-B093-48C934F5F328}" dt="2024-02-02T03:55:50.059" v="79" actId="207"/>
          <ac:spMkLst>
            <pc:docMk/>
            <pc:sldMk cId="2925594558" sldId="1508"/>
            <ac:spMk id="2" creationId="{23F984E6-6C32-4EB4-BB9D-578ED4109A56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8T15:28:23.251" v="460" actId="20577"/>
        <pc:sldMkLst>
          <pc:docMk/>
          <pc:sldMk cId="3970942448" sldId="1509"/>
        </pc:sldMkLst>
        <pc:spChg chg="mod">
          <ac:chgData name="Mark Almirante (JDA PARTNERS TECHNICAL SERVICE)" userId="11b5fb94-1827-4228-a31f-331aae5ce8b5" providerId="ADAL" clId="{1E6F1BAC-2CAE-41FB-B093-48C934F5F328}" dt="2024-02-08T15:28:23.251" v="460" actId="20577"/>
          <ac:spMkLst>
            <pc:docMk/>
            <pc:sldMk cId="3970942448" sldId="1509"/>
            <ac:spMk id="2" creationId="{059516C1-E54E-4BC4-BF03-4799E213A296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06.020" v="69" actId="207"/>
          <ac:spMkLst>
            <pc:docMk/>
            <pc:sldMk cId="3970942448" sldId="1509"/>
            <ac:spMk id="6" creationId="{2CC27A90-DFAC-43C2-9F7B-10E2B88D62AE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06.020" v="69" actId="207"/>
          <ac:spMkLst>
            <pc:docMk/>
            <pc:sldMk cId="3970942448" sldId="1509"/>
            <ac:spMk id="7" creationId="{D57E53AB-596F-4320-83B7-D9341ACE98E7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06.020" v="69" actId="207"/>
          <ac:spMkLst>
            <pc:docMk/>
            <pc:sldMk cId="3970942448" sldId="1509"/>
            <ac:spMk id="9" creationId="{47C8DFBA-849E-4D9C-B372-CB87D981D43B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06.020" v="69" actId="207"/>
          <ac:spMkLst>
            <pc:docMk/>
            <pc:sldMk cId="3970942448" sldId="1509"/>
            <ac:spMk id="11" creationId="{E63B196A-DFD5-4F4D-8B84-0F8CDF34375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06.020" v="69" actId="207"/>
          <ac:spMkLst>
            <pc:docMk/>
            <pc:sldMk cId="3970942448" sldId="1509"/>
            <ac:spMk id="12" creationId="{ACAA3C6F-4ED3-4C66-BA03-C56739B1F467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36.884" v="77" actId="207"/>
          <ac:spMkLst>
            <pc:docMk/>
            <pc:sldMk cId="3970942448" sldId="1509"/>
            <ac:spMk id="14" creationId="{C48DFBF1-3FEA-4D05-BE07-E4CBACDDA14C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36.884" v="77" actId="207"/>
          <ac:spMkLst>
            <pc:docMk/>
            <pc:sldMk cId="3970942448" sldId="1509"/>
            <ac:spMk id="15" creationId="{F17E9AB6-F408-49F3-BF8B-626143DBFF6B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3:39.802" v="67" actId="207"/>
          <ac:spMkLst>
            <pc:docMk/>
            <pc:sldMk cId="3970942448" sldId="1509"/>
            <ac:spMk id="17" creationId="{F3F76CB7-20F8-4B4F-B0C0-ACBF0CB3E6EB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06.020" v="69" actId="207"/>
          <ac:spMkLst>
            <pc:docMk/>
            <pc:sldMk cId="3970942448" sldId="1509"/>
            <ac:spMk id="18" creationId="{51F8062F-4CB2-4219-A66C-4B697F7583C3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06.020" v="69" actId="207"/>
          <ac:spMkLst>
            <pc:docMk/>
            <pc:sldMk cId="3970942448" sldId="1509"/>
            <ac:spMk id="20" creationId="{6D21C5D5-C9CA-434D-9421-8D8E4C235289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3:57.568" v="68" actId="207"/>
          <ac:spMkLst>
            <pc:docMk/>
            <pc:sldMk cId="3970942448" sldId="1509"/>
            <ac:spMk id="22" creationId="{6645F0A0-69D4-4A7D-9C75-B1FC7CF4C59B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3:57.568" v="68" actId="207"/>
          <ac:spMkLst>
            <pc:docMk/>
            <pc:sldMk cId="3970942448" sldId="1509"/>
            <ac:spMk id="23" creationId="{4FEC0D6C-E4AA-4817-8004-B423A3255A12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3:57.568" v="68" actId="207"/>
          <ac:spMkLst>
            <pc:docMk/>
            <pc:sldMk cId="3970942448" sldId="1509"/>
            <ac:spMk id="25" creationId="{19A9F169-EA43-45F8-8AF5-498D8F152DCE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3:57.568" v="68" actId="207"/>
          <ac:spMkLst>
            <pc:docMk/>
            <pc:sldMk cId="3970942448" sldId="1509"/>
            <ac:spMk id="27" creationId="{08683258-3E44-44C0-B768-A02516FED352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3:57.568" v="68" actId="207"/>
          <ac:spMkLst>
            <pc:docMk/>
            <pc:sldMk cId="3970942448" sldId="1509"/>
            <ac:spMk id="28" creationId="{BC5AE7B5-B855-4EEA-B68A-28FED97CFE78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36.884" v="77" actId="207"/>
          <ac:spMkLst>
            <pc:docMk/>
            <pc:sldMk cId="3970942448" sldId="1509"/>
            <ac:spMk id="30" creationId="{FEB3B4C7-A8A8-4527-8B27-6DF3CDEBFF3E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36.884" v="77" actId="207"/>
          <ac:spMkLst>
            <pc:docMk/>
            <pc:sldMk cId="3970942448" sldId="1509"/>
            <ac:spMk id="32" creationId="{6E10D589-FAE1-456D-91F1-B8BAD64E689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3:39.802" v="67" actId="207"/>
          <ac:spMkLst>
            <pc:docMk/>
            <pc:sldMk cId="3970942448" sldId="1509"/>
            <ac:spMk id="34" creationId="{9E6706B9-DD46-4033-AB00-0EBBDDED02D4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9:06.983" v="130" actId="207"/>
        <pc:sldMkLst>
          <pc:docMk/>
          <pc:sldMk cId="1670101090" sldId="1511"/>
        </pc:sldMkLst>
        <pc:spChg chg="mod">
          <ac:chgData name="Mark Almirante (JDA PARTNERS TECHNICAL SERVICE)" userId="11b5fb94-1827-4228-a31f-331aae5ce8b5" providerId="ADAL" clId="{1E6F1BAC-2CAE-41FB-B093-48C934F5F328}" dt="2024-02-02T03:58:39.282" v="128" actId="207"/>
          <ac:spMkLst>
            <pc:docMk/>
            <pc:sldMk cId="1670101090" sldId="1511"/>
            <ac:spMk id="2" creationId="{7D7F59E3-1DF6-4FDF-BDB8-0E036BD85E4F}"/>
          </ac:spMkLst>
        </pc:spChg>
        <pc:graphicFrameChg chg="mod">
          <ac:chgData name="Mark Almirante (JDA PARTNERS TECHNICAL SERVICE)" userId="11b5fb94-1827-4228-a31f-331aae5ce8b5" providerId="ADAL" clId="{1E6F1BAC-2CAE-41FB-B093-48C934F5F328}" dt="2024-02-02T03:59:06.983" v="130" actId="207"/>
          <ac:graphicFrameMkLst>
            <pc:docMk/>
            <pc:sldMk cId="1670101090" sldId="1511"/>
            <ac:graphicFrameMk id="3" creationId="{3DBEF520-9149-4202-9CDB-E1154956C345}"/>
          </ac:graphicFrameMkLst>
        </pc:graphicFrameChg>
      </pc:sldChg>
      <pc:sldChg chg="delSp modSp mod delAnim">
        <pc:chgData name="Mark Almirante (JDA PARTNERS TECHNICAL SERVICE)" userId="11b5fb94-1827-4228-a31f-331aae5ce8b5" providerId="ADAL" clId="{1E6F1BAC-2CAE-41FB-B093-48C934F5F328}" dt="2024-02-02T14:12:36.220" v="301" actId="478"/>
        <pc:sldMkLst>
          <pc:docMk/>
          <pc:sldMk cId="816786980" sldId="1514"/>
        </pc:sldMkLst>
        <pc:spChg chg="mod">
          <ac:chgData name="Mark Almirante (JDA PARTNERS TECHNICAL SERVICE)" userId="11b5fb94-1827-4228-a31f-331aae5ce8b5" providerId="ADAL" clId="{1E6F1BAC-2CAE-41FB-B093-48C934F5F328}" dt="2024-02-02T03:48:26.279" v="9" actId="207"/>
          <ac:spMkLst>
            <pc:docMk/>
            <pc:sldMk cId="816786980" sldId="1514"/>
            <ac:spMk id="4" creationId="{F55BD5DF-3AE4-4CF0-828C-FE4BBB62DC6A}"/>
          </ac:spMkLst>
        </pc:spChg>
        <pc:picChg chg="del">
          <ac:chgData name="Mark Almirante (JDA PARTNERS TECHNICAL SERVICE)" userId="11b5fb94-1827-4228-a31f-331aae5ce8b5" providerId="ADAL" clId="{1E6F1BAC-2CAE-41FB-B093-48C934F5F328}" dt="2024-02-02T14:12:36.220" v="301" actId="478"/>
          <ac:picMkLst>
            <pc:docMk/>
            <pc:sldMk cId="816786980" sldId="1514"/>
            <ac:picMk id="2" creationId="{57C02548-6334-4475-8251-449F4D80338B}"/>
          </ac:picMkLst>
        </pc:picChg>
      </pc:sldChg>
      <pc:sldChg chg="modSp mod">
        <pc:chgData name="Mark Almirante (JDA PARTNERS TECHNICAL SERVICE)" userId="11b5fb94-1827-4228-a31f-331aae5ce8b5" providerId="ADAL" clId="{1E6F1BAC-2CAE-41FB-B093-48C934F5F328}" dt="2024-02-02T03:55:24.840" v="76" actId="207"/>
        <pc:sldMkLst>
          <pc:docMk/>
          <pc:sldMk cId="1123134287" sldId="1515"/>
        </pc:sldMkLst>
        <pc:spChg chg="mod">
          <ac:chgData name="Mark Almirante (JDA PARTNERS TECHNICAL SERVICE)" userId="11b5fb94-1827-4228-a31f-331aae5ce8b5" providerId="ADAL" clId="{1E6F1BAC-2CAE-41FB-B093-48C934F5F328}" dt="2024-02-02T03:54:37.058" v="72" actId="207"/>
          <ac:spMkLst>
            <pc:docMk/>
            <pc:sldMk cId="1123134287" sldId="1515"/>
            <ac:spMk id="2" creationId="{059516C1-E54E-4BC4-BF03-4799E213A296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16.163" v="75" actId="207"/>
          <ac:spMkLst>
            <pc:docMk/>
            <pc:sldMk cId="1123134287" sldId="1515"/>
            <ac:spMk id="6" creationId="{2CC27A90-DFAC-43C2-9F7B-10E2B88D62AE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16.163" v="75" actId="207"/>
          <ac:spMkLst>
            <pc:docMk/>
            <pc:sldMk cId="1123134287" sldId="1515"/>
            <ac:spMk id="7" creationId="{D57E53AB-596F-4320-83B7-D9341ACE98E7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16.163" v="75" actId="207"/>
          <ac:spMkLst>
            <pc:docMk/>
            <pc:sldMk cId="1123134287" sldId="1515"/>
            <ac:spMk id="9" creationId="{47C8DFBA-849E-4D9C-B372-CB87D981D43B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16.163" v="75" actId="207"/>
          <ac:spMkLst>
            <pc:docMk/>
            <pc:sldMk cId="1123134287" sldId="1515"/>
            <ac:spMk id="11" creationId="{E63B196A-DFD5-4F4D-8B84-0F8CDF343750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16.163" v="75" actId="207"/>
          <ac:spMkLst>
            <pc:docMk/>
            <pc:sldMk cId="1123134287" sldId="1515"/>
            <ac:spMk id="12" creationId="{ACAA3C6F-4ED3-4C66-BA03-C56739B1F467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24.840" v="76" actId="207"/>
          <ac:spMkLst>
            <pc:docMk/>
            <pc:sldMk cId="1123134287" sldId="1515"/>
            <ac:spMk id="14" creationId="{C48DFBF1-3FEA-4D05-BE07-E4CBACDDA14C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24.840" v="76" actId="207"/>
          <ac:spMkLst>
            <pc:docMk/>
            <pc:sldMk cId="1123134287" sldId="1515"/>
            <ac:spMk id="15" creationId="{F17E9AB6-F408-49F3-BF8B-626143DBFF6B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54.710" v="73" actId="207"/>
          <ac:spMkLst>
            <pc:docMk/>
            <pc:sldMk cId="1123134287" sldId="1515"/>
            <ac:spMk id="17" creationId="{F3F76CB7-20F8-4B4F-B0C0-ACBF0CB3E6EB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16.163" v="75" actId="207"/>
          <ac:spMkLst>
            <pc:docMk/>
            <pc:sldMk cId="1123134287" sldId="1515"/>
            <ac:spMk id="18" creationId="{51F8062F-4CB2-4219-A66C-4B697F7583C3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16.163" v="75" actId="207"/>
          <ac:spMkLst>
            <pc:docMk/>
            <pc:sldMk cId="1123134287" sldId="1515"/>
            <ac:spMk id="20" creationId="{6D21C5D5-C9CA-434D-9421-8D8E4C235289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06.055" v="74" actId="207"/>
          <ac:spMkLst>
            <pc:docMk/>
            <pc:sldMk cId="1123134287" sldId="1515"/>
            <ac:spMk id="22" creationId="{6645F0A0-69D4-4A7D-9C75-B1FC7CF4C59B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06.055" v="74" actId="207"/>
          <ac:spMkLst>
            <pc:docMk/>
            <pc:sldMk cId="1123134287" sldId="1515"/>
            <ac:spMk id="23" creationId="{4FEC0D6C-E4AA-4817-8004-B423A3255A12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06.055" v="74" actId="207"/>
          <ac:spMkLst>
            <pc:docMk/>
            <pc:sldMk cId="1123134287" sldId="1515"/>
            <ac:spMk id="25" creationId="{19A9F169-EA43-45F8-8AF5-498D8F152DCE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06.055" v="74" actId="207"/>
          <ac:spMkLst>
            <pc:docMk/>
            <pc:sldMk cId="1123134287" sldId="1515"/>
            <ac:spMk id="27" creationId="{08683258-3E44-44C0-B768-A02516FED352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5:06.055" v="74" actId="207"/>
          <ac:spMkLst>
            <pc:docMk/>
            <pc:sldMk cId="1123134287" sldId="1515"/>
            <ac:spMk id="28" creationId="{BC5AE7B5-B855-4EEA-B68A-28FED97CFE78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4:54.710" v="73" actId="207"/>
          <ac:spMkLst>
            <pc:docMk/>
            <pc:sldMk cId="1123134287" sldId="1515"/>
            <ac:spMk id="34" creationId="{9E6706B9-DD46-4033-AB00-0EBBDDED02D4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10:34:27.237" v="291" actId="20577"/>
        <pc:sldMkLst>
          <pc:docMk/>
          <pc:sldMk cId="1253765638" sldId="1516"/>
        </pc:sldMkLst>
        <pc:spChg chg="mod">
          <ac:chgData name="Mark Almirante (JDA PARTNERS TECHNICAL SERVICE)" userId="11b5fb94-1827-4228-a31f-331aae5ce8b5" providerId="ADAL" clId="{1E6F1BAC-2CAE-41FB-B093-48C934F5F328}" dt="2024-02-02T10:34:27.237" v="291" actId="20577"/>
          <ac:spMkLst>
            <pc:docMk/>
            <pc:sldMk cId="1253765638" sldId="1516"/>
            <ac:spMk id="2" creationId="{D3BD73C9-74D6-490B-8C2F-3EC2C7442DEC}"/>
          </ac:spMkLst>
        </pc:spChg>
        <pc:graphicFrameChg chg="mod modGraphic">
          <ac:chgData name="Mark Almirante (JDA PARTNERS TECHNICAL SERVICE)" userId="11b5fb94-1827-4228-a31f-331aae5ce8b5" providerId="ADAL" clId="{1E6F1BAC-2CAE-41FB-B093-48C934F5F328}" dt="2024-02-02T03:51:58.908" v="57" actId="404"/>
          <ac:graphicFrameMkLst>
            <pc:docMk/>
            <pc:sldMk cId="1253765638" sldId="1516"/>
            <ac:graphicFrameMk id="3" creationId="{F9870881-44E7-4F65-B0AB-6E37D62DEE61}"/>
          </ac:graphicFrameMkLst>
        </pc:graphicFrameChg>
      </pc:sldChg>
      <pc:sldChg chg="del">
        <pc:chgData name="Mark Almirante (JDA PARTNERS TECHNICAL SERVICE)" userId="11b5fb94-1827-4228-a31f-331aae5ce8b5" providerId="ADAL" clId="{1E6F1BAC-2CAE-41FB-B093-48C934F5F328}" dt="2024-02-02T03:48:45.228" v="13" actId="47"/>
        <pc:sldMkLst>
          <pc:docMk/>
          <pc:sldMk cId="1172323523" sldId="1517"/>
        </pc:sldMkLst>
      </pc:sldChg>
      <pc:sldChg chg="modSp mod">
        <pc:chgData name="Mark Almirante (JDA PARTNERS TECHNICAL SERVICE)" userId="11b5fb94-1827-4228-a31f-331aae5ce8b5" providerId="ADAL" clId="{1E6F1BAC-2CAE-41FB-B093-48C934F5F328}" dt="2024-02-02T03:49:27.702" v="41" actId="20577"/>
        <pc:sldMkLst>
          <pc:docMk/>
          <pc:sldMk cId="1982129234" sldId="1518"/>
        </pc:sldMkLst>
        <pc:spChg chg="mod">
          <ac:chgData name="Mark Almirante (JDA PARTNERS TECHNICAL SERVICE)" userId="11b5fb94-1827-4228-a31f-331aae5ce8b5" providerId="ADAL" clId="{1E6F1BAC-2CAE-41FB-B093-48C934F5F328}" dt="2024-02-02T03:49:27.702" v="41" actId="20577"/>
          <ac:spMkLst>
            <pc:docMk/>
            <pc:sldMk cId="1982129234" sldId="1518"/>
            <ac:spMk id="14" creationId="{9EB4155A-747C-4C27-B881-582AFB96C329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3:01.659" v="62" actId="207"/>
        <pc:sldMkLst>
          <pc:docMk/>
          <pc:sldMk cId="880902715" sldId="1519"/>
        </pc:sldMkLst>
        <pc:spChg chg="mod">
          <ac:chgData name="Mark Almirante (JDA PARTNERS TECHNICAL SERVICE)" userId="11b5fb94-1827-4228-a31f-331aae5ce8b5" providerId="ADAL" clId="{1E6F1BAC-2CAE-41FB-B093-48C934F5F328}" dt="2024-02-02T03:53:01.659" v="62" actId="207"/>
          <ac:spMkLst>
            <pc:docMk/>
            <pc:sldMk cId="880902715" sldId="1519"/>
            <ac:spMk id="14" creationId="{9EB4155A-747C-4C27-B881-582AFB96C329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3:06.476" v="63" actId="207"/>
        <pc:sldMkLst>
          <pc:docMk/>
          <pc:sldMk cId="348108135" sldId="1520"/>
        </pc:sldMkLst>
        <pc:spChg chg="mod">
          <ac:chgData name="Mark Almirante (JDA PARTNERS TECHNICAL SERVICE)" userId="11b5fb94-1827-4228-a31f-331aae5ce8b5" providerId="ADAL" clId="{1E6F1BAC-2CAE-41FB-B093-48C934F5F328}" dt="2024-02-02T03:53:06.476" v="63" actId="207"/>
          <ac:spMkLst>
            <pc:docMk/>
            <pc:sldMk cId="348108135" sldId="1520"/>
            <ac:spMk id="14" creationId="{9EB4155A-747C-4C27-B881-582AFB96C329}"/>
          </ac:spMkLst>
        </pc:spChg>
      </pc:sldChg>
      <pc:sldChg chg="del">
        <pc:chgData name="Mark Almirante (JDA PARTNERS TECHNICAL SERVICE)" userId="11b5fb94-1827-4228-a31f-331aae5ce8b5" providerId="ADAL" clId="{1E6F1BAC-2CAE-41FB-B093-48C934F5F328}" dt="2024-02-02T03:56:09.579" v="80" actId="47"/>
        <pc:sldMkLst>
          <pc:docMk/>
          <pc:sldMk cId="411320401" sldId="1521"/>
        </pc:sldMkLst>
      </pc:sldChg>
      <pc:sldChg chg="modSp mod">
        <pc:chgData name="Mark Almirante (JDA PARTNERS TECHNICAL SERVICE)" userId="11b5fb94-1827-4228-a31f-331aae5ce8b5" providerId="ADAL" clId="{1E6F1BAC-2CAE-41FB-B093-48C934F5F328}" dt="2024-02-02T03:53:11.940" v="64" actId="207"/>
        <pc:sldMkLst>
          <pc:docMk/>
          <pc:sldMk cId="104554029" sldId="8373"/>
        </pc:sldMkLst>
        <pc:spChg chg="mod">
          <ac:chgData name="Mark Almirante (JDA PARTNERS TECHNICAL SERVICE)" userId="11b5fb94-1827-4228-a31f-331aae5ce8b5" providerId="ADAL" clId="{1E6F1BAC-2CAE-41FB-B093-48C934F5F328}" dt="2024-02-02T03:53:11.940" v="64" actId="207"/>
          <ac:spMkLst>
            <pc:docMk/>
            <pc:sldMk cId="104554029" sldId="8373"/>
            <ac:spMk id="3" creationId="{6945AC4F-8E57-4DBC-9840-E0A809C47475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8:21.096" v="126" actId="207"/>
        <pc:sldMkLst>
          <pc:docMk/>
          <pc:sldMk cId="1386308347" sldId="8377"/>
        </pc:sldMkLst>
        <pc:spChg chg="mod">
          <ac:chgData name="Mark Almirante (JDA PARTNERS TECHNICAL SERVICE)" userId="11b5fb94-1827-4228-a31f-331aae5ce8b5" providerId="ADAL" clId="{1E6F1BAC-2CAE-41FB-B093-48C934F5F328}" dt="2024-02-02T03:57:35.918" v="121" actId="207"/>
          <ac:spMkLst>
            <pc:docMk/>
            <pc:sldMk cId="1386308347" sldId="8377"/>
            <ac:spMk id="2" creationId="{D0A37652-20BC-43C2-BD84-B555F766AFBB}"/>
          </ac:spMkLst>
        </pc:spChg>
        <pc:graphicFrameChg chg="mod modGraphic">
          <ac:chgData name="Mark Almirante (JDA PARTNERS TECHNICAL SERVICE)" userId="11b5fb94-1827-4228-a31f-331aae5ce8b5" providerId="ADAL" clId="{1E6F1BAC-2CAE-41FB-B093-48C934F5F328}" dt="2024-02-02T03:58:21.096" v="126" actId="207"/>
          <ac:graphicFrameMkLst>
            <pc:docMk/>
            <pc:sldMk cId="1386308347" sldId="8377"/>
            <ac:graphicFrameMk id="3" creationId="{2D947120-32C1-4CE7-B4F7-EB3EA758A1C4}"/>
          </ac:graphicFrameMkLst>
        </pc:graphicFrameChg>
      </pc:sldChg>
      <pc:sldChg chg="modSp mod">
        <pc:chgData name="Mark Almirante (JDA PARTNERS TECHNICAL SERVICE)" userId="11b5fb94-1827-4228-a31f-331aae5ce8b5" providerId="ADAL" clId="{1E6F1BAC-2CAE-41FB-B093-48C934F5F328}" dt="2024-02-02T03:57:23.085" v="120" actId="207"/>
        <pc:sldMkLst>
          <pc:docMk/>
          <pc:sldMk cId="612532510" sldId="8378"/>
        </pc:sldMkLst>
        <pc:spChg chg="mod">
          <ac:chgData name="Mark Almirante (JDA PARTNERS TECHNICAL SERVICE)" userId="11b5fb94-1827-4228-a31f-331aae5ce8b5" providerId="ADAL" clId="{1E6F1BAC-2CAE-41FB-B093-48C934F5F328}" dt="2024-02-02T03:57:23.085" v="120" actId="207"/>
          <ac:spMkLst>
            <pc:docMk/>
            <pc:sldMk cId="612532510" sldId="8378"/>
            <ac:spMk id="3" creationId="{BD8D3E76-7ABD-49EB-8EBD-F4EAEEFC7E1B}"/>
          </ac:spMkLst>
        </pc:spChg>
        <pc:graphicFrameChg chg="mod modGraphic">
          <ac:chgData name="Mark Almirante (JDA PARTNERS TECHNICAL SERVICE)" userId="11b5fb94-1827-4228-a31f-331aae5ce8b5" providerId="ADAL" clId="{1E6F1BAC-2CAE-41FB-B093-48C934F5F328}" dt="2024-02-02T03:57:11.962" v="119" actId="207"/>
          <ac:graphicFrameMkLst>
            <pc:docMk/>
            <pc:sldMk cId="612532510" sldId="8378"/>
            <ac:graphicFrameMk id="4" creationId="{34D0D4AE-D5BB-4802-AEB3-7A6E649FB076}"/>
          </ac:graphicFrameMkLst>
        </pc:graphicFrameChg>
      </pc:sldChg>
      <pc:sldChg chg="modSp mod">
        <pc:chgData name="Mark Almirante (JDA PARTNERS TECHNICAL SERVICE)" userId="11b5fb94-1827-4228-a31f-331aae5ce8b5" providerId="ADAL" clId="{1E6F1BAC-2CAE-41FB-B093-48C934F5F328}" dt="2024-02-02T03:58:33.250" v="127" actId="207"/>
        <pc:sldMkLst>
          <pc:docMk/>
          <pc:sldMk cId="2310921511" sldId="8379"/>
        </pc:sldMkLst>
        <pc:spChg chg="mod">
          <ac:chgData name="Mark Almirante (JDA PARTNERS TECHNICAL SERVICE)" userId="11b5fb94-1827-4228-a31f-331aae5ce8b5" providerId="ADAL" clId="{1E6F1BAC-2CAE-41FB-B093-48C934F5F328}" dt="2024-02-02T03:58:33.250" v="127" actId="207"/>
          <ac:spMkLst>
            <pc:docMk/>
            <pc:sldMk cId="2310921511" sldId="8379"/>
            <ac:spMk id="2" creationId="{6D40B906-D2CA-4DC9-9885-7924F540A779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03:59:38.531" v="132" actId="207"/>
        <pc:sldMkLst>
          <pc:docMk/>
          <pc:sldMk cId="3570971667" sldId="8383"/>
        </pc:sldMkLst>
        <pc:spChg chg="mod">
          <ac:chgData name="Mark Almirante (JDA PARTNERS TECHNICAL SERVICE)" userId="11b5fb94-1827-4228-a31f-331aae5ce8b5" providerId="ADAL" clId="{1E6F1BAC-2CAE-41FB-B093-48C934F5F328}" dt="2024-02-02T03:59:38.531" v="132" actId="207"/>
          <ac:spMkLst>
            <pc:docMk/>
            <pc:sldMk cId="3570971667" sldId="8383"/>
            <ac:spMk id="2" creationId="{229A92B8-C1B1-D626-B4E2-8A93E7194D7A}"/>
          </ac:spMkLst>
        </pc:spChg>
      </pc:sldChg>
      <pc:sldChg chg="modSp mod">
        <pc:chgData name="Mark Almirante (JDA PARTNERS TECHNICAL SERVICE)" userId="11b5fb94-1827-4228-a31f-331aae5ce8b5" providerId="ADAL" clId="{1E6F1BAC-2CAE-41FB-B093-48C934F5F328}" dt="2024-02-02T16:28:18.203" v="373" actId="20577"/>
        <pc:sldMkLst>
          <pc:docMk/>
          <pc:sldMk cId="3266780699" sldId="8384"/>
        </pc:sldMkLst>
        <pc:spChg chg="mod">
          <ac:chgData name="Mark Almirante (JDA PARTNERS TECHNICAL SERVICE)" userId="11b5fb94-1827-4228-a31f-331aae5ce8b5" providerId="ADAL" clId="{1E6F1BAC-2CAE-41FB-B093-48C934F5F328}" dt="2024-02-02T03:59:42.357" v="133" actId="207"/>
          <ac:spMkLst>
            <pc:docMk/>
            <pc:sldMk cId="3266780699" sldId="8384"/>
            <ac:spMk id="2" creationId="{229A92B8-C1B1-D626-B4E2-8A93E7194D7A}"/>
          </ac:spMkLst>
        </pc:spChg>
        <pc:spChg chg="mod">
          <ac:chgData name="Mark Almirante (JDA PARTNERS TECHNICAL SERVICE)" userId="11b5fb94-1827-4228-a31f-331aae5ce8b5" providerId="ADAL" clId="{1E6F1BAC-2CAE-41FB-B093-48C934F5F328}" dt="2024-02-02T03:59:46.480" v="134" actId="207"/>
          <ac:spMkLst>
            <pc:docMk/>
            <pc:sldMk cId="3266780699" sldId="8384"/>
            <ac:spMk id="5" creationId="{95909BF5-39A7-9C5F-7C13-B2F5D98DF1CB}"/>
          </ac:spMkLst>
        </pc:spChg>
        <pc:graphicFrameChg chg="mod">
          <ac:chgData name="Mark Almirante (JDA PARTNERS TECHNICAL SERVICE)" userId="11b5fb94-1827-4228-a31f-331aae5ce8b5" providerId="ADAL" clId="{1E6F1BAC-2CAE-41FB-B093-48C934F5F328}" dt="2024-02-02T16:28:18.203" v="373" actId="20577"/>
          <ac:graphicFrameMkLst>
            <pc:docMk/>
            <pc:sldMk cId="3266780699" sldId="8384"/>
            <ac:graphicFrameMk id="8" creationId="{58A446D5-5CE3-5518-2E57-81AC635FAEC5}"/>
          </ac:graphicFrameMkLst>
        </pc:graphicFrameChg>
      </pc:sldChg>
      <pc:sldChg chg="del">
        <pc:chgData name="Mark Almirante (JDA PARTNERS TECHNICAL SERVICE)" userId="11b5fb94-1827-4228-a31f-331aae5ce8b5" providerId="ADAL" clId="{1E6F1BAC-2CAE-41FB-B093-48C934F5F328}" dt="2024-02-02T04:00:06.261" v="136" actId="47"/>
        <pc:sldMkLst>
          <pc:docMk/>
          <pc:sldMk cId="2679984866" sldId="8386"/>
        </pc:sldMkLst>
      </pc:sldChg>
      <pc:sldChg chg="addSp delSp modSp mod">
        <pc:chgData name="Mark Almirante (JDA PARTNERS TECHNICAL SERVICE)" userId="11b5fb94-1827-4228-a31f-331aae5ce8b5" providerId="ADAL" clId="{1E6F1BAC-2CAE-41FB-B093-48C934F5F328}" dt="2024-02-02T16:32:59.972" v="399" actId="404"/>
        <pc:sldMkLst>
          <pc:docMk/>
          <pc:sldMk cId="2051701171" sldId="2076138536"/>
        </pc:sldMkLst>
        <pc:spChg chg="mod">
          <ac:chgData name="Mark Almirante (JDA PARTNERS TECHNICAL SERVICE)" userId="11b5fb94-1827-4228-a31f-331aae5ce8b5" providerId="ADAL" clId="{1E6F1BAC-2CAE-41FB-B093-48C934F5F328}" dt="2024-02-02T16:32:59.972" v="399" actId="404"/>
          <ac:spMkLst>
            <pc:docMk/>
            <pc:sldMk cId="2051701171" sldId="2076138536"/>
            <ac:spMk id="2" creationId="{F5AF63BF-4B09-81E2-C7E1-F762478A1E5C}"/>
          </ac:spMkLst>
        </pc:spChg>
        <pc:spChg chg="del mod">
          <ac:chgData name="Mark Almirante (JDA PARTNERS TECHNICAL SERVICE)" userId="11b5fb94-1827-4228-a31f-331aae5ce8b5" providerId="ADAL" clId="{1E6F1BAC-2CAE-41FB-B093-48C934F5F328}" dt="2024-02-02T10:33:03.945" v="239" actId="21"/>
          <ac:spMkLst>
            <pc:docMk/>
            <pc:sldMk cId="2051701171" sldId="2076138536"/>
            <ac:spMk id="6" creationId="{40A20C89-2705-80D5-086C-AC6CFC35331D}"/>
          </ac:spMkLst>
        </pc:spChg>
        <pc:picChg chg="del">
          <ac:chgData name="Mark Almirante (JDA PARTNERS TECHNICAL SERVICE)" userId="11b5fb94-1827-4228-a31f-331aae5ce8b5" providerId="ADAL" clId="{1E6F1BAC-2CAE-41FB-B093-48C934F5F328}" dt="2024-02-02T04:08:17.174" v="137" actId="478"/>
          <ac:picMkLst>
            <pc:docMk/>
            <pc:sldMk cId="2051701171" sldId="2076138536"/>
            <ac:picMk id="5" creationId="{1D3B9106-7C84-DD90-3D96-687317A609DA}"/>
          </ac:picMkLst>
        </pc:picChg>
        <pc:picChg chg="add del mod">
          <ac:chgData name="Mark Almirante (JDA PARTNERS TECHNICAL SERVICE)" userId="11b5fb94-1827-4228-a31f-331aae5ce8b5" providerId="ADAL" clId="{1E6F1BAC-2CAE-41FB-B093-48C934F5F328}" dt="2024-02-02T10:43:09.860" v="298" actId="478"/>
          <ac:picMkLst>
            <pc:docMk/>
            <pc:sldMk cId="2051701171" sldId="2076138536"/>
            <ac:picMk id="7" creationId="{15AF19D9-986B-FB3F-59A7-C17624C5C870}"/>
          </ac:picMkLst>
        </pc:picChg>
        <pc:picChg chg="add mod">
          <ac:chgData name="Mark Almirante (JDA PARTNERS TECHNICAL SERVICE)" userId="11b5fb94-1827-4228-a31f-331aae5ce8b5" providerId="ADAL" clId="{1E6F1BAC-2CAE-41FB-B093-48C934F5F328}" dt="2024-02-02T10:43:10.616" v="299"/>
          <ac:picMkLst>
            <pc:docMk/>
            <pc:sldMk cId="2051701171" sldId="2076138536"/>
            <ac:picMk id="8" creationId="{4B42291D-2CBF-EBF5-4046-C3C4ED71550D}"/>
          </ac:picMkLst>
        </pc:picChg>
      </pc:sldChg>
      <pc:sldChg chg="addSp delSp modSp add del mod ord">
        <pc:chgData name="Mark Almirante (JDA PARTNERS TECHNICAL SERVICE)" userId="11b5fb94-1827-4228-a31f-331aae5ce8b5" providerId="ADAL" clId="{1E6F1BAC-2CAE-41FB-B093-48C934F5F328}" dt="2024-02-02T10:43:22.039" v="300" actId="47"/>
        <pc:sldMkLst>
          <pc:docMk/>
          <pc:sldMk cId="4257046122" sldId="2076138537"/>
        </pc:sldMkLst>
        <pc:spChg chg="mod">
          <ac:chgData name="Mark Almirante (JDA PARTNERS TECHNICAL SERVICE)" userId="11b5fb94-1827-4228-a31f-331aae5ce8b5" providerId="ADAL" clId="{1E6F1BAC-2CAE-41FB-B093-48C934F5F328}" dt="2024-02-02T03:52:13.661" v="58" actId="207"/>
          <ac:spMkLst>
            <pc:docMk/>
            <pc:sldMk cId="4257046122" sldId="2076138537"/>
            <ac:spMk id="2" creationId="{F5AF63BF-4B09-81E2-C7E1-F762478A1E5C}"/>
          </ac:spMkLst>
        </pc:spChg>
        <pc:spChg chg="del">
          <ac:chgData name="Mark Almirante (JDA PARTNERS TECHNICAL SERVICE)" userId="11b5fb94-1827-4228-a31f-331aae5ce8b5" providerId="ADAL" clId="{1E6F1BAC-2CAE-41FB-B093-48C934F5F328}" dt="2024-02-02T03:49:15.263" v="38" actId="478"/>
          <ac:spMkLst>
            <pc:docMk/>
            <pc:sldMk cId="4257046122" sldId="2076138537"/>
            <ac:spMk id="6" creationId="{40A20C89-2705-80D5-086C-AC6CFC35331D}"/>
          </ac:spMkLst>
        </pc:spChg>
        <pc:picChg chg="del mod">
          <ac:chgData name="Mark Almirante (JDA PARTNERS TECHNICAL SERVICE)" userId="11b5fb94-1827-4228-a31f-331aae5ce8b5" providerId="ADAL" clId="{1E6F1BAC-2CAE-41FB-B093-48C934F5F328}" dt="2024-02-02T10:42:46.704" v="295" actId="478"/>
          <ac:picMkLst>
            <pc:docMk/>
            <pc:sldMk cId="4257046122" sldId="2076138537"/>
            <ac:picMk id="5" creationId="{1D3B9106-7C84-DD90-3D96-687317A609DA}"/>
          </ac:picMkLst>
        </pc:picChg>
        <pc:picChg chg="add del mod">
          <ac:chgData name="Mark Almirante (JDA PARTNERS TECHNICAL SERVICE)" userId="11b5fb94-1827-4228-a31f-331aae5ce8b5" providerId="ADAL" clId="{1E6F1BAC-2CAE-41FB-B093-48C934F5F328}" dt="2024-02-02T10:43:06.034" v="297" actId="21"/>
          <ac:picMkLst>
            <pc:docMk/>
            <pc:sldMk cId="4257046122" sldId="2076138537"/>
            <ac:picMk id="7" creationId="{4B42291D-2CBF-EBF5-4046-C3C4ED71550D}"/>
          </ac:picMkLst>
        </pc:picChg>
      </pc:sldChg>
      <pc:sldChg chg="add">
        <pc:chgData name="Mark Almirante (JDA PARTNERS TECHNICAL SERVICE)" userId="11b5fb94-1827-4228-a31f-331aae5ce8b5" providerId="ADAL" clId="{1E6F1BAC-2CAE-41FB-B093-48C934F5F328}" dt="2024-02-02T04:00:03.413" v="135"/>
        <pc:sldMkLst>
          <pc:docMk/>
          <pc:sldMk cId="264478242" sldId="20761385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8D433-2750-4D8C-B8DE-69327DA391DC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281BFE9-50FA-4D9C-88B5-0287E9C32AA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Basically, just a database</a:t>
          </a:r>
        </a:p>
      </dgm:t>
    </dgm:pt>
    <dgm:pt modelId="{5705EDDE-68B3-48A4-B430-216BB3422195}" type="parTrans" cxnId="{060591C9-766A-465C-B220-7F0216366A50}">
      <dgm:prSet/>
      <dgm:spPr/>
      <dgm:t>
        <a:bodyPr/>
        <a:lstStyle/>
        <a:p>
          <a:endParaRPr lang="en-US"/>
        </a:p>
      </dgm:t>
    </dgm:pt>
    <dgm:pt modelId="{151812CF-7A00-4640-B692-13FAF03AF349}" type="sibTrans" cxnId="{060591C9-766A-465C-B220-7F0216366A50}">
      <dgm:prSet/>
      <dgm:spPr/>
      <dgm:t>
        <a:bodyPr/>
        <a:lstStyle/>
        <a:p>
          <a:endParaRPr lang="en-US"/>
        </a:p>
      </dgm:t>
    </dgm:pt>
    <dgm:pt modelId="{69A0F867-F87D-4DB2-8D75-199E0BA036D0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Workload is different</a:t>
          </a:r>
        </a:p>
      </dgm:t>
    </dgm:pt>
    <dgm:pt modelId="{6BCECB8D-5AD4-4092-B95B-869801F2215C}" type="parTrans" cxnId="{F6837B71-2AA2-4FBA-978D-DA6617869554}">
      <dgm:prSet/>
      <dgm:spPr/>
      <dgm:t>
        <a:bodyPr/>
        <a:lstStyle/>
        <a:p>
          <a:endParaRPr lang="en-US"/>
        </a:p>
      </dgm:t>
    </dgm:pt>
    <dgm:pt modelId="{806BB082-8948-4A75-B5FD-06667459303E}" type="sibTrans" cxnId="{F6837B71-2AA2-4FBA-978D-DA6617869554}">
      <dgm:prSet/>
      <dgm:spPr/>
      <dgm:t>
        <a:bodyPr/>
        <a:lstStyle/>
        <a:p>
          <a:endParaRPr lang="en-US"/>
        </a:p>
      </dgm:t>
    </dgm:pt>
    <dgm:pt modelId="{1B18EF3D-32E7-47D6-AB1F-132ACFB545CE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Critical to performance</a:t>
          </a:r>
        </a:p>
      </dgm:t>
    </dgm:pt>
    <dgm:pt modelId="{4A28CF7B-2B53-4AFE-8159-4586AA95FB5E}" type="parTrans" cxnId="{BAD0FB7E-9A7D-4666-B920-70BBBEAE1C0A}">
      <dgm:prSet/>
      <dgm:spPr/>
      <dgm:t>
        <a:bodyPr/>
        <a:lstStyle/>
        <a:p>
          <a:endParaRPr lang="en-US"/>
        </a:p>
      </dgm:t>
    </dgm:pt>
    <dgm:pt modelId="{8F1C4C69-4F3A-4DF7-A11D-1CD430E278CA}" type="sibTrans" cxnId="{BAD0FB7E-9A7D-4666-B920-70BBBEAE1C0A}">
      <dgm:prSet/>
      <dgm:spPr/>
      <dgm:t>
        <a:bodyPr/>
        <a:lstStyle/>
        <a:p>
          <a:endParaRPr lang="en-US"/>
        </a:p>
      </dgm:t>
    </dgm:pt>
    <dgm:pt modelId="{F62F15BF-1BC7-416E-82C5-EB0C308E8FC5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</a:rPr>
            <a:t>Structure is the same as other user databases</a:t>
          </a:r>
        </a:p>
      </dgm:t>
    </dgm:pt>
    <dgm:pt modelId="{87CA35E6-813C-4E7A-A1D9-D02984D10662}" type="parTrans" cxnId="{D2DC7C7B-A1DF-4E8C-A7C0-AE9621F5023B}">
      <dgm:prSet/>
      <dgm:spPr/>
      <dgm:t>
        <a:bodyPr/>
        <a:lstStyle/>
        <a:p>
          <a:endParaRPr lang="en-US"/>
        </a:p>
      </dgm:t>
    </dgm:pt>
    <dgm:pt modelId="{4A2C9F5F-ACCE-4194-A043-0D192E7840CC}" type="sibTrans" cxnId="{D2DC7C7B-A1DF-4E8C-A7C0-AE9621F5023B}">
      <dgm:prSet/>
      <dgm:spPr/>
      <dgm:t>
        <a:bodyPr/>
        <a:lstStyle/>
        <a:p>
          <a:endParaRPr lang="en-US"/>
        </a:p>
      </dgm:t>
    </dgm:pt>
    <dgm:pt modelId="{ABD674A8-7D62-4279-8E8A-0DDC3F7B6F23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</a:rPr>
            <a:t>Re-created every time the server is restarted</a:t>
          </a:r>
        </a:p>
      </dgm:t>
    </dgm:pt>
    <dgm:pt modelId="{EC6AA8CA-F370-478B-8407-E7092F937428}" type="parTrans" cxnId="{409793EC-1099-4940-83B9-F295EF995DA8}">
      <dgm:prSet/>
      <dgm:spPr/>
      <dgm:t>
        <a:bodyPr/>
        <a:lstStyle/>
        <a:p>
          <a:endParaRPr lang="en-US"/>
        </a:p>
      </dgm:t>
    </dgm:pt>
    <dgm:pt modelId="{56BB178F-ECE8-4017-A674-7BEFB4C2CFB8}" type="sibTrans" cxnId="{409793EC-1099-4940-83B9-F295EF995DA8}">
      <dgm:prSet/>
      <dgm:spPr/>
      <dgm:t>
        <a:bodyPr/>
        <a:lstStyle/>
        <a:p>
          <a:endParaRPr lang="en-US"/>
        </a:p>
      </dgm:t>
    </dgm:pt>
    <dgm:pt modelId="{C619194F-7979-41BD-9E71-43195EE75C62}">
      <dgm:prSet phldrT="[Text]" custT="1"/>
      <dgm:spPr/>
      <dgm:t>
        <a:bodyPr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Used for temporary (non-durable) storage</a:t>
          </a:r>
        </a:p>
      </dgm:t>
    </dgm:pt>
    <dgm:pt modelId="{CED53C31-F080-4EE7-B0C9-8CEB4870D243}" type="parTrans" cxnId="{06A22B7C-9756-4EE4-9F88-542F854D646B}">
      <dgm:prSet/>
      <dgm:spPr/>
      <dgm:t>
        <a:bodyPr/>
        <a:lstStyle/>
        <a:p>
          <a:endParaRPr lang="en-US"/>
        </a:p>
      </dgm:t>
    </dgm:pt>
    <dgm:pt modelId="{66B6E0C6-77EE-4397-A202-D51B779C6057}" type="sibTrans" cxnId="{06A22B7C-9756-4EE4-9F88-542F854D646B}">
      <dgm:prSet/>
      <dgm:spPr/>
      <dgm:t>
        <a:bodyPr/>
        <a:lstStyle/>
        <a:p>
          <a:endParaRPr lang="en-US"/>
        </a:p>
      </dgm:t>
    </dgm:pt>
    <dgm:pt modelId="{473F4574-68EA-4FB6-B770-A742B7EC5749}">
      <dgm:prSet phldrT="[Text]" custT="1"/>
      <dgm:spPr/>
      <dgm:t>
        <a:bodyPr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Objects and data frequently being created and destroyed</a:t>
          </a:r>
        </a:p>
      </dgm:t>
    </dgm:pt>
    <dgm:pt modelId="{9E4DF2C5-99CC-4607-A089-680D12447420}" type="parTrans" cxnId="{8918CAEA-07C6-4E5F-BA56-5AE1DDC5AC4B}">
      <dgm:prSet/>
      <dgm:spPr/>
      <dgm:t>
        <a:bodyPr/>
        <a:lstStyle/>
        <a:p>
          <a:endParaRPr lang="en-US"/>
        </a:p>
      </dgm:t>
    </dgm:pt>
    <dgm:pt modelId="{B0813A67-6057-4846-9A44-5C96FD9CE49C}" type="sibTrans" cxnId="{8918CAEA-07C6-4E5F-BA56-5AE1DDC5AC4B}">
      <dgm:prSet/>
      <dgm:spPr/>
      <dgm:t>
        <a:bodyPr/>
        <a:lstStyle/>
        <a:p>
          <a:endParaRPr lang="en-US"/>
        </a:p>
      </dgm:t>
    </dgm:pt>
    <dgm:pt modelId="{7B7E5BEF-B0A8-436E-ACE7-AFD068BB0AC7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</a:rPr>
            <a:t>Transactions minimally logged</a:t>
          </a:r>
        </a:p>
      </dgm:t>
    </dgm:pt>
    <dgm:pt modelId="{E87F2E89-C146-4445-B4D9-57B9835EDE2A}" type="parTrans" cxnId="{0190219D-4607-45EB-9C40-0BAD2A94E35C}">
      <dgm:prSet/>
      <dgm:spPr/>
      <dgm:t>
        <a:bodyPr/>
        <a:lstStyle/>
        <a:p>
          <a:endParaRPr lang="en-US"/>
        </a:p>
      </dgm:t>
    </dgm:pt>
    <dgm:pt modelId="{20E15F29-0238-499F-89A5-716C20FF9412}" type="sibTrans" cxnId="{0190219D-4607-45EB-9C40-0BAD2A94E35C}">
      <dgm:prSet/>
      <dgm:spPr/>
      <dgm:t>
        <a:bodyPr/>
        <a:lstStyle/>
        <a:p>
          <a:endParaRPr lang="en-US"/>
        </a:p>
      </dgm:t>
    </dgm:pt>
    <dgm:pt modelId="{52B4B1FB-21C6-4CB0-96E2-1BB1AD562DE4}">
      <dgm:prSet phldrT="[Text]" custT="1"/>
      <dgm:spPr/>
      <dgm:t>
        <a:bodyPr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Data that can’t fit in memory stored here – access needs to be fast</a:t>
          </a:r>
        </a:p>
      </dgm:t>
    </dgm:pt>
    <dgm:pt modelId="{1E0845A5-ACB3-4A26-94EF-A96008006155}" type="parTrans" cxnId="{C235C712-4868-4320-B128-74FAFC96520E}">
      <dgm:prSet/>
      <dgm:spPr/>
      <dgm:t>
        <a:bodyPr/>
        <a:lstStyle/>
        <a:p>
          <a:endParaRPr lang="en-US"/>
        </a:p>
      </dgm:t>
    </dgm:pt>
    <dgm:pt modelId="{C414D51F-746A-42E2-9081-9228DDB3BA4A}" type="sibTrans" cxnId="{C235C712-4868-4320-B128-74FAFC96520E}">
      <dgm:prSet/>
      <dgm:spPr/>
      <dgm:t>
        <a:bodyPr/>
        <a:lstStyle/>
        <a:p>
          <a:endParaRPr lang="en-US"/>
        </a:p>
      </dgm:t>
    </dgm:pt>
    <dgm:pt modelId="{F40259F8-B23C-4DEC-9DE3-9314144C3DA9}">
      <dgm:prSet phldrT="[Text]" custT="1"/>
      <dgm:spPr/>
      <dgm:t>
        <a:bodyPr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Often used to store intermediate query results – direct impact to query performance</a:t>
          </a:r>
        </a:p>
      </dgm:t>
    </dgm:pt>
    <dgm:pt modelId="{94944659-47DF-4C73-9A05-B0BC6FA9D0C3}" type="parTrans" cxnId="{9D6F783A-FED6-4207-87E3-871256735874}">
      <dgm:prSet/>
      <dgm:spPr/>
      <dgm:t>
        <a:bodyPr/>
        <a:lstStyle/>
        <a:p>
          <a:endParaRPr lang="en-US"/>
        </a:p>
      </dgm:t>
    </dgm:pt>
    <dgm:pt modelId="{DCD4C3F9-430B-4939-9C63-FBFF2D9944B1}" type="sibTrans" cxnId="{9D6F783A-FED6-4207-87E3-871256735874}">
      <dgm:prSet/>
      <dgm:spPr/>
      <dgm:t>
        <a:bodyPr/>
        <a:lstStyle/>
        <a:p>
          <a:endParaRPr lang="en-US"/>
        </a:p>
      </dgm:t>
    </dgm:pt>
    <dgm:pt modelId="{44C972C3-9748-425E-ACEA-DEADF5A0FD36}">
      <dgm:prSet phldrT="[Text]" custT="1"/>
      <dgm:spPr/>
      <dgm:t>
        <a:bodyPr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Very high concurrency</a:t>
          </a:r>
        </a:p>
      </dgm:t>
    </dgm:pt>
    <dgm:pt modelId="{0570BCE7-E13C-467B-AD4C-E04856FFBB3A}" type="parTrans" cxnId="{1C1AB045-0EA6-41CB-96C7-43C377A6F685}">
      <dgm:prSet/>
      <dgm:spPr/>
      <dgm:t>
        <a:bodyPr/>
        <a:lstStyle/>
        <a:p>
          <a:endParaRPr lang="en-US"/>
        </a:p>
      </dgm:t>
    </dgm:pt>
    <dgm:pt modelId="{D37B05C0-F07C-49D9-AF0E-5F0F2B0732E5}" type="sibTrans" cxnId="{1C1AB045-0EA6-41CB-96C7-43C377A6F685}">
      <dgm:prSet/>
      <dgm:spPr/>
      <dgm:t>
        <a:bodyPr/>
        <a:lstStyle/>
        <a:p>
          <a:endParaRPr lang="en-US"/>
        </a:p>
      </dgm:t>
    </dgm:pt>
    <dgm:pt modelId="{FD7486EC-D4DD-438C-8360-7460CE747A93}" type="pres">
      <dgm:prSet presAssocID="{3158D433-2750-4D8C-B8DE-69327DA391DC}" presName="linear" presStyleCnt="0">
        <dgm:presLayoutVars>
          <dgm:dir/>
          <dgm:animLvl val="lvl"/>
          <dgm:resizeHandles val="exact"/>
        </dgm:presLayoutVars>
      </dgm:prSet>
      <dgm:spPr/>
    </dgm:pt>
    <dgm:pt modelId="{85B84CF2-AA00-48E3-BC7E-D3FD060AF901}" type="pres">
      <dgm:prSet presAssocID="{6281BFE9-50FA-4D9C-88B5-0287E9C32AA8}" presName="parentLin" presStyleCnt="0"/>
      <dgm:spPr/>
    </dgm:pt>
    <dgm:pt modelId="{47C25AD6-C693-493E-80A6-8054E3861BBC}" type="pres">
      <dgm:prSet presAssocID="{6281BFE9-50FA-4D9C-88B5-0287E9C32AA8}" presName="parentLeftMargin" presStyleLbl="node1" presStyleIdx="0" presStyleCnt="3"/>
      <dgm:spPr/>
    </dgm:pt>
    <dgm:pt modelId="{8E97D039-5789-419B-B24A-DCBC70A03E03}" type="pres">
      <dgm:prSet presAssocID="{6281BFE9-50FA-4D9C-88B5-0287E9C32A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64E87A-DBA1-4C92-B1E6-818692411076}" type="pres">
      <dgm:prSet presAssocID="{6281BFE9-50FA-4D9C-88B5-0287E9C32AA8}" presName="negativeSpace" presStyleCnt="0"/>
      <dgm:spPr/>
    </dgm:pt>
    <dgm:pt modelId="{87253608-4E58-461B-9501-92C49E1898B8}" type="pres">
      <dgm:prSet presAssocID="{6281BFE9-50FA-4D9C-88B5-0287E9C32AA8}" presName="childText" presStyleLbl="conFgAcc1" presStyleIdx="0" presStyleCnt="3">
        <dgm:presLayoutVars>
          <dgm:bulletEnabled val="1"/>
        </dgm:presLayoutVars>
      </dgm:prSet>
      <dgm:spPr/>
    </dgm:pt>
    <dgm:pt modelId="{6FB7842D-A0FD-4237-8318-2F9A0DFA5870}" type="pres">
      <dgm:prSet presAssocID="{151812CF-7A00-4640-B692-13FAF03AF349}" presName="spaceBetweenRectangles" presStyleCnt="0"/>
      <dgm:spPr/>
    </dgm:pt>
    <dgm:pt modelId="{0CCB6E35-2B99-42B2-8F99-E107F4F65C6F}" type="pres">
      <dgm:prSet presAssocID="{69A0F867-F87D-4DB2-8D75-199E0BA036D0}" presName="parentLin" presStyleCnt="0"/>
      <dgm:spPr/>
    </dgm:pt>
    <dgm:pt modelId="{4826901F-84A6-4255-84FB-4DEBCCF0EE68}" type="pres">
      <dgm:prSet presAssocID="{69A0F867-F87D-4DB2-8D75-199E0BA036D0}" presName="parentLeftMargin" presStyleLbl="node1" presStyleIdx="0" presStyleCnt="3"/>
      <dgm:spPr/>
    </dgm:pt>
    <dgm:pt modelId="{C74E94B3-1205-4095-9961-18CDE2C7C76F}" type="pres">
      <dgm:prSet presAssocID="{69A0F867-F87D-4DB2-8D75-199E0BA036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8A7E8F-4627-4909-9CDA-7E39214B29EA}" type="pres">
      <dgm:prSet presAssocID="{69A0F867-F87D-4DB2-8D75-199E0BA036D0}" presName="negativeSpace" presStyleCnt="0"/>
      <dgm:spPr/>
    </dgm:pt>
    <dgm:pt modelId="{2B924035-ADB2-42BF-A8E1-F23873424756}" type="pres">
      <dgm:prSet presAssocID="{69A0F867-F87D-4DB2-8D75-199E0BA036D0}" presName="childText" presStyleLbl="conFgAcc1" presStyleIdx="1" presStyleCnt="3">
        <dgm:presLayoutVars>
          <dgm:bulletEnabled val="1"/>
        </dgm:presLayoutVars>
      </dgm:prSet>
      <dgm:spPr/>
    </dgm:pt>
    <dgm:pt modelId="{93A29B21-CDC6-41C6-91D3-B33E69724C09}" type="pres">
      <dgm:prSet presAssocID="{806BB082-8948-4A75-B5FD-06667459303E}" presName="spaceBetweenRectangles" presStyleCnt="0"/>
      <dgm:spPr/>
    </dgm:pt>
    <dgm:pt modelId="{8BC1DF82-9013-462A-959C-6C8791635B36}" type="pres">
      <dgm:prSet presAssocID="{1B18EF3D-32E7-47D6-AB1F-132ACFB545CE}" presName="parentLin" presStyleCnt="0"/>
      <dgm:spPr/>
    </dgm:pt>
    <dgm:pt modelId="{53AEF757-E5BF-4AB7-AA36-316895D28B49}" type="pres">
      <dgm:prSet presAssocID="{1B18EF3D-32E7-47D6-AB1F-132ACFB545CE}" presName="parentLeftMargin" presStyleLbl="node1" presStyleIdx="1" presStyleCnt="3"/>
      <dgm:spPr/>
    </dgm:pt>
    <dgm:pt modelId="{BE77FC9A-F009-4093-BE7C-AD1D9C8541BE}" type="pres">
      <dgm:prSet presAssocID="{1B18EF3D-32E7-47D6-AB1F-132ACFB545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E16450-CC8E-47FB-9BE6-B10924A56A78}" type="pres">
      <dgm:prSet presAssocID="{1B18EF3D-32E7-47D6-AB1F-132ACFB545CE}" presName="negativeSpace" presStyleCnt="0"/>
      <dgm:spPr/>
    </dgm:pt>
    <dgm:pt modelId="{09D8299A-8E30-4CE9-81AD-FA841B7CD8D3}" type="pres">
      <dgm:prSet presAssocID="{1B18EF3D-32E7-47D6-AB1F-132ACFB545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35C712-4868-4320-B128-74FAFC96520E}" srcId="{1B18EF3D-32E7-47D6-AB1F-132ACFB545CE}" destId="{52B4B1FB-21C6-4CB0-96E2-1BB1AD562DE4}" srcOrd="0" destOrd="0" parTransId="{1E0845A5-ACB3-4A26-94EF-A96008006155}" sibTransId="{C414D51F-746A-42E2-9081-9228DDB3BA4A}"/>
    <dgm:cxn modelId="{06D75421-15B4-4F17-8E02-4E9ADEB4B5A1}" type="presOf" srcId="{3158D433-2750-4D8C-B8DE-69327DA391DC}" destId="{FD7486EC-D4DD-438C-8360-7460CE747A93}" srcOrd="0" destOrd="0" presId="urn:microsoft.com/office/officeart/2005/8/layout/list1"/>
    <dgm:cxn modelId="{50725529-139B-4534-BD6A-FB23E8A331B2}" type="presOf" srcId="{6281BFE9-50FA-4D9C-88B5-0287E9C32AA8}" destId="{8E97D039-5789-419B-B24A-DCBC70A03E03}" srcOrd="1" destOrd="0" presId="urn:microsoft.com/office/officeart/2005/8/layout/list1"/>
    <dgm:cxn modelId="{9D6F783A-FED6-4207-87E3-871256735874}" srcId="{1B18EF3D-32E7-47D6-AB1F-132ACFB545CE}" destId="{F40259F8-B23C-4DEC-9DE3-9314144C3DA9}" srcOrd="1" destOrd="0" parTransId="{94944659-47DF-4C73-9A05-B0BC6FA9D0C3}" sibTransId="{DCD4C3F9-430B-4939-9C63-FBFF2D9944B1}"/>
    <dgm:cxn modelId="{43C7335C-CF30-48EE-9B26-D0B92D455104}" type="presOf" srcId="{F62F15BF-1BC7-416E-82C5-EB0C308E8FC5}" destId="{87253608-4E58-461B-9501-92C49E1898B8}" srcOrd="0" destOrd="0" presId="urn:microsoft.com/office/officeart/2005/8/layout/list1"/>
    <dgm:cxn modelId="{D312705E-5E45-41DD-9B9E-F39E3DE8FA33}" type="presOf" srcId="{1B18EF3D-32E7-47D6-AB1F-132ACFB545CE}" destId="{53AEF757-E5BF-4AB7-AA36-316895D28B49}" srcOrd="0" destOrd="0" presId="urn:microsoft.com/office/officeart/2005/8/layout/list1"/>
    <dgm:cxn modelId="{1C6C8B43-A613-4DC7-AE1C-7F253EA8E8E2}" type="presOf" srcId="{52B4B1FB-21C6-4CB0-96E2-1BB1AD562DE4}" destId="{09D8299A-8E30-4CE9-81AD-FA841B7CD8D3}" srcOrd="0" destOrd="0" presId="urn:microsoft.com/office/officeart/2005/8/layout/list1"/>
    <dgm:cxn modelId="{1C1AB045-0EA6-41CB-96C7-43C377A6F685}" srcId="{69A0F867-F87D-4DB2-8D75-199E0BA036D0}" destId="{44C972C3-9748-425E-ACEA-DEADF5A0FD36}" srcOrd="2" destOrd="0" parTransId="{0570BCE7-E13C-467B-AD4C-E04856FFBB3A}" sibTransId="{D37B05C0-F07C-49D9-AF0E-5F0F2B0732E5}"/>
    <dgm:cxn modelId="{F6837B71-2AA2-4FBA-978D-DA6617869554}" srcId="{3158D433-2750-4D8C-B8DE-69327DA391DC}" destId="{69A0F867-F87D-4DB2-8D75-199E0BA036D0}" srcOrd="1" destOrd="0" parTransId="{6BCECB8D-5AD4-4092-B95B-869801F2215C}" sibTransId="{806BB082-8948-4A75-B5FD-06667459303E}"/>
    <dgm:cxn modelId="{3188C975-E460-428C-AFEF-51D183D4E035}" type="presOf" srcId="{69A0F867-F87D-4DB2-8D75-199E0BA036D0}" destId="{4826901F-84A6-4255-84FB-4DEBCCF0EE68}" srcOrd="0" destOrd="0" presId="urn:microsoft.com/office/officeart/2005/8/layout/list1"/>
    <dgm:cxn modelId="{CD943757-B969-4097-A62A-EBCA5B2007D9}" type="presOf" srcId="{473F4574-68EA-4FB6-B770-A742B7EC5749}" destId="{2B924035-ADB2-42BF-A8E1-F23873424756}" srcOrd="0" destOrd="1" presId="urn:microsoft.com/office/officeart/2005/8/layout/list1"/>
    <dgm:cxn modelId="{CFE29B79-88E2-4B00-8163-DC3E44BC1975}" type="presOf" srcId="{F40259F8-B23C-4DEC-9DE3-9314144C3DA9}" destId="{09D8299A-8E30-4CE9-81AD-FA841B7CD8D3}" srcOrd="0" destOrd="1" presId="urn:microsoft.com/office/officeart/2005/8/layout/list1"/>
    <dgm:cxn modelId="{D2DC7C7B-A1DF-4E8C-A7C0-AE9621F5023B}" srcId="{6281BFE9-50FA-4D9C-88B5-0287E9C32AA8}" destId="{F62F15BF-1BC7-416E-82C5-EB0C308E8FC5}" srcOrd="0" destOrd="0" parTransId="{87CA35E6-813C-4E7A-A1D9-D02984D10662}" sibTransId="{4A2C9F5F-ACCE-4194-A043-0D192E7840CC}"/>
    <dgm:cxn modelId="{06A22B7C-9756-4EE4-9F88-542F854D646B}" srcId="{69A0F867-F87D-4DB2-8D75-199E0BA036D0}" destId="{C619194F-7979-41BD-9E71-43195EE75C62}" srcOrd="0" destOrd="0" parTransId="{CED53C31-F080-4EE7-B0C9-8CEB4870D243}" sibTransId="{66B6E0C6-77EE-4397-A202-D51B779C6057}"/>
    <dgm:cxn modelId="{BAD0FB7E-9A7D-4666-B920-70BBBEAE1C0A}" srcId="{3158D433-2750-4D8C-B8DE-69327DA391DC}" destId="{1B18EF3D-32E7-47D6-AB1F-132ACFB545CE}" srcOrd="2" destOrd="0" parTransId="{4A28CF7B-2B53-4AFE-8159-4586AA95FB5E}" sibTransId="{8F1C4C69-4F3A-4DF7-A11D-1CD430E278CA}"/>
    <dgm:cxn modelId="{6EB23198-AE8D-4E9B-AA32-1B69EDE2CEF5}" type="presOf" srcId="{44C972C3-9748-425E-ACEA-DEADF5A0FD36}" destId="{2B924035-ADB2-42BF-A8E1-F23873424756}" srcOrd="0" destOrd="2" presId="urn:microsoft.com/office/officeart/2005/8/layout/list1"/>
    <dgm:cxn modelId="{0190219D-4607-45EB-9C40-0BAD2A94E35C}" srcId="{6281BFE9-50FA-4D9C-88B5-0287E9C32AA8}" destId="{7B7E5BEF-B0A8-436E-ACE7-AFD068BB0AC7}" srcOrd="2" destOrd="0" parTransId="{E87F2E89-C146-4445-B4D9-57B9835EDE2A}" sibTransId="{20E15F29-0238-499F-89A5-716C20FF9412}"/>
    <dgm:cxn modelId="{622F03C7-12F0-4E02-A75F-4574530713E6}" type="presOf" srcId="{1B18EF3D-32E7-47D6-AB1F-132ACFB545CE}" destId="{BE77FC9A-F009-4093-BE7C-AD1D9C8541BE}" srcOrd="1" destOrd="0" presId="urn:microsoft.com/office/officeart/2005/8/layout/list1"/>
    <dgm:cxn modelId="{060591C9-766A-465C-B220-7F0216366A50}" srcId="{3158D433-2750-4D8C-B8DE-69327DA391DC}" destId="{6281BFE9-50FA-4D9C-88B5-0287E9C32AA8}" srcOrd="0" destOrd="0" parTransId="{5705EDDE-68B3-48A4-B430-216BB3422195}" sibTransId="{151812CF-7A00-4640-B692-13FAF03AF349}"/>
    <dgm:cxn modelId="{496BFBD1-DCCF-4DBF-9822-35CFB5970210}" type="presOf" srcId="{C619194F-7979-41BD-9E71-43195EE75C62}" destId="{2B924035-ADB2-42BF-A8E1-F23873424756}" srcOrd="0" destOrd="0" presId="urn:microsoft.com/office/officeart/2005/8/layout/list1"/>
    <dgm:cxn modelId="{F2C62FDB-F0E9-43A0-9A41-1C3F965715E9}" type="presOf" srcId="{6281BFE9-50FA-4D9C-88B5-0287E9C32AA8}" destId="{47C25AD6-C693-493E-80A6-8054E3861BBC}" srcOrd="0" destOrd="0" presId="urn:microsoft.com/office/officeart/2005/8/layout/list1"/>
    <dgm:cxn modelId="{8918CAEA-07C6-4E5F-BA56-5AE1DDC5AC4B}" srcId="{69A0F867-F87D-4DB2-8D75-199E0BA036D0}" destId="{473F4574-68EA-4FB6-B770-A742B7EC5749}" srcOrd="1" destOrd="0" parTransId="{9E4DF2C5-99CC-4607-A089-680D12447420}" sibTransId="{B0813A67-6057-4846-9A44-5C96FD9CE49C}"/>
    <dgm:cxn modelId="{409793EC-1099-4940-83B9-F295EF995DA8}" srcId="{6281BFE9-50FA-4D9C-88B5-0287E9C32AA8}" destId="{ABD674A8-7D62-4279-8E8A-0DDC3F7B6F23}" srcOrd="1" destOrd="0" parTransId="{EC6AA8CA-F370-478B-8407-E7092F937428}" sibTransId="{56BB178F-ECE8-4017-A674-7BEFB4C2CFB8}"/>
    <dgm:cxn modelId="{9B2F6CEF-D342-4CB7-AA4B-28508B998986}" type="presOf" srcId="{69A0F867-F87D-4DB2-8D75-199E0BA036D0}" destId="{C74E94B3-1205-4095-9961-18CDE2C7C76F}" srcOrd="1" destOrd="0" presId="urn:microsoft.com/office/officeart/2005/8/layout/list1"/>
    <dgm:cxn modelId="{5C78D3F3-5794-440A-9F35-6540050E2D2F}" type="presOf" srcId="{7B7E5BEF-B0A8-436E-ACE7-AFD068BB0AC7}" destId="{87253608-4E58-461B-9501-92C49E1898B8}" srcOrd="0" destOrd="2" presId="urn:microsoft.com/office/officeart/2005/8/layout/list1"/>
    <dgm:cxn modelId="{523796F7-2B7C-4E26-9055-A3388E1E6486}" type="presOf" srcId="{ABD674A8-7D62-4279-8E8A-0DDC3F7B6F23}" destId="{87253608-4E58-461B-9501-92C49E1898B8}" srcOrd="0" destOrd="1" presId="urn:microsoft.com/office/officeart/2005/8/layout/list1"/>
    <dgm:cxn modelId="{D3ACA5C9-29BC-4080-B728-451A1C373188}" type="presParOf" srcId="{FD7486EC-D4DD-438C-8360-7460CE747A93}" destId="{85B84CF2-AA00-48E3-BC7E-D3FD060AF901}" srcOrd="0" destOrd="0" presId="urn:microsoft.com/office/officeart/2005/8/layout/list1"/>
    <dgm:cxn modelId="{03DA3970-CBC6-4E2C-BE9F-1E2E5946C8F8}" type="presParOf" srcId="{85B84CF2-AA00-48E3-BC7E-D3FD060AF901}" destId="{47C25AD6-C693-493E-80A6-8054E3861BBC}" srcOrd="0" destOrd="0" presId="urn:microsoft.com/office/officeart/2005/8/layout/list1"/>
    <dgm:cxn modelId="{0EE118D2-4F1A-4F7D-A17A-0CCFC207EBF0}" type="presParOf" srcId="{85B84CF2-AA00-48E3-BC7E-D3FD060AF901}" destId="{8E97D039-5789-419B-B24A-DCBC70A03E03}" srcOrd="1" destOrd="0" presId="urn:microsoft.com/office/officeart/2005/8/layout/list1"/>
    <dgm:cxn modelId="{032B73D1-1DE8-4439-898C-A5E0248319FA}" type="presParOf" srcId="{FD7486EC-D4DD-438C-8360-7460CE747A93}" destId="{C664E87A-DBA1-4C92-B1E6-818692411076}" srcOrd="1" destOrd="0" presId="urn:microsoft.com/office/officeart/2005/8/layout/list1"/>
    <dgm:cxn modelId="{78F4E642-9B33-46A3-B07F-643718DA3C92}" type="presParOf" srcId="{FD7486EC-D4DD-438C-8360-7460CE747A93}" destId="{87253608-4E58-461B-9501-92C49E1898B8}" srcOrd="2" destOrd="0" presId="urn:microsoft.com/office/officeart/2005/8/layout/list1"/>
    <dgm:cxn modelId="{35405F81-64B1-454F-A6DA-018BBCDA0AD3}" type="presParOf" srcId="{FD7486EC-D4DD-438C-8360-7460CE747A93}" destId="{6FB7842D-A0FD-4237-8318-2F9A0DFA5870}" srcOrd="3" destOrd="0" presId="urn:microsoft.com/office/officeart/2005/8/layout/list1"/>
    <dgm:cxn modelId="{B0EC4E09-E8D2-4661-9639-271ACE5653F4}" type="presParOf" srcId="{FD7486EC-D4DD-438C-8360-7460CE747A93}" destId="{0CCB6E35-2B99-42B2-8F99-E107F4F65C6F}" srcOrd="4" destOrd="0" presId="urn:microsoft.com/office/officeart/2005/8/layout/list1"/>
    <dgm:cxn modelId="{6F02E610-F6C1-468B-AACD-30C11BCD181E}" type="presParOf" srcId="{0CCB6E35-2B99-42B2-8F99-E107F4F65C6F}" destId="{4826901F-84A6-4255-84FB-4DEBCCF0EE68}" srcOrd="0" destOrd="0" presId="urn:microsoft.com/office/officeart/2005/8/layout/list1"/>
    <dgm:cxn modelId="{5E10E998-F87B-4750-BE53-F853970E1345}" type="presParOf" srcId="{0CCB6E35-2B99-42B2-8F99-E107F4F65C6F}" destId="{C74E94B3-1205-4095-9961-18CDE2C7C76F}" srcOrd="1" destOrd="0" presId="urn:microsoft.com/office/officeart/2005/8/layout/list1"/>
    <dgm:cxn modelId="{BC019B72-BFCF-415D-9D20-71DBA841D00E}" type="presParOf" srcId="{FD7486EC-D4DD-438C-8360-7460CE747A93}" destId="{DA8A7E8F-4627-4909-9CDA-7E39214B29EA}" srcOrd="5" destOrd="0" presId="urn:microsoft.com/office/officeart/2005/8/layout/list1"/>
    <dgm:cxn modelId="{2D5CF7AD-0735-4269-9485-B803129F0FD6}" type="presParOf" srcId="{FD7486EC-D4DD-438C-8360-7460CE747A93}" destId="{2B924035-ADB2-42BF-A8E1-F23873424756}" srcOrd="6" destOrd="0" presId="urn:microsoft.com/office/officeart/2005/8/layout/list1"/>
    <dgm:cxn modelId="{23DA30FC-A403-4CE2-A68C-03B8F89CA195}" type="presParOf" srcId="{FD7486EC-D4DD-438C-8360-7460CE747A93}" destId="{93A29B21-CDC6-41C6-91D3-B33E69724C09}" srcOrd="7" destOrd="0" presId="urn:microsoft.com/office/officeart/2005/8/layout/list1"/>
    <dgm:cxn modelId="{36F7C7F3-0CE5-436C-8FE8-15CE5F05DDE1}" type="presParOf" srcId="{FD7486EC-D4DD-438C-8360-7460CE747A93}" destId="{8BC1DF82-9013-462A-959C-6C8791635B36}" srcOrd="8" destOrd="0" presId="urn:microsoft.com/office/officeart/2005/8/layout/list1"/>
    <dgm:cxn modelId="{0F45585A-E06E-4FB5-BA60-75FA985C1B29}" type="presParOf" srcId="{8BC1DF82-9013-462A-959C-6C8791635B36}" destId="{53AEF757-E5BF-4AB7-AA36-316895D28B49}" srcOrd="0" destOrd="0" presId="urn:microsoft.com/office/officeart/2005/8/layout/list1"/>
    <dgm:cxn modelId="{66D5C452-346E-47C2-9AB6-6992AB38FDD5}" type="presParOf" srcId="{8BC1DF82-9013-462A-959C-6C8791635B36}" destId="{BE77FC9A-F009-4093-BE7C-AD1D9C8541BE}" srcOrd="1" destOrd="0" presId="urn:microsoft.com/office/officeart/2005/8/layout/list1"/>
    <dgm:cxn modelId="{72AA54B7-1834-4B96-A0CB-9BAF778CBFB3}" type="presParOf" srcId="{FD7486EC-D4DD-438C-8360-7460CE747A93}" destId="{E8E16450-CC8E-47FB-9BE6-B10924A56A78}" srcOrd="9" destOrd="0" presId="urn:microsoft.com/office/officeart/2005/8/layout/list1"/>
    <dgm:cxn modelId="{5DF9BF77-70F1-4B1F-868F-70BF9F8A2BA7}" type="presParOf" srcId="{FD7486EC-D4DD-438C-8360-7460CE747A93}" destId="{09D8299A-8E30-4CE9-81AD-FA841B7CD8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7AC77A-DE5A-4499-BDCA-B320D56952CB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4F468-F25E-4397-A45F-8EFC0DA4F27F}">
      <dgm:prSet phldrT="[Text]"/>
      <dgm:spPr/>
      <dgm:t>
        <a:bodyPr/>
        <a:lstStyle/>
        <a:p>
          <a:r>
            <a:rPr lang="en-US" b="1" u="sng" dirty="0"/>
            <a:t>Before SQL 2019</a:t>
          </a:r>
        </a:p>
      </dgm:t>
    </dgm:pt>
    <dgm:pt modelId="{B93E8F64-46C5-4DBF-8C21-75D834C4A087}" type="parTrans" cxnId="{D1544A99-4568-48A7-A8E9-C744FAA353CF}">
      <dgm:prSet/>
      <dgm:spPr/>
      <dgm:t>
        <a:bodyPr/>
        <a:lstStyle/>
        <a:p>
          <a:endParaRPr lang="en-US"/>
        </a:p>
      </dgm:t>
    </dgm:pt>
    <dgm:pt modelId="{C84D35DE-D502-4FB1-B358-CABBEB5B8759}" type="sibTrans" cxnId="{D1544A99-4568-48A7-A8E9-C744FAA353CF}">
      <dgm:prSet/>
      <dgm:spPr/>
      <dgm:t>
        <a:bodyPr/>
        <a:lstStyle/>
        <a:p>
          <a:endParaRPr lang="en-US"/>
        </a:p>
      </dgm:t>
    </dgm:pt>
    <dgm:pt modelId="{20B91EF7-83BA-4C13-8132-D55BAB2AF98B}">
      <dgm:prSet phldrT="[Text]"/>
      <dgm:spPr/>
      <dgm:t>
        <a:bodyPr/>
        <a:lstStyle/>
        <a:p>
          <a:r>
            <a:rPr lang="en-US" b="1" u="sng" dirty="0"/>
            <a:t>            SQL 2019</a:t>
          </a:r>
        </a:p>
      </dgm:t>
    </dgm:pt>
    <dgm:pt modelId="{3EAF0EA1-6F14-40FE-BB25-DD0A40121009}" type="parTrans" cxnId="{1B5800EA-E6D7-40D3-AE93-BC68833A6459}">
      <dgm:prSet/>
      <dgm:spPr/>
      <dgm:t>
        <a:bodyPr/>
        <a:lstStyle/>
        <a:p>
          <a:endParaRPr lang="en-US"/>
        </a:p>
      </dgm:t>
    </dgm:pt>
    <dgm:pt modelId="{51F036C9-B6E0-464D-93C6-C4266BF52457}" type="sibTrans" cxnId="{1B5800EA-E6D7-40D3-AE93-BC68833A6459}">
      <dgm:prSet/>
      <dgm:spPr/>
      <dgm:t>
        <a:bodyPr/>
        <a:lstStyle/>
        <a:p>
          <a:endParaRPr lang="en-US"/>
        </a:p>
      </dgm:t>
    </dgm:pt>
    <dgm:pt modelId="{76026F7D-1B3B-4F0F-9378-91AE7C6157B9}">
      <dgm:prSet phldrT="[Text]"/>
      <dgm:spPr/>
      <dgm:t>
        <a:bodyPr/>
        <a:lstStyle/>
        <a:p>
          <a:r>
            <a:rPr lang="en-US" b="1" u="sng" dirty="0"/>
            <a:t>            SQL 2022</a:t>
          </a:r>
        </a:p>
      </dgm:t>
    </dgm:pt>
    <dgm:pt modelId="{534088E5-7D52-46D3-9432-DF18807B8060}" type="parTrans" cxnId="{5760BE1A-CC06-482D-9900-735FB826F224}">
      <dgm:prSet/>
      <dgm:spPr/>
      <dgm:t>
        <a:bodyPr/>
        <a:lstStyle/>
        <a:p>
          <a:endParaRPr lang="en-US"/>
        </a:p>
      </dgm:t>
    </dgm:pt>
    <dgm:pt modelId="{D428E109-AD2B-402C-87B8-11B9659ABA51}" type="sibTrans" cxnId="{5760BE1A-CC06-482D-9900-735FB826F224}">
      <dgm:prSet/>
      <dgm:spPr/>
      <dgm:t>
        <a:bodyPr/>
        <a:lstStyle/>
        <a:p>
          <a:endParaRPr lang="en-US"/>
        </a:p>
      </dgm:t>
    </dgm:pt>
    <dgm:pt modelId="{481FC888-80A7-4F1F-82E8-F1163597F5AE}">
      <dgm:prSet phldrT="[Text]"/>
      <dgm:spPr/>
      <dgm:t>
        <a:bodyPr/>
        <a:lstStyle/>
        <a:p>
          <a:r>
            <a:rPr lang="en-US" dirty="0"/>
            <a:t>1 file = PFS, GAM, SGAM contention</a:t>
          </a:r>
          <a:br>
            <a:rPr lang="en-US" dirty="0"/>
          </a:br>
          <a:endParaRPr lang="en-US" dirty="0"/>
        </a:p>
      </dgm:t>
    </dgm:pt>
    <dgm:pt modelId="{89A7FB00-B907-4088-AE9A-3941F09B6341}" type="parTrans" cxnId="{09AA4CBD-ECE6-49AB-9A0F-6D131ED054B6}">
      <dgm:prSet/>
      <dgm:spPr/>
      <dgm:t>
        <a:bodyPr/>
        <a:lstStyle/>
        <a:p>
          <a:endParaRPr lang="en-US"/>
        </a:p>
      </dgm:t>
    </dgm:pt>
    <dgm:pt modelId="{E4F0145E-2E56-41CA-89CD-8904EF5440CF}" type="sibTrans" cxnId="{09AA4CBD-ECE6-49AB-9A0F-6D131ED054B6}">
      <dgm:prSet/>
      <dgm:spPr/>
      <dgm:t>
        <a:bodyPr/>
        <a:lstStyle/>
        <a:p>
          <a:endParaRPr lang="en-US"/>
        </a:p>
      </dgm:t>
    </dgm:pt>
    <dgm:pt modelId="{6D0C1837-EBC3-4A0A-8134-B51F2A016D4D}">
      <dgm:prSet phldrT="[Text]"/>
      <dgm:spPr/>
      <dgm:t>
        <a:bodyPr/>
        <a:lstStyle/>
        <a:p>
          <a:r>
            <a:rPr lang="en-US" dirty="0"/>
            <a:t>Add multiple files</a:t>
          </a:r>
          <a:br>
            <a:rPr lang="en-US" dirty="0"/>
          </a:br>
          <a:endParaRPr lang="en-US" dirty="0"/>
        </a:p>
      </dgm:t>
    </dgm:pt>
    <dgm:pt modelId="{278FD115-F464-4641-842F-717BFB12A8E9}" type="parTrans" cxnId="{8A056210-98C8-4498-99AA-851C9B8CEDA5}">
      <dgm:prSet/>
      <dgm:spPr/>
      <dgm:t>
        <a:bodyPr/>
        <a:lstStyle/>
        <a:p>
          <a:endParaRPr lang="en-US"/>
        </a:p>
      </dgm:t>
    </dgm:pt>
    <dgm:pt modelId="{74FF74FF-6149-46D0-9491-B8653854C03F}" type="sibTrans" cxnId="{8A056210-98C8-4498-99AA-851C9B8CEDA5}">
      <dgm:prSet/>
      <dgm:spPr/>
      <dgm:t>
        <a:bodyPr/>
        <a:lstStyle/>
        <a:p>
          <a:endParaRPr lang="en-US"/>
        </a:p>
      </dgm:t>
    </dgm:pt>
    <dgm:pt modelId="{BF9529C6-17CD-469F-8956-62A4C6ECF4F6}">
      <dgm:prSet phldrT="[Text]"/>
      <dgm:spPr/>
      <dgm:t>
        <a:bodyPr/>
        <a:lstStyle/>
        <a:p>
          <a:r>
            <a:rPr lang="en-US" dirty="0"/>
            <a:t>Trace flags 1117 and 1118</a:t>
          </a:r>
          <a:br>
            <a:rPr lang="en-US" dirty="0"/>
          </a:br>
          <a:br>
            <a:rPr lang="en-US" dirty="0"/>
          </a:br>
          <a:r>
            <a:rPr lang="en-US" dirty="0"/>
            <a:t>Autogrow and uniform extents default tempdb</a:t>
          </a:r>
          <a:br>
            <a:rPr lang="en-US" dirty="0"/>
          </a:br>
          <a:endParaRPr lang="en-US" dirty="0"/>
        </a:p>
      </dgm:t>
    </dgm:pt>
    <dgm:pt modelId="{22ED4D6C-D089-49DA-B300-FDF743C51285}" type="parTrans" cxnId="{3BCF6B49-F70B-47F5-98B5-3B0B28446129}">
      <dgm:prSet/>
      <dgm:spPr/>
      <dgm:t>
        <a:bodyPr/>
        <a:lstStyle/>
        <a:p>
          <a:endParaRPr lang="en-US"/>
        </a:p>
      </dgm:t>
    </dgm:pt>
    <dgm:pt modelId="{93405BCA-9D51-4970-8507-5509DF30A3B2}" type="sibTrans" cxnId="{3BCF6B49-F70B-47F5-98B5-3B0B28446129}">
      <dgm:prSet/>
      <dgm:spPr/>
      <dgm:t>
        <a:bodyPr/>
        <a:lstStyle/>
        <a:p>
          <a:endParaRPr lang="en-US"/>
        </a:p>
      </dgm:t>
    </dgm:pt>
    <dgm:pt modelId="{BF7026D6-0A06-4B4E-8B09-91F2EF2A3465}">
      <dgm:prSet phldrT="[Text]"/>
      <dgm:spPr/>
      <dgm:t>
        <a:bodyPr/>
        <a:lstStyle/>
        <a:p>
          <a:r>
            <a:rPr lang="en-US" dirty="0"/>
            <a:t>SQL 2016 setup adds multiple files</a:t>
          </a:r>
          <a:br>
            <a:rPr lang="en-US" dirty="0"/>
          </a:br>
          <a:endParaRPr lang="en-US" dirty="0"/>
        </a:p>
      </dgm:t>
    </dgm:pt>
    <dgm:pt modelId="{80985FEC-2E53-45E7-A1A2-5E584CA31E0C}" type="parTrans" cxnId="{6C87733E-3E24-4701-8D00-9CF2BA5789C5}">
      <dgm:prSet/>
      <dgm:spPr/>
      <dgm:t>
        <a:bodyPr/>
        <a:lstStyle/>
        <a:p>
          <a:endParaRPr lang="en-US"/>
        </a:p>
      </dgm:t>
    </dgm:pt>
    <dgm:pt modelId="{6AF40D29-F784-4201-AB03-E5F426D2B847}" type="sibTrans" cxnId="{6C87733E-3E24-4701-8D00-9CF2BA5789C5}">
      <dgm:prSet/>
      <dgm:spPr/>
      <dgm:t>
        <a:bodyPr/>
        <a:lstStyle/>
        <a:p>
          <a:endParaRPr lang="en-US"/>
        </a:p>
      </dgm:t>
    </dgm:pt>
    <dgm:pt modelId="{5F9F1AFF-4E45-4EB4-9357-A695BDA5105D}">
      <dgm:prSet phldrT="[Text]"/>
      <dgm:spPr/>
      <dgm:t>
        <a:bodyPr/>
        <a:lstStyle/>
        <a:p>
          <a:r>
            <a:rPr lang="en-US" dirty="0"/>
            <a:t>Trace flags not required by SQL Server 2016</a:t>
          </a:r>
        </a:p>
      </dgm:t>
    </dgm:pt>
    <dgm:pt modelId="{A9263A7D-4ACC-4C5F-B712-1A36736D7E75}" type="parTrans" cxnId="{3829EDE3-418B-4CF0-B48F-97E9B9927A6F}">
      <dgm:prSet/>
      <dgm:spPr/>
      <dgm:t>
        <a:bodyPr/>
        <a:lstStyle/>
        <a:p>
          <a:endParaRPr lang="en-US"/>
        </a:p>
      </dgm:t>
    </dgm:pt>
    <dgm:pt modelId="{8D360B8B-3436-4F86-BB60-E2C93E5A912C}" type="sibTrans" cxnId="{3829EDE3-418B-4CF0-B48F-97E9B9927A6F}">
      <dgm:prSet/>
      <dgm:spPr/>
      <dgm:t>
        <a:bodyPr/>
        <a:lstStyle/>
        <a:p>
          <a:endParaRPr lang="en-US"/>
        </a:p>
      </dgm:t>
    </dgm:pt>
    <dgm:pt modelId="{6E650897-FEB1-4E1D-8EFE-B8EF83F59A2A}">
      <dgm:prSet phldrT="[Text]"/>
      <dgm:spPr/>
      <dgm:t>
        <a:bodyPr/>
        <a:lstStyle/>
        <a:p>
          <a:r>
            <a:rPr lang="en-US" dirty="0"/>
            <a:t>PFS concurrency</a:t>
          </a:r>
          <a:br>
            <a:rPr lang="en-US" dirty="0"/>
          </a:br>
          <a:br>
            <a:rPr lang="en-US" dirty="0"/>
          </a:br>
          <a:r>
            <a:rPr lang="en-US" dirty="0"/>
            <a:t>Now system tables pages become a hotspot</a:t>
          </a:r>
          <a:br>
            <a:rPr lang="en-US" dirty="0"/>
          </a:br>
          <a:endParaRPr lang="en-US" dirty="0"/>
        </a:p>
      </dgm:t>
    </dgm:pt>
    <dgm:pt modelId="{6FEDE431-8360-436F-A2FC-573CF0E180F5}" type="parTrans" cxnId="{323C9E77-5AD4-42BD-BC6F-FD2B97526B08}">
      <dgm:prSet/>
      <dgm:spPr/>
      <dgm:t>
        <a:bodyPr/>
        <a:lstStyle/>
        <a:p>
          <a:endParaRPr lang="en-US"/>
        </a:p>
      </dgm:t>
    </dgm:pt>
    <dgm:pt modelId="{39CB13CE-3E3E-4950-946B-018A5D0A4C8F}" type="sibTrans" cxnId="{323C9E77-5AD4-42BD-BC6F-FD2B97526B08}">
      <dgm:prSet/>
      <dgm:spPr/>
      <dgm:t>
        <a:bodyPr/>
        <a:lstStyle/>
        <a:p>
          <a:endParaRPr lang="en-US"/>
        </a:p>
      </dgm:t>
    </dgm:pt>
    <dgm:pt modelId="{64F095FD-0C38-493F-9D94-658E52A4A806}">
      <dgm:prSet phldrT="[Text]"/>
      <dgm:spPr/>
      <dgm:t>
        <a:bodyPr/>
        <a:lstStyle/>
        <a:p>
          <a:r>
            <a:rPr lang="en-US" dirty="0"/>
            <a:t>Tempdb metadata optimization ON</a:t>
          </a:r>
          <a:br>
            <a:rPr lang="en-US" dirty="0"/>
          </a:br>
          <a:endParaRPr lang="en-US" dirty="0"/>
        </a:p>
      </dgm:t>
    </dgm:pt>
    <dgm:pt modelId="{27043992-DC51-4333-B65D-BCB11E43D6F7}" type="parTrans" cxnId="{BC1DA751-D582-4D15-8549-2133F686FE2A}">
      <dgm:prSet/>
      <dgm:spPr/>
      <dgm:t>
        <a:bodyPr/>
        <a:lstStyle/>
        <a:p>
          <a:endParaRPr lang="en-US"/>
        </a:p>
      </dgm:t>
    </dgm:pt>
    <dgm:pt modelId="{E25F4C5F-AC50-4E81-BB27-4D8DC7F5D731}" type="sibTrans" cxnId="{BC1DA751-D582-4D15-8549-2133F686FE2A}">
      <dgm:prSet/>
      <dgm:spPr/>
      <dgm:t>
        <a:bodyPr/>
        <a:lstStyle/>
        <a:p>
          <a:endParaRPr lang="en-US"/>
        </a:p>
      </dgm:t>
    </dgm:pt>
    <dgm:pt modelId="{74D3A1C1-A4A8-4791-96AA-E7FCEDE4E683}">
      <dgm:prSet phldrT="[Text]"/>
      <dgm:spPr/>
      <dgm:t>
        <a:bodyPr/>
        <a:lstStyle/>
        <a:p>
          <a:r>
            <a:rPr lang="en-US" dirty="0"/>
            <a:t>SGAM and GAM contention remain</a:t>
          </a:r>
        </a:p>
      </dgm:t>
    </dgm:pt>
    <dgm:pt modelId="{D349A33B-3EFD-4183-BA97-6B08821C792B}" type="parTrans" cxnId="{90B52CCB-5551-4203-ACF1-C6AFB855B329}">
      <dgm:prSet/>
      <dgm:spPr/>
      <dgm:t>
        <a:bodyPr/>
        <a:lstStyle/>
        <a:p>
          <a:endParaRPr lang="en-US"/>
        </a:p>
      </dgm:t>
    </dgm:pt>
    <dgm:pt modelId="{C4926380-9567-4249-941A-DA8F8B7AAE80}" type="sibTrans" cxnId="{90B52CCB-5551-4203-ACF1-C6AFB855B329}">
      <dgm:prSet/>
      <dgm:spPr/>
      <dgm:t>
        <a:bodyPr/>
        <a:lstStyle/>
        <a:p>
          <a:endParaRPr lang="en-US"/>
        </a:p>
      </dgm:t>
    </dgm:pt>
    <dgm:pt modelId="{0070C75C-F8CC-4AED-AF91-08E8A39B376C}">
      <dgm:prSet phldrT="[Text]"/>
      <dgm:spPr/>
      <dgm:t>
        <a:bodyPr/>
        <a:lstStyle/>
        <a:p>
          <a:r>
            <a:rPr lang="en-US" dirty="0"/>
            <a:t>SGAM and GAM concurrency</a:t>
          </a:r>
          <a:br>
            <a:rPr lang="en-US" dirty="0"/>
          </a:br>
          <a:endParaRPr lang="en-US" dirty="0"/>
        </a:p>
      </dgm:t>
    </dgm:pt>
    <dgm:pt modelId="{59C22F3C-1051-487D-BF65-3CDB778ABD65}" type="parTrans" cxnId="{D12843D8-B91C-4A9E-AF09-B7D219C1949E}">
      <dgm:prSet/>
      <dgm:spPr/>
      <dgm:t>
        <a:bodyPr/>
        <a:lstStyle/>
        <a:p>
          <a:endParaRPr lang="en-US"/>
        </a:p>
      </dgm:t>
    </dgm:pt>
    <dgm:pt modelId="{425AEE1A-B8A7-4528-9DBA-3D382F674BB0}" type="sibTrans" cxnId="{D12843D8-B91C-4A9E-AF09-B7D219C1949E}">
      <dgm:prSet/>
      <dgm:spPr/>
      <dgm:t>
        <a:bodyPr/>
        <a:lstStyle/>
        <a:p>
          <a:endParaRPr lang="en-US"/>
        </a:p>
      </dgm:t>
    </dgm:pt>
    <dgm:pt modelId="{BE80AA3F-AADA-4F97-919D-DD154ABFEF7C}">
      <dgm:prSet phldrT="[Text]"/>
      <dgm:spPr/>
      <dgm:t>
        <a:bodyPr/>
        <a:lstStyle/>
        <a:p>
          <a:r>
            <a:rPr lang="en-US" dirty="0"/>
            <a:t>99.99% latching gone</a:t>
          </a:r>
        </a:p>
      </dgm:t>
    </dgm:pt>
    <dgm:pt modelId="{E63F802B-6C0F-44FB-9E05-D0464FD6BBA6}" type="parTrans" cxnId="{B3F6E8D9-C266-47B1-A7E5-4BF25CAB0663}">
      <dgm:prSet/>
      <dgm:spPr/>
      <dgm:t>
        <a:bodyPr/>
        <a:lstStyle/>
        <a:p>
          <a:endParaRPr lang="en-US"/>
        </a:p>
      </dgm:t>
    </dgm:pt>
    <dgm:pt modelId="{7C3169FF-A49D-41DF-9D36-F20B71787F0C}" type="sibTrans" cxnId="{B3F6E8D9-C266-47B1-A7E5-4BF25CAB0663}">
      <dgm:prSet/>
      <dgm:spPr/>
      <dgm:t>
        <a:bodyPr/>
        <a:lstStyle/>
        <a:p>
          <a:endParaRPr lang="en-US"/>
        </a:p>
      </dgm:t>
    </dgm:pt>
    <dgm:pt modelId="{E22B7053-5DF8-4157-8386-50042F7AAB33}" type="pres">
      <dgm:prSet presAssocID="{EB7AC77A-DE5A-4499-BDCA-B320D56952C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B04B646-7AA7-4569-A5D6-0A176A54D7D2}" type="pres">
      <dgm:prSet presAssocID="{AF34F468-F25E-4397-A45F-8EFC0DA4F27F}" presName="ParentComposite" presStyleCnt="0"/>
      <dgm:spPr/>
    </dgm:pt>
    <dgm:pt modelId="{40E2DD66-8DFB-49B8-BEB2-697F05C54909}" type="pres">
      <dgm:prSet presAssocID="{AF34F468-F25E-4397-A45F-8EFC0DA4F27F}" presName="Chord" presStyleLbl="bgShp" presStyleIdx="0" presStyleCnt="3"/>
      <dgm:spPr/>
    </dgm:pt>
    <dgm:pt modelId="{291C4342-C16C-49C4-BF14-A991EC141C87}" type="pres">
      <dgm:prSet presAssocID="{AF34F468-F25E-4397-A45F-8EFC0DA4F27F}" presName="Pie" presStyleLbl="alignNode1" presStyleIdx="0" presStyleCnt="3"/>
      <dgm:spPr/>
    </dgm:pt>
    <dgm:pt modelId="{29B38AA4-59D5-4093-B116-D3149ADD7676}" type="pres">
      <dgm:prSet presAssocID="{AF34F468-F25E-4397-A45F-8EFC0DA4F27F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4F525183-BAEE-4CA2-920A-C3124274BF4B}" type="pres">
      <dgm:prSet presAssocID="{E4F0145E-2E56-41CA-89CD-8904EF5440CF}" presName="negSibTrans" presStyleCnt="0"/>
      <dgm:spPr/>
    </dgm:pt>
    <dgm:pt modelId="{607CDED0-3923-4B01-BF9F-B95F58251813}" type="pres">
      <dgm:prSet presAssocID="{AF34F468-F25E-4397-A45F-8EFC0DA4F27F}" presName="composite" presStyleCnt="0"/>
      <dgm:spPr/>
    </dgm:pt>
    <dgm:pt modelId="{5C61644A-4F9E-45E4-8265-6027E0CE05D4}" type="pres">
      <dgm:prSet presAssocID="{AF34F468-F25E-4397-A45F-8EFC0DA4F27F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50AFB691-F52A-44C5-B5D7-BF946DDEF72E}" type="pres">
      <dgm:prSet presAssocID="{C84D35DE-D502-4FB1-B358-CABBEB5B8759}" presName="sibTrans" presStyleCnt="0"/>
      <dgm:spPr/>
    </dgm:pt>
    <dgm:pt modelId="{E5F9C992-59D9-4EB3-80FF-FF05EEE3826B}" type="pres">
      <dgm:prSet presAssocID="{20B91EF7-83BA-4C13-8132-D55BAB2AF98B}" presName="ParentComposite" presStyleCnt="0"/>
      <dgm:spPr/>
    </dgm:pt>
    <dgm:pt modelId="{F5C964AB-9650-4421-AABA-8E8B38C814A5}" type="pres">
      <dgm:prSet presAssocID="{20B91EF7-83BA-4C13-8132-D55BAB2AF98B}" presName="Chord" presStyleLbl="bgShp" presStyleIdx="1" presStyleCnt="3"/>
      <dgm:spPr/>
    </dgm:pt>
    <dgm:pt modelId="{889A9D8E-B318-42D0-A63A-3F31A06286C9}" type="pres">
      <dgm:prSet presAssocID="{20B91EF7-83BA-4C13-8132-D55BAB2AF98B}" presName="Pie" presStyleLbl="alignNode1" presStyleIdx="1" presStyleCnt="3"/>
      <dgm:spPr/>
    </dgm:pt>
    <dgm:pt modelId="{328657BF-692C-4C02-9FFF-402A96528F59}" type="pres">
      <dgm:prSet presAssocID="{20B91EF7-83BA-4C13-8132-D55BAB2AF98B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37523200-F812-406B-A769-3BD5E20DB3A7}" type="pres">
      <dgm:prSet presAssocID="{39CB13CE-3E3E-4950-946B-018A5D0A4C8F}" presName="negSibTrans" presStyleCnt="0"/>
      <dgm:spPr/>
    </dgm:pt>
    <dgm:pt modelId="{D50FE4E4-78A3-4FB7-B809-C4BEFC489E7C}" type="pres">
      <dgm:prSet presAssocID="{20B91EF7-83BA-4C13-8132-D55BAB2AF98B}" presName="composite" presStyleCnt="0"/>
      <dgm:spPr/>
    </dgm:pt>
    <dgm:pt modelId="{E79A0713-39CE-4C3B-8266-3147947B9F50}" type="pres">
      <dgm:prSet presAssocID="{20B91EF7-83BA-4C13-8132-D55BAB2AF98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2A3E7889-995F-411E-84AC-194B0FD14B9C}" type="pres">
      <dgm:prSet presAssocID="{51F036C9-B6E0-464D-93C6-C4266BF52457}" presName="sibTrans" presStyleCnt="0"/>
      <dgm:spPr/>
    </dgm:pt>
    <dgm:pt modelId="{F915FFDB-1576-48F0-A42B-BFBBE83E66D2}" type="pres">
      <dgm:prSet presAssocID="{76026F7D-1B3B-4F0F-9378-91AE7C6157B9}" presName="ParentComposite" presStyleCnt="0"/>
      <dgm:spPr/>
    </dgm:pt>
    <dgm:pt modelId="{B16938BF-C9B4-4091-B058-79FEC1E23A15}" type="pres">
      <dgm:prSet presAssocID="{76026F7D-1B3B-4F0F-9378-91AE7C6157B9}" presName="Chord" presStyleLbl="bgShp" presStyleIdx="2" presStyleCnt="3"/>
      <dgm:spPr/>
    </dgm:pt>
    <dgm:pt modelId="{90D9E3AB-BE4E-43F7-8A00-D1119D597C81}" type="pres">
      <dgm:prSet presAssocID="{76026F7D-1B3B-4F0F-9378-91AE7C6157B9}" presName="Pie" presStyleLbl="alignNode1" presStyleIdx="2" presStyleCnt="3"/>
      <dgm:spPr/>
    </dgm:pt>
    <dgm:pt modelId="{6B342A50-7642-4C9D-9622-461A987211AE}" type="pres">
      <dgm:prSet presAssocID="{76026F7D-1B3B-4F0F-9378-91AE7C6157B9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4EE5002D-4D8F-44DE-A0D3-F20EE29DF2D0}" type="pres">
      <dgm:prSet presAssocID="{425AEE1A-B8A7-4528-9DBA-3D382F674BB0}" presName="negSibTrans" presStyleCnt="0"/>
      <dgm:spPr/>
    </dgm:pt>
    <dgm:pt modelId="{6DC88F66-6316-4ACC-A804-85DE298A935D}" type="pres">
      <dgm:prSet presAssocID="{76026F7D-1B3B-4F0F-9378-91AE7C6157B9}" presName="composite" presStyleCnt="0"/>
      <dgm:spPr/>
    </dgm:pt>
    <dgm:pt modelId="{49064991-3704-4187-844E-77EEC7606654}" type="pres">
      <dgm:prSet presAssocID="{76026F7D-1B3B-4F0F-9378-91AE7C6157B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98B2201-FDAF-43C6-A110-1433F2E1193E}" type="presOf" srcId="{20B91EF7-83BA-4C13-8132-D55BAB2AF98B}" destId="{328657BF-692C-4C02-9FFF-402A96528F59}" srcOrd="0" destOrd="0" presId="urn:microsoft.com/office/officeart/2009/3/layout/PieProcess"/>
    <dgm:cxn modelId="{95C8C80B-C632-4DC3-966D-8F64F730389D}" type="presOf" srcId="{BE80AA3F-AADA-4F97-919D-DD154ABFEF7C}" destId="{49064991-3704-4187-844E-77EEC7606654}" srcOrd="0" destOrd="1" presId="urn:microsoft.com/office/officeart/2009/3/layout/PieProcess"/>
    <dgm:cxn modelId="{8A056210-98C8-4498-99AA-851C9B8CEDA5}" srcId="{AF34F468-F25E-4397-A45F-8EFC0DA4F27F}" destId="{6D0C1837-EBC3-4A0A-8134-B51F2A016D4D}" srcOrd="1" destOrd="0" parTransId="{278FD115-F464-4641-842F-717BFB12A8E9}" sibTransId="{74FF74FF-6149-46D0-9491-B8653854C03F}"/>
    <dgm:cxn modelId="{5760BE1A-CC06-482D-9900-735FB826F224}" srcId="{EB7AC77A-DE5A-4499-BDCA-B320D56952CB}" destId="{76026F7D-1B3B-4F0F-9378-91AE7C6157B9}" srcOrd="2" destOrd="0" parTransId="{534088E5-7D52-46D3-9432-DF18807B8060}" sibTransId="{D428E109-AD2B-402C-87B8-11B9659ABA51}"/>
    <dgm:cxn modelId="{952A471B-A24A-412F-8C3E-344DE87959AC}" type="presOf" srcId="{6E650897-FEB1-4E1D-8EFE-B8EF83F59A2A}" destId="{E79A0713-39CE-4C3B-8266-3147947B9F50}" srcOrd="0" destOrd="0" presId="urn:microsoft.com/office/officeart/2009/3/layout/PieProcess"/>
    <dgm:cxn modelId="{1D07BD21-7EF1-40A7-B5F4-3DD47607DFC3}" type="presOf" srcId="{5F9F1AFF-4E45-4EB4-9357-A695BDA5105D}" destId="{5C61644A-4F9E-45E4-8265-6027E0CE05D4}" srcOrd="0" destOrd="4" presId="urn:microsoft.com/office/officeart/2009/3/layout/PieProcess"/>
    <dgm:cxn modelId="{6C87733E-3E24-4701-8D00-9CF2BA5789C5}" srcId="{AF34F468-F25E-4397-A45F-8EFC0DA4F27F}" destId="{BF7026D6-0A06-4B4E-8B09-91F2EF2A3465}" srcOrd="3" destOrd="0" parTransId="{80985FEC-2E53-45E7-A1A2-5E584CA31E0C}" sibTransId="{6AF40D29-F784-4201-AB03-E5F426D2B847}"/>
    <dgm:cxn modelId="{3BCF6B49-F70B-47F5-98B5-3B0B28446129}" srcId="{AF34F468-F25E-4397-A45F-8EFC0DA4F27F}" destId="{BF9529C6-17CD-469F-8956-62A4C6ECF4F6}" srcOrd="2" destOrd="0" parTransId="{22ED4D6C-D089-49DA-B300-FDF743C51285}" sibTransId="{93405BCA-9D51-4970-8507-5509DF30A3B2}"/>
    <dgm:cxn modelId="{BC1DA751-D582-4D15-8549-2133F686FE2A}" srcId="{20B91EF7-83BA-4C13-8132-D55BAB2AF98B}" destId="{64F095FD-0C38-493F-9D94-658E52A4A806}" srcOrd="1" destOrd="0" parTransId="{27043992-DC51-4333-B65D-BCB11E43D6F7}" sibTransId="{E25F4C5F-AC50-4E81-BB27-4D8DC7F5D731}"/>
    <dgm:cxn modelId="{6164ED71-6F59-4904-A659-7B017104CB71}" type="presOf" srcId="{AF34F468-F25E-4397-A45F-8EFC0DA4F27F}" destId="{29B38AA4-59D5-4093-B116-D3149ADD7676}" srcOrd="0" destOrd="0" presId="urn:microsoft.com/office/officeart/2009/3/layout/PieProcess"/>
    <dgm:cxn modelId="{323C9E77-5AD4-42BD-BC6F-FD2B97526B08}" srcId="{20B91EF7-83BA-4C13-8132-D55BAB2AF98B}" destId="{6E650897-FEB1-4E1D-8EFE-B8EF83F59A2A}" srcOrd="0" destOrd="0" parTransId="{6FEDE431-8360-436F-A2FC-573CF0E180F5}" sibTransId="{39CB13CE-3E3E-4950-946B-018A5D0A4C8F}"/>
    <dgm:cxn modelId="{9FB19B7B-4E68-487D-89F8-6C05E6DA29E3}" type="presOf" srcId="{0070C75C-F8CC-4AED-AF91-08E8A39B376C}" destId="{49064991-3704-4187-844E-77EEC7606654}" srcOrd="0" destOrd="0" presId="urn:microsoft.com/office/officeart/2009/3/layout/PieProcess"/>
    <dgm:cxn modelId="{7D58A081-4656-49F2-81BA-DF449430A63E}" type="presOf" srcId="{BF9529C6-17CD-469F-8956-62A4C6ECF4F6}" destId="{5C61644A-4F9E-45E4-8265-6027E0CE05D4}" srcOrd="0" destOrd="2" presId="urn:microsoft.com/office/officeart/2009/3/layout/PieProcess"/>
    <dgm:cxn modelId="{121DB685-BDDC-4E30-B7B9-7FBE9CE38E9D}" type="presOf" srcId="{481FC888-80A7-4F1F-82E8-F1163597F5AE}" destId="{5C61644A-4F9E-45E4-8265-6027E0CE05D4}" srcOrd="0" destOrd="0" presId="urn:microsoft.com/office/officeart/2009/3/layout/PieProcess"/>
    <dgm:cxn modelId="{50124591-7AC0-4D5D-AB5B-3DDAC6B57DF1}" type="presOf" srcId="{76026F7D-1B3B-4F0F-9378-91AE7C6157B9}" destId="{6B342A50-7642-4C9D-9622-461A987211AE}" srcOrd="0" destOrd="0" presId="urn:microsoft.com/office/officeart/2009/3/layout/PieProcess"/>
    <dgm:cxn modelId="{9860D493-589E-4209-856E-754E1A07D3C7}" type="presOf" srcId="{74D3A1C1-A4A8-4791-96AA-E7FCEDE4E683}" destId="{E79A0713-39CE-4C3B-8266-3147947B9F50}" srcOrd="0" destOrd="2" presId="urn:microsoft.com/office/officeart/2009/3/layout/PieProcess"/>
    <dgm:cxn modelId="{D1544A99-4568-48A7-A8E9-C744FAA353CF}" srcId="{EB7AC77A-DE5A-4499-BDCA-B320D56952CB}" destId="{AF34F468-F25E-4397-A45F-8EFC0DA4F27F}" srcOrd="0" destOrd="0" parTransId="{B93E8F64-46C5-4DBF-8C21-75D834C4A087}" sibTransId="{C84D35DE-D502-4FB1-B358-CABBEB5B8759}"/>
    <dgm:cxn modelId="{09AA4CBD-ECE6-49AB-9A0F-6D131ED054B6}" srcId="{AF34F468-F25E-4397-A45F-8EFC0DA4F27F}" destId="{481FC888-80A7-4F1F-82E8-F1163597F5AE}" srcOrd="0" destOrd="0" parTransId="{89A7FB00-B907-4088-AE9A-3941F09B6341}" sibTransId="{E4F0145E-2E56-41CA-89CD-8904EF5440CF}"/>
    <dgm:cxn modelId="{95DA42C9-09FC-4393-B8EB-69186D5265FD}" type="presOf" srcId="{BF7026D6-0A06-4B4E-8B09-91F2EF2A3465}" destId="{5C61644A-4F9E-45E4-8265-6027E0CE05D4}" srcOrd="0" destOrd="3" presId="urn:microsoft.com/office/officeart/2009/3/layout/PieProcess"/>
    <dgm:cxn modelId="{90B52CCB-5551-4203-ACF1-C6AFB855B329}" srcId="{20B91EF7-83BA-4C13-8132-D55BAB2AF98B}" destId="{74D3A1C1-A4A8-4791-96AA-E7FCEDE4E683}" srcOrd="2" destOrd="0" parTransId="{D349A33B-3EFD-4183-BA97-6B08821C792B}" sibTransId="{C4926380-9567-4249-941A-DA8F8B7AAE80}"/>
    <dgm:cxn modelId="{D12843D8-B91C-4A9E-AF09-B7D219C1949E}" srcId="{76026F7D-1B3B-4F0F-9378-91AE7C6157B9}" destId="{0070C75C-F8CC-4AED-AF91-08E8A39B376C}" srcOrd="0" destOrd="0" parTransId="{59C22F3C-1051-487D-BF65-3CDB778ABD65}" sibTransId="{425AEE1A-B8A7-4528-9DBA-3D382F674BB0}"/>
    <dgm:cxn modelId="{B3F6E8D9-C266-47B1-A7E5-4BF25CAB0663}" srcId="{76026F7D-1B3B-4F0F-9378-91AE7C6157B9}" destId="{BE80AA3F-AADA-4F97-919D-DD154ABFEF7C}" srcOrd="1" destOrd="0" parTransId="{E63F802B-6C0F-44FB-9E05-D0464FD6BBA6}" sibTransId="{7C3169FF-A49D-41DF-9D36-F20B71787F0C}"/>
    <dgm:cxn modelId="{4F5852DD-2142-4D26-8418-3DBD1DE324CE}" type="presOf" srcId="{EB7AC77A-DE5A-4499-BDCA-B320D56952CB}" destId="{E22B7053-5DF8-4157-8386-50042F7AAB33}" srcOrd="0" destOrd="0" presId="urn:microsoft.com/office/officeart/2009/3/layout/PieProcess"/>
    <dgm:cxn modelId="{3829EDE3-418B-4CF0-B48F-97E9B9927A6F}" srcId="{AF34F468-F25E-4397-A45F-8EFC0DA4F27F}" destId="{5F9F1AFF-4E45-4EB4-9357-A695BDA5105D}" srcOrd="4" destOrd="0" parTransId="{A9263A7D-4ACC-4C5F-B712-1A36736D7E75}" sibTransId="{8D360B8B-3436-4F86-BB60-E2C93E5A912C}"/>
    <dgm:cxn modelId="{1B5800EA-E6D7-40D3-AE93-BC68833A6459}" srcId="{EB7AC77A-DE5A-4499-BDCA-B320D56952CB}" destId="{20B91EF7-83BA-4C13-8132-D55BAB2AF98B}" srcOrd="1" destOrd="0" parTransId="{3EAF0EA1-6F14-40FE-BB25-DD0A40121009}" sibTransId="{51F036C9-B6E0-464D-93C6-C4266BF52457}"/>
    <dgm:cxn modelId="{2B764DF9-0E82-436E-A2ED-133E748E618C}" type="presOf" srcId="{64F095FD-0C38-493F-9D94-658E52A4A806}" destId="{E79A0713-39CE-4C3B-8266-3147947B9F50}" srcOrd="0" destOrd="1" presId="urn:microsoft.com/office/officeart/2009/3/layout/PieProcess"/>
    <dgm:cxn modelId="{BD3491FA-52EC-4D98-9824-9907120FF6EB}" type="presOf" srcId="{6D0C1837-EBC3-4A0A-8134-B51F2A016D4D}" destId="{5C61644A-4F9E-45E4-8265-6027E0CE05D4}" srcOrd="0" destOrd="1" presId="urn:microsoft.com/office/officeart/2009/3/layout/PieProcess"/>
    <dgm:cxn modelId="{38598608-273D-4D0C-924A-4A1D8E2C2734}" type="presParOf" srcId="{E22B7053-5DF8-4157-8386-50042F7AAB33}" destId="{CB04B646-7AA7-4569-A5D6-0A176A54D7D2}" srcOrd="0" destOrd="0" presId="urn:microsoft.com/office/officeart/2009/3/layout/PieProcess"/>
    <dgm:cxn modelId="{9033A309-38B8-42B2-801E-66F74D46D11D}" type="presParOf" srcId="{CB04B646-7AA7-4569-A5D6-0A176A54D7D2}" destId="{40E2DD66-8DFB-49B8-BEB2-697F05C54909}" srcOrd="0" destOrd="0" presId="urn:microsoft.com/office/officeart/2009/3/layout/PieProcess"/>
    <dgm:cxn modelId="{23B71B5D-442B-48F6-9912-66E968B6F1B0}" type="presParOf" srcId="{CB04B646-7AA7-4569-A5D6-0A176A54D7D2}" destId="{291C4342-C16C-49C4-BF14-A991EC141C87}" srcOrd="1" destOrd="0" presId="urn:microsoft.com/office/officeart/2009/3/layout/PieProcess"/>
    <dgm:cxn modelId="{917363CA-83C2-4A7B-9106-2CC1945FFCE1}" type="presParOf" srcId="{CB04B646-7AA7-4569-A5D6-0A176A54D7D2}" destId="{29B38AA4-59D5-4093-B116-D3149ADD7676}" srcOrd="2" destOrd="0" presId="urn:microsoft.com/office/officeart/2009/3/layout/PieProcess"/>
    <dgm:cxn modelId="{819645C7-7E6C-43B9-B8DC-BC2758CC252D}" type="presParOf" srcId="{E22B7053-5DF8-4157-8386-50042F7AAB33}" destId="{4F525183-BAEE-4CA2-920A-C3124274BF4B}" srcOrd="1" destOrd="0" presId="urn:microsoft.com/office/officeart/2009/3/layout/PieProcess"/>
    <dgm:cxn modelId="{3080659E-B71F-480B-AF1B-D41EF66B5E43}" type="presParOf" srcId="{E22B7053-5DF8-4157-8386-50042F7AAB33}" destId="{607CDED0-3923-4B01-BF9F-B95F58251813}" srcOrd="2" destOrd="0" presId="urn:microsoft.com/office/officeart/2009/3/layout/PieProcess"/>
    <dgm:cxn modelId="{E468EEAD-65DC-4082-A216-DA600D7F668F}" type="presParOf" srcId="{607CDED0-3923-4B01-BF9F-B95F58251813}" destId="{5C61644A-4F9E-45E4-8265-6027E0CE05D4}" srcOrd="0" destOrd="0" presId="urn:microsoft.com/office/officeart/2009/3/layout/PieProcess"/>
    <dgm:cxn modelId="{985CE8F4-266C-480E-A4ED-9457DB4B77E4}" type="presParOf" srcId="{E22B7053-5DF8-4157-8386-50042F7AAB33}" destId="{50AFB691-F52A-44C5-B5D7-BF946DDEF72E}" srcOrd="3" destOrd="0" presId="urn:microsoft.com/office/officeart/2009/3/layout/PieProcess"/>
    <dgm:cxn modelId="{DAB2265F-DC70-4E88-B784-3B17EDA726D4}" type="presParOf" srcId="{E22B7053-5DF8-4157-8386-50042F7AAB33}" destId="{E5F9C992-59D9-4EB3-80FF-FF05EEE3826B}" srcOrd="4" destOrd="0" presId="urn:microsoft.com/office/officeart/2009/3/layout/PieProcess"/>
    <dgm:cxn modelId="{2CA86011-2C72-40DD-A754-391800BE9713}" type="presParOf" srcId="{E5F9C992-59D9-4EB3-80FF-FF05EEE3826B}" destId="{F5C964AB-9650-4421-AABA-8E8B38C814A5}" srcOrd="0" destOrd="0" presId="urn:microsoft.com/office/officeart/2009/3/layout/PieProcess"/>
    <dgm:cxn modelId="{D8264841-66DB-42D3-967C-A2DCCB37219F}" type="presParOf" srcId="{E5F9C992-59D9-4EB3-80FF-FF05EEE3826B}" destId="{889A9D8E-B318-42D0-A63A-3F31A06286C9}" srcOrd="1" destOrd="0" presId="urn:microsoft.com/office/officeart/2009/3/layout/PieProcess"/>
    <dgm:cxn modelId="{632FBA76-2F67-46E2-9222-7E4CF310D7BB}" type="presParOf" srcId="{E5F9C992-59D9-4EB3-80FF-FF05EEE3826B}" destId="{328657BF-692C-4C02-9FFF-402A96528F59}" srcOrd="2" destOrd="0" presId="urn:microsoft.com/office/officeart/2009/3/layout/PieProcess"/>
    <dgm:cxn modelId="{30D22DBD-325D-4B6C-927A-F5B298199E34}" type="presParOf" srcId="{E22B7053-5DF8-4157-8386-50042F7AAB33}" destId="{37523200-F812-406B-A769-3BD5E20DB3A7}" srcOrd="5" destOrd="0" presId="urn:microsoft.com/office/officeart/2009/3/layout/PieProcess"/>
    <dgm:cxn modelId="{164F8953-D6C9-43EA-A693-061C63964FB5}" type="presParOf" srcId="{E22B7053-5DF8-4157-8386-50042F7AAB33}" destId="{D50FE4E4-78A3-4FB7-B809-C4BEFC489E7C}" srcOrd="6" destOrd="0" presId="urn:microsoft.com/office/officeart/2009/3/layout/PieProcess"/>
    <dgm:cxn modelId="{7E7ED992-D982-4B39-A310-2AFD5351DB4B}" type="presParOf" srcId="{D50FE4E4-78A3-4FB7-B809-C4BEFC489E7C}" destId="{E79A0713-39CE-4C3B-8266-3147947B9F50}" srcOrd="0" destOrd="0" presId="urn:microsoft.com/office/officeart/2009/3/layout/PieProcess"/>
    <dgm:cxn modelId="{A754548C-6607-48D9-A6B1-09639FBF194E}" type="presParOf" srcId="{E22B7053-5DF8-4157-8386-50042F7AAB33}" destId="{2A3E7889-995F-411E-84AC-194B0FD14B9C}" srcOrd="7" destOrd="0" presId="urn:microsoft.com/office/officeart/2009/3/layout/PieProcess"/>
    <dgm:cxn modelId="{26643FCB-CEA9-4202-9842-6F4330E5D944}" type="presParOf" srcId="{E22B7053-5DF8-4157-8386-50042F7AAB33}" destId="{F915FFDB-1576-48F0-A42B-BFBBE83E66D2}" srcOrd="8" destOrd="0" presId="urn:microsoft.com/office/officeart/2009/3/layout/PieProcess"/>
    <dgm:cxn modelId="{F4A0A146-735B-4207-8119-D9DE9E5853D6}" type="presParOf" srcId="{F915FFDB-1576-48F0-A42B-BFBBE83E66D2}" destId="{B16938BF-C9B4-4091-B058-79FEC1E23A15}" srcOrd="0" destOrd="0" presId="urn:microsoft.com/office/officeart/2009/3/layout/PieProcess"/>
    <dgm:cxn modelId="{D2F92505-2C69-4643-9EAA-61E93D19706B}" type="presParOf" srcId="{F915FFDB-1576-48F0-A42B-BFBBE83E66D2}" destId="{90D9E3AB-BE4E-43F7-8A00-D1119D597C81}" srcOrd="1" destOrd="0" presId="urn:microsoft.com/office/officeart/2009/3/layout/PieProcess"/>
    <dgm:cxn modelId="{51F25F10-2F91-481C-9C02-4581AED7CFD8}" type="presParOf" srcId="{F915FFDB-1576-48F0-A42B-BFBBE83E66D2}" destId="{6B342A50-7642-4C9D-9622-461A987211AE}" srcOrd="2" destOrd="0" presId="urn:microsoft.com/office/officeart/2009/3/layout/PieProcess"/>
    <dgm:cxn modelId="{1EDBE59A-D17A-4D19-967D-2D3F31737531}" type="presParOf" srcId="{E22B7053-5DF8-4157-8386-50042F7AAB33}" destId="{4EE5002D-4D8F-44DE-A0D3-F20EE29DF2D0}" srcOrd="9" destOrd="0" presId="urn:microsoft.com/office/officeart/2009/3/layout/PieProcess"/>
    <dgm:cxn modelId="{95113957-A1DF-4074-809C-39E4A493320E}" type="presParOf" srcId="{E22B7053-5DF8-4157-8386-50042F7AAB33}" destId="{6DC88F66-6316-4ACC-A804-85DE298A935D}" srcOrd="10" destOrd="0" presId="urn:microsoft.com/office/officeart/2009/3/layout/PieProcess"/>
    <dgm:cxn modelId="{9CDA402C-6F7D-455A-B066-DF9D24304EFB}" type="presParOf" srcId="{6DC88F66-6316-4ACC-A804-85DE298A935D}" destId="{49064991-3704-4187-844E-77EEC7606654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DFDFC2-4805-471D-B660-8C6369C8CFD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50471D-EC39-4FDC-AEA9-E16E2A69BD2F}">
      <dgm:prSet/>
      <dgm:spPr/>
      <dgm:t>
        <a:bodyPr/>
        <a:lstStyle/>
        <a:p>
          <a:r>
            <a:rPr lang="en-US" b="0" dirty="0"/>
            <a:t>On by default</a:t>
          </a:r>
        </a:p>
      </dgm:t>
    </dgm:pt>
    <dgm:pt modelId="{0D1BBF3E-540B-4F2F-82FF-25F49A619F33}" type="parTrans" cxnId="{D513F3CF-516A-4DE9-BD44-3CDC0DC76008}">
      <dgm:prSet/>
      <dgm:spPr/>
      <dgm:t>
        <a:bodyPr/>
        <a:lstStyle/>
        <a:p>
          <a:endParaRPr lang="en-US"/>
        </a:p>
      </dgm:t>
    </dgm:pt>
    <dgm:pt modelId="{EFE1ADD9-CF32-461B-8EA6-EE6A65DF2086}" type="sibTrans" cxnId="{D513F3CF-516A-4DE9-BD44-3CDC0DC76008}">
      <dgm:prSet/>
      <dgm:spPr/>
      <dgm:t>
        <a:bodyPr/>
        <a:lstStyle/>
        <a:p>
          <a:endParaRPr lang="en-US"/>
        </a:p>
      </dgm:t>
    </dgm:pt>
    <dgm:pt modelId="{64E59DB4-7E7A-4952-966C-F91045380489}">
      <dgm:prSet/>
      <dgm:spPr/>
      <dgm:t>
        <a:bodyPr/>
        <a:lstStyle/>
        <a:p>
          <a:r>
            <a:rPr lang="en-US" b="0" dirty="0"/>
            <a:t>Concurrent updates to the GAM and SGAM</a:t>
          </a:r>
        </a:p>
      </dgm:t>
    </dgm:pt>
    <dgm:pt modelId="{B7DD5130-F6F9-445C-A55A-1DD71063718D}" type="parTrans" cxnId="{B8768342-F816-45D1-A2CE-468E69D79531}">
      <dgm:prSet/>
      <dgm:spPr/>
      <dgm:t>
        <a:bodyPr/>
        <a:lstStyle/>
        <a:p>
          <a:endParaRPr lang="en-US"/>
        </a:p>
      </dgm:t>
    </dgm:pt>
    <dgm:pt modelId="{11DA7990-12E6-4978-BD08-E84BEEDCB2D3}" type="sibTrans" cxnId="{B8768342-F816-45D1-A2CE-468E69D79531}">
      <dgm:prSet/>
      <dgm:spPr/>
      <dgm:t>
        <a:bodyPr/>
        <a:lstStyle/>
        <a:p>
          <a:endParaRPr lang="en-US"/>
        </a:p>
      </dgm:t>
    </dgm:pt>
    <dgm:pt modelId="{BACB5489-0711-4E96-B75C-61209DC12877}">
      <dgm:prSet/>
      <dgm:spPr/>
      <dgm:t>
        <a:bodyPr/>
        <a:lstStyle/>
        <a:p>
          <a:r>
            <a:rPr lang="en-US" b="0"/>
            <a:t>Shared latch rather than using the update latch</a:t>
          </a:r>
          <a:endParaRPr lang="en-US" b="0" dirty="0"/>
        </a:p>
      </dgm:t>
    </dgm:pt>
    <dgm:pt modelId="{0691AD4D-D7DD-4611-AC2E-F6AED7C3417B}" type="parTrans" cxnId="{8C48503A-067E-451D-861D-30C9DDEC42EA}">
      <dgm:prSet/>
      <dgm:spPr/>
      <dgm:t>
        <a:bodyPr/>
        <a:lstStyle/>
        <a:p>
          <a:endParaRPr lang="en-US"/>
        </a:p>
      </dgm:t>
    </dgm:pt>
    <dgm:pt modelId="{EE99393B-C6A0-4F2F-8444-511F444D3901}" type="sibTrans" cxnId="{8C48503A-067E-451D-861D-30C9DDEC42EA}">
      <dgm:prSet/>
      <dgm:spPr/>
      <dgm:t>
        <a:bodyPr/>
        <a:lstStyle/>
        <a:p>
          <a:endParaRPr lang="en-US"/>
        </a:p>
      </dgm:t>
    </dgm:pt>
    <dgm:pt modelId="{7524B752-1ECB-4A61-8EFD-5676C4C5CE29}">
      <dgm:prSet/>
      <dgm:spPr/>
      <dgm:t>
        <a:bodyPr/>
        <a:lstStyle/>
        <a:p>
          <a:r>
            <a:rPr lang="en-US" b="0"/>
            <a:t>Nearly all tempdb contention</a:t>
          </a:r>
          <a:endParaRPr lang="en-US" b="0" dirty="0"/>
        </a:p>
      </dgm:t>
    </dgm:pt>
    <dgm:pt modelId="{8C443B70-1F75-4D43-88FC-744A1E42B9E1}" type="parTrans" cxnId="{8383DB5F-66BC-4672-95BB-E93F63EE16BC}">
      <dgm:prSet/>
      <dgm:spPr/>
      <dgm:t>
        <a:bodyPr/>
        <a:lstStyle/>
        <a:p>
          <a:endParaRPr lang="en-US"/>
        </a:p>
      </dgm:t>
    </dgm:pt>
    <dgm:pt modelId="{7201DCCB-56AB-4AD4-9F44-AAF8BEAD7867}" type="sibTrans" cxnId="{8383DB5F-66BC-4672-95BB-E93F63EE16BC}">
      <dgm:prSet/>
      <dgm:spPr/>
      <dgm:t>
        <a:bodyPr/>
        <a:lstStyle/>
        <a:p>
          <a:endParaRPr lang="en-US"/>
        </a:p>
      </dgm:t>
    </dgm:pt>
    <dgm:pt modelId="{406DBFED-A088-4888-88DD-4573F2A66EA9}">
      <dgm:prSet/>
      <dgm:spPr/>
      <dgm:t>
        <a:bodyPr/>
        <a:lstStyle/>
        <a:p>
          <a:r>
            <a:rPr lang="en-US" b="0" dirty="0"/>
            <a:t>Parallel modification to GAM/SGAM pages</a:t>
          </a:r>
        </a:p>
      </dgm:t>
    </dgm:pt>
    <dgm:pt modelId="{0A341D9B-BF61-4BF3-B607-8E228B1882A9}" type="parTrans" cxnId="{B8E85870-E1BD-476E-89BD-830C2475D00E}">
      <dgm:prSet/>
      <dgm:spPr/>
      <dgm:t>
        <a:bodyPr/>
        <a:lstStyle/>
        <a:p>
          <a:endParaRPr lang="en-US"/>
        </a:p>
      </dgm:t>
    </dgm:pt>
    <dgm:pt modelId="{E10565D0-1561-4150-A4F1-2767E8FEF021}" type="sibTrans" cxnId="{B8E85870-E1BD-476E-89BD-830C2475D00E}">
      <dgm:prSet/>
      <dgm:spPr/>
      <dgm:t>
        <a:bodyPr/>
        <a:lstStyle/>
        <a:p>
          <a:endParaRPr lang="en-US"/>
        </a:p>
      </dgm:t>
    </dgm:pt>
    <dgm:pt modelId="{206D4BAB-1BA7-4DBB-A741-8A8BC21116FC}">
      <dgm:prSet/>
      <dgm:spPr/>
      <dgm:t>
        <a:bodyPr/>
        <a:lstStyle/>
        <a:p>
          <a:r>
            <a:rPr lang="en-US" b="0" dirty="0"/>
            <a:t>Testing</a:t>
          </a:r>
        </a:p>
      </dgm:t>
    </dgm:pt>
    <dgm:pt modelId="{F4E71FB0-F3A1-47FA-B6B4-70DF0EB8D923}" type="parTrans" cxnId="{35C29BBD-6FFE-4C62-8126-712D36F924AD}">
      <dgm:prSet/>
      <dgm:spPr/>
      <dgm:t>
        <a:bodyPr/>
        <a:lstStyle/>
        <a:p>
          <a:endParaRPr lang="en-US"/>
        </a:p>
      </dgm:t>
    </dgm:pt>
    <dgm:pt modelId="{D9A7D669-83E9-45DE-8F59-E793A3F85DD7}" type="sibTrans" cxnId="{35C29BBD-6FFE-4C62-8126-712D36F924AD}">
      <dgm:prSet/>
      <dgm:spPr/>
      <dgm:t>
        <a:bodyPr/>
        <a:lstStyle/>
        <a:p>
          <a:endParaRPr lang="en-US"/>
        </a:p>
      </dgm:t>
    </dgm:pt>
    <dgm:pt modelId="{9E5756C2-C618-4C36-BB27-9B0A93CF2FA2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</a:rPr>
            <a:t>Do we still need multiple data files for </a:t>
          </a:r>
          <a:r>
            <a:rPr lang="en-US" i="0" dirty="0">
              <a:solidFill>
                <a:schemeClr val="bg1"/>
              </a:solidFill>
              <a:effectLst/>
            </a:rPr>
            <a:t>tempdb</a:t>
          </a:r>
          <a:r>
            <a:rPr lang="en-US" b="0" i="0" dirty="0">
              <a:solidFill>
                <a:schemeClr val="bg1"/>
              </a:solidFill>
              <a:effectLst/>
            </a:rPr>
            <a:t>?</a:t>
          </a:r>
        </a:p>
      </dgm:t>
    </dgm:pt>
    <dgm:pt modelId="{13346FA8-F56D-4B07-8090-0F86674BFD0D}" type="parTrans" cxnId="{71D10C6D-2B39-4601-B99F-C9D35E94413B}">
      <dgm:prSet/>
      <dgm:spPr/>
      <dgm:t>
        <a:bodyPr/>
        <a:lstStyle/>
        <a:p>
          <a:endParaRPr lang="en-US"/>
        </a:p>
      </dgm:t>
    </dgm:pt>
    <dgm:pt modelId="{714A0526-2BD4-4950-803A-EDA6E849BB24}" type="sibTrans" cxnId="{71D10C6D-2B39-4601-B99F-C9D35E94413B}">
      <dgm:prSet/>
      <dgm:spPr/>
      <dgm:t>
        <a:bodyPr/>
        <a:lstStyle/>
        <a:p>
          <a:endParaRPr lang="en-US"/>
        </a:p>
      </dgm:t>
    </dgm:pt>
    <dgm:pt modelId="{70439F07-746E-4996-B564-D952FED23FE0}">
      <dgm:prSet/>
      <dgm:spPr/>
      <dgm:t>
        <a:bodyPr/>
        <a:lstStyle/>
        <a:p>
          <a:r>
            <a:rPr lang="en-US" b="0" i="0" dirty="0">
              <a:solidFill>
                <a:srgbClr val="2F2F2F"/>
              </a:solidFill>
              <a:effectLst/>
            </a:rPr>
            <a:t>Only time and testing will tell.</a:t>
          </a:r>
        </a:p>
      </dgm:t>
    </dgm:pt>
    <dgm:pt modelId="{21F843EB-9D36-41A6-9998-912D06349C34}" type="parTrans" cxnId="{E9089B73-E2F3-4DF0-B448-267C9FC62011}">
      <dgm:prSet/>
      <dgm:spPr/>
      <dgm:t>
        <a:bodyPr/>
        <a:lstStyle/>
        <a:p>
          <a:endParaRPr lang="en-US"/>
        </a:p>
      </dgm:t>
    </dgm:pt>
    <dgm:pt modelId="{199BFC78-80AC-43E1-8E91-5C2BB3CC3051}" type="sibTrans" cxnId="{E9089B73-E2F3-4DF0-B448-267C9FC62011}">
      <dgm:prSet/>
      <dgm:spPr/>
      <dgm:t>
        <a:bodyPr/>
        <a:lstStyle/>
        <a:p>
          <a:endParaRPr lang="en-US"/>
        </a:p>
      </dgm:t>
    </dgm:pt>
    <dgm:pt modelId="{96A4674D-CE26-420A-8EF7-FE50080ED711}">
      <dgm:prSet/>
      <dgm:spPr/>
      <dgm:t>
        <a:bodyPr/>
        <a:lstStyle/>
        <a:p>
          <a:r>
            <a:rPr lang="en-US" b="0" dirty="0"/>
            <a:t>Testing show that over 99.99% of all contention is removed.</a:t>
          </a:r>
        </a:p>
      </dgm:t>
    </dgm:pt>
    <dgm:pt modelId="{95E86DE6-53DC-4BA5-BFC5-F665FF022415}" type="parTrans" cxnId="{AA479CCF-F5BD-4C86-B3A2-1BD6E4D0E91F}">
      <dgm:prSet/>
      <dgm:spPr/>
      <dgm:t>
        <a:bodyPr/>
        <a:lstStyle/>
        <a:p>
          <a:endParaRPr lang="en-US"/>
        </a:p>
      </dgm:t>
    </dgm:pt>
    <dgm:pt modelId="{44971E78-8D00-49AD-847E-E89C64913916}" type="sibTrans" cxnId="{AA479CCF-F5BD-4C86-B3A2-1BD6E4D0E91F}">
      <dgm:prSet/>
      <dgm:spPr/>
      <dgm:t>
        <a:bodyPr/>
        <a:lstStyle/>
        <a:p>
          <a:endParaRPr lang="en-US"/>
        </a:p>
      </dgm:t>
    </dgm:pt>
    <dgm:pt modelId="{B319710E-F9FE-471D-8146-4278420ACB32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</a:rPr>
            <a:t>Contention should now be rare</a:t>
          </a:r>
          <a:endParaRPr lang="en-US" b="0" dirty="0">
            <a:solidFill>
              <a:schemeClr val="bg1"/>
            </a:solidFill>
          </a:endParaRPr>
        </a:p>
      </dgm:t>
    </dgm:pt>
    <dgm:pt modelId="{DFDCA7F3-6D65-40FA-882B-00C9EE3BAE17}" type="parTrans" cxnId="{C4D8307E-53AE-4703-B3AD-D42A9D984756}">
      <dgm:prSet/>
      <dgm:spPr/>
      <dgm:t>
        <a:bodyPr/>
        <a:lstStyle/>
        <a:p>
          <a:endParaRPr lang="en-US"/>
        </a:p>
      </dgm:t>
    </dgm:pt>
    <dgm:pt modelId="{B1E05EF6-B0AE-4109-80A4-E13820CF7236}" type="sibTrans" cxnId="{C4D8307E-53AE-4703-B3AD-D42A9D984756}">
      <dgm:prSet/>
      <dgm:spPr/>
      <dgm:t>
        <a:bodyPr/>
        <a:lstStyle/>
        <a:p>
          <a:endParaRPr lang="en-US"/>
        </a:p>
      </dgm:t>
    </dgm:pt>
    <dgm:pt modelId="{F3379F51-C545-4E3B-AC7B-B13ECB0399A8}">
      <dgm:prSet/>
      <dgm:spPr/>
      <dgm:t>
        <a:bodyPr/>
        <a:lstStyle/>
        <a:p>
          <a:r>
            <a:rPr lang="en-US" b="0" i="0" dirty="0">
              <a:solidFill>
                <a:srgbClr val="2F2F2F"/>
              </a:solidFill>
              <a:effectLst/>
            </a:rPr>
            <a:t>For now, still recommended.</a:t>
          </a:r>
        </a:p>
      </dgm:t>
    </dgm:pt>
    <dgm:pt modelId="{2A60CCF2-7400-43C1-8BE4-207D645B3132}" type="parTrans" cxnId="{9927BC72-4DD0-48BC-BBEA-797A9F90395B}">
      <dgm:prSet/>
      <dgm:spPr/>
      <dgm:t>
        <a:bodyPr/>
        <a:lstStyle/>
        <a:p>
          <a:endParaRPr lang="en-CA"/>
        </a:p>
      </dgm:t>
    </dgm:pt>
    <dgm:pt modelId="{F245A5A9-C299-4833-BEC8-D246C55BDDA0}" type="sibTrans" cxnId="{9927BC72-4DD0-48BC-BBEA-797A9F90395B}">
      <dgm:prSet/>
      <dgm:spPr/>
      <dgm:t>
        <a:bodyPr/>
        <a:lstStyle/>
        <a:p>
          <a:endParaRPr lang="en-CA"/>
        </a:p>
      </dgm:t>
    </dgm:pt>
    <dgm:pt modelId="{2D37A1AD-1B31-4C92-BBB2-C82895FE4DA1}" type="pres">
      <dgm:prSet presAssocID="{39DFDFC2-4805-471D-B660-8C6369C8CFD1}" presName="linear" presStyleCnt="0">
        <dgm:presLayoutVars>
          <dgm:dir/>
          <dgm:animLvl val="lvl"/>
          <dgm:resizeHandles val="exact"/>
        </dgm:presLayoutVars>
      </dgm:prSet>
      <dgm:spPr/>
    </dgm:pt>
    <dgm:pt modelId="{7BFF2AD1-B598-4783-908A-3D2602749B9A}" type="pres">
      <dgm:prSet presAssocID="{7B50471D-EC39-4FDC-AEA9-E16E2A69BD2F}" presName="parentLin" presStyleCnt="0"/>
      <dgm:spPr/>
    </dgm:pt>
    <dgm:pt modelId="{4C947B22-66CA-46BB-94BE-0EAEFDC0054D}" type="pres">
      <dgm:prSet presAssocID="{7B50471D-EC39-4FDC-AEA9-E16E2A69BD2F}" presName="parentLeftMargin" presStyleLbl="node1" presStyleIdx="0" presStyleCnt="5"/>
      <dgm:spPr/>
    </dgm:pt>
    <dgm:pt modelId="{4014190D-FAB9-4FE3-8A99-3319607F3E6F}" type="pres">
      <dgm:prSet presAssocID="{7B50471D-EC39-4FDC-AEA9-E16E2A69BD2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F8F8124-2B35-4952-AF7F-D1E6790E45A5}" type="pres">
      <dgm:prSet presAssocID="{7B50471D-EC39-4FDC-AEA9-E16E2A69BD2F}" presName="negativeSpace" presStyleCnt="0"/>
      <dgm:spPr/>
    </dgm:pt>
    <dgm:pt modelId="{C6349BCB-961E-47E4-BEFB-266D9E687254}" type="pres">
      <dgm:prSet presAssocID="{7B50471D-EC39-4FDC-AEA9-E16E2A69BD2F}" presName="childText" presStyleLbl="conFgAcc1" presStyleIdx="0" presStyleCnt="5">
        <dgm:presLayoutVars>
          <dgm:bulletEnabled val="1"/>
        </dgm:presLayoutVars>
      </dgm:prSet>
      <dgm:spPr/>
    </dgm:pt>
    <dgm:pt modelId="{0C28CA8F-F9CD-46C7-A4A9-33E88D9FFE6B}" type="pres">
      <dgm:prSet presAssocID="{EFE1ADD9-CF32-461B-8EA6-EE6A65DF2086}" presName="spaceBetweenRectangles" presStyleCnt="0"/>
      <dgm:spPr/>
    </dgm:pt>
    <dgm:pt modelId="{79E035B4-86B2-46E1-91C9-F8F8F01F805C}" type="pres">
      <dgm:prSet presAssocID="{64E59DB4-7E7A-4952-966C-F91045380489}" presName="parentLin" presStyleCnt="0"/>
      <dgm:spPr/>
    </dgm:pt>
    <dgm:pt modelId="{B4741D35-2456-4E25-858F-84680AD4441C}" type="pres">
      <dgm:prSet presAssocID="{64E59DB4-7E7A-4952-966C-F91045380489}" presName="parentLeftMargin" presStyleLbl="node1" presStyleIdx="0" presStyleCnt="5"/>
      <dgm:spPr/>
    </dgm:pt>
    <dgm:pt modelId="{D2300A3E-F5F6-4AC9-A3BA-BFE072AD0085}" type="pres">
      <dgm:prSet presAssocID="{64E59DB4-7E7A-4952-966C-F9104538048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D9CAA1-C1A9-4343-9A4E-4E32402F0F3B}" type="pres">
      <dgm:prSet presAssocID="{64E59DB4-7E7A-4952-966C-F91045380489}" presName="negativeSpace" presStyleCnt="0"/>
      <dgm:spPr/>
    </dgm:pt>
    <dgm:pt modelId="{C650F462-640D-4D5D-935F-69E4F1F0BA2F}" type="pres">
      <dgm:prSet presAssocID="{64E59DB4-7E7A-4952-966C-F91045380489}" presName="childText" presStyleLbl="conFgAcc1" presStyleIdx="1" presStyleCnt="5">
        <dgm:presLayoutVars>
          <dgm:bulletEnabled val="1"/>
        </dgm:presLayoutVars>
      </dgm:prSet>
      <dgm:spPr/>
    </dgm:pt>
    <dgm:pt modelId="{769177BB-D0C8-4D45-A732-349977689F3D}" type="pres">
      <dgm:prSet presAssocID="{11DA7990-12E6-4978-BD08-E84BEEDCB2D3}" presName="spaceBetweenRectangles" presStyleCnt="0"/>
      <dgm:spPr/>
    </dgm:pt>
    <dgm:pt modelId="{AAFECF05-E991-4051-A288-E71851A8BEB8}" type="pres">
      <dgm:prSet presAssocID="{206D4BAB-1BA7-4DBB-A741-8A8BC21116FC}" presName="parentLin" presStyleCnt="0"/>
      <dgm:spPr/>
    </dgm:pt>
    <dgm:pt modelId="{A96DE450-6C4B-4990-8DAA-941E2F93D473}" type="pres">
      <dgm:prSet presAssocID="{206D4BAB-1BA7-4DBB-A741-8A8BC21116FC}" presName="parentLeftMargin" presStyleLbl="node1" presStyleIdx="1" presStyleCnt="5"/>
      <dgm:spPr/>
    </dgm:pt>
    <dgm:pt modelId="{AFDADBA0-F2DC-4D5E-AB74-D87598C02EEC}" type="pres">
      <dgm:prSet presAssocID="{206D4BAB-1BA7-4DBB-A741-8A8BC21116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A8CC247-2113-444E-9B8E-6600D96F7E4B}" type="pres">
      <dgm:prSet presAssocID="{206D4BAB-1BA7-4DBB-A741-8A8BC21116FC}" presName="negativeSpace" presStyleCnt="0"/>
      <dgm:spPr/>
    </dgm:pt>
    <dgm:pt modelId="{A264D0FF-AB88-4ECE-A6E1-2F7A4A6C7B6F}" type="pres">
      <dgm:prSet presAssocID="{206D4BAB-1BA7-4DBB-A741-8A8BC21116FC}" presName="childText" presStyleLbl="conFgAcc1" presStyleIdx="2" presStyleCnt="5">
        <dgm:presLayoutVars>
          <dgm:bulletEnabled val="1"/>
        </dgm:presLayoutVars>
      </dgm:prSet>
      <dgm:spPr/>
    </dgm:pt>
    <dgm:pt modelId="{641CE519-53B2-430E-8330-277220EA8419}" type="pres">
      <dgm:prSet presAssocID="{D9A7D669-83E9-45DE-8F59-E793A3F85DD7}" presName="spaceBetweenRectangles" presStyleCnt="0"/>
      <dgm:spPr/>
    </dgm:pt>
    <dgm:pt modelId="{63A6D273-34F2-44CE-8C3C-32F0703461C5}" type="pres">
      <dgm:prSet presAssocID="{B319710E-F9FE-471D-8146-4278420ACB32}" presName="parentLin" presStyleCnt="0"/>
      <dgm:spPr/>
    </dgm:pt>
    <dgm:pt modelId="{B5ED1F7F-245D-4124-B7CE-2EA7B5DB513C}" type="pres">
      <dgm:prSet presAssocID="{B319710E-F9FE-471D-8146-4278420ACB32}" presName="parentLeftMargin" presStyleLbl="node1" presStyleIdx="2" presStyleCnt="5"/>
      <dgm:spPr/>
    </dgm:pt>
    <dgm:pt modelId="{2CE469C3-8949-4A30-9EB0-5BC762CB68B7}" type="pres">
      <dgm:prSet presAssocID="{B319710E-F9FE-471D-8146-4278420ACB3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C852F1-B71A-4AF5-8843-1058B72F27AD}" type="pres">
      <dgm:prSet presAssocID="{B319710E-F9FE-471D-8146-4278420ACB32}" presName="negativeSpace" presStyleCnt="0"/>
      <dgm:spPr/>
    </dgm:pt>
    <dgm:pt modelId="{1C3C1A18-10A2-4744-9461-5750AEF5E76A}" type="pres">
      <dgm:prSet presAssocID="{B319710E-F9FE-471D-8146-4278420ACB32}" presName="childText" presStyleLbl="conFgAcc1" presStyleIdx="3" presStyleCnt="5">
        <dgm:presLayoutVars>
          <dgm:bulletEnabled val="1"/>
        </dgm:presLayoutVars>
      </dgm:prSet>
      <dgm:spPr/>
    </dgm:pt>
    <dgm:pt modelId="{5AE6C0CE-618F-4590-91DE-9EC400BE3887}" type="pres">
      <dgm:prSet presAssocID="{B1E05EF6-B0AE-4109-80A4-E13820CF7236}" presName="spaceBetweenRectangles" presStyleCnt="0"/>
      <dgm:spPr/>
    </dgm:pt>
    <dgm:pt modelId="{E1820B77-B810-45C2-8884-FED271F258C4}" type="pres">
      <dgm:prSet presAssocID="{9E5756C2-C618-4C36-BB27-9B0A93CF2FA2}" presName="parentLin" presStyleCnt="0"/>
      <dgm:spPr/>
    </dgm:pt>
    <dgm:pt modelId="{AAB3289A-31FD-4E55-BF14-A6AC2B72547F}" type="pres">
      <dgm:prSet presAssocID="{9E5756C2-C618-4C36-BB27-9B0A93CF2FA2}" presName="parentLeftMargin" presStyleLbl="node1" presStyleIdx="3" presStyleCnt="5"/>
      <dgm:spPr/>
    </dgm:pt>
    <dgm:pt modelId="{A911C564-9535-4510-9B78-060D73DCC49C}" type="pres">
      <dgm:prSet presAssocID="{9E5756C2-C618-4C36-BB27-9B0A93CF2FA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BFC416B-3AAF-4772-ADC5-882D3ED81281}" type="pres">
      <dgm:prSet presAssocID="{9E5756C2-C618-4C36-BB27-9B0A93CF2FA2}" presName="negativeSpace" presStyleCnt="0"/>
      <dgm:spPr/>
    </dgm:pt>
    <dgm:pt modelId="{8507B061-7314-4C25-88A0-1ECEEBE425A2}" type="pres">
      <dgm:prSet presAssocID="{9E5756C2-C618-4C36-BB27-9B0A93CF2FA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A705E00-1728-43E0-8995-7930B2DA870E}" type="presOf" srcId="{206D4BAB-1BA7-4DBB-A741-8A8BC21116FC}" destId="{AFDADBA0-F2DC-4D5E-AB74-D87598C02EEC}" srcOrd="1" destOrd="0" presId="urn:microsoft.com/office/officeart/2005/8/layout/list1"/>
    <dgm:cxn modelId="{5F4EB203-DEFF-4367-BEC8-A3078C25EFE3}" type="presOf" srcId="{206D4BAB-1BA7-4DBB-A741-8A8BC21116FC}" destId="{A96DE450-6C4B-4990-8DAA-941E2F93D473}" srcOrd="0" destOrd="0" presId="urn:microsoft.com/office/officeart/2005/8/layout/list1"/>
    <dgm:cxn modelId="{58693320-9558-4DBA-90DA-9FB23DE0F899}" type="presOf" srcId="{BACB5489-0711-4E96-B75C-61209DC12877}" destId="{C650F462-640D-4D5D-935F-69E4F1F0BA2F}" srcOrd="0" destOrd="0" presId="urn:microsoft.com/office/officeart/2005/8/layout/list1"/>
    <dgm:cxn modelId="{00A94B2D-747D-42E0-8FC1-00D7EF0D5CFA}" type="presOf" srcId="{9E5756C2-C618-4C36-BB27-9B0A93CF2FA2}" destId="{AAB3289A-31FD-4E55-BF14-A6AC2B72547F}" srcOrd="0" destOrd="0" presId="urn:microsoft.com/office/officeart/2005/8/layout/list1"/>
    <dgm:cxn modelId="{8C48503A-067E-451D-861D-30C9DDEC42EA}" srcId="{64E59DB4-7E7A-4952-966C-F91045380489}" destId="{BACB5489-0711-4E96-B75C-61209DC12877}" srcOrd="0" destOrd="0" parTransId="{0691AD4D-D7DD-4611-AC2E-F6AED7C3417B}" sibTransId="{EE99393B-C6A0-4F2F-8444-511F444D3901}"/>
    <dgm:cxn modelId="{8383DB5F-66BC-4672-95BB-E93F63EE16BC}" srcId="{64E59DB4-7E7A-4952-966C-F91045380489}" destId="{7524B752-1ECB-4A61-8EFD-5676C4C5CE29}" srcOrd="1" destOrd="0" parTransId="{8C443B70-1F75-4D43-88FC-744A1E42B9E1}" sibTransId="{7201DCCB-56AB-4AD4-9F44-AAF8BEAD7867}"/>
    <dgm:cxn modelId="{B8768342-F816-45D1-A2CE-468E69D79531}" srcId="{39DFDFC2-4805-471D-B660-8C6369C8CFD1}" destId="{64E59DB4-7E7A-4952-966C-F91045380489}" srcOrd="1" destOrd="0" parTransId="{B7DD5130-F6F9-445C-A55A-1DD71063718D}" sibTransId="{11DA7990-12E6-4978-BD08-E84BEEDCB2D3}"/>
    <dgm:cxn modelId="{8646306A-3955-49ED-835A-C609284DF77F}" type="presOf" srcId="{64E59DB4-7E7A-4952-966C-F91045380489}" destId="{D2300A3E-F5F6-4AC9-A3BA-BFE072AD0085}" srcOrd="1" destOrd="0" presId="urn:microsoft.com/office/officeart/2005/8/layout/list1"/>
    <dgm:cxn modelId="{71D10C6D-2B39-4601-B99F-C9D35E94413B}" srcId="{39DFDFC2-4805-471D-B660-8C6369C8CFD1}" destId="{9E5756C2-C618-4C36-BB27-9B0A93CF2FA2}" srcOrd="4" destOrd="0" parTransId="{13346FA8-F56D-4B07-8090-0F86674BFD0D}" sibTransId="{714A0526-2BD4-4950-803A-EDA6E849BB24}"/>
    <dgm:cxn modelId="{0C9DD56F-F4E1-4819-BE6F-05BAE2928933}" type="presOf" srcId="{F3379F51-C545-4E3B-AC7B-B13ECB0399A8}" destId="{8507B061-7314-4C25-88A0-1ECEEBE425A2}" srcOrd="0" destOrd="1" presId="urn:microsoft.com/office/officeart/2005/8/layout/list1"/>
    <dgm:cxn modelId="{6B1D2C50-9EB9-4903-8F50-B7CE08E15EB7}" type="presOf" srcId="{B319710E-F9FE-471D-8146-4278420ACB32}" destId="{B5ED1F7F-245D-4124-B7CE-2EA7B5DB513C}" srcOrd="0" destOrd="0" presId="urn:microsoft.com/office/officeart/2005/8/layout/list1"/>
    <dgm:cxn modelId="{B8E85870-E1BD-476E-89BD-830C2475D00E}" srcId="{64E59DB4-7E7A-4952-966C-F91045380489}" destId="{406DBFED-A088-4888-88DD-4573F2A66EA9}" srcOrd="2" destOrd="0" parTransId="{0A341D9B-BF61-4BF3-B607-8E228B1882A9}" sibTransId="{E10565D0-1561-4150-A4F1-2767E8FEF021}"/>
    <dgm:cxn modelId="{9927BC72-4DD0-48BC-BBEA-797A9F90395B}" srcId="{9E5756C2-C618-4C36-BB27-9B0A93CF2FA2}" destId="{F3379F51-C545-4E3B-AC7B-B13ECB0399A8}" srcOrd="1" destOrd="0" parTransId="{2A60CCF2-7400-43C1-8BE4-207D645B3132}" sibTransId="{F245A5A9-C299-4833-BEC8-D246C55BDDA0}"/>
    <dgm:cxn modelId="{E9089B73-E2F3-4DF0-B448-267C9FC62011}" srcId="{9E5756C2-C618-4C36-BB27-9B0A93CF2FA2}" destId="{70439F07-746E-4996-B564-D952FED23FE0}" srcOrd="0" destOrd="0" parTransId="{21F843EB-9D36-41A6-9998-912D06349C34}" sibTransId="{199BFC78-80AC-43E1-8E91-5C2BB3CC3051}"/>
    <dgm:cxn modelId="{FD3E5758-F042-42B9-AD58-54D5F8491D43}" type="presOf" srcId="{96A4674D-CE26-420A-8EF7-FE50080ED711}" destId="{A264D0FF-AB88-4ECE-A6E1-2F7A4A6C7B6F}" srcOrd="0" destOrd="0" presId="urn:microsoft.com/office/officeart/2005/8/layout/list1"/>
    <dgm:cxn modelId="{C4D8307E-53AE-4703-B3AD-D42A9D984756}" srcId="{39DFDFC2-4805-471D-B660-8C6369C8CFD1}" destId="{B319710E-F9FE-471D-8146-4278420ACB32}" srcOrd="3" destOrd="0" parTransId="{DFDCA7F3-6D65-40FA-882B-00C9EE3BAE17}" sibTransId="{B1E05EF6-B0AE-4109-80A4-E13820CF7236}"/>
    <dgm:cxn modelId="{26D0A8A0-C4A8-48FE-AEA8-94A535747B4D}" type="presOf" srcId="{7B50471D-EC39-4FDC-AEA9-E16E2A69BD2F}" destId="{4C947B22-66CA-46BB-94BE-0EAEFDC0054D}" srcOrd="0" destOrd="0" presId="urn:microsoft.com/office/officeart/2005/8/layout/list1"/>
    <dgm:cxn modelId="{BC7FDAA3-7841-480C-BB76-970A4BFDF35F}" type="presOf" srcId="{9E5756C2-C618-4C36-BB27-9B0A93CF2FA2}" destId="{A911C564-9535-4510-9B78-060D73DCC49C}" srcOrd="1" destOrd="0" presId="urn:microsoft.com/office/officeart/2005/8/layout/list1"/>
    <dgm:cxn modelId="{5826E7A7-C889-4BBD-9FDD-78544B534076}" type="presOf" srcId="{39DFDFC2-4805-471D-B660-8C6369C8CFD1}" destId="{2D37A1AD-1B31-4C92-BBB2-C82895FE4DA1}" srcOrd="0" destOrd="0" presId="urn:microsoft.com/office/officeart/2005/8/layout/list1"/>
    <dgm:cxn modelId="{832521AB-1AA0-4FF0-9A9A-9D211376D24D}" type="presOf" srcId="{7524B752-1ECB-4A61-8EFD-5676C4C5CE29}" destId="{C650F462-640D-4D5D-935F-69E4F1F0BA2F}" srcOrd="0" destOrd="1" presId="urn:microsoft.com/office/officeart/2005/8/layout/list1"/>
    <dgm:cxn modelId="{0727B7BB-FB2D-45F9-8E12-EAD50C697D3A}" type="presOf" srcId="{406DBFED-A088-4888-88DD-4573F2A66EA9}" destId="{C650F462-640D-4D5D-935F-69E4F1F0BA2F}" srcOrd="0" destOrd="2" presId="urn:microsoft.com/office/officeart/2005/8/layout/list1"/>
    <dgm:cxn modelId="{35C29BBD-6FFE-4C62-8126-712D36F924AD}" srcId="{39DFDFC2-4805-471D-B660-8C6369C8CFD1}" destId="{206D4BAB-1BA7-4DBB-A741-8A8BC21116FC}" srcOrd="2" destOrd="0" parTransId="{F4E71FB0-F3A1-47FA-B6B4-70DF0EB8D923}" sibTransId="{D9A7D669-83E9-45DE-8F59-E793A3F85DD7}"/>
    <dgm:cxn modelId="{9744D0BE-CF6E-4049-BC5C-42939AA9D19A}" type="presOf" srcId="{64E59DB4-7E7A-4952-966C-F91045380489}" destId="{B4741D35-2456-4E25-858F-84680AD4441C}" srcOrd="0" destOrd="0" presId="urn:microsoft.com/office/officeart/2005/8/layout/list1"/>
    <dgm:cxn modelId="{811959CB-12AA-4955-84FB-8014FB977C16}" type="presOf" srcId="{B319710E-F9FE-471D-8146-4278420ACB32}" destId="{2CE469C3-8949-4A30-9EB0-5BC762CB68B7}" srcOrd="1" destOrd="0" presId="urn:microsoft.com/office/officeart/2005/8/layout/list1"/>
    <dgm:cxn modelId="{AA479CCF-F5BD-4C86-B3A2-1BD6E4D0E91F}" srcId="{206D4BAB-1BA7-4DBB-A741-8A8BC21116FC}" destId="{96A4674D-CE26-420A-8EF7-FE50080ED711}" srcOrd="0" destOrd="0" parTransId="{95E86DE6-53DC-4BA5-BFC5-F665FF022415}" sibTransId="{44971E78-8D00-49AD-847E-E89C64913916}"/>
    <dgm:cxn modelId="{D513F3CF-516A-4DE9-BD44-3CDC0DC76008}" srcId="{39DFDFC2-4805-471D-B660-8C6369C8CFD1}" destId="{7B50471D-EC39-4FDC-AEA9-E16E2A69BD2F}" srcOrd="0" destOrd="0" parTransId="{0D1BBF3E-540B-4F2F-82FF-25F49A619F33}" sibTransId="{EFE1ADD9-CF32-461B-8EA6-EE6A65DF2086}"/>
    <dgm:cxn modelId="{D234B6DB-68D8-4C95-BC78-3032E31C7D87}" type="presOf" srcId="{70439F07-746E-4996-B564-D952FED23FE0}" destId="{8507B061-7314-4C25-88A0-1ECEEBE425A2}" srcOrd="0" destOrd="0" presId="urn:microsoft.com/office/officeart/2005/8/layout/list1"/>
    <dgm:cxn modelId="{50CBEEE9-9C28-4047-BF11-EEE9C2CB2FCD}" type="presOf" srcId="{7B50471D-EC39-4FDC-AEA9-E16E2A69BD2F}" destId="{4014190D-FAB9-4FE3-8A99-3319607F3E6F}" srcOrd="1" destOrd="0" presId="urn:microsoft.com/office/officeart/2005/8/layout/list1"/>
    <dgm:cxn modelId="{78B541D2-4DE1-4569-A6E1-ABB3BB14B7E9}" type="presParOf" srcId="{2D37A1AD-1B31-4C92-BBB2-C82895FE4DA1}" destId="{7BFF2AD1-B598-4783-908A-3D2602749B9A}" srcOrd="0" destOrd="0" presId="urn:microsoft.com/office/officeart/2005/8/layout/list1"/>
    <dgm:cxn modelId="{72FC6C6D-70C1-4A21-B2FB-8385920279B4}" type="presParOf" srcId="{7BFF2AD1-B598-4783-908A-3D2602749B9A}" destId="{4C947B22-66CA-46BB-94BE-0EAEFDC0054D}" srcOrd="0" destOrd="0" presId="urn:microsoft.com/office/officeart/2005/8/layout/list1"/>
    <dgm:cxn modelId="{22219ACF-88F1-4DC4-A1FA-C87853E63598}" type="presParOf" srcId="{7BFF2AD1-B598-4783-908A-3D2602749B9A}" destId="{4014190D-FAB9-4FE3-8A99-3319607F3E6F}" srcOrd="1" destOrd="0" presId="urn:microsoft.com/office/officeart/2005/8/layout/list1"/>
    <dgm:cxn modelId="{4865B0D5-04A5-43EE-845C-E5BF43AA7083}" type="presParOf" srcId="{2D37A1AD-1B31-4C92-BBB2-C82895FE4DA1}" destId="{1F8F8124-2B35-4952-AF7F-D1E6790E45A5}" srcOrd="1" destOrd="0" presId="urn:microsoft.com/office/officeart/2005/8/layout/list1"/>
    <dgm:cxn modelId="{C43FB3D5-9D49-42B9-8288-E3326743D87B}" type="presParOf" srcId="{2D37A1AD-1B31-4C92-BBB2-C82895FE4DA1}" destId="{C6349BCB-961E-47E4-BEFB-266D9E687254}" srcOrd="2" destOrd="0" presId="urn:microsoft.com/office/officeart/2005/8/layout/list1"/>
    <dgm:cxn modelId="{BA27C5DE-18E1-4A7E-93E0-619C0BBB3FEA}" type="presParOf" srcId="{2D37A1AD-1B31-4C92-BBB2-C82895FE4DA1}" destId="{0C28CA8F-F9CD-46C7-A4A9-33E88D9FFE6B}" srcOrd="3" destOrd="0" presId="urn:microsoft.com/office/officeart/2005/8/layout/list1"/>
    <dgm:cxn modelId="{13B1888A-C846-44F5-8A89-84217D7DDFA1}" type="presParOf" srcId="{2D37A1AD-1B31-4C92-BBB2-C82895FE4DA1}" destId="{79E035B4-86B2-46E1-91C9-F8F8F01F805C}" srcOrd="4" destOrd="0" presId="urn:microsoft.com/office/officeart/2005/8/layout/list1"/>
    <dgm:cxn modelId="{97E1BF64-0B1C-47DF-92E9-1F4AAFEAC74E}" type="presParOf" srcId="{79E035B4-86B2-46E1-91C9-F8F8F01F805C}" destId="{B4741D35-2456-4E25-858F-84680AD4441C}" srcOrd="0" destOrd="0" presId="urn:microsoft.com/office/officeart/2005/8/layout/list1"/>
    <dgm:cxn modelId="{F9802B8F-E67C-4727-8E84-CD2E6772E9CE}" type="presParOf" srcId="{79E035B4-86B2-46E1-91C9-F8F8F01F805C}" destId="{D2300A3E-F5F6-4AC9-A3BA-BFE072AD0085}" srcOrd="1" destOrd="0" presId="urn:microsoft.com/office/officeart/2005/8/layout/list1"/>
    <dgm:cxn modelId="{48F06F55-2FB3-4296-B8B9-4C455F2112D0}" type="presParOf" srcId="{2D37A1AD-1B31-4C92-BBB2-C82895FE4DA1}" destId="{38D9CAA1-C1A9-4343-9A4E-4E32402F0F3B}" srcOrd="5" destOrd="0" presId="urn:microsoft.com/office/officeart/2005/8/layout/list1"/>
    <dgm:cxn modelId="{E4C47278-9FC3-4B98-988A-D60E2FD99397}" type="presParOf" srcId="{2D37A1AD-1B31-4C92-BBB2-C82895FE4DA1}" destId="{C650F462-640D-4D5D-935F-69E4F1F0BA2F}" srcOrd="6" destOrd="0" presId="urn:microsoft.com/office/officeart/2005/8/layout/list1"/>
    <dgm:cxn modelId="{83EFB8C6-6173-45D8-B053-30925547CC7E}" type="presParOf" srcId="{2D37A1AD-1B31-4C92-BBB2-C82895FE4DA1}" destId="{769177BB-D0C8-4D45-A732-349977689F3D}" srcOrd="7" destOrd="0" presId="urn:microsoft.com/office/officeart/2005/8/layout/list1"/>
    <dgm:cxn modelId="{6CAA2833-B9EA-4991-9DEA-20966549E567}" type="presParOf" srcId="{2D37A1AD-1B31-4C92-BBB2-C82895FE4DA1}" destId="{AAFECF05-E991-4051-A288-E71851A8BEB8}" srcOrd="8" destOrd="0" presId="urn:microsoft.com/office/officeart/2005/8/layout/list1"/>
    <dgm:cxn modelId="{0E70C9BC-B7F3-40CC-8410-091CC21E428B}" type="presParOf" srcId="{AAFECF05-E991-4051-A288-E71851A8BEB8}" destId="{A96DE450-6C4B-4990-8DAA-941E2F93D473}" srcOrd="0" destOrd="0" presId="urn:microsoft.com/office/officeart/2005/8/layout/list1"/>
    <dgm:cxn modelId="{E87A9DCE-4A3B-4099-AB38-ECC9884F33BB}" type="presParOf" srcId="{AAFECF05-E991-4051-A288-E71851A8BEB8}" destId="{AFDADBA0-F2DC-4D5E-AB74-D87598C02EEC}" srcOrd="1" destOrd="0" presId="urn:microsoft.com/office/officeart/2005/8/layout/list1"/>
    <dgm:cxn modelId="{D40F09AF-0488-445F-9665-359A010B2AE0}" type="presParOf" srcId="{2D37A1AD-1B31-4C92-BBB2-C82895FE4DA1}" destId="{7A8CC247-2113-444E-9B8E-6600D96F7E4B}" srcOrd="9" destOrd="0" presId="urn:microsoft.com/office/officeart/2005/8/layout/list1"/>
    <dgm:cxn modelId="{1E4E4367-1A39-423B-BCA8-708C1542CE34}" type="presParOf" srcId="{2D37A1AD-1B31-4C92-BBB2-C82895FE4DA1}" destId="{A264D0FF-AB88-4ECE-A6E1-2F7A4A6C7B6F}" srcOrd="10" destOrd="0" presId="urn:microsoft.com/office/officeart/2005/8/layout/list1"/>
    <dgm:cxn modelId="{9C57BC3D-49AD-4047-9F0D-9EC2A733156C}" type="presParOf" srcId="{2D37A1AD-1B31-4C92-BBB2-C82895FE4DA1}" destId="{641CE519-53B2-430E-8330-277220EA8419}" srcOrd="11" destOrd="0" presId="urn:microsoft.com/office/officeart/2005/8/layout/list1"/>
    <dgm:cxn modelId="{4A7E086A-DAC1-4533-961D-8604FB39BB16}" type="presParOf" srcId="{2D37A1AD-1B31-4C92-BBB2-C82895FE4DA1}" destId="{63A6D273-34F2-44CE-8C3C-32F0703461C5}" srcOrd="12" destOrd="0" presId="urn:microsoft.com/office/officeart/2005/8/layout/list1"/>
    <dgm:cxn modelId="{4022DC6A-9803-452A-AA84-3E8C5307540F}" type="presParOf" srcId="{63A6D273-34F2-44CE-8C3C-32F0703461C5}" destId="{B5ED1F7F-245D-4124-B7CE-2EA7B5DB513C}" srcOrd="0" destOrd="0" presId="urn:microsoft.com/office/officeart/2005/8/layout/list1"/>
    <dgm:cxn modelId="{FBA7D399-D9E1-4F76-86BD-E7B9C7E8312C}" type="presParOf" srcId="{63A6D273-34F2-44CE-8C3C-32F0703461C5}" destId="{2CE469C3-8949-4A30-9EB0-5BC762CB68B7}" srcOrd="1" destOrd="0" presId="urn:microsoft.com/office/officeart/2005/8/layout/list1"/>
    <dgm:cxn modelId="{F0417195-F05F-4DB3-A67C-AFBABAA3B98E}" type="presParOf" srcId="{2D37A1AD-1B31-4C92-BBB2-C82895FE4DA1}" destId="{C7C852F1-B71A-4AF5-8843-1058B72F27AD}" srcOrd="13" destOrd="0" presId="urn:microsoft.com/office/officeart/2005/8/layout/list1"/>
    <dgm:cxn modelId="{D79F5EEF-52A6-478A-8BD3-32A8AFB07E2E}" type="presParOf" srcId="{2D37A1AD-1B31-4C92-BBB2-C82895FE4DA1}" destId="{1C3C1A18-10A2-4744-9461-5750AEF5E76A}" srcOrd="14" destOrd="0" presId="urn:microsoft.com/office/officeart/2005/8/layout/list1"/>
    <dgm:cxn modelId="{88261846-76B5-4E15-ADF9-3B9F3119FC6B}" type="presParOf" srcId="{2D37A1AD-1B31-4C92-BBB2-C82895FE4DA1}" destId="{5AE6C0CE-618F-4590-91DE-9EC400BE3887}" srcOrd="15" destOrd="0" presId="urn:microsoft.com/office/officeart/2005/8/layout/list1"/>
    <dgm:cxn modelId="{D41CAA2A-635A-44E7-A787-413FA8FCFEE6}" type="presParOf" srcId="{2D37A1AD-1B31-4C92-BBB2-C82895FE4DA1}" destId="{E1820B77-B810-45C2-8884-FED271F258C4}" srcOrd="16" destOrd="0" presId="urn:microsoft.com/office/officeart/2005/8/layout/list1"/>
    <dgm:cxn modelId="{6933419E-0BC1-4AEA-9547-1AA55D2247A1}" type="presParOf" srcId="{E1820B77-B810-45C2-8884-FED271F258C4}" destId="{AAB3289A-31FD-4E55-BF14-A6AC2B72547F}" srcOrd="0" destOrd="0" presId="urn:microsoft.com/office/officeart/2005/8/layout/list1"/>
    <dgm:cxn modelId="{FF103A51-B2A3-4C7F-B138-365EF8C37C50}" type="presParOf" srcId="{E1820B77-B810-45C2-8884-FED271F258C4}" destId="{A911C564-9535-4510-9B78-060D73DCC49C}" srcOrd="1" destOrd="0" presId="urn:microsoft.com/office/officeart/2005/8/layout/list1"/>
    <dgm:cxn modelId="{C9F52471-268D-4840-97F1-1AC010892FC9}" type="presParOf" srcId="{2D37A1AD-1B31-4C92-BBB2-C82895FE4DA1}" destId="{4BFC416B-3AAF-4772-ADC5-882D3ED81281}" srcOrd="17" destOrd="0" presId="urn:microsoft.com/office/officeart/2005/8/layout/list1"/>
    <dgm:cxn modelId="{2B23E073-DF54-4C16-9256-990ECF29C0BB}" type="presParOf" srcId="{2D37A1AD-1B31-4C92-BBB2-C82895FE4DA1}" destId="{8507B061-7314-4C25-88A0-1ECEEBE425A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7BC6F8-C244-41A7-AFC5-F78735B4B908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5DFBFC-596B-4910-BA58-5E23AA24C740}">
      <dgm:prSet phldrT="[Text]"/>
      <dgm:spPr/>
      <dgm:t>
        <a:bodyPr/>
        <a:lstStyle/>
        <a:p>
          <a:r>
            <a:rPr lang="en-US"/>
            <a:t>SQL Server 2000 (SP4)</a:t>
          </a:r>
        </a:p>
      </dgm:t>
    </dgm:pt>
    <dgm:pt modelId="{73D6CE73-F12F-4EAA-AD2A-38F21F33324E}" type="parTrans" cxnId="{CA535A8B-EC93-4BE8-A3E0-8001BEDF62F7}">
      <dgm:prSet/>
      <dgm:spPr/>
      <dgm:t>
        <a:bodyPr/>
        <a:lstStyle/>
        <a:p>
          <a:endParaRPr lang="en-US"/>
        </a:p>
      </dgm:t>
    </dgm:pt>
    <dgm:pt modelId="{9452468C-88FF-4439-8F85-CAC23E71C530}" type="sibTrans" cxnId="{CA535A8B-EC93-4BE8-A3E0-8001BEDF62F7}">
      <dgm:prSet/>
      <dgm:spPr/>
      <dgm:t>
        <a:bodyPr/>
        <a:lstStyle/>
        <a:p>
          <a:endParaRPr lang="en-US"/>
        </a:p>
      </dgm:t>
    </dgm:pt>
    <dgm:pt modelId="{079A2711-09B3-40AA-836D-BC15715BB70A}">
      <dgm:prSet phldrT="[Text]" custT="1"/>
      <dgm:spPr/>
      <dgm:t>
        <a:bodyPr/>
        <a:lstStyle/>
        <a:p>
          <a:r>
            <a:rPr lang="en-US" sz="1200"/>
            <a:t>KB 328551</a:t>
          </a:r>
        </a:p>
      </dgm:t>
    </dgm:pt>
    <dgm:pt modelId="{2AA7C0CB-5551-493F-AC2F-D22EB41759F9}" type="parTrans" cxnId="{CE24ECFC-062A-4B5C-A28A-55890C6339DF}">
      <dgm:prSet/>
      <dgm:spPr/>
      <dgm:t>
        <a:bodyPr/>
        <a:lstStyle/>
        <a:p>
          <a:endParaRPr lang="en-US"/>
        </a:p>
      </dgm:t>
    </dgm:pt>
    <dgm:pt modelId="{8DEC3552-6A32-4088-9CF1-F657C87E0224}" type="sibTrans" cxnId="{CE24ECFC-062A-4B5C-A28A-55890C6339DF}">
      <dgm:prSet/>
      <dgm:spPr/>
      <dgm:t>
        <a:bodyPr/>
        <a:lstStyle/>
        <a:p>
          <a:endParaRPr lang="en-US"/>
        </a:p>
      </dgm:t>
    </dgm:pt>
    <dgm:pt modelId="{A3E076BC-84F0-4B3B-B3B3-E31E4F6E9764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SQL Server 2005</a:t>
          </a:r>
        </a:p>
      </dgm:t>
    </dgm:pt>
    <dgm:pt modelId="{45B0C820-5546-4925-B3EC-78128BCD55C3}" type="parTrans" cxnId="{EBE1E567-F86C-4A7B-8E04-9BAA9BA37D31}">
      <dgm:prSet/>
      <dgm:spPr/>
      <dgm:t>
        <a:bodyPr/>
        <a:lstStyle/>
        <a:p>
          <a:endParaRPr lang="en-US"/>
        </a:p>
      </dgm:t>
    </dgm:pt>
    <dgm:pt modelId="{7DC10D04-9B80-4748-ADB7-FFFAFF6FAA5F}" type="sibTrans" cxnId="{EBE1E567-F86C-4A7B-8E04-9BAA9BA37D31}">
      <dgm:prSet/>
      <dgm:spPr/>
      <dgm:t>
        <a:bodyPr/>
        <a:lstStyle/>
        <a:p>
          <a:endParaRPr lang="en-US"/>
        </a:p>
      </dgm:t>
    </dgm:pt>
    <dgm:pt modelId="{00AAA4D0-37C1-4B51-A22C-86379F6C0F3F}">
      <dgm:prSet phldrT="[Text]" custT="1"/>
      <dgm:spPr/>
      <dgm:t>
        <a:bodyPr/>
        <a:lstStyle/>
        <a:p>
          <a:r>
            <a:rPr lang="en-US" sz="1000"/>
            <a:t>Trace flag 1118</a:t>
          </a:r>
        </a:p>
      </dgm:t>
    </dgm:pt>
    <dgm:pt modelId="{71984E4C-2A79-4647-9BDE-0525580877B6}" type="parTrans" cxnId="{188F7D1B-8416-4B4D-BFCC-E7A49242840A}">
      <dgm:prSet/>
      <dgm:spPr/>
      <dgm:t>
        <a:bodyPr/>
        <a:lstStyle/>
        <a:p>
          <a:endParaRPr lang="en-US"/>
        </a:p>
      </dgm:t>
    </dgm:pt>
    <dgm:pt modelId="{257A96AA-D100-4E30-BEDE-8F95CD436704}" type="sibTrans" cxnId="{188F7D1B-8416-4B4D-BFCC-E7A49242840A}">
      <dgm:prSet/>
      <dgm:spPr/>
      <dgm:t>
        <a:bodyPr/>
        <a:lstStyle/>
        <a:p>
          <a:endParaRPr lang="en-US"/>
        </a:p>
      </dgm:t>
    </dgm:pt>
    <dgm:pt modelId="{9F32F7A8-A1CB-4B7E-A054-072B113473AF}">
      <dgm:prSet phldrT="[Text]" custT="1"/>
      <dgm:spPr/>
      <dgm:t>
        <a:bodyPr/>
        <a:lstStyle/>
        <a:p>
          <a:r>
            <a:rPr lang="en-US" sz="1000"/>
            <a:t>Multiple files</a:t>
          </a:r>
        </a:p>
      </dgm:t>
    </dgm:pt>
    <dgm:pt modelId="{12DE4E11-56A1-4D3B-BCA8-764593E368F8}" type="parTrans" cxnId="{09D1403E-64B7-4C1D-8DE8-467AA15DAF4C}">
      <dgm:prSet/>
      <dgm:spPr/>
      <dgm:t>
        <a:bodyPr/>
        <a:lstStyle/>
        <a:p>
          <a:endParaRPr lang="en-US"/>
        </a:p>
      </dgm:t>
    </dgm:pt>
    <dgm:pt modelId="{E1FAD44D-E279-4223-A38B-679729345714}" type="sibTrans" cxnId="{09D1403E-64B7-4C1D-8DE8-467AA15DAF4C}">
      <dgm:prSet/>
      <dgm:spPr/>
      <dgm:t>
        <a:bodyPr/>
        <a:lstStyle/>
        <a:p>
          <a:endParaRPr lang="en-US"/>
        </a:p>
      </dgm:t>
    </dgm:pt>
    <dgm:pt modelId="{B3A0B547-4BA1-47B7-BF8B-047C8BB9268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New items added to </a:t>
          </a:r>
          <a:r>
            <a:rPr lang="en-US" err="1">
              <a:solidFill>
                <a:schemeClr val="bg1"/>
              </a:solidFill>
            </a:rPr>
            <a:t>tempdb</a:t>
          </a:r>
          <a:endParaRPr lang="en-US">
            <a:solidFill>
              <a:schemeClr val="bg1"/>
            </a:solidFill>
          </a:endParaRPr>
        </a:p>
      </dgm:t>
    </dgm:pt>
    <dgm:pt modelId="{412AFE1A-382D-4150-A27F-E85DA7DBF490}" type="parTrans" cxnId="{B2001BD1-5669-4C98-8A8E-A51BBB03EB04}">
      <dgm:prSet/>
      <dgm:spPr/>
      <dgm:t>
        <a:bodyPr/>
        <a:lstStyle/>
        <a:p>
          <a:endParaRPr lang="en-US"/>
        </a:p>
      </dgm:t>
    </dgm:pt>
    <dgm:pt modelId="{99BC21D8-6E0F-41BB-BEFB-57164546D75B}" type="sibTrans" cxnId="{B2001BD1-5669-4C98-8A8E-A51BBB03EB04}">
      <dgm:prSet/>
      <dgm:spPr/>
      <dgm:t>
        <a:bodyPr/>
        <a:lstStyle/>
        <a:p>
          <a:endParaRPr lang="en-US"/>
        </a:p>
      </dgm:t>
    </dgm:pt>
    <dgm:pt modelId="{987D29F4-1C71-4B98-8045-5556D3408432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Temp table caching</a:t>
          </a:r>
        </a:p>
      </dgm:t>
    </dgm:pt>
    <dgm:pt modelId="{7A38FA7E-3FE8-430C-8A50-7AA65F8CAC13}" type="parTrans" cxnId="{F6217469-DD00-4337-8BA7-9D64EF3C6967}">
      <dgm:prSet/>
      <dgm:spPr/>
      <dgm:t>
        <a:bodyPr/>
        <a:lstStyle/>
        <a:p>
          <a:endParaRPr lang="en-US"/>
        </a:p>
      </dgm:t>
    </dgm:pt>
    <dgm:pt modelId="{5BE32FAC-5D8D-4F05-A2D7-42A407979DEB}" type="sibTrans" cxnId="{F6217469-DD00-4337-8BA7-9D64EF3C6967}">
      <dgm:prSet/>
      <dgm:spPr/>
      <dgm:t>
        <a:bodyPr/>
        <a:lstStyle/>
        <a:p>
          <a:endParaRPr lang="en-US"/>
        </a:p>
      </dgm:t>
    </dgm:pt>
    <dgm:pt modelId="{C41DEB2E-9137-4177-A5F8-E7416FF4A3B2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In-memory OLTP</a:t>
          </a:r>
        </a:p>
      </dgm:t>
    </dgm:pt>
    <dgm:pt modelId="{1D752DB8-6472-4760-A9D7-379527418791}" type="parTrans" cxnId="{5ED5EC41-0EF9-48B1-9B76-1C5B03ADB1A6}">
      <dgm:prSet/>
      <dgm:spPr/>
      <dgm:t>
        <a:bodyPr/>
        <a:lstStyle/>
        <a:p>
          <a:endParaRPr lang="en-US"/>
        </a:p>
      </dgm:t>
    </dgm:pt>
    <dgm:pt modelId="{F0F4F987-01BB-4F02-B07D-0D4509273C9A}" type="sibTrans" cxnId="{5ED5EC41-0EF9-48B1-9B76-1C5B03ADB1A6}">
      <dgm:prSet/>
      <dgm:spPr/>
      <dgm:t>
        <a:bodyPr/>
        <a:lstStyle/>
        <a:p>
          <a:endParaRPr lang="en-US"/>
        </a:p>
      </dgm:t>
    </dgm:pt>
    <dgm:pt modelId="{8C9CA938-0F14-427C-AC2D-8FF6583663FD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Server 2016</a:t>
          </a:r>
        </a:p>
      </dgm:t>
    </dgm:pt>
    <dgm:pt modelId="{D3B9A471-7CBF-4EC6-AA09-4F4098C99B17}" type="parTrans" cxnId="{813CF96D-4F62-42CE-9375-EC81DFC0E4FE}">
      <dgm:prSet/>
      <dgm:spPr/>
      <dgm:t>
        <a:bodyPr/>
        <a:lstStyle/>
        <a:p>
          <a:endParaRPr lang="en-US"/>
        </a:p>
      </dgm:t>
    </dgm:pt>
    <dgm:pt modelId="{10C0282A-BEE4-40EA-A88B-E48D32032C7E}" type="sibTrans" cxnId="{813CF96D-4F62-42CE-9375-EC81DFC0E4FE}">
      <dgm:prSet/>
      <dgm:spPr/>
      <dgm:t>
        <a:bodyPr/>
        <a:lstStyle/>
        <a:p>
          <a:endParaRPr lang="en-US"/>
        </a:p>
      </dgm:t>
    </dgm:pt>
    <dgm:pt modelId="{7191F2CF-4D72-4D54-B34B-DDADE93F5F4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TF 1117 and 1118</a:t>
          </a:r>
        </a:p>
      </dgm:t>
    </dgm:pt>
    <dgm:pt modelId="{EAD2AA12-C6BA-4BE6-9246-6D4B0017C576}" type="parTrans" cxnId="{F5F16C88-73C2-46F6-8DF7-E6229AF85A3E}">
      <dgm:prSet/>
      <dgm:spPr/>
      <dgm:t>
        <a:bodyPr/>
        <a:lstStyle/>
        <a:p>
          <a:endParaRPr lang="en-US"/>
        </a:p>
      </dgm:t>
    </dgm:pt>
    <dgm:pt modelId="{01FA9B19-EF55-45CD-A91C-363F4C36D45D}" type="sibTrans" cxnId="{F5F16C88-73C2-46F6-8DF7-E6229AF85A3E}">
      <dgm:prSet/>
      <dgm:spPr/>
      <dgm:t>
        <a:bodyPr/>
        <a:lstStyle/>
        <a:p>
          <a:endParaRPr lang="en-US"/>
        </a:p>
      </dgm:t>
    </dgm:pt>
    <dgm:pt modelId="{1099D1DC-9F34-4C02-B2B0-BA644EE620BD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Multiple files</a:t>
          </a:r>
        </a:p>
      </dgm:t>
    </dgm:pt>
    <dgm:pt modelId="{A43B0D3F-EA08-4E5A-A340-3DF83DDCD890}" type="parTrans" cxnId="{A02066CE-DA90-49B9-9BDF-1059AAD3BAF5}">
      <dgm:prSet/>
      <dgm:spPr/>
      <dgm:t>
        <a:bodyPr/>
        <a:lstStyle/>
        <a:p>
          <a:endParaRPr lang="en-US"/>
        </a:p>
      </dgm:t>
    </dgm:pt>
    <dgm:pt modelId="{FBE06BA2-47A6-437F-A318-B257F5D3A8DD}" type="sibTrans" cxnId="{A02066CE-DA90-49B9-9BDF-1059AAD3BAF5}">
      <dgm:prSet/>
      <dgm:spPr/>
      <dgm:t>
        <a:bodyPr/>
        <a:lstStyle/>
        <a:p>
          <a:endParaRPr lang="en-US"/>
        </a:p>
      </dgm:t>
    </dgm:pt>
    <dgm:pt modelId="{5B721620-68DB-4324-8EC1-30475C464498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SQL Server 2017</a:t>
          </a:r>
        </a:p>
      </dgm:t>
    </dgm:pt>
    <dgm:pt modelId="{5E17FA3D-66FF-4991-9423-379A230E64E0}" type="parTrans" cxnId="{5D5E92C7-EB2A-46FB-91DD-E18849E9EC4E}">
      <dgm:prSet/>
      <dgm:spPr/>
      <dgm:t>
        <a:bodyPr/>
        <a:lstStyle/>
        <a:p>
          <a:endParaRPr lang="en-US"/>
        </a:p>
      </dgm:t>
    </dgm:pt>
    <dgm:pt modelId="{39131542-AAAC-4272-92AE-A48B9FB3B269}" type="sibTrans" cxnId="{5D5E92C7-EB2A-46FB-91DD-E18849E9EC4E}">
      <dgm:prSet/>
      <dgm:spPr/>
      <dgm:t>
        <a:bodyPr/>
        <a:lstStyle/>
        <a:p>
          <a:endParaRPr lang="en-US"/>
        </a:p>
      </dgm:t>
    </dgm:pt>
    <dgm:pt modelId="{FE09F655-E264-4BF0-898D-EE52FB4FCEBB}">
      <dgm:prSet phldrT="[Text]"/>
      <dgm:spPr/>
      <dgm:t>
        <a:bodyPr/>
        <a:lstStyle/>
        <a:p>
          <a:r>
            <a:rPr lang="en-US" err="1">
              <a:solidFill>
                <a:schemeClr val="bg1"/>
              </a:solidFill>
            </a:rPr>
            <a:t>tempdb</a:t>
          </a:r>
          <a:r>
            <a:rPr lang="en-US">
              <a:solidFill>
                <a:schemeClr val="bg1"/>
              </a:solidFill>
            </a:rPr>
            <a:t> Improvements</a:t>
          </a:r>
        </a:p>
      </dgm:t>
    </dgm:pt>
    <dgm:pt modelId="{3481DF58-6F82-44E6-9D51-A6A5ED939BFB}" type="parTrans" cxnId="{8A90E737-FB11-4A02-BFC7-00FA6926041A}">
      <dgm:prSet/>
      <dgm:spPr/>
      <dgm:t>
        <a:bodyPr/>
        <a:lstStyle/>
        <a:p>
          <a:endParaRPr lang="en-US"/>
        </a:p>
      </dgm:t>
    </dgm:pt>
    <dgm:pt modelId="{FB84B574-398F-494D-95B2-E286C99F5534}" type="sibTrans" cxnId="{8A90E737-FB11-4A02-BFC7-00FA6926041A}">
      <dgm:prSet/>
      <dgm:spPr/>
      <dgm:t>
        <a:bodyPr/>
        <a:lstStyle/>
        <a:p>
          <a:endParaRPr lang="en-US"/>
        </a:p>
      </dgm:t>
    </dgm:pt>
    <dgm:pt modelId="{44BE1AD8-6253-4F61-8557-F76AD859E32A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PFS round-robin</a:t>
          </a:r>
        </a:p>
      </dgm:t>
    </dgm:pt>
    <dgm:pt modelId="{39F3E773-16AE-4844-8439-B1AA858894D2}" type="parTrans" cxnId="{A248B3A3-1D5F-4F4D-88FD-5097C929449F}">
      <dgm:prSet/>
      <dgm:spPr/>
      <dgm:t>
        <a:bodyPr/>
        <a:lstStyle/>
        <a:p>
          <a:endParaRPr lang="en-US"/>
        </a:p>
      </dgm:t>
    </dgm:pt>
    <dgm:pt modelId="{34A6F6AB-93F9-4EFF-B79B-BB4B2697CE33}" type="sibTrans" cxnId="{A248B3A3-1D5F-4F4D-88FD-5097C929449F}">
      <dgm:prSet/>
      <dgm:spPr/>
      <dgm:t>
        <a:bodyPr/>
        <a:lstStyle/>
        <a:p>
          <a:endParaRPr lang="en-US"/>
        </a:p>
      </dgm:t>
    </dgm:pt>
    <dgm:pt modelId="{82177661-AE9A-4253-8082-6613CE4C3664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Asynchronous metadata cleanup</a:t>
          </a:r>
        </a:p>
      </dgm:t>
    </dgm:pt>
    <dgm:pt modelId="{0683CE48-F08A-447D-8F02-FA0AEB9D0CB7}" type="parTrans" cxnId="{56D96BFE-F974-4D3E-9A85-911E97035F1A}">
      <dgm:prSet/>
      <dgm:spPr/>
      <dgm:t>
        <a:bodyPr/>
        <a:lstStyle/>
        <a:p>
          <a:endParaRPr lang="en-US"/>
        </a:p>
      </dgm:t>
    </dgm:pt>
    <dgm:pt modelId="{4C1C71D1-8FCB-4226-B395-B901FE7229F2}" type="sibTrans" cxnId="{56D96BFE-F974-4D3E-9A85-911E97035F1A}">
      <dgm:prSet/>
      <dgm:spPr/>
      <dgm:t>
        <a:bodyPr/>
        <a:lstStyle/>
        <a:p>
          <a:endParaRPr lang="en-US"/>
        </a:p>
      </dgm:t>
    </dgm:pt>
    <dgm:pt modelId="{3B6DC6F5-3BF0-4441-A548-CFBC90B2C9E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Optimistic latching 2</a:t>
          </a:r>
        </a:p>
      </dgm:t>
    </dgm:pt>
    <dgm:pt modelId="{B4EE9992-7DDC-424C-96D1-3126293A8BE7}" type="parTrans" cxnId="{1E6E0693-E5F7-4875-98CE-396F1D3781F7}">
      <dgm:prSet/>
      <dgm:spPr/>
      <dgm:t>
        <a:bodyPr/>
        <a:lstStyle/>
        <a:p>
          <a:endParaRPr lang="en-US"/>
        </a:p>
      </dgm:t>
    </dgm:pt>
    <dgm:pt modelId="{58747767-03AB-443F-8B1E-51E4CE54F533}" type="sibTrans" cxnId="{1E6E0693-E5F7-4875-98CE-396F1D3781F7}">
      <dgm:prSet/>
      <dgm:spPr/>
      <dgm:t>
        <a:bodyPr/>
        <a:lstStyle/>
        <a:p>
          <a:endParaRPr lang="en-US"/>
        </a:p>
      </dgm:t>
    </dgm:pt>
    <dgm:pt modelId="{BE278226-0812-4A67-A6C2-8E535583034E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SQL Server 2014</a:t>
          </a:r>
        </a:p>
      </dgm:t>
    </dgm:pt>
    <dgm:pt modelId="{5D0FB461-9255-489A-A808-BAD17EEA4863}" type="parTrans" cxnId="{42973C85-01A7-4E57-B1C7-9930939692FE}">
      <dgm:prSet/>
      <dgm:spPr/>
      <dgm:t>
        <a:bodyPr/>
        <a:lstStyle/>
        <a:p>
          <a:endParaRPr lang="en-US"/>
        </a:p>
      </dgm:t>
    </dgm:pt>
    <dgm:pt modelId="{28EC3268-D802-4654-B886-A23132757ADE}" type="sibTrans" cxnId="{42973C85-01A7-4E57-B1C7-9930939692FE}">
      <dgm:prSet/>
      <dgm:spPr/>
      <dgm:t>
        <a:bodyPr/>
        <a:lstStyle/>
        <a:p>
          <a:endParaRPr lang="en-US"/>
        </a:p>
      </dgm:t>
    </dgm:pt>
    <dgm:pt modelId="{7C6CC99C-3C12-4C23-A706-A3DA15E8F0F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Recommended settings become default</a:t>
          </a:r>
        </a:p>
      </dgm:t>
    </dgm:pt>
    <dgm:pt modelId="{BDEB8561-582D-4C7A-B047-B96C65EC5C19}" type="parTrans" cxnId="{2CD485F2-A537-4AF2-824E-5442F8B5749A}">
      <dgm:prSet/>
      <dgm:spPr/>
      <dgm:t>
        <a:bodyPr/>
        <a:lstStyle/>
        <a:p>
          <a:endParaRPr lang="en-US"/>
        </a:p>
      </dgm:t>
    </dgm:pt>
    <dgm:pt modelId="{3ADF2844-A8E5-4BA3-AB4C-7AADF35CEFE9}" type="sibTrans" cxnId="{2CD485F2-A537-4AF2-824E-5442F8B5749A}">
      <dgm:prSet/>
      <dgm:spPr/>
      <dgm:t>
        <a:bodyPr/>
        <a:lstStyle/>
        <a:p>
          <a:endParaRPr lang="en-US"/>
        </a:p>
      </dgm:t>
    </dgm:pt>
    <dgm:pt modelId="{66B6691D-0ADA-49EA-A5F7-68FFCAAA02BA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Optimistic latching for metadata</a:t>
          </a:r>
        </a:p>
      </dgm:t>
    </dgm:pt>
    <dgm:pt modelId="{09252ADF-FD07-4B5C-B5B5-AFDE4DD70419}" type="parTrans" cxnId="{69D1DE9F-DA53-41AE-A52F-B2D793FDD572}">
      <dgm:prSet/>
      <dgm:spPr/>
      <dgm:t>
        <a:bodyPr/>
        <a:lstStyle/>
        <a:p>
          <a:endParaRPr lang="en-US"/>
        </a:p>
      </dgm:t>
    </dgm:pt>
    <dgm:pt modelId="{BDABA37A-D232-4B7E-8F6C-995EB98106BF}" type="sibTrans" cxnId="{69D1DE9F-DA53-41AE-A52F-B2D793FDD572}">
      <dgm:prSet/>
      <dgm:spPr/>
      <dgm:t>
        <a:bodyPr/>
        <a:lstStyle/>
        <a:p>
          <a:endParaRPr lang="en-US"/>
        </a:p>
      </dgm:t>
    </dgm:pt>
    <dgm:pt modelId="{BDFEBF03-160E-4D49-9766-8E80A4539757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Row-versioning</a:t>
          </a:r>
        </a:p>
      </dgm:t>
    </dgm:pt>
    <dgm:pt modelId="{D46EF85D-E432-4DE8-82EE-18F7258F6CEA}" type="parTrans" cxnId="{6DB14E58-459D-45DF-B36C-494902A14AF8}">
      <dgm:prSet/>
      <dgm:spPr/>
      <dgm:t>
        <a:bodyPr/>
        <a:lstStyle/>
        <a:p>
          <a:endParaRPr lang="en-US"/>
        </a:p>
      </dgm:t>
    </dgm:pt>
    <dgm:pt modelId="{BAD7606B-662E-49FD-980F-301297C9D0C8}" type="sibTrans" cxnId="{6DB14E58-459D-45DF-B36C-494902A14AF8}">
      <dgm:prSet/>
      <dgm:spPr/>
      <dgm:t>
        <a:bodyPr/>
        <a:lstStyle/>
        <a:p>
          <a:endParaRPr lang="en-US"/>
        </a:p>
      </dgm:t>
    </dgm:pt>
    <dgm:pt modelId="{C1DC3977-41DA-4027-9C65-F7EE3D6CA4C5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Table Variables</a:t>
          </a:r>
        </a:p>
      </dgm:t>
    </dgm:pt>
    <dgm:pt modelId="{F507A1C5-E986-470B-B250-F1393D52AE33}" type="parTrans" cxnId="{ACEB138D-7B83-433E-8FDF-79CBA9EEDE51}">
      <dgm:prSet/>
      <dgm:spPr/>
      <dgm:t>
        <a:bodyPr/>
        <a:lstStyle/>
        <a:p>
          <a:endParaRPr lang="en-US"/>
        </a:p>
      </dgm:t>
    </dgm:pt>
    <dgm:pt modelId="{1AD22C89-C3F6-4DB4-8D20-73B06B0EDFBF}" type="sibTrans" cxnId="{ACEB138D-7B83-433E-8FDF-79CBA9EEDE51}">
      <dgm:prSet/>
      <dgm:spPr/>
      <dgm:t>
        <a:bodyPr/>
        <a:lstStyle/>
        <a:p>
          <a:endParaRPr lang="en-US"/>
        </a:p>
      </dgm:t>
    </dgm:pt>
    <dgm:pt modelId="{040AD390-8F7E-4D29-ACFD-053E80AB6D24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Configuration options added to setup</a:t>
          </a:r>
        </a:p>
      </dgm:t>
    </dgm:pt>
    <dgm:pt modelId="{91254E37-1F05-47C0-9882-9285ED93196B}" type="parTrans" cxnId="{C7347BCD-FEE6-49AB-9E45-53301C8483AE}">
      <dgm:prSet/>
      <dgm:spPr/>
      <dgm:t>
        <a:bodyPr/>
        <a:lstStyle/>
        <a:p>
          <a:endParaRPr lang="en-US"/>
        </a:p>
      </dgm:t>
    </dgm:pt>
    <dgm:pt modelId="{B73E30D1-57F0-4546-AAFB-A58BF1E1FF7E}" type="sibTrans" cxnId="{C7347BCD-FEE6-49AB-9E45-53301C8483AE}">
      <dgm:prSet/>
      <dgm:spPr/>
      <dgm:t>
        <a:bodyPr/>
        <a:lstStyle/>
        <a:p>
          <a:endParaRPr lang="en-US"/>
        </a:p>
      </dgm:t>
    </dgm:pt>
    <dgm:pt modelId="{7B2CF1B1-5DF2-4101-9528-3138F4546020}" type="pres">
      <dgm:prSet presAssocID="{D67BC6F8-C244-41A7-AFC5-F78735B4B908}" presName="Name0" presStyleCnt="0">
        <dgm:presLayoutVars>
          <dgm:dir/>
        </dgm:presLayoutVars>
      </dgm:prSet>
      <dgm:spPr/>
    </dgm:pt>
    <dgm:pt modelId="{9E87270F-AC6D-497E-BC86-28768B38C52D}" type="pres">
      <dgm:prSet presAssocID="{D05DFBFC-596B-4910-BA58-5E23AA24C740}" presName="parComposite" presStyleCnt="0"/>
      <dgm:spPr/>
    </dgm:pt>
    <dgm:pt modelId="{744F7F1C-B9A2-4684-8139-A7CE522E4B85}" type="pres">
      <dgm:prSet presAssocID="{D05DFBFC-596B-4910-BA58-5E23AA24C740}" presName="parBigCircle" presStyleLbl="node0" presStyleIdx="0" presStyleCnt="5"/>
      <dgm:spPr/>
    </dgm:pt>
    <dgm:pt modelId="{1E7763D4-3B67-4340-AE41-DC760EC3E786}" type="pres">
      <dgm:prSet presAssocID="{D05DFBFC-596B-4910-BA58-5E23AA24C740}" presName="parTx" presStyleLbl="revTx" presStyleIdx="0" presStyleCnt="19"/>
      <dgm:spPr/>
    </dgm:pt>
    <dgm:pt modelId="{EBD23E7F-B90C-40C8-B923-C5094CEA3C2E}" type="pres">
      <dgm:prSet presAssocID="{D05DFBFC-596B-4910-BA58-5E23AA24C740}" presName="bSpace" presStyleCnt="0"/>
      <dgm:spPr/>
    </dgm:pt>
    <dgm:pt modelId="{796FD1A2-8D4E-406E-BB2A-83D8CD471A2F}" type="pres">
      <dgm:prSet presAssocID="{D05DFBFC-596B-4910-BA58-5E23AA24C740}" presName="parBackupNorm" presStyleCnt="0"/>
      <dgm:spPr/>
    </dgm:pt>
    <dgm:pt modelId="{185279BE-1D87-4A60-BC93-E98EFC2E37E7}" type="pres">
      <dgm:prSet presAssocID="{9452468C-88FF-4439-8F85-CAC23E71C530}" presName="parSpace" presStyleCnt="0"/>
      <dgm:spPr/>
    </dgm:pt>
    <dgm:pt modelId="{2258DD8C-F46E-4BF7-9A88-F866C3A2A558}" type="pres">
      <dgm:prSet presAssocID="{079A2711-09B3-40AA-836D-BC15715BB70A}" presName="desBackupLeftNorm" presStyleCnt="0"/>
      <dgm:spPr/>
    </dgm:pt>
    <dgm:pt modelId="{26243BA1-74B3-4A3A-9D4E-499353828134}" type="pres">
      <dgm:prSet presAssocID="{079A2711-09B3-40AA-836D-BC15715BB70A}" presName="desComposite" presStyleCnt="0"/>
      <dgm:spPr/>
    </dgm:pt>
    <dgm:pt modelId="{5547BC5F-8C33-456B-BE0F-B648C0BCC2E5}" type="pres">
      <dgm:prSet presAssocID="{079A2711-09B3-40AA-836D-BC15715BB70A}" presName="desCircle" presStyleLbl="node1" presStyleIdx="0" presStyleCnt="7"/>
      <dgm:spPr/>
    </dgm:pt>
    <dgm:pt modelId="{6667251D-19AA-4B3E-A75C-76F8750EDDEF}" type="pres">
      <dgm:prSet presAssocID="{079A2711-09B3-40AA-836D-BC15715BB70A}" presName="chTx" presStyleLbl="revTx" presStyleIdx="1" presStyleCnt="19"/>
      <dgm:spPr/>
    </dgm:pt>
    <dgm:pt modelId="{00D53FD5-A118-42E5-8624-9D11AB47E7B9}" type="pres">
      <dgm:prSet presAssocID="{079A2711-09B3-40AA-836D-BC15715BB70A}" presName="desTx" presStyleLbl="revTx" presStyleIdx="2" presStyleCnt="19">
        <dgm:presLayoutVars>
          <dgm:bulletEnabled val="1"/>
        </dgm:presLayoutVars>
      </dgm:prSet>
      <dgm:spPr/>
    </dgm:pt>
    <dgm:pt modelId="{AC58F2A7-D973-46F9-BCB3-91CFBAFD4718}" type="pres">
      <dgm:prSet presAssocID="{079A2711-09B3-40AA-836D-BC15715BB70A}" presName="desBackupRightNorm" presStyleCnt="0"/>
      <dgm:spPr/>
    </dgm:pt>
    <dgm:pt modelId="{03D3DFD0-31A5-4534-BD44-054FF58D3C84}" type="pres">
      <dgm:prSet presAssocID="{8DEC3552-6A32-4088-9CF1-F657C87E0224}" presName="desSpace" presStyleCnt="0"/>
      <dgm:spPr/>
    </dgm:pt>
    <dgm:pt modelId="{85ADE81D-AA0C-4150-85C3-A0B7E2708225}" type="pres">
      <dgm:prSet presAssocID="{A3E076BC-84F0-4B3B-B3B3-E31E4F6E9764}" presName="parComposite" presStyleCnt="0"/>
      <dgm:spPr/>
    </dgm:pt>
    <dgm:pt modelId="{DCA22220-DE78-4381-9D8E-18D3A15534F0}" type="pres">
      <dgm:prSet presAssocID="{A3E076BC-84F0-4B3B-B3B3-E31E4F6E9764}" presName="parBigCircle" presStyleLbl="node0" presStyleIdx="1" presStyleCnt="5"/>
      <dgm:spPr>
        <a:noFill/>
      </dgm:spPr>
    </dgm:pt>
    <dgm:pt modelId="{4A2B3DFF-159A-409D-A199-2205618E36B1}" type="pres">
      <dgm:prSet presAssocID="{A3E076BC-84F0-4B3B-B3B3-E31E4F6E9764}" presName="parTx" presStyleLbl="revTx" presStyleIdx="3" presStyleCnt="19"/>
      <dgm:spPr/>
    </dgm:pt>
    <dgm:pt modelId="{A772F634-0F7A-4D76-B399-47593199F252}" type="pres">
      <dgm:prSet presAssocID="{A3E076BC-84F0-4B3B-B3B3-E31E4F6E9764}" presName="bSpace" presStyleCnt="0"/>
      <dgm:spPr/>
    </dgm:pt>
    <dgm:pt modelId="{EFA3DF82-DA8E-489C-A9DA-F87D6F07AA1B}" type="pres">
      <dgm:prSet presAssocID="{A3E076BC-84F0-4B3B-B3B3-E31E4F6E9764}" presName="parBackupNorm" presStyleCnt="0"/>
      <dgm:spPr/>
    </dgm:pt>
    <dgm:pt modelId="{F5D49051-D010-4E1C-A171-9CE2EF06D92B}" type="pres">
      <dgm:prSet presAssocID="{7DC10D04-9B80-4748-ADB7-FFFAFF6FAA5F}" presName="parSpace" presStyleCnt="0"/>
      <dgm:spPr/>
    </dgm:pt>
    <dgm:pt modelId="{3A376024-54B9-4F29-96AB-130A63C58929}" type="pres">
      <dgm:prSet presAssocID="{987D29F4-1C71-4B98-8045-5556D3408432}" presName="desBackupLeftNorm" presStyleCnt="0"/>
      <dgm:spPr/>
    </dgm:pt>
    <dgm:pt modelId="{BEBE3E85-D0BE-40A8-BC27-E0FB9A135C89}" type="pres">
      <dgm:prSet presAssocID="{987D29F4-1C71-4B98-8045-5556D3408432}" presName="desComposite" presStyleCnt="0"/>
      <dgm:spPr/>
    </dgm:pt>
    <dgm:pt modelId="{38AC4B45-CCF3-485C-803A-A064F998B49A}" type="pres">
      <dgm:prSet presAssocID="{987D29F4-1C71-4B98-8045-5556D3408432}" presName="desCircle" presStyleLbl="node1" presStyleIdx="1" presStyleCnt="7"/>
      <dgm:spPr>
        <a:noFill/>
      </dgm:spPr>
    </dgm:pt>
    <dgm:pt modelId="{ACF4FD52-CA2C-4AA7-AF6D-A9B9C11C740F}" type="pres">
      <dgm:prSet presAssocID="{987D29F4-1C71-4B98-8045-5556D3408432}" presName="chTx" presStyleLbl="revTx" presStyleIdx="4" presStyleCnt="19"/>
      <dgm:spPr/>
    </dgm:pt>
    <dgm:pt modelId="{08D27732-494C-4B3B-8041-47F2E0E4A27E}" type="pres">
      <dgm:prSet presAssocID="{987D29F4-1C71-4B98-8045-5556D3408432}" presName="desTx" presStyleLbl="revTx" presStyleIdx="5" presStyleCnt="19">
        <dgm:presLayoutVars>
          <dgm:bulletEnabled val="1"/>
        </dgm:presLayoutVars>
      </dgm:prSet>
      <dgm:spPr/>
    </dgm:pt>
    <dgm:pt modelId="{AB45CA26-F791-4AC2-99C0-33FA2D7697F0}" type="pres">
      <dgm:prSet presAssocID="{987D29F4-1C71-4B98-8045-5556D3408432}" presName="desBackupRightNorm" presStyleCnt="0"/>
      <dgm:spPr/>
    </dgm:pt>
    <dgm:pt modelId="{5D9DDD66-9C73-4B03-BCB2-AFED8CDDFA35}" type="pres">
      <dgm:prSet presAssocID="{5BE32FAC-5D8D-4F05-A2D7-42A407979DEB}" presName="desSpace" presStyleCnt="0"/>
      <dgm:spPr/>
    </dgm:pt>
    <dgm:pt modelId="{86DA7071-CD36-4313-99B3-4C4BDA1A6953}" type="pres">
      <dgm:prSet presAssocID="{B3A0B547-4BA1-47B7-BF8B-047C8BB92687}" presName="desBackupLeftNorm" presStyleCnt="0"/>
      <dgm:spPr/>
    </dgm:pt>
    <dgm:pt modelId="{759871DF-298F-48F4-93F2-F37307935CC1}" type="pres">
      <dgm:prSet presAssocID="{B3A0B547-4BA1-47B7-BF8B-047C8BB92687}" presName="desComposite" presStyleCnt="0"/>
      <dgm:spPr/>
    </dgm:pt>
    <dgm:pt modelId="{B24B75D0-648B-4ADF-832C-193189BFAF17}" type="pres">
      <dgm:prSet presAssocID="{B3A0B547-4BA1-47B7-BF8B-047C8BB92687}" presName="desCircle" presStyleLbl="node1" presStyleIdx="2" presStyleCnt="7"/>
      <dgm:spPr>
        <a:noFill/>
      </dgm:spPr>
    </dgm:pt>
    <dgm:pt modelId="{7FFF4285-6AF2-4F86-9F3E-0B8B36777C71}" type="pres">
      <dgm:prSet presAssocID="{B3A0B547-4BA1-47B7-BF8B-047C8BB92687}" presName="chTx" presStyleLbl="revTx" presStyleIdx="6" presStyleCnt="19"/>
      <dgm:spPr/>
    </dgm:pt>
    <dgm:pt modelId="{0DD8398C-DE85-4C2D-A5CB-B83169653648}" type="pres">
      <dgm:prSet presAssocID="{B3A0B547-4BA1-47B7-BF8B-047C8BB92687}" presName="desTx" presStyleLbl="revTx" presStyleIdx="7" presStyleCnt="19">
        <dgm:presLayoutVars>
          <dgm:bulletEnabled val="1"/>
        </dgm:presLayoutVars>
      </dgm:prSet>
      <dgm:spPr/>
    </dgm:pt>
    <dgm:pt modelId="{4F128E1B-7C93-4B4A-9803-5BEC902B4371}" type="pres">
      <dgm:prSet presAssocID="{B3A0B547-4BA1-47B7-BF8B-047C8BB92687}" presName="desBackupRightNorm" presStyleCnt="0"/>
      <dgm:spPr/>
    </dgm:pt>
    <dgm:pt modelId="{2EB4017F-C698-4A68-99A9-8008DD12832D}" type="pres">
      <dgm:prSet presAssocID="{99BC21D8-6E0F-41BB-BEFB-57164546D75B}" presName="desSpace" presStyleCnt="0"/>
      <dgm:spPr/>
    </dgm:pt>
    <dgm:pt modelId="{B7D85F69-0530-49FE-977A-F504080BDD64}" type="pres">
      <dgm:prSet presAssocID="{BE278226-0812-4A67-A6C2-8E535583034E}" presName="parComposite" presStyleCnt="0"/>
      <dgm:spPr/>
    </dgm:pt>
    <dgm:pt modelId="{AEDE66F4-BFA5-4BE7-91EE-794F2068C2F0}" type="pres">
      <dgm:prSet presAssocID="{BE278226-0812-4A67-A6C2-8E535583034E}" presName="parBigCircle" presStyleLbl="node0" presStyleIdx="2" presStyleCnt="5"/>
      <dgm:spPr>
        <a:noFill/>
      </dgm:spPr>
    </dgm:pt>
    <dgm:pt modelId="{CA9153D4-0D78-4E08-A8D8-2BC56B070C59}" type="pres">
      <dgm:prSet presAssocID="{BE278226-0812-4A67-A6C2-8E535583034E}" presName="parTx" presStyleLbl="revTx" presStyleIdx="8" presStyleCnt="19"/>
      <dgm:spPr/>
    </dgm:pt>
    <dgm:pt modelId="{91C8FE84-6FEA-4F5E-A1B0-CAFABAC31F08}" type="pres">
      <dgm:prSet presAssocID="{BE278226-0812-4A67-A6C2-8E535583034E}" presName="bSpace" presStyleCnt="0"/>
      <dgm:spPr/>
    </dgm:pt>
    <dgm:pt modelId="{E6A02E4A-AE9E-4F08-B922-A862DEDDB856}" type="pres">
      <dgm:prSet presAssocID="{BE278226-0812-4A67-A6C2-8E535583034E}" presName="parBackupNorm" presStyleCnt="0"/>
      <dgm:spPr/>
    </dgm:pt>
    <dgm:pt modelId="{EA5D129F-3999-44FC-8FEE-88BB9CBD778E}" type="pres">
      <dgm:prSet presAssocID="{28EC3268-D802-4654-B886-A23132757ADE}" presName="parSpace" presStyleCnt="0"/>
      <dgm:spPr/>
    </dgm:pt>
    <dgm:pt modelId="{1AB7975E-E6A2-41EE-ADA4-C661E40F5476}" type="pres">
      <dgm:prSet presAssocID="{C41DEB2E-9137-4177-A5F8-E7416FF4A3B2}" presName="desBackupLeftNorm" presStyleCnt="0"/>
      <dgm:spPr/>
    </dgm:pt>
    <dgm:pt modelId="{BF5F0E1A-8432-407C-B0DB-D3DAD710F989}" type="pres">
      <dgm:prSet presAssocID="{C41DEB2E-9137-4177-A5F8-E7416FF4A3B2}" presName="desComposite" presStyleCnt="0"/>
      <dgm:spPr/>
    </dgm:pt>
    <dgm:pt modelId="{CD4BF6CC-CB26-44D9-9FD2-E893BECBAE33}" type="pres">
      <dgm:prSet presAssocID="{C41DEB2E-9137-4177-A5F8-E7416FF4A3B2}" presName="desCircle" presStyleLbl="node1" presStyleIdx="3" presStyleCnt="7"/>
      <dgm:spPr>
        <a:noFill/>
      </dgm:spPr>
    </dgm:pt>
    <dgm:pt modelId="{C0EBEB7B-AE69-486B-899F-3024DC72E9F1}" type="pres">
      <dgm:prSet presAssocID="{C41DEB2E-9137-4177-A5F8-E7416FF4A3B2}" presName="chTx" presStyleLbl="revTx" presStyleIdx="9" presStyleCnt="19"/>
      <dgm:spPr/>
    </dgm:pt>
    <dgm:pt modelId="{8964F0D3-0EA8-4B54-8B34-3D9ACDD49D5A}" type="pres">
      <dgm:prSet presAssocID="{C41DEB2E-9137-4177-A5F8-E7416FF4A3B2}" presName="desTx" presStyleLbl="revTx" presStyleIdx="10" presStyleCnt="19">
        <dgm:presLayoutVars>
          <dgm:bulletEnabled val="1"/>
        </dgm:presLayoutVars>
      </dgm:prSet>
      <dgm:spPr/>
    </dgm:pt>
    <dgm:pt modelId="{F3588CA4-1E00-46CB-9439-2483E43C121C}" type="pres">
      <dgm:prSet presAssocID="{C41DEB2E-9137-4177-A5F8-E7416FF4A3B2}" presName="desBackupRightNorm" presStyleCnt="0"/>
      <dgm:spPr/>
    </dgm:pt>
    <dgm:pt modelId="{35D4BB18-C096-475F-954E-222AC70A756C}" type="pres">
      <dgm:prSet presAssocID="{F0F4F987-01BB-4F02-B07D-0D4509273C9A}" presName="desSpace" presStyleCnt="0"/>
      <dgm:spPr/>
    </dgm:pt>
    <dgm:pt modelId="{F88B0167-0704-4DB9-BFB1-7B3FBCD9458F}" type="pres">
      <dgm:prSet presAssocID="{8C9CA938-0F14-427C-AC2D-8FF6583663FD}" presName="parComposite" presStyleCnt="0"/>
      <dgm:spPr/>
    </dgm:pt>
    <dgm:pt modelId="{C9AFE6F2-64BA-45A7-8613-A588EE35DD99}" type="pres">
      <dgm:prSet presAssocID="{8C9CA938-0F14-427C-AC2D-8FF6583663FD}" presName="parBigCircle" presStyleLbl="node0" presStyleIdx="3" presStyleCnt="5"/>
      <dgm:spPr>
        <a:noFill/>
      </dgm:spPr>
    </dgm:pt>
    <dgm:pt modelId="{637C7F1B-071D-419F-84BC-A21499B03A9A}" type="pres">
      <dgm:prSet presAssocID="{8C9CA938-0F14-427C-AC2D-8FF6583663FD}" presName="parTx" presStyleLbl="revTx" presStyleIdx="11" presStyleCnt="19"/>
      <dgm:spPr/>
    </dgm:pt>
    <dgm:pt modelId="{7CBE93B0-972E-4AA7-A69D-9B3BE6B59A04}" type="pres">
      <dgm:prSet presAssocID="{8C9CA938-0F14-427C-AC2D-8FF6583663FD}" presName="bSpace" presStyleCnt="0"/>
      <dgm:spPr/>
    </dgm:pt>
    <dgm:pt modelId="{2E666FE9-182D-440E-902F-E80B9EEB5A0C}" type="pres">
      <dgm:prSet presAssocID="{8C9CA938-0F14-427C-AC2D-8FF6583663FD}" presName="parBackupNorm" presStyleCnt="0"/>
      <dgm:spPr/>
    </dgm:pt>
    <dgm:pt modelId="{3CC7DC1E-B8E6-4F72-9FAD-FADACEF9E7BF}" type="pres">
      <dgm:prSet presAssocID="{10C0282A-BEE4-40EA-A88B-E48D32032C7E}" presName="parSpace" presStyleCnt="0"/>
      <dgm:spPr/>
    </dgm:pt>
    <dgm:pt modelId="{AC251BE7-C108-4130-9AF3-D0FFEEF1B5CE}" type="pres">
      <dgm:prSet presAssocID="{7C6CC99C-3C12-4C23-A706-A3DA15E8F0F8}" presName="desBackupLeftNorm" presStyleCnt="0"/>
      <dgm:spPr/>
    </dgm:pt>
    <dgm:pt modelId="{1E9AE8F9-01B3-4D67-9B61-C47ABFA349D5}" type="pres">
      <dgm:prSet presAssocID="{7C6CC99C-3C12-4C23-A706-A3DA15E8F0F8}" presName="desComposite" presStyleCnt="0"/>
      <dgm:spPr/>
    </dgm:pt>
    <dgm:pt modelId="{2401E593-D159-4A1A-9036-5C12A336091F}" type="pres">
      <dgm:prSet presAssocID="{7C6CC99C-3C12-4C23-A706-A3DA15E8F0F8}" presName="desCircle" presStyleLbl="node1" presStyleIdx="4" presStyleCnt="7"/>
      <dgm:spPr>
        <a:noFill/>
      </dgm:spPr>
    </dgm:pt>
    <dgm:pt modelId="{D7AD0D23-1A73-45B2-87F2-1AC37255FBC2}" type="pres">
      <dgm:prSet presAssocID="{7C6CC99C-3C12-4C23-A706-A3DA15E8F0F8}" presName="chTx" presStyleLbl="revTx" presStyleIdx="12" presStyleCnt="19"/>
      <dgm:spPr/>
    </dgm:pt>
    <dgm:pt modelId="{B7DAD68E-36FD-41B2-90E7-092B18B66E72}" type="pres">
      <dgm:prSet presAssocID="{7C6CC99C-3C12-4C23-A706-A3DA15E8F0F8}" presName="desTx" presStyleLbl="revTx" presStyleIdx="13" presStyleCnt="19">
        <dgm:presLayoutVars>
          <dgm:bulletEnabled val="1"/>
        </dgm:presLayoutVars>
      </dgm:prSet>
      <dgm:spPr/>
    </dgm:pt>
    <dgm:pt modelId="{76D1CE3F-DE6E-43B7-9CC0-32083C550541}" type="pres">
      <dgm:prSet presAssocID="{7C6CC99C-3C12-4C23-A706-A3DA15E8F0F8}" presName="desBackupRightNorm" presStyleCnt="0"/>
      <dgm:spPr/>
    </dgm:pt>
    <dgm:pt modelId="{DC5D6CA4-DB7F-4600-9AEC-6486971B2BD4}" type="pres">
      <dgm:prSet presAssocID="{3ADF2844-A8E5-4BA3-AB4C-7AADF35CEFE9}" presName="desSpace" presStyleCnt="0"/>
      <dgm:spPr/>
    </dgm:pt>
    <dgm:pt modelId="{E405A164-4243-46B1-8265-F236391ADFB1}" type="pres">
      <dgm:prSet presAssocID="{66B6691D-0ADA-49EA-A5F7-68FFCAAA02BA}" presName="desBackupLeftNorm" presStyleCnt="0"/>
      <dgm:spPr/>
    </dgm:pt>
    <dgm:pt modelId="{4C0B7677-CAD2-4E3D-9419-6BF89940780F}" type="pres">
      <dgm:prSet presAssocID="{66B6691D-0ADA-49EA-A5F7-68FFCAAA02BA}" presName="desComposite" presStyleCnt="0"/>
      <dgm:spPr/>
    </dgm:pt>
    <dgm:pt modelId="{30C39AB3-A4B5-4535-AD41-299D3FE5730B}" type="pres">
      <dgm:prSet presAssocID="{66B6691D-0ADA-49EA-A5F7-68FFCAAA02BA}" presName="desCircle" presStyleLbl="node1" presStyleIdx="5" presStyleCnt="7"/>
      <dgm:spPr>
        <a:noFill/>
      </dgm:spPr>
    </dgm:pt>
    <dgm:pt modelId="{C26771FD-210E-41FB-99ED-82433918DDF0}" type="pres">
      <dgm:prSet presAssocID="{66B6691D-0ADA-49EA-A5F7-68FFCAAA02BA}" presName="chTx" presStyleLbl="revTx" presStyleIdx="14" presStyleCnt="19"/>
      <dgm:spPr/>
    </dgm:pt>
    <dgm:pt modelId="{B144212E-9A04-4BD7-8396-C56774FFD7ED}" type="pres">
      <dgm:prSet presAssocID="{66B6691D-0ADA-49EA-A5F7-68FFCAAA02BA}" presName="desTx" presStyleLbl="revTx" presStyleIdx="15" presStyleCnt="19">
        <dgm:presLayoutVars>
          <dgm:bulletEnabled val="1"/>
        </dgm:presLayoutVars>
      </dgm:prSet>
      <dgm:spPr/>
    </dgm:pt>
    <dgm:pt modelId="{080FD859-C378-432E-8ECD-53543A285B02}" type="pres">
      <dgm:prSet presAssocID="{66B6691D-0ADA-49EA-A5F7-68FFCAAA02BA}" presName="desBackupRightNorm" presStyleCnt="0"/>
      <dgm:spPr/>
    </dgm:pt>
    <dgm:pt modelId="{B7EAD06C-D353-4FE5-98C8-EB644EFD912A}" type="pres">
      <dgm:prSet presAssocID="{BDABA37A-D232-4B7E-8F6C-995EB98106BF}" presName="desSpace" presStyleCnt="0"/>
      <dgm:spPr/>
    </dgm:pt>
    <dgm:pt modelId="{D052D47A-FB3E-4CBB-978F-FF3872ACE444}" type="pres">
      <dgm:prSet presAssocID="{5B721620-68DB-4324-8EC1-30475C464498}" presName="parComposite" presStyleCnt="0"/>
      <dgm:spPr/>
    </dgm:pt>
    <dgm:pt modelId="{05E0F00E-2242-4ECB-8214-26429D9BAE4D}" type="pres">
      <dgm:prSet presAssocID="{5B721620-68DB-4324-8EC1-30475C464498}" presName="parBigCircle" presStyleLbl="node0" presStyleIdx="4" presStyleCnt="5"/>
      <dgm:spPr>
        <a:noFill/>
      </dgm:spPr>
    </dgm:pt>
    <dgm:pt modelId="{5B312F44-A70E-4880-B0B9-295E10128E6C}" type="pres">
      <dgm:prSet presAssocID="{5B721620-68DB-4324-8EC1-30475C464498}" presName="parTx" presStyleLbl="revTx" presStyleIdx="16" presStyleCnt="19"/>
      <dgm:spPr/>
    </dgm:pt>
    <dgm:pt modelId="{DD483AAE-BED8-466C-895E-3529E1B0D5DB}" type="pres">
      <dgm:prSet presAssocID="{5B721620-68DB-4324-8EC1-30475C464498}" presName="bSpace" presStyleCnt="0"/>
      <dgm:spPr/>
    </dgm:pt>
    <dgm:pt modelId="{3EF91753-C2FB-4967-B1DE-5122CEA20AA3}" type="pres">
      <dgm:prSet presAssocID="{5B721620-68DB-4324-8EC1-30475C464498}" presName="parBackupNorm" presStyleCnt="0"/>
      <dgm:spPr/>
    </dgm:pt>
    <dgm:pt modelId="{19E11CA6-648D-418D-8835-B2CE6F0E23C2}" type="pres">
      <dgm:prSet presAssocID="{39131542-AAAC-4272-92AE-A48B9FB3B269}" presName="parSpace" presStyleCnt="0"/>
      <dgm:spPr/>
    </dgm:pt>
    <dgm:pt modelId="{BF81F4AB-8960-4EC5-98FE-A52B75580F93}" type="pres">
      <dgm:prSet presAssocID="{FE09F655-E264-4BF0-898D-EE52FB4FCEBB}" presName="desBackupLeftNorm" presStyleCnt="0"/>
      <dgm:spPr/>
    </dgm:pt>
    <dgm:pt modelId="{9162A844-5432-4BDB-BBB7-996D91C91CB4}" type="pres">
      <dgm:prSet presAssocID="{FE09F655-E264-4BF0-898D-EE52FB4FCEBB}" presName="desComposite" presStyleCnt="0"/>
      <dgm:spPr/>
    </dgm:pt>
    <dgm:pt modelId="{06BCA244-3A4C-4303-9FF8-C11C0E3233CF}" type="pres">
      <dgm:prSet presAssocID="{FE09F655-E264-4BF0-898D-EE52FB4FCEBB}" presName="desCircle" presStyleLbl="node1" presStyleIdx="6" presStyleCnt="7"/>
      <dgm:spPr>
        <a:noFill/>
      </dgm:spPr>
    </dgm:pt>
    <dgm:pt modelId="{9C863296-D6BD-4213-9E5E-94729C8EA1E3}" type="pres">
      <dgm:prSet presAssocID="{FE09F655-E264-4BF0-898D-EE52FB4FCEBB}" presName="chTx" presStyleLbl="revTx" presStyleIdx="17" presStyleCnt="19"/>
      <dgm:spPr/>
    </dgm:pt>
    <dgm:pt modelId="{01CEB3D0-38EB-4C38-98C6-16DFF0D01525}" type="pres">
      <dgm:prSet presAssocID="{FE09F655-E264-4BF0-898D-EE52FB4FCEBB}" presName="desTx" presStyleLbl="revTx" presStyleIdx="18" presStyleCnt="19">
        <dgm:presLayoutVars>
          <dgm:bulletEnabled val="1"/>
        </dgm:presLayoutVars>
      </dgm:prSet>
      <dgm:spPr/>
    </dgm:pt>
    <dgm:pt modelId="{D353EBC9-73BC-4F16-B0CE-BB2C917DD9EB}" type="pres">
      <dgm:prSet presAssocID="{FE09F655-E264-4BF0-898D-EE52FB4FCEBB}" presName="desBackupRightNorm" presStyleCnt="0"/>
      <dgm:spPr/>
    </dgm:pt>
    <dgm:pt modelId="{45A2C785-6BDC-4367-9D7B-FDE48949096C}" type="pres">
      <dgm:prSet presAssocID="{FB84B574-398F-494D-95B2-E286C99F5534}" presName="desSpace" presStyleCnt="0"/>
      <dgm:spPr/>
    </dgm:pt>
  </dgm:ptLst>
  <dgm:cxnLst>
    <dgm:cxn modelId="{5F4BA614-6585-4F06-80B4-B088A1655E11}" type="presOf" srcId="{D05DFBFC-596B-4910-BA58-5E23AA24C740}" destId="{1E7763D4-3B67-4340-AE41-DC760EC3E786}" srcOrd="0" destOrd="0" presId="urn:microsoft.com/office/officeart/2008/layout/CircleAccentTimeline"/>
    <dgm:cxn modelId="{7499E119-6288-48A5-8536-95F1BD47769D}" type="presOf" srcId="{3B6DC6F5-3BF0-4441-A548-CFBC90B2C9E7}" destId="{01CEB3D0-38EB-4C38-98C6-16DFF0D01525}" srcOrd="0" destOrd="2" presId="urn:microsoft.com/office/officeart/2008/layout/CircleAccentTimeline"/>
    <dgm:cxn modelId="{188F7D1B-8416-4B4D-BFCC-E7A49242840A}" srcId="{079A2711-09B3-40AA-836D-BC15715BB70A}" destId="{00AAA4D0-37C1-4B51-A22C-86379F6C0F3F}" srcOrd="0" destOrd="0" parTransId="{71984E4C-2A79-4647-9BDE-0525580877B6}" sibTransId="{257A96AA-D100-4E30-BEDE-8F95CD436704}"/>
    <dgm:cxn modelId="{7D515B1D-12B5-419B-B380-C5063C90186F}" type="presOf" srcId="{D67BC6F8-C244-41A7-AFC5-F78735B4B908}" destId="{7B2CF1B1-5DF2-4101-9528-3138F4546020}" srcOrd="0" destOrd="0" presId="urn:microsoft.com/office/officeart/2008/layout/CircleAccentTimeline"/>
    <dgm:cxn modelId="{33961E1E-29B8-4CAE-BDBB-4E8506633972}" type="presOf" srcId="{9F32F7A8-A1CB-4B7E-A054-072B113473AF}" destId="{00D53FD5-A118-42E5-8624-9D11AB47E7B9}" srcOrd="0" destOrd="1" presId="urn:microsoft.com/office/officeart/2008/layout/CircleAccentTimeline"/>
    <dgm:cxn modelId="{1A3F6231-F071-4F96-A2FE-55353ED67477}" type="presOf" srcId="{FE09F655-E264-4BF0-898D-EE52FB4FCEBB}" destId="{9C863296-D6BD-4213-9E5E-94729C8EA1E3}" srcOrd="0" destOrd="0" presId="urn:microsoft.com/office/officeart/2008/layout/CircleAccentTimeline"/>
    <dgm:cxn modelId="{92A22937-3ABA-45C7-B025-3F83AA2C653C}" type="presOf" srcId="{B3A0B547-4BA1-47B7-BF8B-047C8BB92687}" destId="{7FFF4285-6AF2-4F86-9F3E-0B8B36777C71}" srcOrd="0" destOrd="0" presId="urn:microsoft.com/office/officeart/2008/layout/CircleAccentTimeline"/>
    <dgm:cxn modelId="{8A90E737-FB11-4A02-BFC7-00FA6926041A}" srcId="{5B721620-68DB-4324-8EC1-30475C464498}" destId="{FE09F655-E264-4BF0-898D-EE52FB4FCEBB}" srcOrd="0" destOrd="0" parTransId="{3481DF58-6F82-44E6-9D51-A6A5ED939BFB}" sibTransId="{FB84B574-398F-494D-95B2-E286C99F5534}"/>
    <dgm:cxn modelId="{09D1403E-64B7-4C1D-8DE8-467AA15DAF4C}" srcId="{079A2711-09B3-40AA-836D-BC15715BB70A}" destId="{9F32F7A8-A1CB-4B7E-A054-072B113473AF}" srcOrd="1" destOrd="0" parTransId="{12DE4E11-56A1-4D3B-BCA8-764593E368F8}" sibTransId="{E1FAD44D-E279-4223-A38B-679729345714}"/>
    <dgm:cxn modelId="{2470AD5F-A463-42CD-8FF8-A14DD2C00569}" type="presOf" srcId="{7191F2CF-4D72-4D54-B34B-DDADE93F5F46}" destId="{B7DAD68E-36FD-41B2-90E7-092B18B66E72}" srcOrd="0" destOrd="0" presId="urn:microsoft.com/office/officeart/2008/layout/CircleAccentTimeline"/>
    <dgm:cxn modelId="{5ED5EC41-0EF9-48B1-9B76-1C5B03ADB1A6}" srcId="{BE278226-0812-4A67-A6C2-8E535583034E}" destId="{C41DEB2E-9137-4177-A5F8-E7416FF4A3B2}" srcOrd="0" destOrd="0" parTransId="{1D752DB8-6472-4760-A9D7-379527418791}" sibTransId="{F0F4F987-01BB-4F02-B07D-0D4509273C9A}"/>
    <dgm:cxn modelId="{EBE1E567-F86C-4A7B-8E04-9BAA9BA37D31}" srcId="{D67BC6F8-C244-41A7-AFC5-F78735B4B908}" destId="{A3E076BC-84F0-4B3B-B3B3-E31E4F6E9764}" srcOrd="1" destOrd="0" parTransId="{45B0C820-5546-4925-B3EC-78128BCD55C3}" sibTransId="{7DC10D04-9B80-4748-ADB7-FFFAFF6FAA5F}"/>
    <dgm:cxn modelId="{83509E48-A1C5-4754-ABD7-2D2E1A3FB795}" type="presOf" srcId="{66B6691D-0ADA-49EA-A5F7-68FFCAAA02BA}" destId="{C26771FD-210E-41FB-99ED-82433918DDF0}" srcOrd="0" destOrd="0" presId="urn:microsoft.com/office/officeart/2008/layout/CircleAccentTimeline"/>
    <dgm:cxn modelId="{F6217469-DD00-4337-8BA7-9D64EF3C6967}" srcId="{A3E076BC-84F0-4B3B-B3B3-E31E4F6E9764}" destId="{987D29F4-1C71-4B98-8045-5556D3408432}" srcOrd="0" destOrd="0" parTransId="{7A38FA7E-3FE8-430C-8A50-7AA65F8CAC13}" sibTransId="{5BE32FAC-5D8D-4F05-A2D7-42A407979DEB}"/>
    <dgm:cxn modelId="{813CF96D-4F62-42CE-9375-EC81DFC0E4FE}" srcId="{D67BC6F8-C244-41A7-AFC5-F78735B4B908}" destId="{8C9CA938-0F14-427C-AC2D-8FF6583663FD}" srcOrd="3" destOrd="0" parTransId="{D3B9A471-7CBF-4EC6-AA09-4F4098C99B17}" sibTransId="{10C0282A-BEE4-40EA-A88B-E48D32032C7E}"/>
    <dgm:cxn modelId="{4A34544E-911B-4A97-A2EF-16B4338F3695}" type="presOf" srcId="{BDFEBF03-160E-4D49-9766-8E80A4539757}" destId="{0DD8398C-DE85-4C2D-A5CB-B83169653648}" srcOrd="0" destOrd="0" presId="urn:microsoft.com/office/officeart/2008/layout/CircleAccentTimeline"/>
    <dgm:cxn modelId="{C2D2BB72-226F-4DC8-A41E-F92C198F88B4}" type="presOf" srcId="{5B721620-68DB-4324-8EC1-30475C464498}" destId="{5B312F44-A70E-4880-B0B9-295E10128E6C}" srcOrd="0" destOrd="0" presId="urn:microsoft.com/office/officeart/2008/layout/CircleAccentTimeline"/>
    <dgm:cxn modelId="{6251EC72-886E-4F63-ABF4-03954872FF80}" type="presOf" srcId="{040AD390-8F7E-4D29-ACFD-053E80AB6D24}" destId="{B7DAD68E-36FD-41B2-90E7-092B18B66E72}" srcOrd="0" destOrd="2" presId="urn:microsoft.com/office/officeart/2008/layout/CircleAccentTimeline"/>
    <dgm:cxn modelId="{769FCB74-BFA8-47DA-A188-3105EE4F9629}" type="presOf" srcId="{00AAA4D0-37C1-4B51-A22C-86379F6C0F3F}" destId="{00D53FD5-A118-42E5-8624-9D11AB47E7B9}" srcOrd="0" destOrd="0" presId="urn:microsoft.com/office/officeart/2008/layout/CircleAccentTimeline"/>
    <dgm:cxn modelId="{6DB14E58-459D-45DF-B36C-494902A14AF8}" srcId="{B3A0B547-4BA1-47B7-BF8B-047C8BB92687}" destId="{BDFEBF03-160E-4D49-9766-8E80A4539757}" srcOrd="0" destOrd="0" parTransId="{D46EF85D-E432-4DE8-82EE-18F7258F6CEA}" sibTransId="{BAD7606B-662E-49FD-980F-301297C9D0C8}"/>
    <dgm:cxn modelId="{77576A5A-FEFA-446D-83EC-335D5A9FC6D4}" type="presOf" srcId="{8C9CA938-0F14-427C-AC2D-8FF6583663FD}" destId="{637C7F1B-071D-419F-84BC-A21499B03A9A}" srcOrd="0" destOrd="0" presId="urn:microsoft.com/office/officeart/2008/layout/CircleAccentTimeline"/>
    <dgm:cxn modelId="{382C6D7A-3E99-4563-94AA-2E7118F870A0}" type="presOf" srcId="{7C6CC99C-3C12-4C23-A706-A3DA15E8F0F8}" destId="{D7AD0D23-1A73-45B2-87F2-1AC37255FBC2}" srcOrd="0" destOrd="0" presId="urn:microsoft.com/office/officeart/2008/layout/CircleAccentTimeline"/>
    <dgm:cxn modelId="{42973C85-01A7-4E57-B1C7-9930939692FE}" srcId="{D67BC6F8-C244-41A7-AFC5-F78735B4B908}" destId="{BE278226-0812-4A67-A6C2-8E535583034E}" srcOrd="2" destOrd="0" parTransId="{5D0FB461-9255-489A-A808-BAD17EEA4863}" sibTransId="{28EC3268-D802-4654-B886-A23132757ADE}"/>
    <dgm:cxn modelId="{F5F16C88-73C2-46F6-8DF7-E6229AF85A3E}" srcId="{7C6CC99C-3C12-4C23-A706-A3DA15E8F0F8}" destId="{7191F2CF-4D72-4D54-B34B-DDADE93F5F46}" srcOrd="0" destOrd="0" parTransId="{EAD2AA12-C6BA-4BE6-9246-6D4B0017C576}" sibTransId="{01FA9B19-EF55-45CD-A91C-363F4C36D45D}"/>
    <dgm:cxn modelId="{CA535A8B-EC93-4BE8-A3E0-8001BEDF62F7}" srcId="{D67BC6F8-C244-41A7-AFC5-F78735B4B908}" destId="{D05DFBFC-596B-4910-BA58-5E23AA24C740}" srcOrd="0" destOrd="0" parTransId="{73D6CE73-F12F-4EAA-AD2A-38F21F33324E}" sibTransId="{9452468C-88FF-4439-8F85-CAC23E71C530}"/>
    <dgm:cxn modelId="{ACEB138D-7B83-433E-8FDF-79CBA9EEDE51}" srcId="{B3A0B547-4BA1-47B7-BF8B-047C8BB92687}" destId="{C1DC3977-41DA-4027-9C65-F7EE3D6CA4C5}" srcOrd="1" destOrd="0" parTransId="{F507A1C5-E986-470B-B250-F1393D52AE33}" sibTransId="{1AD22C89-C3F6-4DB4-8D20-73B06B0EDFBF}"/>
    <dgm:cxn modelId="{1E6E0693-E5F7-4875-98CE-396F1D3781F7}" srcId="{FE09F655-E264-4BF0-898D-EE52FB4FCEBB}" destId="{3B6DC6F5-3BF0-4441-A548-CFBC90B2C9E7}" srcOrd="2" destOrd="0" parTransId="{B4EE9992-7DDC-424C-96D1-3126293A8BE7}" sibTransId="{58747767-03AB-443F-8B1E-51E4CE54F533}"/>
    <dgm:cxn modelId="{69D1DE9F-DA53-41AE-A52F-B2D793FDD572}" srcId="{8C9CA938-0F14-427C-AC2D-8FF6583663FD}" destId="{66B6691D-0ADA-49EA-A5F7-68FFCAAA02BA}" srcOrd="1" destOrd="0" parTransId="{09252ADF-FD07-4B5C-B5B5-AFDE4DD70419}" sibTransId="{BDABA37A-D232-4B7E-8F6C-995EB98106BF}"/>
    <dgm:cxn modelId="{A248B3A3-1D5F-4F4D-88FD-5097C929449F}" srcId="{FE09F655-E264-4BF0-898D-EE52FB4FCEBB}" destId="{44BE1AD8-6253-4F61-8557-F76AD859E32A}" srcOrd="0" destOrd="0" parTransId="{39F3E773-16AE-4844-8439-B1AA858894D2}" sibTransId="{34A6F6AB-93F9-4EFF-B79B-BB4B2697CE33}"/>
    <dgm:cxn modelId="{C5BEBAC2-0CA4-4AA2-8440-72F11F0AFCE5}" type="presOf" srcId="{BE278226-0812-4A67-A6C2-8E535583034E}" destId="{CA9153D4-0D78-4E08-A8D8-2BC56B070C59}" srcOrd="0" destOrd="0" presId="urn:microsoft.com/office/officeart/2008/layout/CircleAccentTimeline"/>
    <dgm:cxn modelId="{5D5E92C7-EB2A-46FB-91DD-E18849E9EC4E}" srcId="{D67BC6F8-C244-41A7-AFC5-F78735B4B908}" destId="{5B721620-68DB-4324-8EC1-30475C464498}" srcOrd="4" destOrd="0" parTransId="{5E17FA3D-66FF-4991-9423-379A230E64E0}" sibTransId="{39131542-AAAC-4272-92AE-A48B9FB3B269}"/>
    <dgm:cxn modelId="{4B9560C8-E70B-4F23-9896-642476EF405D}" type="presOf" srcId="{C1DC3977-41DA-4027-9C65-F7EE3D6CA4C5}" destId="{0DD8398C-DE85-4C2D-A5CB-B83169653648}" srcOrd="0" destOrd="1" presId="urn:microsoft.com/office/officeart/2008/layout/CircleAccentTimeline"/>
    <dgm:cxn modelId="{C7347BCD-FEE6-49AB-9E45-53301C8483AE}" srcId="{7C6CC99C-3C12-4C23-A706-A3DA15E8F0F8}" destId="{040AD390-8F7E-4D29-ACFD-053E80AB6D24}" srcOrd="2" destOrd="0" parTransId="{91254E37-1F05-47C0-9882-9285ED93196B}" sibTransId="{B73E30D1-57F0-4546-AAFB-A58BF1E1FF7E}"/>
    <dgm:cxn modelId="{A02066CE-DA90-49B9-9BDF-1059AAD3BAF5}" srcId="{7C6CC99C-3C12-4C23-A706-A3DA15E8F0F8}" destId="{1099D1DC-9F34-4C02-B2B0-BA644EE620BD}" srcOrd="1" destOrd="0" parTransId="{A43B0D3F-EA08-4E5A-A340-3DF83DDCD890}" sibTransId="{FBE06BA2-47A6-437F-A318-B257F5D3A8DD}"/>
    <dgm:cxn modelId="{B2001BD1-5669-4C98-8A8E-A51BBB03EB04}" srcId="{A3E076BC-84F0-4B3B-B3B3-E31E4F6E9764}" destId="{B3A0B547-4BA1-47B7-BF8B-047C8BB92687}" srcOrd="1" destOrd="0" parTransId="{412AFE1A-382D-4150-A27F-E85DA7DBF490}" sibTransId="{99BC21D8-6E0F-41BB-BEFB-57164546D75B}"/>
    <dgm:cxn modelId="{AA35B8D5-17C3-49D4-9BA3-C0D1948C4C3F}" type="presOf" srcId="{1099D1DC-9F34-4C02-B2B0-BA644EE620BD}" destId="{B7DAD68E-36FD-41B2-90E7-092B18B66E72}" srcOrd="0" destOrd="1" presId="urn:microsoft.com/office/officeart/2008/layout/CircleAccentTimeline"/>
    <dgm:cxn modelId="{DCAADADA-7691-4C6D-B27B-C31DFB7DAB7D}" type="presOf" srcId="{987D29F4-1C71-4B98-8045-5556D3408432}" destId="{ACF4FD52-CA2C-4AA7-AF6D-A9B9C11C740F}" srcOrd="0" destOrd="0" presId="urn:microsoft.com/office/officeart/2008/layout/CircleAccentTimeline"/>
    <dgm:cxn modelId="{0377FDDC-1722-4C8B-AC1F-A44214AC3F92}" type="presOf" srcId="{A3E076BC-84F0-4B3B-B3B3-E31E4F6E9764}" destId="{4A2B3DFF-159A-409D-A199-2205618E36B1}" srcOrd="0" destOrd="0" presId="urn:microsoft.com/office/officeart/2008/layout/CircleAccentTimeline"/>
    <dgm:cxn modelId="{483E34E1-54B9-4363-9410-7AA10B2A3038}" type="presOf" srcId="{079A2711-09B3-40AA-836D-BC15715BB70A}" destId="{6667251D-19AA-4B3E-A75C-76F8750EDDEF}" srcOrd="0" destOrd="0" presId="urn:microsoft.com/office/officeart/2008/layout/CircleAccentTimeline"/>
    <dgm:cxn modelId="{2CD485F2-A537-4AF2-824E-5442F8B5749A}" srcId="{8C9CA938-0F14-427C-AC2D-8FF6583663FD}" destId="{7C6CC99C-3C12-4C23-A706-A3DA15E8F0F8}" srcOrd="0" destOrd="0" parTransId="{BDEB8561-582D-4C7A-B047-B96C65EC5C19}" sibTransId="{3ADF2844-A8E5-4BA3-AB4C-7AADF35CEFE9}"/>
    <dgm:cxn modelId="{FA2251F9-DAAC-4B96-873A-F08930B294F4}" type="presOf" srcId="{44BE1AD8-6253-4F61-8557-F76AD859E32A}" destId="{01CEB3D0-38EB-4C38-98C6-16DFF0D01525}" srcOrd="0" destOrd="0" presId="urn:microsoft.com/office/officeart/2008/layout/CircleAccentTimeline"/>
    <dgm:cxn modelId="{5DF9C4FA-13F4-4ED8-9C8E-0B3FF4D338E1}" type="presOf" srcId="{82177661-AE9A-4253-8082-6613CE4C3664}" destId="{01CEB3D0-38EB-4C38-98C6-16DFF0D01525}" srcOrd="0" destOrd="1" presId="urn:microsoft.com/office/officeart/2008/layout/CircleAccentTimeline"/>
    <dgm:cxn modelId="{C7CE00FB-3A0A-43FE-8D72-F835B8D1B87B}" type="presOf" srcId="{C41DEB2E-9137-4177-A5F8-E7416FF4A3B2}" destId="{C0EBEB7B-AE69-486B-899F-3024DC72E9F1}" srcOrd="0" destOrd="0" presId="urn:microsoft.com/office/officeart/2008/layout/CircleAccentTimeline"/>
    <dgm:cxn modelId="{CE24ECFC-062A-4B5C-A28A-55890C6339DF}" srcId="{D05DFBFC-596B-4910-BA58-5E23AA24C740}" destId="{079A2711-09B3-40AA-836D-BC15715BB70A}" srcOrd="0" destOrd="0" parTransId="{2AA7C0CB-5551-493F-AC2F-D22EB41759F9}" sibTransId="{8DEC3552-6A32-4088-9CF1-F657C87E0224}"/>
    <dgm:cxn modelId="{56D96BFE-F974-4D3E-9A85-911E97035F1A}" srcId="{FE09F655-E264-4BF0-898D-EE52FB4FCEBB}" destId="{82177661-AE9A-4253-8082-6613CE4C3664}" srcOrd="1" destOrd="0" parTransId="{0683CE48-F08A-447D-8F02-FA0AEB9D0CB7}" sibTransId="{4C1C71D1-8FCB-4226-B395-B901FE7229F2}"/>
    <dgm:cxn modelId="{79009D00-0F0F-452E-87E9-70753AF2814C}" type="presParOf" srcId="{7B2CF1B1-5DF2-4101-9528-3138F4546020}" destId="{9E87270F-AC6D-497E-BC86-28768B38C52D}" srcOrd="0" destOrd="0" presId="urn:microsoft.com/office/officeart/2008/layout/CircleAccentTimeline"/>
    <dgm:cxn modelId="{EE361189-37DA-4698-A8F8-51CA5D70A39B}" type="presParOf" srcId="{9E87270F-AC6D-497E-BC86-28768B38C52D}" destId="{744F7F1C-B9A2-4684-8139-A7CE522E4B85}" srcOrd="0" destOrd="0" presId="urn:microsoft.com/office/officeart/2008/layout/CircleAccentTimeline"/>
    <dgm:cxn modelId="{4A1A34DD-1C72-4FE1-80C2-8F1629FF8DC2}" type="presParOf" srcId="{9E87270F-AC6D-497E-BC86-28768B38C52D}" destId="{1E7763D4-3B67-4340-AE41-DC760EC3E786}" srcOrd="1" destOrd="0" presId="urn:microsoft.com/office/officeart/2008/layout/CircleAccentTimeline"/>
    <dgm:cxn modelId="{211F9A90-D9AC-4B17-B597-381BBD9DDC8A}" type="presParOf" srcId="{9E87270F-AC6D-497E-BC86-28768B38C52D}" destId="{EBD23E7F-B90C-40C8-B923-C5094CEA3C2E}" srcOrd="2" destOrd="0" presId="urn:microsoft.com/office/officeart/2008/layout/CircleAccentTimeline"/>
    <dgm:cxn modelId="{5B33572A-E5EC-4BEA-B806-12B0AD613311}" type="presParOf" srcId="{7B2CF1B1-5DF2-4101-9528-3138F4546020}" destId="{796FD1A2-8D4E-406E-BB2A-83D8CD471A2F}" srcOrd="1" destOrd="0" presId="urn:microsoft.com/office/officeart/2008/layout/CircleAccentTimeline"/>
    <dgm:cxn modelId="{54A81EDA-4807-4967-9A0D-A1E20A870149}" type="presParOf" srcId="{7B2CF1B1-5DF2-4101-9528-3138F4546020}" destId="{185279BE-1D87-4A60-BC93-E98EFC2E37E7}" srcOrd="2" destOrd="0" presId="urn:microsoft.com/office/officeart/2008/layout/CircleAccentTimeline"/>
    <dgm:cxn modelId="{CF294909-4974-46DF-BD0F-DB52A54B0EF5}" type="presParOf" srcId="{7B2CF1B1-5DF2-4101-9528-3138F4546020}" destId="{2258DD8C-F46E-4BF7-9A88-F866C3A2A558}" srcOrd="3" destOrd="0" presId="urn:microsoft.com/office/officeart/2008/layout/CircleAccentTimeline"/>
    <dgm:cxn modelId="{0380605C-C5FD-4F7B-BBC1-0F06C39D75A8}" type="presParOf" srcId="{7B2CF1B1-5DF2-4101-9528-3138F4546020}" destId="{26243BA1-74B3-4A3A-9D4E-499353828134}" srcOrd="4" destOrd="0" presId="urn:microsoft.com/office/officeart/2008/layout/CircleAccentTimeline"/>
    <dgm:cxn modelId="{37D50054-26A3-461C-9AC4-C8C5B15BF6F1}" type="presParOf" srcId="{26243BA1-74B3-4A3A-9D4E-499353828134}" destId="{5547BC5F-8C33-456B-BE0F-B648C0BCC2E5}" srcOrd="0" destOrd="0" presId="urn:microsoft.com/office/officeart/2008/layout/CircleAccentTimeline"/>
    <dgm:cxn modelId="{B14773F7-B5CF-411D-BC1A-EB0C9E0917C8}" type="presParOf" srcId="{26243BA1-74B3-4A3A-9D4E-499353828134}" destId="{6667251D-19AA-4B3E-A75C-76F8750EDDEF}" srcOrd="1" destOrd="0" presId="urn:microsoft.com/office/officeart/2008/layout/CircleAccentTimeline"/>
    <dgm:cxn modelId="{84531DE9-B97B-4805-8ED9-BEE47E45CFAC}" type="presParOf" srcId="{26243BA1-74B3-4A3A-9D4E-499353828134}" destId="{00D53FD5-A118-42E5-8624-9D11AB47E7B9}" srcOrd="2" destOrd="0" presId="urn:microsoft.com/office/officeart/2008/layout/CircleAccentTimeline"/>
    <dgm:cxn modelId="{3617D8AC-2A9F-4418-8B80-90707BB6D7D4}" type="presParOf" srcId="{7B2CF1B1-5DF2-4101-9528-3138F4546020}" destId="{AC58F2A7-D973-46F9-BCB3-91CFBAFD4718}" srcOrd="5" destOrd="0" presId="urn:microsoft.com/office/officeart/2008/layout/CircleAccentTimeline"/>
    <dgm:cxn modelId="{3FC52B27-7CA2-4B10-99F0-4F39E043BA10}" type="presParOf" srcId="{7B2CF1B1-5DF2-4101-9528-3138F4546020}" destId="{03D3DFD0-31A5-4534-BD44-054FF58D3C84}" srcOrd="6" destOrd="0" presId="urn:microsoft.com/office/officeart/2008/layout/CircleAccentTimeline"/>
    <dgm:cxn modelId="{1F9C1CF5-533B-4CC7-AB1C-439131548171}" type="presParOf" srcId="{7B2CF1B1-5DF2-4101-9528-3138F4546020}" destId="{85ADE81D-AA0C-4150-85C3-A0B7E2708225}" srcOrd="7" destOrd="0" presId="urn:microsoft.com/office/officeart/2008/layout/CircleAccentTimeline"/>
    <dgm:cxn modelId="{C8739387-3487-4462-AA6A-6CE92D963F5A}" type="presParOf" srcId="{85ADE81D-AA0C-4150-85C3-A0B7E2708225}" destId="{DCA22220-DE78-4381-9D8E-18D3A15534F0}" srcOrd="0" destOrd="0" presId="urn:microsoft.com/office/officeart/2008/layout/CircleAccentTimeline"/>
    <dgm:cxn modelId="{CFD0885A-3443-4954-8032-84FC5DEE638B}" type="presParOf" srcId="{85ADE81D-AA0C-4150-85C3-A0B7E2708225}" destId="{4A2B3DFF-159A-409D-A199-2205618E36B1}" srcOrd="1" destOrd="0" presId="urn:microsoft.com/office/officeart/2008/layout/CircleAccentTimeline"/>
    <dgm:cxn modelId="{80D3952C-39FB-40BD-ACF6-D0E6A7E92268}" type="presParOf" srcId="{85ADE81D-AA0C-4150-85C3-A0B7E2708225}" destId="{A772F634-0F7A-4D76-B399-47593199F252}" srcOrd="2" destOrd="0" presId="urn:microsoft.com/office/officeart/2008/layout/CircleAccentTimeline"/>
    <dgm:cxn modelId="{2C0AB6F6-BF7B-4A52-A455-28E6CFA0C02D}" type="presParOf" srcId="{7B2CF1B1-5DF2-4101-9528-3138F4546020}" destId="{EFA3DF82-DA8E-489C-A9DA-F87D6F07AA1B}" srcOrd="8" destOrd="0" presId="urn:microsoft.com/office/officeart/2008/layout/CircleAccentTimeline"/>
    <dgm:cxn modelId="{38EA7704-8F8F-4943-B883-B10581C45D0E}" type="presParOf" srcId="{7B2CF1B1-5DF2-4101-9528-3138F4546020}" destId="{F5D49051-D010-4E1C-A171-9CE2EF06D92B}" srcOrd="9" destOrd="0" presId="urn:microsoft.com/office/officeart/2008/layout/CircleAccentTimeline"/>
    <dgm:cxn modelId="{71B0686D-3014-43A4-8195-C7604231BE20}" type="presParOf" srcId="{7B2CF1B1-5DF2-4101-9528-3138F4546020}" destId="{3A376024-54B9-4F29-96AB-130A63C58929}" srcOrd="10" destOrd="0" presId="urn:microsoft.com/office/officeart/2008/layout/CircleAccentTimeline"/>
    <dgm:cxn modelId="{EFD3701A-D795-4130-9F2B-A6613C885222}" type="presParOf" srcId="{7B2CF1B1-5DF2-4101-9528-3138F4546020}" destId="{BEBE3E85-D0BE-40A8-BC27-E0FB9A135C89}" srcOrd="11" destOrd="0" presId="urn:microsoft.com/office/officeart/2008/layout/CircleAccentTimeline"/>
    <dgm:cxn modelId="{F0B57FAA-3D30-450C-94A2-F68CDEC7097D}" type="presParOf" srcId="{BEBE3E85-D0BE-40A8-BC27-E0FB9A135C89}" destId="{38AC4B45-CCF3-485C-803A-A064F998B49A}" srcOrd="0" destOrd="0" presId="urn:microsoft.com/office/officeart/2008/layout/CircleAccentTimeline"/>
    <dgm:cxn modelId="{AE34584E-9B0B-4C59-88F2-D81E5450730F}" type="presParOf" srcId="{BEBE3E85-D0BE-40A8-BC27-E0FB9A135C89}" destId="{ACF4FD52-CA2C-4AA7-AF6D-A9B9C11C740F}" srcOrd="1" destOrd="0" presId="urn:microsoft.com/office/officeart/2008/layout/CircleAccentTimeline"/>
    <dgm:cxn modelId="{235B404C-1F9C-4DEF-A864-7220D91F0D8F}" type="presParOf" srcId="{BEBE3E85-D0BE-40A8-BC27-E0FB9A135C89}" destId="{08D27732-494C-4B3B-8041-47F2E0E4A27E}" srcOrd="2" destOrd="0" presId="urn:microsoft.com/office/officeart/2008/layout/CircleAccentTimeline"/>
    <dgm:cxn modelId="{582D34BB-968B-48BC-AB2C-EFA72ED9C1E4}" type="presParOf" srcId="{7B2CF1B1-5DF2-4101-9528-3138F4546020}" destId="{AB45CA26-F791-4AC2-99C0-33FA2D7697F0}" srcOrd="12" destOrd="0" presId="urn:microsoft.com/office/officeart/2008/layout/CircleAccentTimeline"/>
    <dgm:cxn modelId="{4A78A3B5-974B-48D9-ADDF-CC261E6BD9DE}" type="presParOf" srcId="{7B2CF1B1-5DF2-4101-9528-3138F4546020}" destId="{5D9DDD66-9C73-4B03-BCB2-AFED8CDDFA35}" srcOrd="13" destOrd="0" presId="urn:microsoft.com/office/officeart/2008/layout/CircleAccentTimeline"/>
    <dgm:cxn modelId="{61F004B6-7A74-40EA-92C2-3388D723C16A}" type="presParOf" srcId="{7B2CF1B1-5DF2-4101-9528-3138F4546020}" destId="{86DA7071-CD36-4313-99B3-4C4BDA1A6953}" srcOrd="14" destOrd="0" presId="urn:microsoft.com/office/officeart/2008/layout/CircleAccentTimeline"/>
    <dgm:cxn modelId="{FE9EDC83-7671-4C42-AB2F-DA10E7FE9418}" type="presParOf" srcId="{7B2CF1B1-5DF2-4101-9528-3138F4546020}" destId="{759871DF-298F-48F4-93F2-F37307935CC1}" srcOrd="15" destOrd="0" presId="urn:microsoft.com/office/officeart/2008/layout/CircleAccentTimeline"/>
    <dgm:cxn modelId="{FA520C7D-4EFC-48EE-8C7C-C1B4489F8DDA}" type="presParOf" srcId="{759871DF-298F-48F4-93F2-F37307935CC1}" destId="{B24B75D0-648B-4ADF-832C-193189BFAF17}" srcOrd="0" destOrd="0" presId="urn:microsoft.com/office/officeart/2008/layout/CircleAccentTimeline"/>
    <dgm:cxn modelId="{51D7D517-B0C5-4AB3-8A1B-700D0053F50C}" type="presParOf" srcId="{759871DF-298F-48F4-93F2-F37307935CC1}" destId="{7FFF4285-6AF2-4F86-9F3E-0B8B36777C71}" srcOrd="1" destOrd="0" presId="urn:microsoft.com/office/officeart/2008/layout/CircleAccentTimeline"/>
    <dgm:cxn modelId="{608AB787-CF25-41B9-803C-D6C1559D4772}" type="presParOf" srcId="{759871DF-298F-48F4-93F2-F37307935CC1}" destId="{0DD8398C-DE85-4C2D-A5CB-B83169653648}" srcOrd="2" destOrd="0" presId="urn:microsoft.com/office/officeart/2008/layout/CircleAccentTimeline"/>
    <dgm:cxn modelId="{90DD78FD-CE2C-42B1-80D3-1403551C48EA}" type="presParOf" srcId="{7B2CF1B1-5DF2-4101-9528-3138F4546020}" destId="{4F128E1B-7C93-4B4A-9803-5BEC902B4371}" srcOrd="16" destOrd="0" presId="urn:microsoft.com/office/officeart/2008/layout/CircleAccentTimeline"/>
    <dgm:cxn modelId="{2A5D917D-5604-450A-AB30-A348BEE2D589}" type="presParOf" srcId="{7B2CF1B1-5DF2-4101-9528-3138F4546020}" destId="{2EB4017F-C698-4A68-99A9-8008DD12832D}" srcOrd="17" destOrd="0" presId="urn:microsoft.com/office/officeart/2008/layout/CircleAccentTimeline"/>
    <dgm:cxn modelId="{ABDA17BE-847F-4A5A-9437-F58732D08462}" type="presParOf" srcId="{7B2CF1B1-5DF2-4101-9528-3138F4546020}" destId="{B7D85F69-0530-49FE-977A-F504080BDD64}" srcOrd="18" destOrd="0" presId="urn:microsoft.com/office/officeart/2008/layout/CircleAccentTimeline"/>
    <dgm:cxn modelId="{E35911D4-E673-4E70-BAD3-A49DA15C2F59}" type="presParOf" srcId="{B7D85F69-0530-49FE-977A-F504080BDD64}" destId="{AEDE66F4-BFA5-4BE7-91EE-794F2068C2F0}" srcOrd="0" destOrd="0" presId="urn:microsoft.com/office/officeart/2008/layout/CircleAccentTimeline"/>
    <dgm:cxn modelId="{6F0ACCB9-AB3A-4C61-9535-053B6EF2F577}" type="presParOf" srcId="{B7D85F69-0530-49FE-977A-F504080BDD64}" destId="{CA9153D4-0D78-4E08-A8D8-2BC56B070C59}" srcOrd="1" destOrd="0" presId="urn:microsoft.com/office/officeart/2008/layout/CircleAccentTimeline"/>
    <dgm:cxn modelId="{8591B082-54D0-4F8D-93E1-DF6B599FA95D}" type="presParOf" srcId="{B7D85F69-0530-49FE-977A-F504080BDD64}" destId="{91C8FE84-6FEA-4F5E-A1B0-CAFABAC31F08}" srcOrd="2" destOrd="0" presId="urn:microsoft.com/office/officeart/2008/layout/CircleAccentTimeline"/>
    <dgm:cxn modelId="{0BC19D39-C839-42A6-A2ED-D131B6D2FACB}" type="presParOf" srcId="{7B2CF1B1-5DF2-4101-9528-3138F4546020}" destId="{E6A02E4A-AE9E-4F08-B922-A862DEDDB856}" srcOrd="19" destOrd="0" presId="urn:microsoft.com/office/officeart/2008/layout/CircleAccentTimeline"/>
    <dgm:cxn modelId="{84FBDF7C-CA26-4E44-9F41-BB510E827B34}" type="presParOf" srcId="{7B2CF1B1-5DF2-4101-9528-3138F4546020}" destId="{EA5D129F-3999-44FC-8FEE-88BB9CBD778E}" srcOrd="20" destOrd="0" presId="urn:microsoft.com/office/officeart/2008/layout/CircleAccentTimeline"/>
    <dgm:cxn modelId="{90C75BCC-D7ED-4D77-8EC7-AEF100783339}" type="presParOf" srcId="{7B2CF1B1-5DF2-4101-9528-3138F4546020}" destId="{1AB7975E-E6A2-41EE-ADA4-C661E40F5476}" srcOrd="21" destOrd="0" presId="urn:microsoft.com/office/officeart/2008/layout/CircleAccentTimeline"/>
    <dgm:cxn modelId="{29283C56-D519-4E1B-A93E-F846BC48DBF0}" type="presParOf" srcId="{7B2CF1B1-5DF2-4101-9528-3138F4546020}" destId="{BF5F0E1A-8432-407C-B0DB-D3DAD710F989}" srcOrd="22" destOrd="0" presId="urn:microsoft.com/office/officeart/2008/layout/CircleAccentTimeline"/>
    <dgm:cxn modelId="{99852CF7-03DD-44D3-8416-F1CF10D2CB54}" type="presParOf" srcId="{BF5F0E1A-8432-407C-B0DB-D3DAD710F989}" destId="{CD4BF6CC-CB26-44D9-9FD2-E893BECBAE33}" srcOrd="0" destOrd="0" presId="urn:microsoft.com/office/officeart/2008/layout/CircleAccentTimeline"/>
    <dgm:cxn modelId="{BAE52E1B-D017-4270-B770-007246A19AEF}" type="presParOf" srcId="{BF5F0E1A-8432-407C-B0DB-D3DAD710F989}" destId="{C0EBEB7B-AE69-486B-899F-3024DC72E9F1}" srcOrd="1" destOrd="0" presId="urn:microsoft.com/office/officeart/2008/layout/CircleAccentTimeline"/>
    <dgm:cxn modelId="{5278BF0B-7710-4486-8465-5E4F1B18EE91}" type="presParOf" srcId="{BF5F0E1A-8432-407C-B0DB-D3DAD710F989}" destId="{8964F0D3-0EA8-4B54-8B34-3D9ACDD49D5A}" srcOrd="2" destOrd="0" presId="urn:microsoft.com/office/officeart/2008/layout/CircleAccentTimeline"/>
    <dgm:cxn modelId="{8F944FF5-0671-43AF-A8F9-68994C6E7A01}" type="presParOf" srcId="{7B2CF1B1-5DF2-4101-9528-3138F4546020}" destId="{F3588CA4-1E00-46CB-9439-2483E43C121C}" srcOrd="23" destOrd="0" presId="urn:microsoft.com/office/officeart/2008/layout/CircleAccentTimeline"/>
    <dgm:cxn modelId="{D9497D95-8064-4C83-87BB-41EBFFBA1871}" type="presParOf" srcId="{7B2CF1B1-5DF2-4101-9528-3138F4546020}" destId="{35D4BB18-C096-475F-954E-222AC70A756C}" srcOrd="24" destOrd="0" presId="urn:microsoft.com/office/officeart/2008/layout/CircleAccentTimeline"/>
    <dgm:cxn modelId="{E5797595-6608-4229-8BD0-889AB0E3A523}" type="presParOf" srcId="{7B2CF1B1-5DF2-4101-9528-3138F4546020}" destId="{F88B0167-0704-4DB9-BFB1-7B3FBCD9458F}" srcOrd="25" destOrd="0" presId="urn:microsoft.com/office/officeart/2008/layout/CircleAccentTimeline"/>
    <dgm:cxn modelId="{5A25507E-2865-48B2-957C-65213209865C}" type="presParOf" srcId="{F88B0167-0704-4DB9-BFB1-7B3FBCD9458F}" destId="{C9AFE6F2-64BA-45A7-8613-A588EE35DD99}" srcOrd="0" destOrd="0" presId="urn:microsoft.com/office/officeart/2008/layout/CircleAccentTimeline"/>
    <dgm:cxn modelId="{BE316AC0-A04F-4EE3-A1AE-A23F100E0E36}" type="presParOf" srcId="{F88B0167-0704-4DB9-BFB1-7B3FBCD9458F}" destId="{637C7F1B-071D-419F-84BC-A21499B03A9A}" srcOrd="1" destOrd="0" presId="urn:microsoft.com/office/officeart/2008/layout/CircleAccentTimeline"/>
    <dgm:cxn modelId="{681D2710-9C31-4FA1-BEDE-20BBD544A135}" type="presParOf" srcId="{F88B0167-0704-4DB9-BFB1-7B3FBCD9458F}" destId="{7CBE93B0-972E-4AA7-A69D-9B3BE6B59A04}" srcOrd="2" destOrd="0" presId="urn:microsoft.com/office/officeart/2008/layout/CircleAccentTimeline"/>
    <dgm:cxn modelId="{ABBAF2CA-ED2F-4506-89CB-5E4DBAFA68F3}" type="presParOf" srcId="{7B2CF1B1-5DF2-4101-9528-3138F4546020}" destId="{2E666FE9-182D-440E-902F-E80B9EEB5A0C}" srcOrd="26" destOrd="0" presId="urn:microsoft.com/office/officeart/2008/layout/CircleAccentTimeline"/>
    <dgm:cxn modelId="{839A2D79-975C-4BEA-882F-587F30DAB014}" type="presParOf" srcId="{7B2CF1B1-5DF2-4101-9528-3138F4546020}" destId="{3CC7DC1E-B8E6-4F72-9FAD-FADACEF9E7BF}" srcOrd="27" destOrd="0" presId="urn:microsoft.com/office/officeart/2008/layout/CircleAccentTimeline"/>
    <dgm:cxn modelId="{97EB0C4A-9291-4494-89BC-E7BDF60AAD42}" type="presParOf" srcId="{7B2CF1B1-5DF2-4101-9528-3138F4546020}" destId="{AC251BE7-C108-4130-9AF3-D0FFEEF1B5CE}" srcOrd="28" destOrd="0" presId="urn:microsoft.com/office/officeart/2008/layout/CircleAccentTimeline"/>
    <dgm:cxn modelId="{28F03EC2-737E-4C51-B500-D03DE993DF7E}" type="presParOf" srcId="{7B2CF1B1-5DF2-4101-9528-3138F4546020}" destId="{1E9AE8F9-01B3-4D67-9B61-C47ABFA349D5}" srcOrd="29" destOrd="0" presId="urn:microsoft.com/office/officeart/2008/layout/CircleAccentTimeline"/>
    <dgm:cxn modelId="{2823F88A-B820-4329-8380-D3CC1AE1B37C}" type="presParOf" srcId="{1E9AE8F9-01B3-4D67-9B61-C47ABFA349D5}" destId="{2401E593-D159-4A1A-9036-5C12A336091F}" srcOrd="0" destOrd="0" presId="urn:microsoft.com/office/officeart/2008/layout/CircleAccentTimeline"/>
    <dgm:cxn modelId="{C427DD98-7C17-4D51-A59A-C5F96687CFB8}" type="presParOf" srcId="{1E9AE8F9-01B3-4D67-9B61-C47ABFA349D5}" destId="{D7AD0D23-1A73-45B2-87F2-1AC37255FBC2}" srcOrd="1" destOrd="0" presId="urn:microsoft.com/office/officeart/2008/layout/CircleAccentTimeline"/>
    <dgm:cxn modelId="{B7376A9A-50E9-4B30-9131-E45A1D9F40BE}" type="presParOf" srcId="{1E9AE8F9-01B3-4D67-9B61-C47ABFA349D5}" destId="{B7DAD68E-36FD-41B2-90E7-092B18B66E72}" srcOrd="2" destOrd="0" presId="urn:microsoft.com/office/officeart/2008/layout/CircleAccentTimeline"/>
    <dgm:cxn modelId="{D0C666B0-1ECB-41AF-AA78-1774EDE6A16E}" type="presParOf" srcId="{7B2CF1B1-5DF2-4101-9528-3138F4546020}" destId="{76D1CE3F-DE6E-43B7-9CC0-32083C550541}" srcOrd="30" destOrd="0" presId="urn:microsoft.com/office/officeart/2008/layout/CircleAccentTimeline"/>
    <dgm:cxn modelId="{5A951F91-EAF2-4C71-A88F-E21B6ED0C070}" type="presParOf" srcId="{7B2CF1B1-5DF2-4101-9528-3138F4546020}" destId="{DC5D6CA4-DB7F-4600-9AEC-6486971B2BD4}" srcOrd="31" destOrd="0" presId="urn:microsoft.com/office/officeart/2008/layout/CircleAccentTimeline"/>
    <dgm:cxn modelId="{F8D72A22-8111-43D2-A5F3-2A6FC3173DED}" type="presParOf" srcId="{7B2CF1B1-5DF2-4101-9528-3138F4546020}" destId="{E405A164-4243-46B1-8265-F236391ADFB1}" srcOrd="32" destOrd="0" presId="urn:microsoft.com/office/officeart/2008/layout/CircleAccentTimeline"/>
    <dgm:cxn modelId="{832A7133-FFCA-4653-B23B-DD4534FE1F96}" type="presParOf" srcId="{7B2CF1B1-5DF2-4101-9528-3138F4546020}" destId="{4C0B7677-CAD2-4E3D-9419-6BF89940780F}" srcOrd="33" destOrd="0" presId="urn:microsoft.com/office/officeart/2008/layout/CircleAccentTimeline"/>
    <dgm:cxn modelId="{1A3C5C6E-821E-4EF8-AE2A-37919D103DA3}" type="presParOf" srcId="{4C0B7677-CAD2-4E3D-9419-6BF89940780F}" destId="{30C39AB3-A4B5-4535-AD41-299D3FE5730B}" srcOrd="0" destOrd="0" presId="urn:microsoft.com/office/officeart/2008/layout/CircleAccentTimeline"/>
    <dgm:cxn modelId="{5900E443-68A7-4E48-BA04-2C405A69445C}" type="presParOf" srcId="{4C0B7677-CAD2-4E3D-9419-6BF89940780F}" destId="{C26771FD-210E-41FB-99ED-82433918DDF0}" srcOrd="1" destOrd="0" presId="urn:microsoft.com/office/officeart/2008/layout/CircleAccentTimeline"/>
    <dgm:cxn modelId="{B60D888A-C22B-483E-B1A0-1DFE871A7A97}" type="presParOf" srcId="{4C0B7677-CAD2-4E3D-9419-6BF89940780F}" destId="{B144212E-9A04-4BD7-8396-C56774FFD7ED}" srcOrd="2" destOrd="0" presId="urn:microsoft.com/office/officeart/2008/layout/CircleAccentTimeline"/>
    <dgm:cxn modelId="{0EFEB75F-4076-44BC-8224-2829D836DABB}" type="presParOf" srcId="{7B2CF1B1-5DF2-4101-9528-3138F4546020}" destId="{080FD859-C378-432E-8ECD-53543A285B02}" srcOrd="34" destOrd="0" presId="urn:microsoft.com/office/officeart/2008/layout/CircleAccentTimeline"/>
    <dgm:cxn modelId="{6424D16E-5FB1-4A25-8F6C-1ED4835B02C4}" type="presParOf" srcId="{7B2CF1B1-5DF2-4101-9528-3138F4546020}" destId="{B7EAD06C-D353-4FE5-98C8-EB644EFD912A}" srcOrd="35" destOrd="0" presId="urn:microsoft.com/office/officeart/2008/layout/CircleAccentTimeline"/>
    <dgm:cxn modelId="{083EF888-5573-41EC-B277-8118AAB78326}" type="presParOf" srcId="{7B2CF1B1-5DF2-4101-9528-3138F4546020}" destId="{D052D47A-FB3E-4CBB-978F-FF3872ACE444}" srcOrd="36" destOrd="0" presId="urn:microsoft.com/office/officeart/2008/layout/CircleAccentTimeline"/>
    <dgm:cxn modelId="{830E86DC-AE9D-4130-ABD9-066D30A99305}" type="presParOf" srcId="{D052D47A-FB3E-4CBB-978F-FF3872ACE444}" destId="{05E0F00E-2242-4ECB-8214-26429D9BAE4D}" srcOrd="0" destOrd="0" presId="urn:microsoft.com/office/officeart/2008/layout/CircleAccentTimeline"/>
    <dgm:cxn modelId="{D71B7507-3534-40B3-8639-2A73BE39C7A0}" type="presParOf" srcId="{D052D47A-FB3E-4CBB-978F-FF3872ACE444}" destId="{5B312F44-A70E-4880-B0B9-295E10128E6C}" srcOrd="1" destOrd="0" presId="urn:microsoft.com/office/officeart/2008/layout/CircleAccentTimeline"/>
    <dgm:cxn modelId="{73D2B6B3-6D66-465E-9CC6-FF0BCE9B3918}" type="presParOf" srcId="{D052D47A-FB3E-4CBB-978F-FF3872ACE444}" destId="{DD483AAE-BED8-466C-895E-3529E1B0D5DB}" srcOrd="2" destOrd="0" presId="urn:microsoft.com/office/officeart/2008/layout/CircleAccentTimeline"/>
    <dgm:cxn modelId="{5ABDC7B1-764D-49AD-81AC-354497DE11FA}" type="presParOf" srcId="{7B2CF1B1-5DF2-4101-9528-3138F4546020}" destId="{3EF91753-C2FB-4967-B1DE-5122CEA20AA3}" srcOrd="37" destOrd="0" presId="urn:microsoft.com/office/officeart/2008/layout/CircleAccentTimeline"/>
    <dgm:cxn modelId="{2AED091D-024E-40A7-A0BF-76C75BF46101}" type="presParOf" srcId="{7B2CF1B1-5DF2-4101-9528-3138F4546020}" destId="{19E11CA6-648D-418D-8835-B2CE6F0E23C2}" srcOrd="38" destOrd="0" presId="urn:microsoft.com/office/officeart/2008/layout/CircleAccentTimeline"/>
    <dgm:cxn modelId="{3F208FBD-6872-4CB3-95D8-38F10E3BB862}" type="presParOf" srcId="{7B2CF1B1-5DF2-4101-9528-3138F4546020}" destId="{BF81F4AB-8960-4EC5-98FE-A52B75580F93}" srcOrd="39" destOrd="0" presId="urn:microsoft.com/office/officeart/2008/layout/CircleAccentTimeline"/>
    <dgm:cxn modelId="{AC0E09DF-45AA-4645-8B6F-E4FAE0217704}" type="presParOf" srcId="{7B2CF1B1-5DF2-4101-9528-3138F4546020}" destId="{9162A844-5432-4BDB-BBB7-996D91C91CB4}" srcOrd="40" destOrd="0" presId="urn:microsoft.com/office/officeart/2008/layout/CircleAccentTimeline"/>
    <dgm:cxn modelId="{E501879B-B42E-492C-B44F-C8C03975D6A1}" type="presParOf" srcId="{9162A844-5432-4BDB-BBB7-996D91C91CB4}" destId="{06BCA244-3A4C-4303-9FF8-C11C0E3233CF}" srcOrd="0" destOrd="0" presId="urn:microsoft.com/office/officeart/2008/layout/CircleAccentTimeline"/>
    <dgm:cxn modelId="{3B12598C-8A93-4010-B41C-6CD56E7FA0F2}" type="presParOf" srcId="{9162A844-5432-4BDB-BBB7-996D91C91CB4}" destId="{9C863296-D6BD-4213-9E5E-94729C8EA1E3}" srcOrd="1" destOrd="0" presId="urn:microsoft.com/office/officeart/2008/layout/CircleAccentTimeline"/>
    <dgm:cxn modelId="{E3E28397-AEFA-4E16-907A-F50B822C7AB9}" type="presParOf" srcId="{9162A844-5432-4BDB-BBB7-996D91C91CB4}" destId="{01CEB3D0-38EB-4C38-98C6-16DFF0D01525}" srcOrd="2" destOrd="0" presId="urn:microsoft.com/office/officeart/2008/layout/CircleAccentTimeline"/>
    <dgm:cxn modelId="{9222DF55-1D3C-460B-9689-8872BB69E93E}" type="presParOf" srcId="{7B2CF1B1-5DF2-4101-9528-3138F4546020}" destId="{D353EBC9-73BC-4F16-B0CE-BB2C917DD9EB}" srcOrd="41" destOrd="0" presId="urn:microsoft.com/office/officeart/2008/layout/CircleAccentTimeline"/>
    <dgm:cxn modelId="{9D26323A-2AC2-42E3-A427-76CE8E49A3B9}" type="presParOf" srcId="{7B2CF1B1-5DF2-4101-9528-3138F4546020}" destId="{45A2C785-6BDC-4367-9D7B-FDE48949096C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BC6F8-C244-41A7-AFC5-F78735B4B908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5DFBFC-596B-4910-BA58-5E23AA24C740}">
      <dgm:prSet phldrT="[Text]"/>
      <dgm:spPr/>
      <dgm:t>
        <a:bodyPr/>
        <a:lstStyle/>
        <a:p>
          <a:r>
            <a:rPr lang="en-US"/>
            <a:t>SQL Server 2000 (SP4)</a:t>
          </a:r>
        </a:p>
      </dgm:t>
    </dgm:pt>
    <dgm:pt modelId="{73D6CE73-F12F-4EAA-AD2A-38F21F33324E}" type="parTrans" cxnId="{CA535A8B-EC93-4BE8-A3E0-8001BEDF62F7}">
      <dgm:prSet/>
      <dgm:spPr/>
      <dgm:t>
        <a:bodyPr/>
        <a:lstStyle/>
        <a:p>
          <a:endParaRPr lang="en-US"/>
        </a:p>
      </dgm:t>
    </dgm:pt>
    <dgm:pt modelId="{9452468C-88FF-4439-8F85-CAC23E71C530}" type="sibTrans" cxnId="{CA535A8B-EC93-4BE8-A3E0-8001BEDF62F7}">
      <dgm:prSet/>
      <dgm:spPr/>
      <dgm:t>
        <a:bodyPr/>
        <a:lstStyle/>
        <a:p>
          <a:endParaRPr lang="en-US"/>
        </a:p>
      </dgm:t>
    </dgm:pt>
    <dgm:pt modelId="{079A2711-09B3-40AA-836D-BC15715BB70A}">
      <dgm:prSet phldrT="[Text]" custT="1"/>
      <dgm:spPr/>
      <dgm:t>
        <a:bodyPr/>
        <a:lstStyle/>
        <a:p>
          <a:r>
            <a:rPr lang="en-US" sz="1200"/>
            <a:t>KB 328551</a:t>
          </a:r>
        </a:p>
      </dgm:t>
    </dgm:pt>
    <dgm:pt modelId="{2AA7C0CB-5551-493F-AC2F-D22EB41759F9}" type="parTrans" cxnId="{CE24ECFC-062A-4B5C-A28A-55890C6339DF}">
      <dgm:prSet/>
      <dgm:spPr/>
      <dgm:t>
        <a:bodyPr/>
        <a:lstStyle/>
        <a:p>
          <a:endParaRPr lang="en-US"/>
        </a:p>
      </dgm:t>
    </dgm:pt>
    <dgm:pt modelId="{8DEC3552-6A32-4088-9CF1-F657C87E0224}" type="sibTrans" cxnId="{CE24ECFC-062A-4B5C-A28A-55890C6339DF}">
      <dgm:prSet/>
      <dgm:spPr/>
      <dgm:t>
        <a:bodyPr/>
        <a:lstStyle/>
        <a:p>
          <a:endParaRPr lang="en-US"/>
        </a:p>
      </dgm:t>
    </dgm:pt>
    <dgm:pt modelId="{A3E076BC-84F0-4B3B-B3B3-E31E4F6E9764}">
      <dgm:prSet phldrT="[Text]"/>
      <dgm:spPr/>
      <dgm:t>
        <a:bodyPr/>
        <a:lstStyle/>
        <a:p>
          <a:r>
            <a:rPr lang="en-US"/>
            <a:t>SQL Server 2005</a:t>
          </a:r>
        </a:p>
      </dgm:t>
    </dgm:pt>
    <dgm:pt modelId="{45B0C820-5546-4925-B3EC-78128BCD55C3}" type="parTrans" cxnId="{EBE1E567-F86C-4A7B-8E04-9BAA9BA37D31}">
      <dgm:prSet/>
      <dgm:spPr/>
      <dgm:t>
        <a:bodyPr/>
        <a:lstStyle/>
        <a:p>
          <a:endParaRPr lang="en-US"/>
        </a:p>
      </dgm:t>
    </dgm:pt>
    <dgm:pt modelId="{7DC10D04-9B80-4748-ADB7-FFFAFF6FAA5F}" type="sibTrans" cxnId="{EBE1E567-F86C-4A7B-8E04-9BAA9BA37D31}">
      <dgm:prSet/>
      <dgm:spPr/>
      <dgm:t>
        <a:bodyPr/>
        <a:lstStyle/>
        <a:p>
          <a:endParaRPr lang="en-US"/>
        </a:p>
      </dgm:t>
    </dgm:pt>
    <dgm:pt modelId="{00AAA4D0-37C1-4B51-A22C-86379F6C0F3F}">
      <dgm:prSet phldrT="[Text]" custT="1"/>
      <dgm:spPr/>
      <dgm:t>
        <a:bodyPr/>
        <a:lstStyle/>
        <a:p>
          <a:r>
            <a:rPr lang="en-US" sz="1000"/>
            <a:t>Trace flag 1118</a:t>
          </a:r>
        </a:p>
      </dgm:t>
    </dgm:pt>
    <dgm:pt modelId="{71984E4C-2A79-4647-9BDE-0525580877B6}" type="parTrans" cxnId="{188F7D1B-8416-4B4D-BFCC-E7A49242840A}">
      <dgm:prSet/>
      <dgm:spPr/>
      <dgm:t>
        <a:bodyPr/>
        <a:lstStyle/>
        <a:p>
          <a:endParaRPr lang="en-US"/>
        </a:p>
      </dgm:t>
    </dgm:pt>
    <dgm:pt modelId="{257A96AA-D100-4E30-BEDE-8F95CD436704}" type="sibTrans" cxnId="{188F7D1B-8416-4B4D-BFCC-E7A49242840A}">
      <dgm:prSet/>
      <dgm:spPr/>
      <dgm:t>
        <a:bodyPr/>
        <a:lstStyle/>
        <a:p>
          <a:endParaRPr lang="en-US"/>
        </a:p>
      </dgm:t>
    </dgm:pt>
    <dgm:pt modelId="{9F32F7A8-A1CB-4B7E-A054-072B113473AF}">
      <dgm:prSet phldrT="[Text]" custT="1"/>
      <dgm:spPr/>
      <dgm:t>
        <a:bodyPr/>
        <a:lstStyle/>
        <a:p>
          <a:r>
            <a:rPr lang="en-US" sz="1000"/>
            <a:t>Multiple files</a:t>
          </a:r>
        </a:p>
      </dgm:t>
    </dgm:pt>
    <dgm:pt modelId="{12DE4E11-56A1-4D3B-BCA8-764593E368F8}" type="parTrans" cxnId="{09D1403E-64B7-4C1D-8DE8-467AA15DAF4C}">
      <dgm:prSet/>
      <dgm:spPr/>
      <dgm:t>
        <a:bodyPr/>
        <a:lstStyle/>
        <a:p>
          <a:endParaRPr lang="en-US"/>
        </a:p>
      </dgm:t>
    </dgm:pt>
    <dgm:pt modelId="{E1FAD44D-E279-4223-A38B-679729345714}" type="sibTrans" cxnId="{09D1403E-64B7-4C1D-8DE8-467AA15DAF4C}">
      <dgm:prSet/>
      <dgm:spPr/>
      <dgm:t>
        <a:bodyPr/>
        <a:lstStyle/>
        <a:p>
          <a:endParaRPr lang="en-US"/>
        </a:p>
      </dgm:t>
    </dgm:pt>
    <dgm:pt modelId="{B3A0B547-4BA1-47B7-BF8B-047C8BB92687}">
      <dgm:prSet phldrT="[Text]" custT="1"/>
      <dgm:spPr/>
      <dgm:t>
        <a:bodyPr/>
        <a:lstStyle/>
        <a:p>
          <a:r>
            <a:rPr lang="en-US" sz="1200"/>
            <a:t>New items added to </a:t>
          </a:r>
          <a:r>
            <a:rPr lang="en-US" sz="1200" err="1"/>
            <a:t>tempdb</a:t>
          </a:r>
          <a:endParaRPr lang="en-US" sz="1200"/>
        </a:p>
      </dgm:t>
    </dgm:pt>
    <dgm:pt modelId="{412AFE1A-382D-4150-A27F-E85DA7DBF490}" type="parTrans" cxnId="{B2001BD1-5669-4C98-8A8E-A51BBB03EB04}">
      <dgm:prSet/>
      <dgm:spPr/>
      <dgm:t>
        <a:bodyPr/>
        <a:lstStyle/>
        <a:p>
          <a:endParaRPr lang="en-US"/>
        </a:p>
      </dgm:t>
    </dgm:pt>
    <dgm:pt modelId="{99BC21D8-6E0F-41BB-BEFB-57164546D75B}" type="sibTrans" cxnId="{B2001BD1-5669-4C98-8A8E-A51BBB03EB04}">
      <dgm:prSet/>
      <dgm:spPr/>
      <dgm:t>
        <a:bodyPr/>
        <a:lstStyle/>
        <a:p>
          <a:endParaRPr lang="en-US"/>
        </a:p>
      </dgm:t>
    </dgm:pt>
    <dgm:pt modelId="{987D29F4-1C71-4B98-8045-5556D3408432}">
      <dgm:prSet phldrT="[Text]" custT="1"/>
      <dgm:spPr/>
      <dgm:t>
        <a:bodyPr/>
        <a:lstStyle/>
        <a:p>
          <a:r>
            <a:rPr lang="en-US" sz="1200"/>
            <a:t>Temp table caching</a:t>
          </a:r>
        </a:p>
      </dgm:t>
    </dgm:pt>
    <dgm:pt modelId="{7A38FA7E-3FE8-430C-8A50-7AA65F8CAC13}" type="parTrans" cxnId="{F6217469-DD00-4337-8BA7-9D64EF3C6967}">
      <dgm:prSet/>
      <dgm:spPr/>
      <dgm:t>
        <a:bodyPr/>
        <a:lstStyle/>
        <a:p>
          <a:endParaRPr lang="en-US"/>
        </a:p>
      </dgm:t>
    </dgm:pt>
    <dgm:pt modelId="{5BE32FAC-5D8D-4F05-A2D7-42A407979DEB}" type="sibTrans" cxnId="{F6217469-DD00-4337-8BA7-9D64EF3C6967}">
      <dgm:prSet/>
      <dgm:spPr/>
      <dgm:t>
        <a:bodyPr/>
        <a:lstStyle/>
        <a:p>
          <a:endParaRPr lang="en-US"/>
        </a:p>
      </dgm:t>
    </dgm:pt>
    <dgm:pt modelId="{C41DEB2E-9137-4177-A5F8-E7416FF4A3B2}">
      <dgm:prSet phldrT="[Text]" custT="1"/>
      <dgm:spPr>
        <a:noFill/>
      </dgm:spPr>
      <dgm:t>
        <a:bodyPr/>
        <a:lstStyle/>
        <a:p>
          <a:r>
            <a:rPr lang="en-US" sz="1200">
              <a:solidFill>
                <a:schemeClr val="bg1"/>
              </a:solidFill>
            </a:rPr>
            <a:t>In-memory OLTP</a:t>
          </a:r>
        </a:p>
      </dgm:t>
    </dgm:pt>
    <dgm:pt modelId="{1D752DB8-6472-4760-A9D7-379527418791}" type="parTrans" cxnId="{5ED5EC41-0EF9-48B1-9B76-1C5B03ADB1A6}">
      <dgm:prSet/>
      <dgm:spPr/>
      <dgm:t>
        <a:bodyPr/>
        <a:lstStyle/>
        <a:p>
          <a:endParaRPr lang="en-US"/>
        </a:p>
      </dgm:t>
    </dgm:pt>
    <dgm:pt modelId="{F0F4F987-01BB-4F02-B07D-0D4509273C9A}" type="sibTrans" cxnId="{5ED5EC41-0EF9-48B1-9B76-1C5B03ADB1A6}">
      <dgm:prSet/>
      <dgm:spPr/>
      <dgm:t>
        <a:bodyPr/>
        <a:lstStyle/>
        <a:p>
          <a:endParaRPr lang="en-US"/>
        </a:p>
      </dgm:t>
    </dgm:pt>
    <dgm:pt modelId="{8C9CA938-0F14-427C-AC2D-8FF6583663FD}">
      <dgm:prSet phldrT="[Text]"/>
      <dgm:spPr>
        <a:noFill/>
      </dgm:spPr>
      <dgm:t>
        <a:bodyPr/>
        <a:lstStyle/>
        <a:p>
          <a:r>
            <a:rPr lang="en-US">
              <a:solidFill>
                <a:schemeClr val="bg1"/>
              </a:solidFill>
            </a:rPr>
            <a:t>Server 2016</a:t>
          </a:r>
        </a:p>
      </dgm:t>
    </dgm:pt>
    <dgm:pt modelId="{D3B9A471-7CBF-4EC6-AA09-4F4098C99B17}" type="parTrans" cxnId="{813CF96D-4F62-42CE-9375-EC81DFC0E4FE}">
      <dgm:prSet/>
      <dgm:spPr/>
      <dgm:t>
        <a:bodyPr/>
        <a:lstStyle/>
        <a:p>
          <a:endParaRPr lang="en-US"/>
        </a:p>
      </dgm:t>
    </dgm:pt>
    <dgm:pt modelId="{10C0282A-BEE4-40EA-A88B-E48D32032C7E}" type="sibTrans" cxnId="{813CF96D-4F62-42CE-9375-EC81DFC0E4FE}">
      <dgm:prSet/>
      <dgm:spPr/>
      <dgm:t>
        <a:bodyPr/>
        <a:lstStyle/>
        <a:p>
          <a:endParaRPr lang="en-US"/>
        </a:p>
      </dgm:t>
    </dgm:pt>
    <dgm:pt modelId="{7191F2CF-4D72-4D54-B34B-DDADE93F5F46}">
      <dgm:prSet phldrT="[Text]" custT="1"/>
      <dgm:spPr>
        <a:noFill/>
      </dgm:spPr>
      <dgm:t>
        <a:bodyPr/>
        <a:lstStyle/>
        <a:p>
          <a:r>
            <a:rPr lang="en-US" sz="900">
              <a:solidFill>
                <a:schemeClr val="bg1"/>
              </a:solidFill>
            </a:rPr>
            <a:t>TF 1117 &amp; 1118</a:t>
          </a:r>
        </a:p>
      </dgm:t>
    </dgm:pt>
    <dgm:pt modelId="{EAD2AA12-C6BA-4BE6-9246-6D4B0017C576}" type="parTrans" cxnId="{F5F16C88-73C2-46F6-8DF7-E6229AF85A3E}">
      <dgm:prSet/>
      <dgm:spPr/>
      <dgm:t>
        <a:bodyPr/>
        <a:lstStyle/>
        <a:p>
          <a:endParaRPr lang="en-US"/>
        </a:p>
      </dgm:t>
    </dgm:pt>
    <dgm:pt modelId="{01FA9B19-EF55-45CD-A91C-363F4C36D45D}" type="sibTrans" cxnId="{F5F16C88-73C2-46F6-8DF7-E6229AF85A3E}">
      <dgm:prSet/>
      <dgm:spPr/>
      <dgm:t>
        <a:bodyPr/>
        <a:lstStyle/>
        <a:p>
          <a:endParaRPr lang="en-US"/>
        </a:p>
      </dgm:t>
    </dgm:pt>
    <dgm:pt modelId="{1099D1DC-9F34-4C02-B2B0-BA644EE620BD}">
      <dgm:prSet phldrT="[Text]" custT="1"/>
      <dgm:spPr>
        <a:noFill/>
      </dgm:spPr>
      <dgm:t>
        <a:bodyPr/>
        <a:lstStyle/>
        <a:p>
          <a:r>
            <a:rPr lang="en-US" sz="900">
              <a:solidFill>
                <a:schemeClr val="bg1"/>
              </a:solidFill>
            </a:rPr>
            <a:t>Multiple files</a:t>
          </a:r>
        </a:p>
      </dgm:t>
    </dgm:pt>
    <dgm:pt modelId="{A43B0D3F-EA08-4E5A-A340-3DF83DDCD890}" type="parTrans" cxnId="{A02066CE-DA90-49B9-9BDF-1059AAD3BAF5}">
      <dgm:prSet/>
      <dgm:spPr/>
      <dgm:t>
        <a:bodyPr/>
        <a:lstStyle/>
        <a:p>
          <a:endParaRPr lang="en-US"/>
        </a:p>
      </dgm:t>
    </dgm:pt>
    <dgm:pt modelId="{FBE06BA2-47A6-437F-A318-B257F5D3A8DD}" type="sibTrans" cxnId="{A02066CE-DA90-49B9-9BDF-1059AAD3BAF5}">
      <dgm:prSet/>
      <dgm:spPr/>
      <dgm:t>
        <a:bodyPr/>
        <a:lstStyle/>
        <a:p>
          <a:endParaRPr lang="en-US"/>
        </a:p>
      </dgm:t>
    </dgm:pt>
    <dgm:pt modelId="{5B721620-68DB-4324-8EC1-30475C464498}">
      <dgm:prSet phldrT="[Text]"/>
      <dgm:spPr>
        <a:noFill/>
      </dgm:spPr>
      <dgm:t>
        <a:bodyPr/>
        <a:lstStyle/>
        <a:p>
          <a:r>
            <a:rPr lang="en-US">
              <a:solidFill>
                <a:schemeClr val="bg1"/>
              </a:solidFill>
            </a:rPr>
            <a:t>SQL Server 2017</a:t>
          </a:r>
        </a:p>
      </dgm:t>
    </dgm:pt>
    <dgm:pt modelId="{5E17FA3D-66FF-4991-9423-379A230E64E0}" type="parTrans" cxnId="{5D5E92C7-EB2A-46FB-91DD-E18849E9EC4E}">
      <dgm:prSet/>
      <dgm:spPr/>
      <dgm:t>
        <a:bodyPr/>
        <a:lstStyle/>
        <a:p>
          <a:endParaRPr lang="en-US"/>
        </a:p>
      </dgm:t>
    </dgm:pt>
    <dgm:pt modelId="{39131542-AAAC-4272-92AE-A48B9FB3B269}" type="sibTrans" cxnId="{5D5E92C7-EB2A-46FB-91DD-E18849E9EC4E}">
      <dgm:prSet/>
      <dgm:spPr/>
      <dgm:t>
        <a:bodyPr/>
        <a:lstStyle/>
        <a:p>
          <a:endParaRPr lang="en-US"/>
        </a:p>
      </dgm:t>
    </dgm:pt>
    <dgm:pt modelId="{FE09F655-E264-4BF0-898D-EE52FB4FCEBB}">
      <dgm:prSet phldrT="[Text]"/>
      <dgm:spPr>
        <a:noFill/>
      </dgm:spPr>
      <dgm:t>
        <a:bodyPr/>
        <a:lstStyle/>
        <a:p>
          <a:r>
            <a:rPr lang="en-US" err="1">
              <a:solidFill>
                <a:schemeClr val="bg1"/>
              </a:solidFill>
            </a:rPr>
            <a:t>tempdb</a:t>
          </a:r>
          <a:r>
            <a:rPr lang="en-US">
              <a:solidFill>
                <a:schemeClr val="bg1"/>
              </a:solidFill>
            </a:rPr>
            <a:t> Improvements</a:t>
          </a:r>
        </a:p>
      </dgm:t>
    </dgm:pt>
    <dgm:pt modelId="{3481DF58-6F82-44E6-9D51-A6A5ED939BFB}" type="parTrans" cxnId="{8A90E737-FB11-4A02-BFC7-00FA6926041A}">
      <dgm:prSet/>
      <dgm:spPr/>
      <dgm:t>
        <a:bodyPr/>
        <a:lstStyle/>
        <a:p>
          <a:endParaRPr lang="en-US"/>
        </a:p>
      </dgm:t>
    </dgm:pt>
    <dgm:pt modelId="{FB84B574-398F-494D-95B2-E286C99F5534}" type="sibTrans" cxnId="{8A90E737-FB11-4A02-BFC7-00FA6926041A}">
      <dgm:prSet/>
      <dgm:spPr/>
      <dgm:t>
        <a:bodyPr/>
        <a:lstStyle/>
        <a:p>
          <a:endParaRPr lang="en-US"/>
        </a:p>
      </dgm:t>
    </dgm:pt>
    <dgm:pt modelId="{44BE1AD8-6253-4F61-8557-F76AD859E32A}">
      <dgm:prSet phldrT="[Text]" custT="1"/>
      <dgm:spPr>
        <a:noFill/>
      </dgm:spPr>
      <dgm:t>
        <a:bodyPr/>
        <a:lstStyle/>
        <a:p>
          <a:r>
            <a:rPr lang="en-US" sz="900">
              <a:solidFill>
                <a:schemeClr val="bg1"/>
              </a:solidFill>
            </a:rPr>
            <a:t>PFS round-robin</a:t>
          </a:r>
        </a:p>
      </dgm:t>
    </dgm:pt>
    <dgm:pt modelId="{39F3E773-16AE-4844-8439-B1AA858894D2}" type="parTrans" cxnId="{A248B3A3-1D5F-4F4D-88FD-5097C929449F}">
      <dgm:prSet/>
      <dgm:spPr/>
      <dgm:t>
        <a:bodyPr/>
        <a:lstStyle/>
        <a:p>
          <a:endParaRPr lang="en-US"/>
        </a:p>
      </dgm:t>
    </dgm:pt>
    <dgm:pt modelId="{34A6F6AB-93F9-4EFF-B79B-BB4B2697CE33}" type="sibTrans" cxnId="{A248B3A3-1D5F-4F4D-88FD-5097C929449F}">
      <dgm:prSet/>
      <dgm:spPr/>
      <dgm:t>
        <a:bodyPr/>
        <a:lstStyle/>
        <a:p>
          <a:endParaRPr lang="en-US"/>
        </a:p>
      </dgm:t>
    </dgm:pt>
    <dgm:pt modelId="{82177661-AE9A-4253-8082-6613CE4C3664}">
      <dgm:prSet phldrT="[Text]" custT="1"/>
      <dgm:spPr>
        <a:noFill/>
      </dgm:spPr>
      <dgm:t>
        <a:bodyPr/>
        <a:lstStyle/>
        <a:p>
          <a:r>
            <a:rPr lang="en-US" sz="900" err="1">
              <a:solidFill>
                <a:schemeClr val="bg1"/>
              </a:solidFill>
            </a:rPr>
            <a:t>Asynch</a:t>
          </a:r>
          <a:r>
            <a:rPr lang="en-US" sz="900">
              <a:solidFill>
                <a:schemeClr val="bg1"/>
              </a:solidFill>
            </a:rPr>
            <a:t> metadata cleanup</a:t>
          </a:r>
        </a:p>
      </dgm:t>
    </dgm:pt>
    <dgm:pt modelId="{0683CE48-F08A-447D-8F02-FA0AEB9D0CB7}" type="parTrans" cxnId="{56D96BFE-F974-4D3E-9A85-911E97035F1A}">
      <dgm:prSet/>
      <dgm:spPr/>
      <dgm:t>
        <a:bodyPr/>
        <a:lstStyle/>
        <a:p>
          <a:endParaRPr lang="en-US"/>
        </a:p>
      </dgm:t>
    </dgm:pt>
    <dgm:pt modelId="{4C1C71D1-8FCB-4226-B395-B901FE7229F2}" type="sibTrans" cxnId="{56D96BFE-F974-4D3E-9A85-911E97035F1A}">
      <dgm:prSet/>
      <dgm:spPr/>
      <dgm:t>
        <a:bodyPr/>
        <a:lstStyle/>
        <a:p>
          <a:endParaRPr lang="en-US"/>
        </a:p>
      </dgm:t>
    </dgm:pt>
    <dgm:pt modelId="{3B6DC6F5-3BF0-4441-A548-CFBC90B2C9E7}">
      <dgm:prSet phldrT="[Text]" custT="1"/>
      <dgm:spPr>
        <a:noFill/>
      </dgm:spPr>
      <dgm:t>
        <a:bodyPr/>
        <a:lstStyle/>
        <a:p>
          <a:r>
            <a:rPr lang="en-US" sz="900">
              <a:solidFill>
                <a:schemeClr val="bg1"/>
              </a:solidFill>
            </a:rPr>
            <a:t>Optimistic latching 2</a:t>
          </a:r>
        </a:p>
      </dgm:t>
    </dgm:pt>
    <dgm:pt modelId="{B4EE9992-7DDC-424C-96D1-3126293A8BE7}" type="parTrans" cxnId="{1E6E0693-E5F7-4875-98CE-396F1D3781F7}">
      <dgm:prSet/>
      <dgm:spPr/>
      <dgm:t>
        <a:bodyPr/>
        <a:lstStyle/>
        <a:p>
          <a:endParaRPr lang="en-US"/>
        </a:p>
      </dgm:t>
    </dgm:pt>
    <dgm:pt modelId="{58747767-03AB-443F-8B1E-51E4CE54F533}" type="sibTrans" cxnId="{1E6E0693-E5F7-4875-98CE-396F1D3781F7}">
      <dgm:prSet/>
      <dgm:spPr/>
      <dgm:t>
        <a:bodyPr/>
        <a:lstStyle/>
        <a:p>
          <a:endParaRPr lang="en-US"/>
        </a:p>
      </dgm:t>
    </dgm:pt>
    <dgm:pt modelId="{BE278226-0812-4A67-A6C2-8E535583034E}">
      <dgm:prSet phldrT="[Text]"/>
      <dgm:spPr>
        <a:noFill/>
      </dgm:spPr>
      <dgm:t>
        <a:bodyPr/>
        <a:lstStyle/>
        <a:p>
          <a:r>
            <a:rPr lang="en-US">
              <a:solidFill>
                <a:schemeClr val="bg1"/>
              </a:solidFill>
            </a:rPr>
            <a:t>SQL Server 2014</a:t>
          </a:r>
        </a:p>
      </dgm:t>
    </dgm:pt>
    <dgm:pt modelId="{5D0FB461-9255-489A-A808-BAD17EEA4863}" type="parTrans" cxnId="{42973C85-01A7-4E57-B1C7-9930939692FE}">
      <dgm:prSet/>
      <dgm:spPr/>
      <dgm:t>
        <a:bodyPr/>
        <a:lstStyle/>
        <a:p>
          <a:endParaRPr lang="en-US"/>
        </a:p>
      </dgm:t>
    </dgm:pt>
    <dgm:pt modelId="{28EC3268-D802-4654-B886-A23132757ADE}" type="sibTrans" cxnId="{42973C85-01A7-4E57-B1C7-9930939692FE}">
      <dgm:prSet/>
      <dgm:spPr/>
      <dgm:t>
        <a:bodyPr/>
        <a:lstStyle/>
        <a:p>
          <a:endParaRPr lang="en-US"/>
        </a:p>
      </dgm:t>
    </dgm:pt>
    <dgm:pt modelId="{7C6CC99C-3C12-4C23-A706-A3DA15E8F0F8}">
      <dgm:prSet phldrT="[Text]" custT="1"/>
      <dgm:spPr>
        <a:noFill/>
      </dgm:spPr>
      <dgm:t>
        <a:bodyPr/>
        <a:lstStyle/>
        <a:p>
          <a:r>
            <a:rPr lang="en-US" sz="1100">
              <a:solidFill>
                <a:schemeClr val="bg1"/>
              </a:solidFill>
            </a:rPr>
            <a:t>Recommended settings now default</a:t>
          </a:r>
        </a:p>
      </dgm:t>
    </dgm:pt>
    <dgm:pt modelId="{BDEB8561-582D-4C7A-B047-B96C65EC5C19}" type="parTrans" cxnId="{2CD485F2-A537-4AF2-824E-5442F8B5749A}">
      <dgm:prSet/>
      <dgm:spPr/>
      <dgm:t>
        <a:bodyPr/>
        <a:lstStyle/>
        <a:p>
          <a:endParaRPr lang="en-US"/>
        </a:p>
      </dgm:t>
    </dgm:pt>
    <dgm:pt modelId="{3ADF2844-A8E5-4BA3-AB4C-7AADF35CEFE9}" type="sibTrans" cxnId="{2CD485F2-A537-4AF2-824E-5442F8B5749A}">
      <dgm:prSet/>
      <dgm:spPr/>
      <dgm:t>
        <a:bodyPr/>
        <a:lstStyle/>
        <a:p>
          <a:endParaRPr lang="en-US"/>
        </a:p>
      </dgm:t>
    </dgm:pt>
    <dgm:pt modelId="{66B6691D-0ADA-49EA-A5F7-68FFCAAA02BA}">
      <dgm:prSet phldrT="[Text]"/>
      <dgm:spPr>
        <a:noFill/>
      </dgm:spPr>
      <dgm:t>
        <a:bodyPr/>
        <a:lstStyle/>
        <a:p>
          <a:r>
            <a:rPr lang="en-US">
              <a:solidFill>
                <a:schemeClr val="bg1"/>
              </a:solidFill>
            </a:rPr>
            <a:t>Optimistic latching for metadata</a:t>
          </a:r>
        </a:p>
      </dgm:t>
    </dgm:pt>
    <dgm:pt modelId="{09252ADF-FD07-4B5C-B5B5-AFDE4DD70419}" type="parTrans" cxnId="{69D1DE9F-DA53-41AE-A52F-B2D793FDD572}">
      <dgm:prSet/>
      <dgm:spPr/>
      <dgm:t>
        <a:bodyPr/>
        <a:lstStyle/>
        <a:p>
          <a:endParaRPr lang="en-US"/>
        </a:p>
      </dgm:t>
    </dgm:pt>
    <dgm:pt modelId="{BDABA37A-D232-4B7E-8F6C-995EB98106BF}" type="sibTrans" cxnId="{69D1DE9F-DA53-41AE-A52F-B2D793FDD572}">
      <dgm:prSet/>
      <dgm:spPr/>
      <dgm:t>
        <a:bodyPr/>
        <a:lstStyle/>
        <a:p>
          <a:endParaRPr lang="en-US"/>
        </a:p>
      </dgm:t>
    </dgm:pt>
    <dgm:pt modelId="{BDFEBF03-160E-4D49-9766-8E80A4539757}">
      <dgm:prSet phldrT="[Text]" custT="1"/>
      <dgm:spPr/>
      <dgm:t>
        <a:bodyPr/>
        <a:lstStyle/>
        <a:p>
          <a:r>
            <a:rPr lang="en-US" sz="1000"/>
            <a:t>Row-versioning</a:t>
          </a:r>
        </a:p>
      </dgm:t>
    </dgm:pt>
    <dgm:pt modelId="{D46EF85D-E432-4DE8-82EE-18F7258F6CEA}" type="parTrans" cxnId="{6DB14E58-459D-45DF-B36C-494902A14AF8}">
      <dgm:prSet/>
      <dgm:spPr/>
      <dgm:t>
        <a:bodyPr/>
        <a:lstStyle/>
        <a:p>
          <a:endParaRPr lang="en-US"/>
        </a:p>
      </dgm:t>
    </dgm:pt>
    <dgm:pt modelId="{BAD7606B-662E-49FD-980F-301297C9D0C8}" type="sibTrans" cxnId="{6DB14E58-459D-45DF-B36C-494902A14AF8}">
      <dgm:prSet/>
      <dgm:spPr/>
      <dgm:t>
        <a:bodyPr/>
        <a:lstStyle/>
        <a:p>
          <a:endParaRPr lang="en-US"/>
        </a:p>
      </dgm:t>
    </dgm:pt>
    <dgm:pt modelId="{C1DC3977-41DA-4027-9C65-F7EE3D6CA4C5}">
      <dgm:prSet phldrT="[Text]" custT="1"/>
      <dgm:spPr/>
      <dgm:t>
        <a:bodyPr/>
        <a:lstStyle/>
        <a:p>
          <a:r>
            <a:rPr lang="en-US" sz="1000"/>
            <a:t>Table Variables</a:t>
          </a:r>
        </a:p>
      </dgm:t>
    </dgm:pt>
    <dgm:pt modelId="{F507A1C5-E986-470B-B250-F1393D52AE33}" type="parTrans" cxnId="{ACEB138D-7B83-433E-8FDF-79CBA9EEDE51}">
      <dgm:prSet/>
      <dgm:spPr/>
      <dgm:t>
        <a:bodyPr/>
        <a:lstStyle/>
        <a:p>
          <a:endParaRPr lang="en-US"/>
        </a:p>
      </dgm:t>
    </dgm:pt>
    <dgm:pt modelId="{1AD22C89-C3F6-4DB4-8D20-73B06B0EDFBF}" type="sibTrans" cxnId="{ACEB138D-7B83-433E-8FDF-79CBA9EEDE51}">
      <dgm:prSet/>
      <dgm:spPr/>
      <dgm:t>
        <a:bodyPr/>
        <a:lstStyle/>
        <a:p>
          <a:endParaRPr lang="en-US"/>
        </a:p>
      </dgm:t>
    </dgm:pt>
    <dgm:pt modelId="{040AD390-8F7E-4D29-ACFD-053E80AB6D24}">
      <dgm:prSet phldrT="[Text]" custT="1"/>
      <dgm:spPr>
        <a:noFill/>
      </dgm:spPr>
      <dgm:t>
        <a:bodyPr/>
        <a:lstStyle/>
        <a:p>
          <a:r>
            <a:rPr lang="en-US" sz="900">
              <a:solidFill>
                <a:schemeClr val="bg1"/>
              </a:solidFill>
            </a:rPr>
            <a:t>Configuration added to setup</a:t>
          </a:r>
        </a:p>
      </dgm:t>
    </dgm:pt>
    <dgm:pt modelId="{91254E37-1F05-47C0-9882-9285ED93196B}" type="parTrans" cxnId="{C7347BCD-FEE6-49AB-9E45-53301C8483AE}">
      <dgm:prSet/>
      <dgm:spPr/>
      <dgm:t>
        <a:bodyPr/>
        <a:lstStyle/>
        <a:p>
          <a:endParaRPr lang="en-US"/>
        </a:p>
      </dgm:t>
    </dgm:pt>
    <dgm:pt modelId="{B73E30D1-57F0-4546-AAFB-A58BF1E1FF7E}" type="sibTrans" cxnId="{C7347BCD-FEE6-49AB-9E45-53301C8483AE}">
      <dgm:prSet/>
      <dgm:spPr/>
      <dgm:t>
        <a:bodyPr/>
        <a:lstStyle/>
        <a:p>
          <a:endParaRPr lang="en-US"/>
        </a:p>
      </dgm:t>
    </dgm:pt>
    <dgm:pt modelId="{7B2CF1B1-5DF2-4101-9528-3138F4546020}" type="pres">
      <dgm:prSet presAssocID="{D67BC6F8-C244-41A7-AFC5-F78735B4B908}" presName="Name0" presStyleCnt="0">
        <dgm:presLayoutVars>
          <dgm:dir/>
        </dgm:presLayoutVars>
      </dgm:prSet>
      <dgm:spPr/>
    </dgm:pt>
    <dgm:pt modelId="{9E87270F-AC6D-497E-BC86-28768B38C52D}" type="pres">
      <dgm:prSet presAssocID="{D05DFBFC-596B-4910-BA58-5E23AA24C740}" presName="parComposite" presStyleCnt="0"/>
      <dgm:spPr/>
    </dgm:pt>
    <dgm:pt modelId="{744F7F1C-B9A2-4684-8139-A7CE522E4B85}" type="pres">
      <dgm:prSet presAssocID="{D05DFBFC-596B-4910-BA58-5E23AA24C740}" presName="parBigCircle" presStyleLbl="node0" presStyleIdx="0" presStyleCnt="5"/>
      <dgm:spPr/>
    </dgm:pt>
    <dgm:pt modelId="{1E7763D4-3B67-4340-AE41-DC760EC3E786}" type="pres">
      <dgm:prSet presAssocID="{D05DFBFC-596B-4910-BA58-5E23AA24C740}" presName="parTx" presStyleLbl="revTx" presStyleIdx="0" presStyleCnt="19"/>
      <dgm:spPr/>
    </dgm:pt>
    <dgm:pt modelId="{EBD23E7F-B90C-40C8-B923-C5094CEA3C2E}" type="pres">
      <dgm:prSet presAssocID="{D05DFBFC-596B-4910-BA58-5E23AA24C740}" presName="bSpace" presStyleCnt="0"/>
      <dgm:spPr/>
    </dgm:pt>
    <dgm:pt modelId="{796FD1A2-8D4E-406E-BB2A-83D8CD471A2F}" type="pres">
      <dgm:prSet presAssocID="{D05DFBFC-596B-4910-BA58-5E23AA24C740}" presName="parBackupNorm" presStyleCnt="0"/>
      <dgm:spPr/>
    </dgm:pt>
    <dgm:pt modelId="{185279BE-1D87-4A60-BC93-E98EFC2E37E7}" type="pres">
      <dgm:prSet presAssocID="{9452468C-88FF-4439-8F85-CAC23E71C530}" presName="parSpace" presStyleCnt="0"/>
      <dgm:spPr/>
    </dgm:pt>
    <dgm:pt modelId="{2258DD8C-F46E-4BF7-9A88-F866C3A2A558}" type="pres">
      <dgm:prSet presAssocID="{079A2711-09B3-40AA-836D-BC15715BB70A}" presName="desBackupLeftNorm" presStyleCnt="0"/>
      <dgm:spPr/>
    </dgm:pt>
    <dgm:pt modelId="{26243BA1-74B3-4A3A-9D4E-499353828134}" type="pres">
      <dgm:prSet presAssocID="{079A2711-09B3-40AA-836D-BC15715BB70A}" presName="desComposite" presStyleCnt="0"/>
      <dgm:spPr/>
    </dgm:pt>
    <dgm:pt modelId="{5547BC5F-8C33-456B-BE0F-B648C0BCC2E5}" type="pres">
      <dgm:prSet presAssocID="{079A2711-09B3-40AA-836D-BC15715BB70A}" presName="desCircle" presStyleLbl="node1" presStyleIdx="0" presStyleCnt="7"/>
      <dgm:spPr/>
    </dgm:pt>
    <dgm:pt modelId="{6667251D-19AA-4B3E-A75C-76F8750EDDEF}" type="pres">
      <dgm:prSet presAssocID="{079A2711-09B3-40AA-836D-BC15715BB70A}" presName="chTx" presStyleLbl="revTx" presStyleIdx="1" presStyleCnt="19"/>
      <dgm:spPr/>
    </dgm:pt>
    <dgm:pt modelId="{00D53FD5-A118-42E5-8624-9D11AB47E7B9}" type="pres">
      <dgm:prSet presAssocID="{079A2711-09B3-40AA-836D-BC15715BB70A}" presName="desTx" presStyleLbl="revTx" presStyleIdx="2" presStyleCnt="19">
        <dgm:presLayoutVars>
          <dgm:bulletEnabled val="1"/>
        </dgm:presLayoutVars>
      </dgm:prSet>
      <dgm:spPr/>
    </dgm:pt>
    <dgm:pt modelId="{AC58F2A7-D973-46F9-BCB3-91CFBAFD4718}" type="pres">
      <dgm:prSet presAssocID="{079A2711-09B3-40AA-836D-BC15715BB70A}" presName="desBackupRightNorm" presStyleCnt="0"/>
      <dgm:spPr/>
    </dgm:pt>
    <dgm:pt modelId="{03D3DFD0-31A5-4534-BD44-054FF58D3C84}" type="pres">
      <dgm:prSet presAssocID="{8DEC3552-6A32-4088-9CF1-F657C87E0224}" presName="desSpace" presStyleCnt="0"/>
      <dgm:spPr/>
    </dgm:pt>
    <dgm:pt modelId="{85ADE81D-AA0C-4150-85C3-A0B7E2708225}" type="pres">
      <dgm:prSet presAssocID="{A3E076BC-84F0-4B3B-B3B3-E31E4F6E9764}" presName="parComposite" presStyleCnt="0"/>
      <dgm:spPr/>
    </dgm:pt>
    <dgm:pt modelId="{DCA22220-DE78-4381-9D8E-18D3A15534F0}" type="pres">
      <dgm:prSet presAssocID="{A3E076BC-84F0-4B3B-B3B3-E31E4F6E9764}" presName="parBigCircle" presStyleLbl="node0" presStyleIdx="1" presStyleCnt="5"/>
      <dgm:spPr/>
    </dgm:pt>
    <dgm:pt modelId="{4A2B3DFF-159A-409D-A199-2205618E36B1}" type="pres">
      <dgm:prSet presAssocID="{A3E076BC-84F0-4B3B-B3B3-E31E4F6E9764}" presName="parTx" presStyleLbl="revTx" presStyleIdx="3" presStyleCnt="19"/>
      <dgm:spPr/>
    </dgm:pt>
    <dgm:pt modelId="{A772F634-0F7A-4D76-B399-47593199F252}" type="pres">
      <dgm:prSet presAssocID="{A3E076BC-84F0-4B3B-B3B3-E31E4F6E9764}" presName="bSpace" presStyleCnt="0"/>
      <dgm:spPr/>
    </dgm:pt>
    <dgm:pt modelId="{EFA3DF82-DA8E-489C-A9DA-F87D6F07AA1B}" type="pres">
      <dgm:prSet presAssocID="{A3E076BC-84F0-4B3B-B3B3-E31E4F6E9764}" presName="parBackupNorm" presStyleCnt="0"/>
      <dgm:spPr/>
    </dgm:pt>
    <dgm:pt modelId="{F5D49051-D010-4E1C-A171-9CE2EF06D92B}" type="pres">
      <dgm:prSet presAssocID="{7DC10D04-9B80-4748-ADB7-FFFAFF6FAA5F}" presName="parSpace" presStyleCnt="0"/>
      <dgm:spPr/>
    </dgm:pt>
    <dgm:pt modelId="{3A376024-54B9-4F29-96AB-130A63C58929}" type="pres">
      <dgm:prSet presAssocID="{987D29F4-1C71-4B98-8045-5556D3408432}" presName="desBackupLeftNorm" presStyleCnt="0"/>
      <dgm:spPr/>
    </dgm:pt>
    <dgm:pt modelId="{BEBE3E85-D0BE-40A8-BC27-E0FB9A135C89}" type="pres">
      <dgm:prSet presAssocID="{987D29F4-1C71-4B98-8045-5556D3408432}" presName="desComposite" presStyleCnt="0"/>
      <dgm:spPr/>
    </dgm:pt>
    <dgm:pt modelId="{38AC4B45-CCF3-485C-803A-A064F998B49A}" type="pres">
      <dgm:prSet presAssocID="{987D29F4-1C71-4B98-8045-5556D3408432}" presName="desCircle" presStyleLbl="node1" presStyleIdx="1" presStyleCnt="7"/>
      <dgm:spPr/>
    </dgm:pt>
    <dgm:pt modelId="{ACF4FD52-CA2C-4AA7-AF6D-A9B9C11C740F}" type="pres">
      <dgm:prSet presAssocID="{987D29F4-1C71-4B98-8045-5556D3408432}" presName="chTx" presStyleLbl="revTx" presStyleIdx="4" presStyleCnt="19"/>
      <dgm:spPr/>
    </dgm:pt>
    <dgm:pt modelId="{08D27732-494C-4B3B-8041-47F2E0E4A27E}" type="pres">
      <dgm:prSet presAssocID="{987D29F4-1C71-4B98-8045-5556D3408432}" presName="desTx" presStyleLbl="revTx" presStyleIdx="5" presStyleCnt="19">
        <dgm:presLayoutVars>
          <dgm:bulletEnabled val="1"/>
        </dgm:presLayoutVars>
      </dgm:prSet>
      <dgm:spPr/>
    </dgm:pt>
    <dgm:pt modelId="{AB45CA26-F791-4AC2-99C0-33FA2D7697F0}" type="pres">
      <dgm:prSet presAssocID="{987D29F4-1C71-4B98-8045-5556D3408432}" presName="desBackupRightNorm" presStyleCnt="0"/>
      <dgm:spPr/>
    </dgm:pt>
    <dgm:pt modelId="{5D9DDD66-9C73-4B03-BCB2-AFED8CDDFA35}" type="pres">
      <dgm:prSet presAssocID="{5BE32FAC-5D8D-4F05-A2D7-42A407979DEB}" presName="desSpace" presStyleCnt="0"/>
      <dgm:spPr/>
    </dgm:pt>
    <dgm:pt modelId="{86DA7071-CD36-4313-99B3-4C4BDA1A6953}" type="pres">
      <dgm:prSet presAssocID="{B3A0B547-4BA1-47B7-BF8B-047C8BB92687}" presName="desBackupLeftNorm" presStyleCnt="0"/>
      <dgm:spPr/>
    </dgm:pt>
    <dgm:pt modelId="{759871DF-298F-48F4-93F2-F37307935CC1}" type="pres">
      <dgm:prSet presAssocID="{B3A0B547-4BA1-47B7-BF8B-047C8BB92687}" presName="desComposite" presStyleCnt="0"/>
      <dgm:spPr/>
    </dgm:pt>
    <dgm:pt modelId="{B24B75D0-648B-4ADF-832C-193189BFAF17}" type="pres">
      <dgm:prSet presAssocID="{B3A0B547-4BA1-47B7-BF8B-047C8BB92687}" presName="desCircle" presStyleLbl="node1" presStyleIdx="2" presStyleCnt="7"/>
      <dgm:spPr/>
    </dgm:pt>
    <dgm:pt modelId="{7FFF4285-6AF2-4F86-9F3E-0B8B36777C71}" type="pres">
      <dgm:prSet presAssocID="{B3A0B547-4BA1-47B7-BF8B-047C8BB92687}" presName="chTx" presStyleLbl="revTx" presStyleIdx="6" presStyleCnt="19"/>
      <dgm:spPr/>
    </dgm:pt>
    <dgm:pt modelId="{0DD8398C-DE85-4C2D-A5CB-B83169653648}" type="pres">
      <dgm:prSet presAssocID="{B3A0B547-4BA1-47B7-BF8B-047C8BB92687}" presName="desTx" presStyleLbl="revTx" presStyleIdx="7" presStyleCnt="19">
        <dgm:presLayoutVars>
          <dgm:bulletEnabled val="1"/>
        </dgm:presLayoutVars>
      </dgm:prSet>
      <dgm:spPr/>
    </dgm:pt>
    <dgm:pt modelId="{4F128E1B-7C93-4B4A-9803-5BEC902B4371}" type="pres">
      <dgm:prSet presAssocID="{B3A0B547-4BA1-47B7-BF8B-047C8BB92687}" presName="desBackupRightNorm" presStyleCnt="0"/>
      <dgm:spPr/>
    </dgm:pt>
    <dgm:pt modelId="{2EB4017F-C698-4A68-99A9-8008DD12832D}" type="pres">
      <dgm:prSet presAssocID="{99BC21D8-6E0F-41BB-BEFB-57164546D75B}" presName="desSpace" presStyleCnt="0"/>
      <dgm:spPr/>
    </dgm:pt>
    <dgm:pt modelId="{B7D85F69-0530-49FE-977A-F504080BDD64}" type="pres">
      <dgm:prSet presAssocID="{BE278226-0812-4A67-A6C2-8E535583034E}" presName="parComposite" presStyleCnt="0"/>
      <dgm:spPr/>
    </dgm:pt>
    <dgm:pt modelId="{AEDE66F4-BFA5-4BE7-91EE-794F2068C2F0}" type="pres">
      <dgm:prSet presAssocID="{BE278226-0812-4A67-A6C2-8E535583034E}" presName="parBigCircle" presStyleLbl="node0" presStyleIdx="2" presStyleCnt="5"/>
      <dgm:spPr>
        <a:noFill/>
      </dgm:spPr>
    </dgm:pt>
    <dgm:pt modelId="{CA9153D4-0D78-4E08-A8D8-2BC56B070C59}" type="pres">
      <dgm:prSet presAssocID="{BE278226-0812-4A67-A6C2-8E535583034E}" presName="parTx" presStyleLbl="revTx" presStyleIdx="8" presStyleCnt="19"/>
      <dgm:spPr/>
    </dgm:pt>
    <dgm:pt modelId="{91C8FE84-6FEA-4F5E-A1B0-CAFABAC31F08}" type="pres">
      <dgm:prSet presAssocID="{BE278226-0812-4A67-A6C2-8E535583034E}" presName="bSpace" presStyleCnt="0"/>
      <dgm:spPr/>
    </dgm:pt>
    <dgm:pt modelId="{E6A02E4A-AE9E-4F08-B922-A862DEDDB856}" type="pres">
      <dgm:prSet presAssocID="{BE278226-0812-4A67-A6C2-8E535583034E}" presName="parBackupNorm" presStyleCnt="0"/>
      <dgm:spPr/>
    </dgm:pt>
    <dgm:pt modelId="{EA5D129F-3999-44FC-8FEE-88BB9CBD778E}" type="pres">
      <dgm:prSet presAssocID="{28EC3268-D802-4654-B886-A23132757ADE}" presName="parSpace" presStyleCnt="0"/>
      <dgm:spPr/>
    </dgm:pt>
    <dgm:pt modelId="{1AB7975E-E6A2-41EE-ADA4-C661E40F5476}" type="pres">
      <dgm:prSet presAssocID="{C41DEB2E-9137-4177-A5F8-E7416FF4A3B2}" presName="desBackupLeftNorm" presStyleCnt="0"/>
      <dgm:spPr/>
    </dgm:pt>
    <dgm:pt modelId="{BF5F0E1A-8432-407C-B0DB-D3DAD710F989}" type="pres">
      <dgm:prSet presAssocID="{C41DEB2E-9137-4177-A5F8-E7416FF4A3B2}" presName="desComposite" presStyleCnt="0"/>
      <dgm:spPr/>
    </dgm:pt>
    <dgm:pt modelId="{CD4BF6CC-CB26-44D9-9FD2-E893BECBAE33}" type="pres">
      <dgm:prSet presAssocID="{C41DEB2E-9137-4177-A5F8-E7416FF4A3B2}" presName="desCircle" presStyleLbl="node1" presStyleIdx="3" presStyleCnt="7"/>
      <dgm:spPr>
        <a:noFill/>
      </dgm:spPr>
    </dgm:pt>
    <dgm:pt modelId="{C0EBEB7B-AE69-486B-899F-3024DC72E9F1}" type="pres">
      <dgm:prSet presAssocID="{C41DEB2E-9137-4177-A5F8-E7416FF4A3B2}" presName="chTx" presStyleLbl="revTx" presStyleIdx="9" presStyleCnt="19"/>
      <dgm:spPr/>
    </dgm:pt>
    <dgm:pt modelId="{8964F0D3-0EA8-4B54-8B34-3D9ACDD49D5A}" type="pres">
      <dgm:prSet presAssocID="{C41DEB2E-9137-4177-A5F8-E7416FF4A3B2}" presName="desTx" presStyleLbl="revTx" presStyleIdx="10" presStyleCnt="19">
        <dgm:presLayoutVars>
          <dgm:bulletEnabled val="1"/>
        </dgm:presLayoutVars>
      </dgm:prSet>
      <dgm:spPr/>
    </dgm:pt>
    <dgm:pt modelId="{F3588CA4-1E00-46CB-9439-2483E43C121C}" type="pres">
      <dgm:prSet presAssocID="{C41DEB2E-9137-4177-A5F8-E7416FF4A3B2}" presName="desBackupRightNorm" presStyleCnt="0"/>
      <dgm:spPr/>
    </dgm:pt>
    <dgm:pt modelId="{35D4BB18-C096-475F-954E-222AC70A756C}" type="pres">
      <dgm:prSet presAssocID="{F0F4F987-01BB-4F02-B07D-0D4509273C9A}" presName="desSpace" presStyleCnt="0"/>
      <dgm:spPr/>
    </dgm:pt>
    <dgm:pt modelId="{F88B0167-0704-4DB9-BFB1-7B3FBCD9458F}" type="pres">
      <dgm:prSet presAssocID="{8C9CA938-0F14-427C-AC2D-8FF6583663FD}" presName="parComposite" presStyleCnt="0"/>
      <dgm:spPr/>
    </dgm:pt>
    <dgm:pt modelId="{C9AFE6F2-64BA-45A7-8613-A588EE35DD99}" type="pres">
      <dgm:prSet presAssocID="{8C9CA938-0F14-427C-AC2D-8FF6583663FD}" presName="parBigCircle" presStyleLbl="node0" presStyleIdx="3" presStyleCnt="5"/>
      <dgm:spPr>
        <a:noFill/>
      </dgm:spPr>
    </dgm:pt>
    <dgm:pt modelId="{637C7F1B-071D-419F-84BC-A21499B03A9A}" type="pres">
      <dgm:prSet presAssocID="{8C9CA938-0F14-427C-AC2D-8FF6583663FD}" presName="parTx" presStyleLbl="revTx" presStyleIdx="11" presStyleCnt="19"/>
      <dgm:spPr/>
    </dgm:pt>
    <dgm:pt modelId="{7CBE93B0-972E-4AA7-A69D-9B3BE6B59A04}" type="pres">
      <dgm:prSet presAssocID="{8C9CA938-0F14-427C-AC2D-8FF6583663FD}" presName="bSpace" presStyleCnt="0"/>
      <dgm:spPr/>
    </dgm:pt>
    <dgm:pt modelId="{2E666FE9-182D-440E-902F-E80B9EEB5A0C}" type="pres">
      <dgm:prSet presAssocID="{8C9CA938-0F14-427C-AC2D-8FF6583663FD}" presName="parBackupNorm" presStyleCnt="0"/>
      <dgm:spPr/>
    </dgm:pt>
    <dgm:pt modelId="{3CC7DC1E-B8E6-4F72-9FAD-FADACEF9E7BF}" type="pres">
      <dgm:prSet presAssocID="{10C0282A-BEE4-40EA-A88B-E48D32032C7E}" presName="parSpace" presStyleCnt="0"/>
      <dgm:spPr/>
    </dgm:pt>
    <dgm:pt modelId="{AC251BE7-C108-4130-9AF3-D0FFEEF1B5CE}" type="pres">
      <dgm:prSet presAssocID="{7C6CC99C-3C12-4C23-A706-A3DA15E8F0F8}" presName="desBackupLeftNorm" presStyleCnt="0"/>
      <dgm:spPr/>
    </dgm:pt>
    <dgm:pt modelId="{1E9AE8F9-01B3-4D67-9B61-C47ABFA349D5}" type="pres">
      <dgm:prSet presAssocID="{7C6CC99C-3C12-4C23-A706-A3DA15E8F0F8}" presName="desComposite" presStyleCnt="0"/>
      <dgm:spPr/>
    </dgm:pt>
    <dgm:pt modelId="{2401E593-D159-4A1A-9036-5C12A336091F}" type="pres">
      <dgm:prSet presAssocID="{7C6CC99C-3C12-4C23-A706-A3DA15E8F0F8}" presName="desCircle" presStyleLbl="node1" presStyleIdx="4" presStyleCnt="7"/>
      <dgm:spPr>
        <a:noFill/>
      </dgm:spPr>
    </dgm:pt>
    <dgm:pt modelId="{D7AD0D23-1A73-45B2-87F2-1AC37255FBC2}" type="pres">
      <dgm:prSet presAssocID="{7C6CC99C-3C12-4C23-A706-A3DA15E8F0F8}" presName="chTx" presStyleLbl="revTx" presStyleIdx="12" presStyleCnt="19"/>
      <dgm:spPr/>
    </dgm:pt>
    <dgm:pt modelId="{B7DAD68E-36FD-41B2-90E7-092B18B66E72}" type="pres">
      <dgm:prSet presAssocID="{7C6CC99C-3C12-4C23-A706-A3DA15E8F0F8}" presName="desTx" presStyleLbl="revTx" presStyleIdx="13" presStyleCnt="19" custScaleX="116226">
        <dgm:presLayoutVars>
          <dgm:bulletEnabled val="1"/>
        </dgm:presLayoutVars>
      </dgm:prSet>
      <dgm:spPr/>
    </dgm:pt>
    <dgm:pt modelId="{76D1CE3F-DE6E-43B7-9CC0-32083C550541}" type="pres">
      <dgm:prSet presAssocID="{7C6CC99C-3C12-4C23-A706-A3DA15E8F0F8}" presName="desBackupRightNorm" presStyleCnt="0"/>
      <dgm:spPr/>
    </dgm:pt>
    <dgm:pt modelId="{DC5D6CA4-DB7F-4600-9AEC-6486971B2BD4}" type="pres">
      <dgm:prSet presAssocID="{3ADF2844-A8E5-4BA3-AB4C-7AADF35CEFE9}" presName="desSpace" presStyleCnt="0"/>
      <dgm:spPr/>
    </dgm:pt>
    <dgm:pt modelId="{E405A164-4243-46B1-8265-F236391ADFB1}" type="pres">
      <dgm:prSet presAssocID="{66B6691D-0ADA-49EA-A5F7-68FFCAAA02BA}" presName="desBackupLeftNorm" presStyleCnt="0"/>
      <dgm:spPr/>
    </dgm:pt>
    <dgm:pt modelId="{4C0B7677-CAD2-4E3D-9419-6BF89940780F}" type="pres">
      <dgm:prSet presAssocID="{66B6691D-0ADA-49EA-A5F7-68FFCAAA02BA}" presName="desComposite" presStyleCnt="0"/>
      <dgm:spPr/>
    </dgm:pt>
    <dgm:pt modelId="{30C39AB3-A4B5-4535-AD41-299D3FE5730B}" type="pres">
      <dgm:prSet presAssocID="{66B6691D-0ADA-49EA-A5F7-68FFCAAA02BA}" presName="desCircle" presStyleLbl="node1" presStyleIdx="5" presStyleCnt="7"/>
      <dgm:spPr>
        <a:noFill/>
      </dgm:spPr>
    </dgm:pt>
    <dgm:pt modelId="{C26771FD-210E-41FB-99ED-82433918DDF0}" type="pres">
      <dgm:prSet presAssocID="{66B6691D-0ADA-49EA-A5F7-68FFCAAA02BA}" presName="chTx" presStyleLbl="revTx" presStyleIdx="14" presStyleCnt="19"/>
      <dgm:spPr/>
    </dgm:pt>
    <dgm:pt modelId="{B144212E-9A04-4BD7-8396-C56774FFD7ED}" type="pres">
      <dgm:prSet presAssocID="{66B6691D-0ADA-49EA-A5F7-68FFCAAA02BA}" presName="desTx" presStyleLbl="revTx" presStyleIdx="15" presStyleCnt="19">
        <dgm:presLayoutVars>
          <dgm:bulletEnabled val="1"/>
        </dgm:presLayoutVars>
      </dgm:prSet>
      <dgm:spPr/>
    </dgm:pt>
    <dgm:pt modelId="{080FD859-C378-432E-8ECD-53543A285B02}" type="pres">
      <dgm:prSet presAssocID="{66B6691D-0ADA-49EA-A5F7-68FFCAAA02BA}" presName="desBackupRightNorm" presStyleCnt="0"/>
      <dgm:spPr/>
    </dgm:pt>
    <dgm:pt modelId="{B7EAD06C-D353-4FE5-98C8-EB644EFD912A}" type="pres">
      <dgm:prSet presAssocID="{BDABA37A-D232-4B7E-8F6C-995EB98106BF}" presName="desSpace" presStyleCnt="0"/>
      <dgm:spPr/>
    </dgm:pt>
    <dgm:pt modelId="{D052D47A-FB3E-4CBB-978F-FF3872ACE444}" type="pres">
      <dgm:prSet presAssocID="{5B721620-68DB-4324-8EC1-30475C464498}" presName="parComposite" presStyleCnt="0"/>
      <dgm:spPr/>
    </dgm:pt>
    <dgm:pt modelId="{05E0F00E-2242-4ECB-8214-26429D9BAE4D}" type="pres">
      <dgm:prSet presAssocID="{5B721620-68DB-4324-8EC1-30475C464498}" presName="parBigCircle" presStyleLbl="node0" presStyleIdx="4" presStyleCnt="5"/>
      <dgm:spPr>
        <a:noFill/>
      </dgm:spPr>
    </dgm:pt>
    <dgm:pt modelId="{5B312F44-A70E-4880-B0B9-295E10128E6C}" type="pres">
      <dgm:prSet presAssocID="{5B721620-68DB-4324-8EC1-30475C464498}" presName="parTx" presStyleLbl="revTx" presStyleIdx="16" presStyleCnt="19"/>
      <dgm:spPr/>
    </dgm:pt>
    <dgm:pt modelId="{DD483AAE-BED8-466C-895E-3529E1B0D5DB}" type="pres">
      <dgm:prSet presAssocID="{5B721620-68DB-4324-8EC1-30475C464498}" presName="bSpace" presStyleCnt="0"/>
      <dgm:spPr/>
    </dgm:pt>
    <dgm:pt modelId="{3EF91753-C2FB-4967-B1DE-5122CEA20AA3}" type="pres">
      <dgm:prSet presAssocID="{5B721620-68DB-4324-8EC1-30475C464498}" presName="parBackupNorm" presStyleCnt="0"/>
      <dgm:spPr/>
    </dgm:pt>
    <dgm:pt modelId="{19E11CA6-648D-418D-8835-B2CE6F0E23C2}" type="pres">
      <dgm:prSet presAssocID="{39131542-AAAC-4272-92AE-A48B9FB3B269}" presName="parSpace" presStyleCnt="0"/>
      <dgm:spPr/>
    </dgm:pt>
    <dgm:pt modelId="{BF81F4AB-8960-4EC5-98FE-A52B75580F93}" type="pres">
      <dgm:prSet presAssocID="{FE09F655-E264-4BF0-898D-EE52FB4FCEBB}" presName="desBackupLeftNorm" presStyleCnt="0"/>
      <dgm:spPr/>
    </dgm:pt>
    <dgm:pt modelId="{9162A844-5432-4BDB-BBB7-996D91C91CB4}" type="pres">
      <dgm:prSet presAssocID="{FE09F655-E264-4BF0-898D-EE52FB4FCEBB}" presName="desComposite" presStyleCnt="0"/>
      <dgm:spPr/>
    </dgm:pt>
    <dgm:pt modelId="{06BCA244-3A4C-4303-9FF8-C11C0E3233CF}" type="pres">
      <dgm:prSet presAssocID="{FE09F655-E264-4BF0-898D-EE52FB4FCEBB}" presName="desCircle" presStyleLbl="node1" presStyleIdx="6" presStyleCnt="7"/>
      <dgm:spPr>
        <a:noFill/>
      </dgm:spPr>
    </dgm:pt>
    <dgm:pt modelId="{9C863296-D6BD-4213-9E5E-94729C8EA1E3}" type="pres">
      <dgm:prSet presAssocID="{FE09F655-E264-4BF0-898D-EE52FB4FCEBB}" presName="chTx" presStyleLbl="revTx" presStyleIdx="17" presStyleCnt="19"/>
      <dgm:spPr/>
    </dgm:pt>
    <dgm:pt modelId="{01CEB3D0-38EB-4C38-98C6-16DFF0D01525}" type="pres">
      <dgm:prSet presAssocID="{FE09F655-E264-4BF0-898D-EE52FB4FCEBB}" presName="desTx" presStyleLbl="revTx" presStyleIdx="18" presStyleCnt="19">
        <dgm:presLayoutVars>
          <dgm:bulletEnabled val="1"/>
        </dgm:presLayoutVars>
      </dgm:prSet>
      <dgm:spPr/>
    </dgm:pt>
    <dgm:pt modelId="{D353EBC9-73BC-4F16-B0CE-BB2C917DD9EB}" type="pres">
      <dgm:prSet presAssocID="{FE09F655-E264-4BF0-898D-EE52FB4FCEBB}" presName="desBackupRightNorm" presStyleCnt="0"/>
      <dgm:spPr/>
    </dgm:pt>
    <dgm:pt modelId="{45A2C785-6BDC-4367-9D7B-FDE48949096C}" type="pres">
      <dgm:prSet presAssocID="{FB84B574-398F-494D-95B2-E286C99F5534}" presName="desSpace" presStyleCnt="0"/>
      <dgm:spPr/>
    </dgm:pt>
  </dgm:ptLst>
  <dgm:cxnLst>
    <dgm:cxn modelId="{5F4BA614-6585-4F06-80B4-B088A1655E11}" type="presOf" srcId="{D05DFBFC-596B-4910-BA58-5E23AA24C740}" destId="{1E7763D4-3B67-4340-AE41-DC760EC3E786}" srcOrd="0" destOrd="0" presId="urn:microsoft.com/office/officeart/2008/layout/CircleAccentTimeline"/>
    <dgm:cxn modelId="{7499E119-6288-48A5-8536-95F1BD47769D}" type="presOf" srcId="{3B6DC6F5-3BF0-4441-A548-CFBC90B2C9E7}" destId="{01CEB3D0-38EB-4C38-98C6-16DFF0D01525}" srcOrd="0" destOrd="2" presId="urn:microsoft.com/office/officeart/2008/layout/CircleAccentTimeline"/>
    <dgm:cxn modelId="{188F7D1B-8416-4B4D-BFCC-E7A49242840A}" srcId="{079A2711-09B3-40AA-836D-BC15715BB70A}" destId="{00AAA4D0-37C1-4B51-A22C-86379F6C0F3F}" srcOrd="0" destOrd="0" parTransId="{71984E4C-2A79-4647-9BDE-0525580877B6}" sibTransId="{257A96AA-D100-4E30-BEDE-8F95CD436704}"/>
    <dgm:cxn modelId="{7D515B1D-12B5-419B-B380-C5063C90186F}" type="presOf" srcId="{D67BC6F8-C244-41A7-AFC5-F78735B4B908}" destId="{7B2CF1B1-5DF2-4101-9528-3138F4546020}" srcOrd="0" destOrd="0" presId="urn:microsoft.com/office/officeart/2008/layout/CircleAccentTimeline"/>
    <dgm:cxn modelId="{33961E1E-29B8-4CAE-BDBB-4E8506633972}" type="presOf" srcId="{9F32F7A8-A1CB-4B7E-A054-072B113473AF}" destId="{00D53FD5-A118-42E5-8624-9D11AB47E7B9}" srcOrd="0" destOrd="1" presId="urn:microsoft.com/office/officeart/2008/layout/CircleAccentTimeline"/>
    <dgm:cxn modelId="{1A3F6231-F071-4F96-A2FE-55353ED67477}" type="presOf" srcId="{FE09F655-E264-4BF0-898D-EE52FB4FCEBB}" destId="{9C863296-D6BD-4213-9E5E-94729C8EA1E3}" srcOrd="0" destOrd="0" presId="urn:microsoft.com/office/officeart/2008/layout/CircleAccentTimeline"/>
    <dgm:cxn modelId="{92A22937-3ABA-45C7-B025-3F83AA2C653C}" type="presOf" srcId="{B3A0B547-4BA1-47B7-BF8B-047C8BB92687}" destId="{7FFF4285-6AF2-4F86-9F3E-0B8B36777C71}" srcOrd="0" destOrd="0" presId="urn:microsoft.com/office/officeart/2008/layout/CircleAccentTimeline"/>
    <dgm:cxn modelId="{8A90E737-FB11-4A02-BFC7-00FA6926041A}" srcId="{5B721620-68DB-4324-8EC1-30475C464498}" destId="{FE09F655-E264-4BF0-898D-EE52FB4FCEBB}" srcOrd="0" destOrd="0" parTransId="{3481DF58-6F82-44E6-9D51-A6A5ED939BFB}" sibTransId="{FB84B574-398F-494D-95B2-E286C99F5534}"/>
    <dgm:cxn modelId="{09D1403E-64B7-4C1D-8DE8-467AA15DAF4C}" srcId="{079A2711-09B3-40AA-836D-BC15715BB70A}" destId="{9F32F7A8-A1CB-4B7E-A054-072B113473AF}" srcOrd="1" destOrd="0" parTransId="{12DE4E11-56A1-4D3B-BCA8-764593E368F8}" sibTransId="{E1FAD44D-E279-4223-A38B-679729345714}"/>
    <dgm:cxn modelId="{2470AD5F-A463-42CD-8FF8-A14DD2C00569}" type="presOf" srcId="{7191F2CF-4D72-4D54-B34B-DDADE93F5F46}" destId="{B7DAD68E-36FD-41B2-90E7-092B18B66E72}" srcOrd="0" destOrd="0" presId="urn:microsoft.com/office/officeart/2008/layout/CircleAccentTimeline"/>
    <dgm:cxn modelId="{5ED5EC41-0EF9-48B1-9B76-1C5B03ADB1A6}" srcId="{BE278226-0812-4A67-A6C2-8E535583034E}" destId="{C41DEB2E-9137-4177-A5F8-E7416FF4A3B2}" srcOrd="0" destOrd="0" parTransId="{1D752DB8-6472-4760-A9D7-379527418791}" sibTransId="{F0F4F987-01BB-4F02-B07D-0D4509273C9A}"/>
    <dgm:cxn modelId="{EBE1E567-F86C-4A7B-8E04-9BAA9BA37D31}" srcId="{D67BC6F8-C244-41A7-AFC5-F78735B4B908}" destId="{A3E076BC-84F0-4B3B-B3B3-E31E4F6E9764}" srcOrd="1" destOrd="0" parTransId="{45B0C820-5546-4925-B3EC-78128BCD55C3}" sibTransId="{7DC10D04-9B80-4748-ADB7-FFFAFF6FAA5F}"/>
    <dgm:cxn modelId="{83509E48-A1C5-4754-ABD7-2D2E1A3FB795}" type="presOf" srcId="{66B6691D-0ADA-49EA-A5F7-68FFCAAA02BA}" destId="{C26771FD-210E-41FB-99ED-82433918DDF0}" srcOrd="0" destOrd="0" presId="urn:microsoft.com/office/officeart/2008/layout/CircleAccentTimeline"/>
    <dgm:cxn modelId="{F6217469-DD00-4337-8BA7-9D64EF3C6967}" srcId="{A3E076BC-84F0-4B3B-B3B3-E31E4F6E9764}" destId="{987D29F4-1C71-4B98-8045-5556D3408432}" srcOrd="0" destOrd="0" parTransId="{7A38FA7E-3FE8-430C-8A50-7AA65F8CAC13}" sibTransId="{5BE32FAC-5D8D-4F05-A2D7-42A407979DEB}"/>
    <dgm:cxn modelId="{813CF96D-4F62-42CE-9375-EC81DFC0E4FE}" srcId="{D67BC6F8-C244-41A7-AFC5-F78735B4B908}" destId="{8C9CA938-0F14-427C-AC2D-8FF6583663FD}" srcOrd="3" destOrd="0" parTransId="{D3B9A471-7CBF-4EC6-AA09-4F4098C99B17}" sibTransId="{10C0282A-BEE4-40EA-A88B-E48D32032C7E}"/>
    <dgm:cxn modelId="{4A34544E-911B-4A97-A2EF-16B4338F3695}" type="presOf" srcId="{BDFEBF03-160E-4D49-9766-8E80A4539757}" destId="{0DD8398C-DE85-4C2D-A5CB-B83169653648}" srcOrd="0" destOrd="0" presId="urn:microsoft.com/office/officeart/2008/layout/CircleAccentTimeline"/>
    <dgm:cxn modelId="{C2D2BB72-226F-4DC8-A41E-F92C198F88B4}" type="presOf" srcId="{5B721620-68DB-4324-8EC1-30475C464498}" destId="{5B312F44-A70E-4880-B0B9-295E10128E6C}" srcOrd="0" destOrd="0" presId="urn:microsoft.com/office/officeart/2008/layout/CircleAccentTimeline"/>
    <dgm:cxn modelId="{6251EC72-886E-4F63-ABF4-03954872FF80}" type="presOf" srcId="{040AD390-8F7E-4D29-ACFD-053E80AB6D24}" destId="{B7DAD68E-36FD-41B2-90E7-092B18B66E72}" srcOrd="0" destOrd="2" presId="urn:microsoft.com/office/officeart/2008/layout/CircleAccentTimeline"/>
    <dgm:cxn modelId="{769FCB74-BFA8-47DA-A188-3105EE4F9629}" type="presOf" srcId="{00AAA4D0-37C1-4B51-A22C-86379F6C0F3F}" destId="{00D53FD5-A118-42E5-8624-9D11AB47E7B9}" srcOrd="0" destOrd="0" presId="urn:microsoft.com/office/officeart/2008/layout/CircleAccentTimeline"/>
    <dgm:cxn modelId="{6DB14E58-459D-45DF-B36C-494902A14AF8}" srcId="{B3A0B547-4BA1-47B7-BF8B-047C8BB92687}" destId="{BDFEBF03-160E-4D49-9766-8E80A4539757}" srcOrd="0" destOrd="0" parTransId="{D46EF85D-E432-4DE8-82EE-18F7258F6CEA}" sibTransId="{BAD7606B-662E-49FD-980F-301297C9D0C8}"/>
    <dgm:cxn modelId="{77576A5A-FEFA-446D-83EC-335D5A9FC6D4}" type="presOf" srcId="{8C9CA938-0F14-427C-AC2D-8FF6583663FD}" destId="{637C7F1B-071D-419F-84BC-A21499B03A9A}" srcOrd="0" destOrd="0" presId="urn:microsoft.com/office/officeart/2008/layout/CircleAccentTimeline"/>
    <dgm:cxn modelId="{382C6D7A-3E99-4563-94AA-2E7118F870A0}" type="presOf" srcId="{7C6CC99C-3C12-4C23-A706-A3DA15E8F0F8}" destId="{D7AD0D23-1A73-45B2-87F2-1AC37255FBC2}" srcOrd="0" destOrd="0" presId="urn:microsoft.com/office/officeart/2008/layout/CircleAccentTimeline"/>
    <dgm:cxn modelId="{42973C85-01A7-4E57-B1C7-9930939692FE}" srcId="{D67BC6F8-C244-41A7-AFC5-F78735B4B908}" destId="{BE278226-0812-4A67-A6C2-8E535583034E}" srcOrd="2" destOrd="0" parTransId="{5D0FB461-9255-489A-A808-BAD17EEA4863}" sibTransId="{28EC3268-D802-4654-B886-A23132757ADE}"/>
    <dgm:cxn modelId="{F5F16C88-73C2-46F6-8DF7-E6229AF85A3E}" srcId="{7C6CC99C-3C12-4C23-A706-A3DA15E8F0F8}" destId="{7191F2CF-4D72-4D54-B34B-DDADE93F5F46}" srcOrd="0" destOrd="0" parTransId="{EAD2AA12-C6BA-4BE6-9246-6D4B0017C576}" sibTransId="{01FA9B19-EF55-45CD-A91C-363F4C36D45D}"/>
    <dgm:cxn modelId="{CA535A8B-EC93-4BE8-A3E0-8001BEDF62F7}" srcId="{D67BC6F8-C244-41A7-AFC5-F78735B4B908}" destId="{D05DFBFC-596B-4910-BA58-5E23AA24C740}" srcOrd="0" destOrd="0" parTransId="{73D6CE73-F12F-4EAA-AD2A-38F21F33324E}" sibTransId="{9452468C-88FF-4439-8F85-CAC23E71C530}"/>
    <dgm:cxn modelId="{ACEB138D-7B83-433E-8FDF-79CBA9EEDE51}" srcId="{B3A0B547-4BA1-47B7-BF8B-047C8BB92687}" destId="{C1DC3977-41DA-4027-9C65-F7EE3D6CA4C5}" srcOrd="1" destOrd="0" parTransId="{F507A1C5-E986-470B-B250-F1393D52AE33}" sibTransId="{1AD22C89-C3F6-4DB4-8D20-73B06B0EDFBF}"/>
    <dgm:cxn modelId="{1E6E0693-E5F7-4875-98CE-396F1D3781F7}" srcId="{FE09F655-E264-4BF0-898D-EE52FB4FCEBB}" destId="{3B6DC6F5-3BF0-4441-A548-CFBC90B2C9E7}" srcOrd="2" destOrd="0" parTransId="{B4EE9992-7DDC-424C-96D1-3126293A8BE7}" sibTransId="{58747767-03AB-443F-8B1E-51E4CE54F533}"/>
    <dgm:cxn modelId="{69D1DE9F-DA53-41AE-A52F-B2D793FDD572}" srcId="{8C9CA938-0F14-427C-AC2D-8FF6583663FD}" destId="{66B6691D-0ADA-49EA-A5F7-68FFCAAA02BA}" srcOrd="1" destOrd="0" parTransId="{09252ADF-FD07-4B5C-B5B5-AFDE4DD70419}" sibTransId="{BDABA37A-D232-4B7E-8F6C-995EB98106BF}"/>
    <dgm:cxn modelId="{A248B3A3-1D5F-4F4D-88FD-5097C929449F}" srcId="{FE09F655-E264-4BF0-898D-EE52FB4FCEBB}" destId="{44BE1AD8-6253-4F61-8557-F76AD859E32A}" srcOrd="0" destOrd="0" parTransId="{39F3E773-16AE-4844-8439-B1AA858894D2}" sibTransId="{34A6F6AB-93F9-4EFF-B79B-BB4B2697CE33}"/>
    <dgm:cxn modelId="{C5BEBAC2-0CA4-4AA2-8440-72F11F0AFCE5}" type="presOf" srcId="{BE278226-0812-4A67-A6C2-8E535583034E}" destId="{CA9153D4-0D78-4E08-A8D8-2BC56B070C59}" srcOrd="0" destOrd="0" presId="urn:microsoft.com/office/officeart/2008/layout/CircleAccentTimeline"/>
    <dgm:cxn modelId="{5D5E92C7-EB2A-46FB-91DD-E18849E9EC4E}" srcId="{D67BC6F8-C244-41A7-AFC5-F78735B4B908}" destId="{5B721620-68DB-4324-8EC1-30475C464498}" srcOrd="4" destOrd="0" parTransId="{5E17FA3D-66FF-4991-9423-379A230E64E0}" sibTransId="{39131542-AAAC-4272-92AE-A48B9FB3B269}"/>
    <dgm:cxn modelId="{4B9560C8-E70B-4F23-9896-642476EF405D}" type="presOf" srcId="{C1DC3977-41DA-4027-9C65-F7EE3D6CA4C5}" destId="{0DD8398C-DE85-4C2D-A5CB-B83169653648}" srcOrd="0" destOrd="1" presId="urn:microsoft.com/office/officeart/2008/layout/CircleAccentTimeline"/>
    <dgm:cxn modelId="{C7347BCD-FEE6-49AB-9E45-53301C8483AE}" srcId="{7C6CC99C-3C12-4C23-A706-A3DA15E8F0F8}" destId="{040AD390-8F7E-4D29-ACFD-053E80AB6D24}" srcOrd="2" destOrd="0" parTransId="{91254E37-1F05-47C0-9882-9285ED93196B}" sibTransId="{B73E30D1-57F0-4546-AAFB-A58BF1E1FF7E}"/>
    <dgm:cxn modelId="{A02066CE-DA90-49B9-9BDF-1059AAD3BAF5}" srcId="{7C6CC99C-3C12-4C23-A706-A3DA15E8F0F8}" destId="{1099D1DC-9F34-4C02-B2B0-BA644EE620BD}" srcOrd="1" destOrd="0" parTransId="{A43B0D3F-EA08-4E5A-A340-3DF83DDCD890}" sibTransId="{FBE06BA2-47A6-437F-A318-B257F5D3A8DD}"/>
    <dgm:cxn modelId="{B2001BD1-5669-4C98-8A8E-A51BBB03EB04}" srcId="{A3E076BC-84F0-4B3B-B3B3-E31E4F6E9764}" destId="{B3A0B547-4BA1-47B7-BF8B-047C8BB92687}" srcOrd="1" destOrd="0" parTransId="{412AFE1A-382D-4150-A27F-E85DA7DBF490}" sibTransId="{99BC21D8-6E0F-41BB-BEFB-57164546D75B}"/>
    <dgm:cxn modelId="{AA35B8D5-17C3-49D4-9BA3-C0D1948C4C3F}" type="presOf" srcId="{1099D1DC-9F34-4C02-B2B0-BA644EE620BD}" destId="{B7DAD68E-36FD-41B2-90E7-092B18B66E72}" srcOrd="0" destOrd="1" presId="urn:microsoft.com/office/officeart/2008/layout/CircleAccentTimeline"/>
    <dgm:cxn modelId="{DCAADADA-7691-4C6D-B27B-C31DFB7DAB7D}" type="presOf" srcId="{987D29F4-1C71-4B98-8045-5556D3408432}" destId="{ACF4FD52-CA2C-4AA7-AF6D-A9B9C11C740F}" srcOrd="0" destOrd="0" presId="urn:microsoft.com/office/officeart/2008/layout/CircleAccentTimeline"/>
    <dgm:cxn modelId="{0377FDDC-1722-4C8B-AC1F-A44214AC3F92}" type="presOf" srcId="{A3E076BC-84F0-4B3B-B3B3-E31E4F6E9764}" destId="{4A2B3DFF-159A-409D-A199-2205618E36B1}" srcOrd="0" destOrd="0" presId="urn:microsoft.com/office/officeart/2008/layout/CircleAccentTimeline"/>
    <dgm:cxn modelId="{483E34E1-54B9-4363-9410-7AA10B2A3038}" type="presOf" srcId="{079A2711-09B3-40AA-836D-BC15715BB70A}" destId="{6667251D-19AA-4B3E-A75C-76F8750EDDEF}" srcOrd="0" destOrd="0" presId="urn:microsoft.com/office/officeart/2008/layout/CircleAccentTimeline"/>
    <dgm:cxn modelId="{2CD485F2-A537-4AF2-824E-5442F8B5749A}" srcId="{8C9CA938-0F14-427C-AC2D-8FF6583663FD}" destId="{7C6CC99C-3C12-4C23-A706-A3DA15E8F0F8}" srcOrd="0" destOrd="0" parTransId="{BDEB8561-582D-4C7A-B047-B96C65EC5C19}" sibTransId="{3ADF2844-A8E5-4BA3-AB4C-7AADF35CEFE9}"/>
    <dgm:cxn modelId="{FA2251F9-DAAC-4B96-873A-F08930B294F4}" type="presOf" srcId="{44BE1AD8-6253-4F61-8557-F76AD859E32A}" destId="{01CEB3D0-38EB-4C38-98C6-16DFF0D01525}" srcOrd="0" destOrd="0" presId="urn:microsoft.com/office/officeart/2008/layout/CircleAccentTimeline"/>
    <dgm:cxn modelId="{5DF9C4FA-13F4-4ED8-9C8E-0B3FF4D338E1}" type="presOf" srcId="{82177661-AE9A-4253-8082-6613CE4C3664}" destId="{01CEB3D0-38EB-4C38-98C6-16DFF0D01525}" srcOrd="0" destOrd="1" presId="urn:microsoft.com/office/officeart/2008/layout/CircleAccentTimeline"/>
    <dgm:cxn modelId="{C7CE00FB-3A0A-43FE-8D72-F835B8D1B87B}" type="presOf" srcId="{C41DEB2E-9137-4177-A5F8-E7416FF4A3B2}" destId="{C0EBEB7B-AE69-486B-899F-3024DC72E9F1}" srcOrd="0" destOrd="0" presId="urn:microsoft.com/office/officeart/2008/layout/CircleAccentTimeline"/>
    <dgm:cxn modelId="{CE24ECFC-062A-4B5C-A28A-55890C6339DF}" srcId="{D05DFBFC-596B-4910-BA58-5E23AA24C740}" destId="{079A2711-09B3-40AA-836D-BC15715BB70A}" srcOrd="0" destOrd="0" parTransId="{2AA7C0CB-5551-493F-AC2F-D22EB41759F9}" sibTransId="{8DEC3552-6A32-4088-9CF1-F657C87E0224}"/>
    <dgm:cxn modelId="{56D96BFE-F974-4D3E-9A85-911E97035F1A}" srcId="{FE09F655-E264-4BF0-898D-EE52FB4FCEBB}" destId="{82177661-AE9A-4253-8082-6613CE4C3664}" srcOrd="1" destOrd="0" parTransId="{0683CE48-F08A-447D-8F02-FA0AEB9D0CB7}" sibTransId="{4C1C71D1-8FCB-4226-B395-B901FE7229F2}"/>
    <dgm:cxn modelId="{79009D00-0F0F-452E-87E9-70753AF2814C}" type="presParOf" srcId="{7B2CF1B1-5DF2-4101-9528-3138F4546020}" destId="{9E87270F-AC6D-497E-BC86-28768B38C52D}" srcOrd="0" destOrd="0" presId="urn:microsoft.com/office/officeart/2008/layout/CircleAccentTimeline"/>
    <dgm:cxn modelId="{EE361189-37DA-4698-A8F8-51CA5D70A39B}" type="presParOf" srcId="{9E87270F-AC6D-497E-BC86-28768B38C52D}" destId="{744F7F1C-B9A2-4684-8139-A7CE522E4B85}" srcOrd="0" destOrd="0" presId="urn:microsoft.com/office/officeart/2008/layout/CircleAccentTimeline"/>
    <dgm:cxn modelId="{4A1A34DD-1C72-4FE1-80C2-8F1629FF8DC2}" type="presParOf" srcId="{9E87270F-AC6D-497E-BC86-28768B38C52D}" destId="{1E7763D4-3B67-4340-AE41-DC760EC3E786}" srcOrd="1" destOrd="0" presId="urn:microsoft.com/office/officeart/2008/layout/CircleAccentTimeline"/>
    <dgm:cxn modelId="{211F9A90-D9AC-4B17-B597-381BBD9DDC8A}" type="presParOf" srcId="{9E87270F-AC6D-497E-BC86-28768B38C52D}" destId="{EBD23E7F-B90C-40C8-B923-C5094CEA3C2E}" srcOrd="2" destOrd="0" presId="urn:microsoft.com/office/officeart/2008/layout/CircleAccentTimeline"/>
    <dgm:cxn modelId="{5B33572A-E5EC-4BEA-B806-12B0AD613311}" type="presParOf" srcId="{7B2CF1B1-5DF2-4101-9528-3138F4546020}" destId="{796FD1A2-8D4E-406E-BB2A-83D8CD471A2F}" srcOrd="1" destOrd="0" presId="urn:microsoft.com/office/officeart/2008/layout/CircleAccentTimeline"/>
    <dgm:cxn modelId="{54A81EDA-4807-4967-9A0D-A1E20A870149}" type="presParOf" srcId="{7B2CF1B1-5DF2-4101-9528-3138F4546020}" destId="{185279BE-1D87-4A60-BC93-E98EFC2E37E7}" srcOrd="2" destOrd="0" presId="urn:microsoft.com/office/officeart/2008/layout/CircleAccentTimeline"/>
    <dgm:cxn modelId="{CF294909-4974-46DF-BD0F-DB52A54B0EF5}" type="presParOf" srcId="{7B2CF1B1-5DF2-4101-9528-3138F4546020}" destId="{2258DD8C-F46E-4BF7-9A88-F866C3A2A558}" srcOrd="3" destOrd="0" presId="urn:microsoft.com/office/officeart/2008/layout/CircleAccentTimeline"/>
    <dgm:cxn modelId="{0380605C-C5FD-4F7B-BBC1-0F06C39D75A8}" type="presParOf" srcId="{7B2CF1B1-5DF2-4101-9528-3138F4546020}" destId="{26243BA1-74B3-4A3A-9D4E-499353828134}" srcOrd="4" destOrd="0" presId="urn:microsoft.com/office/officeart/2008/layout/CircleAccentTimeline"/>
    <dgm:cxn modelId="{37D50054-26A3-461C-9AC4-C8C5B15BF6F1}" type="presParOf" srcId="{26243BA1-74B3-4A3A-9D4E-499353828134}" destId="{5547BC5F-8C33-456B-BE0F-B648C0BCC2E5}" srcOrd="0" destOrd="0" presId="urn:microsoft.com/office/officeart/2008/layout/CircleAccentTimeline"/>
    <dgm:cxn modelId="{B14773F7-B5CF-411D-BC1A-EB0C9E0917C8}" type="presParOf" srcId="{26243BA1-74B3-4A3A-9D4E-499353828134}" destId="{6667251D-19AA-4B3E-A75C-76F8750EDDEF}" srcOrd="1" destOrd="0" presId="urn:microsoft.com/office/officeart/2008/layout/CircleAccentTimeline"/>
    <dgm:cxn modelId="{84531DE9-B97B-4805-8ED9-BEE47E45CFAC}" type="presParOf" srcId="{26243BA1-74B3-4A3A-9D4E-499353828134}" destId="{00D53FD5-A118-42E5-8624-9D11AB47E7B9}" srcOrd="2" destOrd="0" presId="urn:microsoft.com/office/officeart/2008/layout/CircleAccentTimeline"/>
    <dgm:cxn modelId="{3617D8AC-2A9F-4418-8B80-90707BB6D7D4}" type="presParOf" srcId="{7B2CF1B1-5DF2-4101-9528-3138F4546020}" destId="{AC58F2A7-D973-46F9-BCB3-91CFBAFD4718}" srcOrd="5" destOrd="0" presId="urn:microsoft.com/office/officeart/2008/layout/CircleAccentTimeline"/>
    <dgm:cxn modelId="{3FC52B27-7CA2-4B10-99F0-4F39E043BA10}" type="presParOf" srcId="{7B2CF1B1-5DF2-4101-9528-3138F4546020}" destId="{03D3DFD0-31A5-4534-BD44-054FF58D3C84}" srcOrd="6" destOrd="0" presId="urn:microsoft.com/office/officeart/2008/layout/CircleAccentTimeline"/>
    <dgm:cxn modelId="{1F9C1CF5-533B-4CC7-AB1C-439131548171}" type="presParOf" srcId="{7B2CF1B1-5DF2-4101-9528-3138F4546020}" destId="{85ADE81D-AA0C-4150-85C3-A0B7E2708225}" srcOrd="7" destOrd="0" presId="urn:microsoft.com/office/officeart/2008/layout/CircleAccentTimeline"/>
    <dgm:cxn modelId="{C8739387-3487-4462-AA6A-6CE92D963F5A}" type="presParOf" srcId="{85ADE81D-AA0C-4150-85C3-A0B7E2708225}" destId="{DCA22220-DE78-4381-9D8E-18D3A15534F0}" srcOrd="0" destOrd="0" presId="urn:microsoft.com/office/officeart/2008/layout/CircleAccentTimeline"/>
    <dgm:cxn modelId="{CFD0885A-3443-4954-8032-84FC5DEE638B}" type="presParOf" srcId="{85ADE81D-AA0C-4150-85C3-A0B7E2708225}" destId="{4A2B3DFF-159A-409D-A199-2205618E36B1}" srcOrd="1" destOrd="0" presId="urn:microsoft.com/office/officeart/2008/layout/CircleAccentTimeline"/>
    <dgm:cxn modelId="{80D3952C-39FB-40BD-ACF6-D0E6A7E92268}" type="presParOf" srcId="{85ADE81D-AA0C-4150-85C3-A0B7E2708225}" destId="{A772F634-0F7A-4D76-B399-47593199F252}" srcOrd="2" destOrd="0" presId="urn:microsoft.com/office/officeart/2008/layout/CircleAccentTimeline"/>
    <dgm:cxn modelId="{2C0AB6F6-BF7B-4A52-A455-28E6CFA0C02D}" type="presParOf" srcId="{7B2CF1B1-5DF2-4101-9528-3138F4546020}" destId="{EFA3DF82-DA8E-489C-A9DA-F87D6F07AA1B}" srcOrd="8" destOrd="0" presId="urn:microsoft.com/office/officeart/2008/layout/CircleAccentTimeline"/>
    <dgm:cxn modelId="{38EA7704-8F8F-4943-B883-B10581C45D0E}" type="presParOf" srcId="{7B2CF1B1-5DF2-4101-9528-3138F4546020}" destId="{F5D49051-D010-4E1C-A171-9CE2EF06D92B}" srcOrd="9" destOrd="0" presId="urn:microsoft.com/office/officeart/2008/layout/CircleAccentTimeline"/>
    <dgm:cxn modelId="{71B0686D-3014-43A4-8195-C7604231BE20}" type="presParOf" srcId="{7B2CF1B1-5DF2-4101-9528-3138F4546020}" destId="{3A376024-54B9-4F29-96AB-130A63C58929}" srcOrd="10" destOrd="0" presId="urn:microsoft.com/office/officeart/2008/layout/CircleAccentTimeline"/>
    <dgm:cxn modelId="{EFD3701A-D795-4130-9F2B-A6613C885222}" type="presParOf" srcId="{7B2CF1B1-5DF2-4101-9528-3138F4546020}" destId="{BEBE3E85-D0BE-40A8-BC27-E0FB9A135C89}" srcOrd="11" destOrd="0" presId="urn:microsoft.com/office/officeart/2008/layout/CircleAccentTimeline"/>
    <dgm:cxn modelId="{F0B57FAA-3D30-450C-94A2-F68CDEC7097D}" type="presParOf" srcId="{BEBE3E85-D0BE-40A8-BC27-E0FB9A135C89}" destId="{38AC4B45-CCF3-485C-803A-A064F998B49A}" srcOrd="0" destOrd="0" presId="urn:microsoft.com/office/officeart/2008/layout/CircleAccentTimeline"/>
    <dgm:cxn modelId="{AE34584E-9B0B-4C59-88F2-D81E5450730F}" type="presParOf" srcId="{BEBE3E85-D0BE-40A8-BC27-E0FB9A135C89}" destId="{ACF4FD52-CA2C-4AA7-AF6D-A9B9C11C740F}" srcOrd="1" destOrd="0" presId="urn:microsoft.com/office/officeart/2008/layout/CircleAccentTimeline"/>
    <dgm:cxn modelId="{235B404C-1F9C-4DEF-A864-7220D91F0D8F}" type="presParOf" srcId="{BEBE3E85-D0BE-40A8-BC27-E0FB9A135C89}" destId="{08D27732-494C-4B3B-8041-47F2E0E4A27E}" srcOrd="2" destOrd="0" presId="urn:microsoft.com/office/officeart/2008/layout/CircleAccentTimeline"/>
    <dgm:cxn modelId="{582D34BB-968B-48BC-AB2C-EFA72ED9C1E4}" type="presParOf" srcId="{7B2CF1B1-5DF2-4101-9528-3138F4546020}" destId="{AB45CA26-F791-4AC2-99C0-33FA2D7697F0}" srcOrd="12" destOrd="0" presId="urn:microsoft.com/office/officeart/2008/layout/CircleAccentTimeline"/>
    <dgm:cxn modelId="{4A78A3B5-974B-48D9-ADDF-CC261E6BD9DE}" type="presParOf" srcId="{7B2CF1B1-5DF2-4101-9528-3138F4546020}" destId="{5D9DDD66-9C73-4B03-BCB2-AFED8CDDFA35}" srcOrd="13" destOrd="0" presId="urn:microsoft.com/office/officeart/2008/layout/CircleAccentTimeline"/>
    <dgm:cxn modelId="{61F004B6-7A74-40EA-92C2-3388D723C16A}" type="presParOf" srcId="{7B2CF1B1-5DF2-4101-9528-3138F4546020}" destId="{86DA7071-CD36-4313-99B3-4C4BDA1A6953}" srcOrd="14" destOrd="0" presId="urn:microsoft.com/office/officeart/2008/layout/CircleAccentTimeline"/>
    <dgm:cxn modelId="{FE9EDC83-7671-4C42-AB2F-DA10E7FE9418}" type="presParOf" srcId="{7B2CF1B1-5DF2-4101-9528-3138F4546020}" destId="{759871DF-298F-48F4-93F2-F37307935CC1}" srcOrd="15" destOrd="0" presId="urn:microsoft.com/office/officeart/2008/layout/CircleAccentTimeline"/>
    <dgm:cxn modelId="{FA520C7D-4EFC-48EE-8C7C-C1B4489F8DDA}" type="presParOf" srcId="{759871DF-298F-48F4-93F2-F37307935CC1}" destId="{B24B75D0-648B-4ADF-832C-193189BFAF17}" srcOrd="0" destOrd="0" presId="urn:microsoft.com/office/officeart/2008/layout/CircleAccentTimeline"/>
    <dgm:cxn modelId="{51D7D517-B0C5-4AB3-8A1B-700D0053F50C}" type="presParOf" srcId="{759871DF-298F-48F4-93F2-F37307935CC1}" destId="{7FFF4285-6AF2-4F86-9F3E-0B8B36777C71}" srcOrd="1" destOrd="0" presId="urn:microsoft.com/office/officeart/2008/layout/CircleAccentTimeline"/>
    <dgm:cxn modelId="{608AB787-CF25-41B9-803C-D6C1559D4772}" type="presParOf" srcId="{759871DF-298F-48F4-93F2-F37307935CC1}" destId="{0DD8398C-DE85-4C2D-A5CB-B83169653648}" srcOrd="2" destOrd="0" presId="urn:microsoft.com/office/officeart/2008/layout/CircleAccentTimeline"/>
    <dgm:cxn modelId="{90DD78FD-CE2C-42B1-80D3-1403551C48EA}" type="presParOf" srcId="{7B2CF1B1-5DF2-4101-9528-3138F4546020}" destId="{4F128E1B-7C93-4B4A-9803-5BEC902B4371}" srcOrd="16" destOrd="0" presId="urn:microsoft.com/office/officeart/2008/layout/CircleAccentTimeline"/>
    <dgm:cxn modelId="{2A5D917D-5604-450A-AB30-A348BEE2D589}" type="presParOf" srcId="{7B2CF1B1-5DF2-4101-9528-3138F4546020}" destId="{2EB4017F-C698-4A68-99A9-8008DD12832D}" srcOrd="17" destOrd="0" presId="urn:microsoft.com/office/officeart/2008/layout/CircleAccentTimeline"/>
    <dgm:cxn modelId="{ABDA17BE-847F-4A5A-9437-F58732D08462}" type="presParOf" srcId="{7B2CF1B1-5DF2-4101-9528-3138F4546020}" destId="{B7D85F69-0530-49FE-977A-F504080BDD64}" srcOrd="18" destOrd="0" presId="urn:microsoft.com/office/officeart/2008/layout/CircleAccentTimeline"/>
    <dgm:cxn modelId="{E35911D4-E673-4E70-BAD3-A49DA15C2F59}" type="presParOf" srcId="{B7D85F69-0530-49FE-977A-F504080BDD64}" destId="{AEDE66F4-BFA5-4BE7-91EE-794F2068C2F0}" srcOrd="0" destOrd="0" presId="urn:microsoft.com/office/officeart/2008/layout/CircleAccentTimeline"/>
    <dgm:cxn modelId="{6F0ACCB9-AB3A-4C61-9535-053B6EF2F577}" type="presParOf" srcId="{B7D85F69-0530-49FE-977A-F504080BDD64}" destId="{CA9153D4-0D78-4E08-A8D8-2BC56B070C59}" srcOrd="1" destOrd="0" presId="urn:microsoft.com/office/officeart/2008/layout/CircleAccentTimeline"/>
    <dgm:cxn modelId="{8591B082-54D0-4F8D-93E1-DF6B599FA95D}" type="presParOf" srcId="{B7D85F69-0530-49FE-977A-F504080BDD64}" destId="{91C8FE84-6FEA-4F5E-A1B0-CAFABAC31F08}" srcOrd="2" destOrd="0" presId="urn:microsoft.com/office/officeart/2008/layout/CircleAccentTimeline"/>
    <dgm:cxn modelId="{0BC19D39-C839-42A6-A2ED-D131B6D2FACB}" type="presParOf" srcId="{7B2CF1B1-5DF2-4101-9528-3138F4546020}" destId="{E6A02E4A-AE9E-4F08-B922-A862DEDDB856}" srcOrd="19" destOrd="0" presId="urn:microsoft.com/office/officeart/2008/layout/CircleAccentTimeline"/>
    <dgm:cxn modelId="{84FBDF7C-CA26-4E44-9F41-BB510E827B34}" type="presParOf" srcId="{7B2CF1B1-5DF2-4101-9528-3138F4546020}" destId="{EA5D129F-3999-44FC-8FEE-88BB9CBD778E}" srcOrd="20" destOrd="0" presId="urn:microsoft.com/office/officeart/2008/layout/CircleAccentTimeline"/>
    <dgm:cxn modelId="{90C75BCC-D7ED-4D77-8EC7-AEF100783339}" type="presParOf" srcId="{7B2CF1B1-5DF2-4101-9528-3138F4546020}" destId="{1AB7975E-E6A2-41EE-ADA4-C661E40F5476}" srcOrd="21" destOrd="0" presId="urn:microsoft.com/office/officeart/2008/layout/CircleAccentTimeline"/>
    <dgm:cxn modelId="{29283C56-D519-4E1B-A93E-F846BC48DBF0}" type="presParOf" srcId="{7B2CF1B1-5DF2-4101-9528-3138F4546020}" destId="{BF5F0E1A-8432-407C-B0DB-D3DAD710F989}" srcOrd="22" destOrd="0" presId="urn:microsoft.com/office/officeart/2008/layout/CircleAccentTimeline"/>
    <dgm:cxn modelId="{99852CF7-03DD-44D3-8416-F1CF10D2CB54}" type="presParOf" srcId="{BF5F0E1A-8432-407C-B0DB-D3DAD710F989}" destId="{CD4BF6CC-CB26-44D9-9FD2-E893BECBAE33}" srcOrd="0" destOrd="0" presId="urn:microsoft.com/office/officeart/2008/layout/CircleAccentTimeline"/>
    <dgm:cxn modelId="{BAE52E1B-D017-4270-B770-007246A19AEF}" type="presParOf" srcId="{BF5F0E1A-8432-407C-B0DB-D3DAD710F989}" destId="{C0EBEB7B-AE69-486B-899F-3024DC72E9F1}" srcOrd="1" destOrd="0" presId="urn:microsoft.com/office/officeart/2008/layout/CircleAccentTimeline"/>
    <dgm:cxn modelId="{5278BF0B-7710-4486-8465-5E4F1B18EE91}" type="presParOf" srcId="{BF5F0E1A-8432-407C-B0DB-D3DAD710F989}" destId="{8964F0D3-0EA8-4B54-8B34-3D9ACDD49D5A}" srcOrd="2" destOrd="0" presId="urn:microsoft.com/office/officeart/2008/layout/CircleAccentTimeline"/>
    <dgm:cxn modelId="{8F944FF5-0671-43AF-A8F9-68994C6E7A01}" type="presParOf" srcId="{7B2CF1B1-5DF2-4101-9528-3138F4546020}" destId="{F3588CA4-1E00-46CB-9439-2483E43C121C}" srcOrd="23" destOrd="0" presId="urn:microsoft.com/office/officeart/2008/layout/CircleAccentTimeline"/>
    <dgm:cxn modelId="{D9497D95-8064-4C83-87BB-41EBFFBA1871}" type="presParOf" srcId="{7B2CF1B1-5DF2-4101-9528-3138F4546020}" destId="{35D4BB18-C096-475F-954E-222AC70A756C}" srcOrd="24" destOrd="0" presId="urn:microsoft.com/office/officeart/2008/layout/CircleAccentTimeline"/>
    <dgm:cxn modelId="{E5797595-6608-4229-8BD0-889AB0E3A523}" type="presParOf" srcId="{7B2CF1B1-5DF2-4101-9528-3138F4546020}" destId="{F88B0167-0704-4DB9-BFB1-7B3FBCD9458F}" srcOrd="25" destOrd="0" presId="urn:microsoft.com/office/officeart/2008/layout/CircleAccentTimeline"/>
    <dgm:cxn modelId="{5A25507E-2865-48B2-957C-65213209865C}" type="presParOf" srcId="{F88B0167-0704-4DB9-BFB1-7B3FBCD9458F}" destId="{C9AFE6F2-64BA-45A7-8613-A588EE35DD99}" srcOrd="0" destOrd="0" presId="urn:microsoft.com/office/officeart/2008/layout/CircleAccentTimeline"/>
    <dgm:cxn modelId="{BE316AC0-A04F-4EE3-A1AE-A23F100E0E36}" type="presParOf" srcId="{F88B0167-0704-4DB9-BFB1-7B3FBCD9458F}" destId="{637C7F1B-071D-419F-84BC-A21499B03A9A}" srcOrd="1" destOrd="0" presId="urn:microsoft.com/office/officeart/2008/layout/CircleAccentTimeline"/>
    <dgm:cxn modelId="{681D2710-9C31-4FA1-BEDE-20BBD544A135}" type="presParOf" srcId="{F88B0167-0704-4DB9-BFB1-7B3FBCD9458F}" destId="{7CBE93B0-972E-4AA7-A69D-9B3BE6B59A04}" srcOrd="2" destOrd="0" presId="urn:microsoft.com/office/officeart/2008/layout/CircleAccentTimeline"/>
    <dgm:cxn modelId="{ABBAF2CA-ED2F-4506-89CB-5E4DBAFA68F3}" type="presParOf" srcId="{7B2CF1B1-5DF2-4101-9528-3138F4546020}" destId="{2E666FE9-182D-440E-902F-E80B9EEB5A0C}" srcOrd="26" destOrd="0" presId="urn:microsoft.com/office/officeart/2008/layout/CircleAccentTimeline"/>
    <dgm:cxn modelId="{839A2D79-975C-4BEA-882F-587F30DAB014}" type="presParOf" srcId="{7B2CF1B1-5DF2-4101-9528-3138F4546020}" destId="{3CC7DC1E-B8E6-4F72-9FAD-FADACEF9E7BF}" srcOrd="27" destOrd="0" presId="urn:microsoft.com/office/officeart/2008/layout/CircleAccentTimeline"/>
    <dgm:cxn modelId="{97EB0C4A-9291-4494-89BC-E7BDF60AAD42}" type="presParOf" srcId="{7B2CF1B1-5DF2-4101-9528-3138F4546020}" destId="{AC251BE7-C108-4130-9AF3-D0FFEEF1B5CE}" srcOrd="28" destOrd="0" presId="urn:microsoft.com/office/officeart/2008/layout/CircleAccentTimeline"/>
    <dgm:cxn modelId="{28F03EC2-737E-4C51-B500-D03DE993DF7E}" type="presParOf" srcId="{7B2CF1B1-5DF2-4101-9528-3138F4546020}" destId="{1E9AE8F9-01B3-4D67-9B61-C47ABFA349D5}" srcOrd="29" destOrd="0" presId="urn:microsoft.com/office/officeart/2008/layout/CircleAccentTimeline"/>
    <dgm:cxn modelId="{2823F88A-B820-4329-8380-D3CC1AE1B37C}" type="presParOf" srcId="{1E9AE8F9-01B3-4D67-9B61-C47ABFA349D5}" destId="{2401E593-D159-4A1A-9036-5C12A336091F}" srcOrd="0" destOrd="0" presId="urn:microsoft.com/office/officeart/2008/layout/CircleAccentTimeline"/>
    <dgm:cxn modelId="{C427DD98-7C17-4D51-A59A-C5F96687CFB8}" type="presParOf" srcId="{1E9AE8F9-01B3-4D67-9B61-C47ABFA349D5}" destId="{D7AD0D23-1A73-45B2-87F2-1AC37255FBC2}" srcOrd="1" destOrd="0" presId="urn:microsoft.com/office/officeart/2008/layout/CircleAccentTimeline"/>
    <dgm:cxn modelId="{B7376A9A-50E9-4B30-9131-E45A1D9F40BE}" type="presParOf" srcId="{1E9AE8F9-01B3-4D67-9B61-C47ABFA349D5}" destId="{B7DAD68E-36FD-41B2-90E7-092B18B66E72}" srcOrd="2" destOrd="0" presId="urn:microsoft.com/office/officeart/2008/layout/CircleAccentTimeline"/>
    <dgm:cxn modelId="{D0C666B0-1ECB-41AF-AA78-1774EDE6A16E}" type="presParOf" srcId="{7B2CF1B1-5DF2-4101-9528-3138F4546020}" destId="{76D1CE3F-DE6E-43B7-9CC0-32083C550541}" srcOrd="30" destOrd="0" presId="urn:microsoft.com/office/officeart/2008/layout/CircleAccentTimeline"/>
    <dgm:cxn modelId="{5A951F91-EAF2-4C71-A88F-E21B6ED0C070}" type="presParOf" srcId="{7B2CF1B1-5DF2-4101-9528-3138F4546020}" destId="{DC5D6CA4-DB7F-4600-9AEC-6486971B2BD4}" srcOrd="31" destOrd="0" presId="urn:microsoft.com/office/officeart/2008/layout/CircleAccentTimeline"/>
    <dgm:cxn modelId="{F8D72A22-8111-43D2-A5F3-2A6FC3173DED}" type="presParOf" srcId="{7B2CF1B1-5DF2-4101-9528-3138F4546020}" destId="{E405A164-4243-46B1-8265-F236391ADFB1}" srcOrd="32" destOrd="0" presId="urn:microsoft.com/office/officeart/2008/layout/CircleAccentTimeline"/>
    <dgm:cxn modelId="{832A7133-FFCA-4653-B23B-DD4534FE1F96}" type="presParOf" srcId="{7B2CF1B1-5DF2-4101-9528-3138F4546020}" destId="{4C0B7677-CAD2-4E3D-9419-6BF89940780F}" srcOrd="33" destOrd="0" presId="urn:microsoft.com/office/officeart/2008/layout/CircleAccentTimeline"/>
    <dgm:cxn modelId="{1A3C5C6E-821E-4EF8-AE2A-37919D103DA3}" type="presParOf" srcId="{4C0B7677-CAD2-4E3D-9419-6BF89940780F}" destId="{30C39AB3-A4B5-4535-AD41-299D3FE5730B}" srcOrd="0" destOrd="0" presId="urn:microsoft.com/office/officeart/2008/layout/CircleAccentTimeline"/>
    <dgm:cxn modelId="{5900E443-68A7-4E48-BA04-2C405A69445C}" type="presParOf" srcId="{4C0B7677-CAD2-4E3D-9419-6BF89940780F}" destId="{C26771FD-210E-41FB-99ED-82433918DDF0}" srcOrd="1" destOrd="0" presId="urn:microsoft.com/office/officeart/2008/layout/CircleAccentTimeline"/>
    <dgm:cxn modelId="{B60D888A-C22B-483E-B1A0-1DFE871A7A97}" type="presParOf" srcId="{4C0B7677-CAD2-4E3D-9419-6BF89940780F}" destId="{B144212E-9A04-4BD7-8396-C56774FFD7ED}" srcOrd="2" destOrd="0" presId="urn:microsoft.com/office/officeart/2008/layout/CircleAccentTimeline"/>
    <dgm:cxn modelId="{0EFEB75F-4076-44BC-8224-2829D836DABB}" type="presParOf" srcId="{7B2CF1B1-5DF2-4101-9528-3138F4546020}" destId="{080FD859-C378-432E-8ECD-53543A285B02}" srcOrd="34" destOrd="0" presId="urn:microsoft.com/office/officeart/2008/layout/CircleAccentTimeline"/>
    <dgm:cxn modelId="{6424D16E-5FB1-4A25-8F6C-1ED4835B02C4}" type="presParOf" srcId="{7B2CF1B1-5DF2-4101-9528-3138F4546020}" destId="{B7EAD06C-D353-4FE5-98C8-EB644EFD912A}" srcOrd="35" destOrd="0" presId="urn:microsoft.com/office/officeart/2008/layout/CircleAccentTimeline"/>
    <dgm:cxn modelId="{083EF888-5573-41EC-B277-8118AAB78326}" type="presParOf" srcId="{7B2CF1B1-5DF2-4101-9528-3138F4546020}" destId="{D052D47A-FB3E-4CBB-978F-FF3872ACE444}" srcOrd="36" destOrd="0" presId="urn:microsoft.com/office/officeart/2008/layout/CircleAccentTimeline"/>
    <dgm:cxn modelId="{830E86DC-AE9D-4130-ABD9-066D30A99305}" type="presParOf" srcId="{D052D47A-FB3E-4CBB-978F-FF3872ACE444}" destId="{05E0F00E-2242-4ECB-8214-26429D9BAE4D}" srcOrd="0" destOrd="0" presId="urn:microsoft.com/office/officeart/2008/layout/CircleAccentTimeline"/>
    <dgm:cxn modelId="{D71B7507-3534-40B3-8639-2A73BE39C7A0}" type="presParOf" srcId="{D052D47A-FB3E-4CBB-978F-FF3872ACE444}" destId="{5B312F44-A70E-4880-B0B9-295E10128E6C}" srcOrd="1" destOrd="0" presId="urn:microsoft.com/office/officeart/2008/layout/CircleAccentTimeline"/>
    <dgm:cxn modelId="{73D2B6B3-6D66-465E-9CC6-FF0BCE9B3918}" type="presParOf" srcId="{D052D47A-FB3E-4CBB-978F-FF3872ACE444}" destId="{DD483AAE-BED8-466C-895E-3529E1B0D5DB}" srcOrd="2" destOrd="0" presId="urn:microsoft.com/office/officeart/2008/layout/CircleAccentTimeline"/>
    <dgm:cxn modelId="{5ABDC7B1-764D-49AD-81AC-354497DE11FA}" type="presParOf" srcId="{7B2CF1B1-5DF2-4101-9528-3138F4546020}" destId="{3EF91753-C2FB-4967-B1DE-5122CEA20AA3}" srcOrd="37" destOrd="0" presId="urn:microsoft.com/office/officeart/2008/layout/CircleAccentTimeline"/>
    <dgm:cxn modelId="{2AED091D-024E-40A7-A0BF-76C75BF46101}" type="presParOf" srcId="{7B2CF1B1-5DF2-4101-9528-3138F4546020}" destId="{19E11CA6-648D-418D-8835-B2CE6F0E23C2}" srcOrd="38" destOrd="0" presId="urn:microsoft.com/office/officeart/2008/layout/CircleAccentTimeline"/>
    <dgm:cxn modelId="{3F208FBD-6872-4CB3-95D8-38F10E3BB862}" type="presParOf" srcId="{7B2CF1B1-5DF2-4101-9528-3138F4546020}" destId="{BF81F4AB-8960-4EC5-98FE-A52B75580F93}" srcOrd="39" destOrd="0" presId="urn:microsoft.com/office/officeart/2008/layout/CircleAccentTimeline"/>
    <dgm:cxn modelId="{AC0E09DF-45AA-4645-8B6F-E4FAE0217704}" type="presParOf" srcId="{7B2CF1B1-5DF2-4101-9528-3138F4546020}" destId="{9162A844-5432-4BDB-BBB7-996D91C91CB4}" srcOrd="40" destOrd="0" presId="urn:microsoft.com/office/officeart/2008/layout/CircleAccentTimeline"/>
    <dgm:cxn modelId="{E501879B-B42E-492C-B44F-C8C03975D6A1}" type="presParOf" srcId="{9162A844-5432-4BDB-BBB7-996D91C91CB4}" destId="{06BCA244-3A4C-4303-9FF8-C11C0E3233CF}" srcOrd="0" destOrd="0" presId="urn:microsoft.com/office/officeart/2008/layout/CircleAccentTimeline"/>
    <dgm:cxn modelId="{3B12598C-8A93-4010-B41C-6CD56E7FA0F2}" type="presParOf" srcId="{9162A844-5432-4BDB-BBB7-996D91C91CB4}" destId="{9C863296-D6BD-4213-9E5E-94729C8EA1E3}" srcOrd="1" destOrd="0" presId="urn:microsoft.com/office/officeart/2008/layout/CircleAccentTimeline"/>
    <dgm:cxn modelId="{E3E28397-AEFA-4E16-907A-F50B822C7AB9}" type="presParOf" srcId="{9162A844-5432-4BDB-BBB7-996D91C91CB4}" destId="{01CEB3D0-38EB-4C38-98C6-16DFF0D01525}" srcOrd="2" destOrd="0" presId="urn:microsoft.com/office/officeart/2008/layout/CircleAccentTimeline"/>
    <dgm:cxn modelId="{9222DF55-1D3C-460B-9689-8872BB69E93E}" type="presParOf" srcId="{7B2CF1B1-5DF2-4101-9528-3138F4546020}" destId="{D353EBC9-73BC-4F16-B0CE-BB2C917DD9EB}" srcOrd="41" destOrd="0" presId="urn:microsoft.com/office/officeart/2008/layout/CircleAccentTimeline"/>
    <dgm:cxn modelId="{9D26323A-2AC2-42E3-A427-76CE8E49A3B9}" type="presParOf" srcId="{7B2CF1B1-5DF2-4101-9528-3138F4546020}" destId="{45A2C785-6BDC-4367-9D7B-FDE48949096C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7BC6F8-C244-41A7-AFC5-F78735B4B908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5DFBFC-596B-4910-BA58-5E23AA24C740}">
      <dgm:prSet phldrT="[Text]"/>
      <dgm:spPr/>
      <dgm:t>
        <a:bodyPr/>
        <a:lstStyle/>
        <a:p>
          <a:r>
            <a:rPr lang="en-US"/>
            <a:t>SQL Server 2000 (SP4)</a:t>
          </a:r>
        </a:p>
      </dgm:t>
    </dgm:pt>
    <dgm:pt modelId="{73D6CE73-F12F-4EAA-AD2A-38F21F33324E}" type="parTrans" cxnId="{CA535A8B-EC93-4BE8-A3E0-8001BEDF62F7}">
      <dgm:prSet/>
      <dgm:spPr/>
      <dgm:t>
        <a:bodyPr/>
        <a:lstStyle/>
        <a:p>
          <a:endParaRPr lang="en-US"/>
        </a:p>
      </dgm:t>
    </dgm:pt>
    <dgm:pt modelId="{9452468C-88FF-4439-8F85-CAC23E71C530}" type="sibTrans" cxnId="{CA535A8B-EC93-4BE8-A3E0-8001BEDF62F7}">
      <dgm:prSet/>
      <dgm:spPr/>
      <dgm:t>
        <a:bodyPr/>
        <a:lstStyle/>
        <a:p>
          <a:endParaRPr lang="en-US"/>
        </a:p>
      </dgm:t>
    </dgm:pt>
    <dgm:pt modelId="{079A2711-09B3-40AA-836D-BC15715BB70A}">
      <dgm:prSet phldrT="[Text]" custT="1"/>
      <dgm:spPr/>
      <dgm:t>
        <a:bodyPr/>
        <a:lstStyle/>
        <a:p>
          <a:r>
            <a:rPr lang="en-US" sz="1200"/>
            <a:t>KB 328551</a:t>
          </a:r>
        </a:p>
      </dgm:t>
    </dgm:pt>
    <dgm:pt modelId="{2AA7C0CB-5551-493F-AC2F-D22EB41759F9}" type="parTrans" cxnId="{CE24ECFC-062A-4B5C-A28A-55890C6339DF}">
      <dgm:prSet/>
      <dgm:spPr/>
      <dgm:t>
        <a:bodyPr/>
        <a:lstStyle/>
        <a:p>
          <a:endParaRPr lang="en-US"/>
        </a:p>
      </dgm:t>
    </dgm:pt>
    <dgm:pt modelId="{8DEC3552-6A32-4088-9CF1-F657C87E0224}" type="sibTrans" cxnId="{CE24ECFC-062A-4B5C-A28A-55890C6339DF}">
      <dgm:prSet/>
      <dgm:spPr/>
      <dgm:t>
        <a:bodyPr/>
        <a:lstStyle/>
        <a:p>
          <a:endParaRPr lang="en-US"/>
        </a:p>
      </dgm:t>
    </dgm:pt>
    <dgm:pt modelId="{A3E076BC-84F0-4B3B-B3B3-E31E4F6E9764}">
      <dgm:prSet phldrT="[Text]"/>
      <dgm:spPr/>
      <dgm:t>
        <a:bodyPr/>
        <a:lstStyle/>
        <a:p>
          <a:r>
            <a:rPr lang="en-US"/>
            <a:t>SQL Server 2005</a:t>
          </a:r>
        </a:p>
      </dgm:t>
    </dgm:pt>
    <dgm:pt modelId="{45B0C820-5546-4925-B3EC-78128BCD55C3}" type="parTrans" cxnId="{EBE1E567-F86C-4A7B-8E04-9BAA9BA37D31}">
      <dgm:prSet/>
      <dgm:spPr/>
      <dgm:t>
        <a:bodyPr/>
        <a:lstStyle/>
        <a:p>
          <a:endParaRPr lang="en-US"/>
        </a:p>
      </dgm:t>
    </dgm:pt>
    <dgm:pt modelId="{7DC10D04-9B80-4748-ADB7-FFFAFF6FAA5F}" type="sibTrans" cxnId="{EBE1E567-F86C-4A7B-8E04-9BAA9BA37D31}">
      <dgm:prSet/>
      <dgm:spPr/>
      <dgm:t>
        <a:bodyPr/>
        <a:lstStyle/>
        <a:p>
          <a:endParaRPr lang="en-US"/>
        </a:p>
      </dgm:t>
    </dgm:pt>
    <dgm:pt modelId="{00AAA4D0-37C1-4B51-A22C-86379F6C0F3F}">
      <dgm:prSet phldrT="[Text]" custT="1"/>
      <dgm:spPr/>
      <dgm:t>
        <a:bodyPr/>
        <a:lstStyle/>
        <a:p>
          <a:r>
            <a:rPr lang="en-US" sz="1000"/>
            <a:t>Trace flag 1118</a:t>
          </a:r>
        </a:p>
      </dgm:t>
    </dgm:pt>
    <dgm:pt modelId="{71984E4C-2A79-4647-9BDE-0525580877B6}" type="parTrans" cxnId="{188F7D1B-8416-4B4D-BFCC-E7A49242840A}">
      <dgm:prSet/>
      <dgm:spPr/>
      <dgm:t>
        <a:bodyPr/>
        <a:lstStyle/>
        <a:p>
          <a:endParaRPr lang="en-US"/>
        </a:p>
      </dgm:t>
    </dgm:pt>
    <dgm:pt modelId="{257A96AA-D100-4E30-BEDE-8F95CD436704}" type="sibTrans" cxnId="{188F7D1B-8416-4B4D-BFCC-E7A49242840A}">
      <dgm:prSet/>
      <dgm:spPr/>
      <dgm:t>
        <a:bodyPr/>
        <a:lstStyle/>
        <a:p>
          <a:endParaRPr lang="en-US"/>
        </a:p>
      </dgm:t>
    </dgm:pt>
    <dgm:pt modelId="{9F32F7A8-A1CB-4B7E-A054-072B113473AF}">
      <dgm:prSet phldrT="[Text]" custT="1"/>
      <dgm:spPr/>
      <dgm:t>
        <a:bodyPr/>
        <a:lstStyle/>
        <a:p>
          <a:r>
            <a:rPr lang="en-US" sz="1000"/>
            <a:t>Multiple files</a:t>
          </a:r>
        </a:p>
      </dgm:t>
    </dgm:pt>
    <dgm:pt modelId="{12DE4E11-56A1-4D3B-BCA8-764593E368F8}" type="parTrans" cxnId="{09D1403E-64B7-4C1D-8DE8-467AA15DAF4C}">
      <dgm:prSet/>
      <dgm:spPr/>
      <dgm:t>
        <a:bodyPr/>
        <a:lstStyle/>
        <a:p>
          <a:endParaRPr lang="en-US"/>
        </a:p>
      </dgm:t>
    </dgm:pt>
    <dgm:pt modelId="{E1FAD44D-E279-4223-A38B-679729345714}" type="sibTrans" cxnId="{09D1403E-64B7-4C1D-8DE8-467AA15DAF4C}">
      <dgm:prSet/>
      <dgm:spPr/>
      <dgm:t>
        <a:bodyPr/>
        <a:lstStyle/>
        <a:p>
          <a:endParaRPr lang="en-US"/>
        </a:p>
      </dgm:t>
    </dgm:pt>
    <dgm:pt modelId="{B3A0B547-4BA1-47B7-BF8B-047C8BB92687}">
      <dgm:prSet phldrT="[Text]" custT="1"/>
      <dgm:spPr/>
      <dgm:t>
        <a:bodyPr/>
        <a:lstStyle/>
        <a:p>
          <a:r>
            <a:rPr lang="en-US" sz="1200"/>
            <a:t>New items added to </a:t>
          </a:r>
          <a:r>
            <a:rPr lang="en-US" sz="1200" err="1"/>
            <a:t>tempdb</a:t>
          </a:r>
          <a:endParaRPr lang="en-US" sz="1200"/>
        </a:p>
      </dgm:t>
    </dgm:pt>
    <dgm:pt modelId="{412AFE1A-382D-4150-A27F-E85DA7DBF490}" type="parTrans" cxnId="{B2001BD1-5669-4C98-8A8E-A51BBB03EB04}">
      <dgm:prSet/>
      <dgm:spPr/>
      <dgm:t>
        <a:bodyPr/>
        <a:lstStyle/>
        <a:p>
          <a:endParaRPr lang="en-US"/>
        </a:p>
      </dgm:t>
    </dgm:pt>
    <dgm:pt modelId="{99BC21D8-6E0F-41BB-BEFB-57164546D75B}" type="sibTrans" cxnId="{B2001BD1-5669-4C98-8A8E-A51BBB03EB04}">
      <dgm:prSet/>
      <dgm:spPr/>
      <dgm:t>
        <a:bodyPr/>
        <a:lstStyle/>
        <a:p>
          <a:endParaRPr lang="en-US"/>
        </a:p>
      </dgm:t>
    </dgm:pt>
    <dgm:pt modelId="{987D29F4-1C71-4B98-8045-5556D3408432}">
      <dgm:prSet phldrT="[Text]" custT="1"/>
      <dgm:spPr/>
      <dgm:t>
        <a:bodyPr/>
        <a:lstStyle/>
        <a:p>
          <a:r>
            <a:rPr lang="en-US" sz="1200"/>
            <a:t>Temp table caching</a:t>
          </a:r>
        </a:p>
      </dgm:t>
    </dgm:pt>
    <dgm:pt modelId="{7A38FA7E-3FE8-430C-8A50-7AA65F8CAC13}" type="parTrans" cxnId="{F6217469-DD00-4337-8BA7-9D64EF3C6967}">
      <dgm:prSet/>
      <dgm:spPr/>
      <dgm:t>
        <a:bodyPr/>
        <a:lstStyle/>
        <a:p>
          <a:endParaRPr lang="en-US"/>
        </a:p>
      </dgm:t>
    </dgm:pt>
    <dgm:pt modelId="{5BE32FAC-5D8D-4F05-A2D7-42A407979DEB}" type="sibTrans" cxnId="{F6217469-DD00-4337-8BA7-9D64EF3C6967}">
      <dgm:prSet/>
      <dgm:spPr/>
      <dgm:t>
        <a:bodyPr/>
        <a:lstStyle/>
        <a:p>
          <a:endParaRPr lang="en-US"/>
        </a:p>
      </dgm:t>
    </dgm:pt>
    <dgm:pt modelId="{C41DEB2E-9137-4177-A5F8-E7416FF4A3B2}">
      <dgm:prSet phldrT="[Text]" custT="1"/>
      <dgm:spPr/>
      <dgm:t>
        <a:bodyPr/>
        <a:lstStyle/>
        <a:p>
          <a:r>
            <a:rPr lang="en-US" sz="1200"/>
            <a:t>In-memory OLTP</a:t>
          </a:r>
        </a:p>
      </dgm:t>
    </dgm:pt>
    <dgm:pt modelId="{1D752DB8-6472-4760-A9D7-379527418791}" type="parTrans" cxnId="{5ED5EC41-0EF9-48B1-9B76-1C5B03ADB1A6}">
      <dgm:prSet/>
      <dgm:spPr/>
      <dgm:t>
        <a:bodyPr/>
        <a:lstStyle/>
        <a:p>
          <a:endParaRPr lang="en-US"/>
        </a:p>
      </dgm:t>
    </dgm:pt>
    <dgm:pt modelId="{F0F4F987-01BB-4F02-B07D-0D4509273C9A}" type="sibTrans" cxnId="{5ED5EC41-0EF9-48B1-9B76-1C5B03ADB1A6}">
      <dgm:prSet/>
      <dgm:spPr/>
      <dgm:t>
        <a:bodyPr/>
        <a:lstStyle/>
        <a:p>
          <a:endParaRPr lang="en-US"/>
        </a:p>
      </dgm:t>
    </dgm:pt>
    <dgm:pt modelId="{8C9CA938-0F14-427C-AC2D-8FF6583663FD}">
      <dgm:prSet phldrT="[Text]"/>
      <dgm:spPr/>
      <dgm:t>
        <a:bodyPr/>
        <a:lstStyle/>
        <a:p>
          <a:r>
            <a:rPr lang="en-US"/>
            <a:t>Server 2016</a:t>
          </a:r>
        </a:p>
      </dgm:t>
    </dgm:pt>
    <dgm:pt modelId="{D3B9A471-7CBF-4EC6-AA09-4F4098C99B17}" type="parTrans" cxnId="{813CF96D-4F62-42CE-9375-EC81DFC0E4FE}">
      <dgm:prSet/>
      <dgm:spPr/>
      <dgm:t>
        <a:bodyPr/>
        <a:lstStyle/>
        <a:p>
          <a:endParaRPr lang="en-US"/>
        </a:p>
      </dgm:t>
    </dgm:pt>
    <dgm:pt modelId="{10C0282A-BEE4-40EA-A88B-E48D32032C7E}" type="sibTrans" cxnId="{813CF96D-4F62-42CE-9375-EC81DFC0E4FE}">
      <dgm:prSet/>
      <dgm:spPr/>
      <dgm:t>
        <a:bodyPr/>
        <a:lstStyle/>
        <a:p>
          <a:endParaRPr lang="en-US"/>
        </a:p>
      </dgm:t>
    </dgm:pt>
    <dgm:pt modelId="{7191F2CF-4D72-4D54-B34B-DDADE93F5F46}">
      <dgm:prSet phldrT="[Text]" custT="1"/>
      <dgm:spPr/>
      <dgm:t>
        <a:bodyPr/>
        <a:lstStyle/>
        <a:p>
          <a:r>
            <a:rPr lang="en-US" sz="900"/>
            <a:t>TF 1117 &amp; 1118</a:t>
          </a:r>
        </a:p>
      </dgm:t>
    </dgm:pt>
    <dgm:pt modelId="{EAD2AA12-C6BA-4BE6-9246-6D4B0017C576}" type="parTrans" cxnId="{F5F16C88-73C2-46F6-8DF7-E6229AF85A3E}">
      <dgm:prSet/>
      <dgm:spPr/>
      <dgm:t>
        <a:bodyPr/>
        <a:lstStyle/>
        <a:p>
          <a:endParaRPr lang="en-US"/>
        </a:p>
      </dgm:t>
    </dgm:pt>
    <dgm:pt modelId="{01FA9B19-EF55-45CD-A91C-363F4C36D45D}" type="sibTrans" cxnId="{F5F16C88-73C2-46F6-8DF7-E6229AF85A3E}">
      <dgm:prSet/>
      <dgm:spPr/>
      <dgm:t>
        <a:bodyPr/>
        <a:lstStyle/>
        <a:p>
          <a:endParaRPr lang="en-US"/>
        </a:p>
      </dgm:t>
    </dgm:pt>
    <dgm:pt modelId="{1099D1DC-9F34-4C02-B2B0-BA644EE620BD}">
      <dgm:prSet phldrT="[Text]" custT="1"/>
      <dgm:spPr/>
      <dgm:t>
        <a:bodyPr/>
        <a:lstStyle/>
        <a:p>
          <a:r>
            <a:rPr lang="en-US" sz="900"/>
            <a:t>Multiple files</a:t>
          </a:r>
        </a:p>
      </dgm:t>
    </dgm:pt>
    <dgm:pt modelId="{A43B0D3F-EA08-4E5A-A340-3DF83DDCD890}" type="parTrans" cxnId="{A02066CE-DA90-49B9-9BDF-1059AAD3BAF5}">
      <dgm:prSet/>
      <dgm:spPr/>
      <dgm:t>
        <a:bodyPr/>
        <a:lstStyle/>
        <a:p>
          <a:endParaRPr lang="en-US"/>
        </a:p>
      </dgm:t>
    </dgm:pt>
    <dgm:pt modelId="{FBE06BA2-47A6-437F-A318-B257F5D3A8DD}" type="sibTrans" cxnId="{A02066CE-DA90-49B9-9BDF-1059AAD3BAF5}">
      <dgm:prSet/>
      <dgm:spPr/>
      <dgm:t>
        <a:bodyPr/>
        <a:lstStyle/>
        <a:p>
          <a:endParaRPr lang="en-US"/>
        </a:p>
      </dgm:t>
    </dgm:pt>
    <dgm:pt modelId="{5B721620-68DB-4324-8EC1-30475C464498}">
      <dgm:prSet phldrT="[Text]"/>
      <dgm:spPr>
        <a:noFill/>
      </dgm:spPr>
      <dgm:t>
        <a:bodyPr/>
        <a:lstStyle/>
        <a:p>
          <a:r>
            <a:rPr lang="en-US">
              <a:solidFill>
                <a:schemeClr val="bg1"/>
              </a:solidFill>
            </a:rPr>
            <a:t>SQL Server 2017</a:t>
          </a:r>
        </a:p>
      </dgm:t>
    </dgm:pt>
    <dgm:pt modelId="{5E17FA3D-66FF-4991-9423-379A230E64E0}" type="parTrans" cxnId="{5D5E92C7-EB2A-46FB-91DD-E18849E9EC4E}">
      <dgm:prSet/>
      <dgm:spPr/>
      <dgm:t>
        <a:bodyPr/>
        <a:lstStyle/>
        <a:p>
          <a:endParaRPr lang="en-US"/>
        </a:p>
      </dgm:t>
    </dgm:pt>
    <dgm:pt modelId="{39131542-AAAC-4272-92AE-A48B9FB3B269}" type="sibTrans" cxnId="{5D5E92C7-EB2A-46FB-91DD-E18849E9EC4E}">
      <dgm:prSet/>
      <dgm:spPr/>
      <dgm:t>
        <a:bodyPr/>
        <a:lstStyle/>
        <a:p>
          <a:endParaRPr lang="en-US"/>
        </a:p>
      </dgm:t>
    </dgm:pt>
    <dgm:pt modelId="{FE09F655-E264-4BF0-898D-EE52FB4FCEBB}">
      <dgm:prSet phldrT="[Text]"/>
      <dgm:spPr>
        <a:noFill/>
      </dgm:spPr>
      <dgm:t>
        <a:bodyPr/>
        <a:lstStyle/>
        <a:p>
          <a:r>
            <a:rPr lang="en-US" err="1">
              <a:solidFill>
                <a:schemeClr val="bg1"/>
              </a:solidFill>
            </a:rPr>
            <a:t>TempDB</a:t>
          </a:r>
          <a:r>
            <a:rPr lang="en-US">
              <a:solidFill>
                <a:schemeClr val="bg1"/>
              </a:solidFill>
            </a:rPr>
            <a:t> Improvements</a:t>
          </a:r>
        </a:p>
      </dgm:t>
    </dgm:pt>
    <dgm:pt modelId="{3481DF58-6F82-44E6-9D51-A6A5ED939BFB}" type="parTrans" cxnId="{8A90E737-FB11-4A02-BFC7-00FA6926041A}">
      <dgm:prSet/>
      <dgm:spPr/>
      <dgm:t>
        <a:bodyPr/>
        <a:lstStyle/>
        <a:p>
          <a:endParaRPr lang="en-US"/>
        </a:p>
      </dgm:t>
    </dgm:pt>
    <dgm:pt modelId="{FB84B574-398F-494D-95B2-E286C99F5534}" type="sibTrans" cxnId="{8A90E737-FB11-4A02-BFC7-00FA6926041A}">
      <dgm:prSet/>
      <dgm:spPr/>
      <dgm:t>
        <a:bodyPr/>
        <a:lstStyle/>
        <a:p>
          <a:endParaRPr lang="en-US"/>
        </a:p>
      </dgm:t>
    </dgm:pt>
    <dgm:pt modelId="{44BE1AD8-6253-4F61-8557-F76AD859E32A}">
      <dgm:prSet phldrT="[Text]" custT="1"/>
      <dgm:spPr>
        <a:noFill/>
      </dgm:spPr>
      <dgm:t>
        <a:bodyPr/>
        <a:lstStyle/>
        <a:p>
          <a:r>
            <a:rPr lang="en-US" sz="900">
              <a:solidFill>
                <a:schemeClr val="bg1"/>
              </a:solidFill>
            </a:rPr>
            <a:t>PFS round-robin</a:t>
          </a:r>
        </a:p>
      </dgm:t>
    </dgm:pt>
    <dgm:pt modelId="{39F3E773-16AE-4844-8439-B1AA858894D2}" type="parTrans" cxnId="{A248B3A3-1D5F-4F4D-88FD-5097C929449F}">
      <dgm:prSet/>
      <dgm:spPr/>
      <dgm:t>
        <a:bodyPr/>
        <a:lstStyle/>
        <a:p>
          <a:endParaRPr lang="en-US"/>
        </a:p>
      </dgm:t>
    </dgm:pt>
    <dgm:pt modelId="{34A6F6AB-93F9-4EFF-B79B-BB4B2697CE33}" type="sibTrans" cxnId="{A248B3A3-1D5F-4F4D-88FD-5097C929449F}">
      <dgm:prSet/>
      <dgm:spPr/>
      <dgm:t>
        <a:bodyPr/>
        <a:lstStyle/>
        <a:p>
          <a:endParaRPr lang="en-US"/>
        </a:p>
      </dgm:t>
    </dgm:pt>
    <dgm:pt modelId="{82177661-AE9A-4253-8082-6613CE4C3664}">
      <dgm:prSet phldrT="[Text]" custT="1"/>
      <dgm:spPr>
        <a:noFill/>
      </dgm:spPr>
      <dgm:t>
        <a:bodyPr/>
        <a:lstStyle/>
        <a:p>
          <a:r>
            <a:rPr lang="en-US" sz="900" err="1">
              <a:solidFill>
                <a:schemeClr val="bg1"/>
              </a:solidFill>
            </a:rPr>
            <a:t>Asynch</a:t>
          </a:r>
          <a:r>
            <a:rPr lang="en-US" sz="900">
              <a:solidFill>
                <a:schemeClr val="bg1"/>
              </a:solidFill>
            </a:rPr>
            <a:t> metadata cleanup</a:t>
          </a:r>
        </a:p>
      </dgm:t>
    </dgm:pt>
    <dgm:pt modelId="{0683CE48-F08A-447D-8F02-FA0AEB9D0CB7}" type="parTrans" cxnId="{56D96BFE-F974-4D3E-9A85-911E97035F1A}">
      <dgm:prSet/>
      <dgm:spPr/>
      <dgm:t>
        <a:bodyPr/>
        <a:lstStyle/>
        <a:p>
          <a:endParaRPr lang="en-US"/>
        </a:p>
      </dgm:t>
    </dgm:pt>
    <dgm:pt modelId="{4C1C71D1-8FCB-4226-B395-B901FE7229F2}" type="sibTrans" cxnId="{56D96BFE-F974-4D3E-9A85-911E97035F1A}">
      <dgm:prSet/>
      <dgm:spPr/>
      <dgm:t>
        <a:bodyPr/>
        <a:lstStyle/>
        <a:p>
          <a:endParaRPr lang="en-US"/>
        </a:p>
      </dgm:t>
    </dgm:pt>
    <dgm:pt modelId="{3B6DC6F5-3BF0-4441-A548-CFBC90B2C9E7}">
      <dgm:prSet phldrT="[Text]" custT="1"/>
      <dgm:spPr>
        <a:noFill/>
      </dgm:spPr>
      <dgm:t>
        <a:bodyPr/>
        <a:lstStyle/>
        <a:p>
          <a:r>
            <a:rPr lang="en-US" sz="900">
              <a:solidFill>
                <a:schemeClr val="bg1"/>
              </a:solidFill>
            </a:rPr>
            <a:t>Optimistic latching 2</a:t>
          </a:r>
        </a:p>
      </dgm:t>
    </dgm:pt>
    <dgm:pt modelId="{B4EE9992-7DDC-424C-96D1-3126293A8BE7}" type="parTrans" cxnId="{1E6E0693-E5F7-4875-98CE-396F1D3781F7}">
      <dgm:prSet/>
      <dgm:spPr/>
      <dgm:t>
        <a:bodyPr/>
        <a:lstStyle/>
        <a:p>
          <a:endParaRPr lang="en-US"/>
        </a:p>
      </dgm:t>
    </dgm:pt>
    <dgm:pt modelId="{58747767-03AB-443F-8B1E-51E4CE54F533}" type="sibTrans" cxnId="{1E6E0693-E5F7-4875-98CE-396F1D3781F7}">
      <dgm:prSet/>
      <dgm:spPr/>
      <dgm:t>
        <a:bodyPr/>
        <a:lstStyle/>
        <a:p>
          <a:endParaRPr lang="en-US"/>
        </a:p>
      </dgm:t>
    </dgm:pt>
    <dgm:pt modelId="{BE278226-0812-4A67-A6C2-8E535583034E}">
      <dgm:prSet phldrT="[Text]"/>
      <dgm:spPr/>
      <dgm:t>
        <a:bodyPr/>
        <a:lstStyle/>
        <a:p>
          <a:r>
            <a:rPr lang="en-US"/>
            <a:t>SQL Server 2014</a:t>
          </a:r>
        </a:p>
      </dgm:t>
    </dgm:pt>
    <dgm:pt modelId="{5D0FB461-9255-489A-A808-BAD17EEA4863}" type="parTrans" cxnId="{42973C85-01A7-4E57-B1C7-9930939692FE}">
      <dgm:prSet/>
      <dgm:spPr/>
      <dgm:t>
        <a:bodyPr/>
        <a:lstStyle/>
        <a:p>
          <a:endParaRPr lang="en-US"/>
        </a:p>
      </dgm:t>
    </dgm:pt>
    <dgm:pt modelId="{28EC3268-D802-4654-B886-A23132757ADE}" type="sibTrans" cxnId="{42973C85-01A7-4E57-B1C7-9930939692FE}">
      <dgm:prSet/>
      <dgm:spPr/>
      <dgm:t>
        <a:bodyPr/>
        <a:lstStyle/>
        <a:p>
          <a:endParaRPr lang="en-US"/>
        </a:p>
      </dgm:t>
    </dgm:pt>
    <dgm:pt modelId="{7C6CC99C-3C12-4C23-A706-A3DA15E8F0F8}">
      <dgm:prSet phldrT="[Text]" custT="1"/>
      <dgm:spPr/>
      <dgm:t>
        <a:bodyPr/>
        <a:lstStyle/>
        <a:p>
          <a:r>
            <a:rPr lang="en-US" sz="1100"/>
            <a:t>Recommended settings now default</a:t>
          </a:r>
        </a:p>
      </dgm:t>
    </dgm:pt>
    <dgm:pt modelId="{BDEB8561-582D-4C7A-B047-B96C65EC5C19}" type="parTrans" cxnId="{2CD485F2-A537-4AF2-824E-5442F8B5749A}">
      <dgm:prSet/>
      <dgm:spPr/>
      <dgm:t>
        <a:bodyPr/>
        <a:lstStyle/>
        <a:p>
          <a:endParaRPr lang="en-US"/>
        </a:p>
      </dgm:t>
    </dgm:pt>
    <dgm:pt modelId="{3ADF2844-A8E5-4BA3-AB4C-7AADF35CEFE9}" type="sibTrans" cxnId="{2CD485F2-A537-4AF2-824E-5442F8B5749A}">
      <dgm:prSet/>
      <dgm:spPr/>
      <dgm:t>
        <a:bodyPr/>
        <a:lstStyle/>
        <a:p>
          <a:endParaRPr lang="en-US"/>
        </a:p>
      </dgm:t>
    </dgm:pt>
    <dgm:pt modelId="{66B6691D-0ADA-49EA-A5F7-68FFCAAA02BA}">
      <dgm:prSet phldrT="[Text]"/>
      <dgm:spPr/>
      <dgm:t>
        <a:bodyPr/>
        <a:lstStyle/>
        <a:p>
          <a:r>
            <a:rPr lang="en-US"/>
            <a:t>Optimistic latching for metadata</a:t>
          </a:r>
        </a:p>
      </dgm:t>
    </dgm:pt>
    <dgm:pt modelId="{09252ADF-FD07-4B5C-B5B5-AFDE4DD70419}" type="parTrans" cxnId="{69D1DE9F-DA53-41AE-A52F-B2D793FDD572}">
      <dgm:prSet/>
      <dgm:spPr/>
      <dgm:t>
        <a:bodyPr/>
        <a:lstStyle/>
        <a:p>
          <a:endParaRPr lang="en-US"/>
        </a:p>
      </dgm:t>
    </dgm:pt>
    <dgm:pt modelId="{BDABA37A-D232-4B7E-8F6C-995EB98106BF}" type="sibTrans" cxnId="{69D1DE9F-DA53-41AE-A52F-B2D793FDD572}">
      <dgm:prSet/>
      <dgm:spPr/>
      <dgm:t>
        <a:bodyPr/>
        <a:lstStyle/>
        <a:p>
          <a:endParaRPr lang="en-US"/>
        </a:p>
      </dgm:t>
    </dgm:pt>
    <dgm:pt modelId="{BDFEBF03-160E-4D49-9766-8E80A4539757}">
      <dgm:prSet phldrT="[Text]" custT="1"/>
      <dgm:spPr/>
      <dgm:t>
        <a:bodyPr/>
        <a:lstStyle/>
        <a:p>
          <a:r>
            <a:rPr lang="en-US" sz="1000"/>
            <a:t>Row-versioning</a:t>
          </a:r>
        </a:p>
      </dgm:t>
    </dgm:pt>
    <dgm:pt modelId="{D46EF85D-E432-4DE8-82EE-18F7258F6CEA}" type="parTrans" cxnId="{6DB14E58-459D-45DF-B36C-494902A14AF8}">
      <dgm:prSet/>
      <dgm:spPr/>
      <dgm:t>
        <a:bodyPr/>
        <a:lstStyle/>
        <a:p>
          <a:endParaRPr lang="en-US"/>
        </a:p>
      </dgm:t>
    </dgm:pt>
    <dgm:pt modelId="{BAD7606B-662E-49FD-980F-301297C9D0C8}" type="sibTrans" cxnId="{6DB14E58-459D-45DF-B36C-494902A14AF8}">
      <dgm:prSet/>
      <dgm:spPr/>
      <dgm:t>
        <a:bodyPr/>
        <a:lstStyle/>
        <a:p>
          <a:endParaRPr lang="en-US"/>
        </a:p>
      </dgm:t>
    </dgm:pt>
    <dgm:pt modelId="{C1DC3977-41DA-4027-9C65-F7EE3D6CA4C5}">
      <dgm:prSet phldrT="[Text]" custT="1"/>
      <dgm:spPr/>
      <dgm:t>
        <a:bodyPr/>
        <a:lstStyle/>
        <a:p>
          <a:r>
            <a:rPr lang="en-US" sz="1000"/>
            <a:t>Table Variables</a:t>
          </a:r>
        </a:p>
      </dgm:t>
    </dgm:pt>
    <dgm:pt modelId="{F507A1C5-E986-470B-B250-F1393D52AE33}" type="parTrans" cxnId="{ACEB138D-7B83-433E-8FDF-79CBA9EEDE51}">
      <dgm:prSet/>
      <dgm:spPr/>
      <dgm:t>
        <a:bodyPr/>
        <a:lstStyle/>
        <a:p>
          <a:endParaRPr lang="en-US"/>
        </a:p>
      </dgm:t>
    </dgm:pt>
    <dgm:pt modelId="{1AD22C89-C3F6-4DB4-8D20-73B06B0EDFBF}" type="sibTrans" cxnId="{ACEB138D-7B83-433E-8FDF-79CBA9EEDE51}">
      <dgm:prSet/>
      <dgm:spPr/>
      <dgm:t>
        <a:bodyPr/>
        <a:lstStyle/>
        <a:p>
          <a:endParaRPr lang="en-US"/>
        </a:p>
      </dgm:t>
    </dgm:pt>
    <dgm:pt modelId="{040AD390-8F7E-4D29-ACFD-053E80AB6D24}">
      <dgm:prSet phldrT="[Text]" custT="1"/>
      <dgm:spPr/>
      <dgm:t>
        <a:bodyPr/>
        <a:lstStyle/>
        <a:p>
          <a:r>
            <a:rPr lang="en-US" sz="900"/>
            <a:t>Configuration added to setup</a:t>
          </a:r>
        </a:p>
      </dgm:t>
    </dgm:pt>
    <dgm:pt modelId="{91254E37-1F05-47C0-9882-9285ED93196B}" type="parTrans" cxnId="{C7347BCD-FEE6-49AB-9E45-53301C8483AE}">
      <dgm:prSet/>
      <dgm:spPr/>
      <dgm:t>
        <a:bodyPr/>
        <a:lstStyle/>
        <a:p>
          <a:endParaRPr lang="en-US"/>
        </a:p>
      </dgm:t>
    </dgm:pt>
    <dgm:pt modelId="{B73E30D1-57F0-4546-AAFB-A58BF1E1FF7E}" type="sibTrans" cxnId="{C7347BCD-FEE6-49AB-9E45-53301C8483AE}">
      <dgm:prSet/>
      <dgm:spPr/>
      <dgm:t>
        <a:bodyPr/>
        <a:lstStyle/>
        <a:p>
          <a:endParaRPr lang="en-US"/>
        </a:p>
      </dgm:t>
    </dgm:pt>
    <dgm:pt modelId="{7B2CF1B1-5DF2-4101-9528-3138F4546020}" type="pres">
      <dgm:prSet presAssocID="{D67BC6F8-C244-41A7-AFC5-F78735B4B908}" presName="Name0" presStyleCnt="0">
        <dgm:presLayoutVars>
          <dgm:dir/>
        </dgm:presLayoutVars>
      </dgm:prSet>
      <dgm:spPr/>
    </dgm:pt>
    <dgm:pt modelId="{9E87270F-AC6D-497E-BC86-28768B38C52D}" type="pres">
      <dgm:prSet presAssocID="{D05DFBFC-596B-4910-BA58-5E23AA24C740}" presName="parComposite" presStyleCnt="0"/>
      <dgm:spPr/>
    </dgm:pt>
    <dgm:pt modelId="{744F7F1C-B9A2-4684-8139-A7CE522E4B85}" type="pres">
      <dgm:prSet presAssocID="{D05DFBFC-596B-4910-BA58-5E23AA24C740}" presName="parBigCircle" presStyleLbl="node0" presStyleIdx="0" presStyleCnt="5"/>
      <dgm:spPr/>
    </dgm:pt>
    <dgm:pt modelId="{1E7763D4-3B67-4340-AE41-DC760EC3E786}" type="pres">
      <dgm:prSet presAssocID="{D05DFBFC-596B-4910-BA58-5E23AA24C740}" presName="parTx" presStyleLbl="revTx" presStyleIdx="0" presStyleCnt="19"/>
      <dgm:spPr/>
    </dgm:pt>
    <dgm:pt modelId="{EBD23E7F-B90C-40C8-B923-C5094CEA3C2E}" type="pres">
      <dgm:prSet presAssocID="{D05DFBFC-596B-4910-BA58-5E23AA24C740}" presName="bSpace" presStyleCnt="0"/>
      <dgm:spPr/>
    </dgm:pt>
    <dgm:pt modelId="{796FD1A2-8D4E-406E-BB2A-83D8CD471A2F}" type="pres">
      <dgm:prSet presAssocID="{D05DFBFC-596B-4910-BA58-5E23AA24C740}" presName="parBackupNorm" presStyleCnt="0"/>
      <dgm:spPr/>
    </dgm:pt>
    <dgm:pt modelId="{185279BE-1D87-4A60-BC93-E98EFC2E37E7}" type="pres">
      <dgm:prSet presAssocID="{9452468C-88FF-4439-8F85-CAC23E71C530}" presName="parSpace" presStyleCnt="0"/>
      <dgm:spPr/>
    </dgm:pt>
    <dgm:pt modelId="{2258DD8C-F46E-4BF7-9A88-F866C3A2A558}" type="pres">
      <dgm:prSet presAssocID="{079A2711-09B3-40AA-836D-BC15715BB70A}" presName="desBackupLeftNorm" presStyleCnt="0"/>
      <dgm:spPr/>
    </dgm:pt>
    <dgm:pt modelId="{26243BA1-74B3-4A3A-9D4E-499353828134}" type="pres">
      <dgm:prSet presAssocID="{079A2711-09B3-40AA-836D-BC15715BB70A}" presName="desComposite" presStyleCnt="0"/>
      <dgm:spPr/>
    </dgm:pt>
    <dgm:pt modelId="{5547BC5F-8C33-456B-BE0F-B648C0BCC2E5}" type="pres">
      <dgm:prSet presAssocID="{079A2711-09B3-40AA-836D-BC15715BB70A}" presName="desCircle" presStyleLbl="node1" presStyleIdx="0" presStyleCnt="7"/>
      <dgm:spPr/>
    </dgm:pt>
    <dgm:pt modelId="{6667251D-19AA-4B3E-A75C-76F8750EDDEF}" type="pres">
      <dgm:prSet presAssocID="{079A2711-09B3-40AA-836D-BC15715BB70A}" presName="chTx" presStyleLbl="revTx" presStyleIdx="1" presStyleCnt="19"/>
      <dgm:spPr/>
    </dgm:pt>
    <dgm:pt modelId="{00D53FD5-A118-42E5-8624-9D11AB47E7B9}" type="pres">
      <dgm:prSet presAssocID="{079A2711-09B3-40AA-836D-BC15715BB70A}" presName="desTx" presStyleLbl="revTx" presStyleIdx="2" presStyleCnt="19">
        <dgm:presLayoutVars>
          <dgm:bulletEnabled val="1"/>
        </dgm:presLayoutVars>
      </dgm:prSet>
      <dgm:spPr/>
    </dgm:pt>
    <dgm:pt modelId="{AC58F2A7-D973-46F9-BCB3-91CFBAFD4718}" type="pres">
      <dgm:prSet presAssocID="{079A2711-09B3-40AA-836D-BC15715BB70A}" presName="desBackupRightNorm" presStyleCnt="0"/>
      <dgm:spPr/>
    </dgm:pt>
    <dgm:pt modelId="{03D3DFD0-31A5-4534-BD44-054FF58D3C84}" type="pres">
      <dgm:prSet presAssocID="{8DEC3552-6A32-4088-9CF1-F657C87E0224}" presName="desSpace" presStyleCnt="0"/>
      <dgm:spPr/>
    </dgm:pt>
    <dgm:pt modelId="{85ADE81D-AA0C-4150-85C3-A0B7E2708225}" type="pres">
      <dgm:prSet presAssocID="{A3E076BC-84F0-4B3B-B3B3-E31E4F6E9764}" presName="parComposite" presStyleCnt="0"/>
      <dgm:spPr/>
    </dgm:pt>
    <dgm:pt modelId="{DCA22220-DE78-4381-9D8E-18D3A15534F0}" type="pres">
      <dgm:prSet presAssocID="{A3E076BC-84F0-4B3B-B3B3-E31E4F6E9764}" presName="parBigCircle" presStyleLbl="node0" presStyleIdx="1" presStyleCnt="5"/>
      <dgm:spPr/>
    </dgm:pt>
    <dgm:pt modelId="{4A2B3DFF-159A-409D-A199-2205618E36B1}" type="pres">
      <dgm:prSet presAssocID="{A3E076BC-84F0-4B3B-B3B3-E31E4F6E9764}" presName="parTx" presStyleLbl="revTx" presStyleIdx="3" presStyleCnt="19"/>
      <dgm:spPr/>
    </dgm:pt>
    <dgm:pt modelId="{A772F634-0F7A-4D76-B399-47593199F252}" type="pres">
      <dgm:prSet presAssocID="{A3E076BC-84F0-4B3B-B3B3-E31E4F6E9764}" presName="bSpace" presStyleCnt="0"/>
      <dgm:spPr/>
    </dgm:pt>
    <dgm:pt modelId="{EFA3DF82-DA8E-489C-A9DA-F87D6F07AA1B}" type="pres">
      <dgm:prSet presAssocID="{A3E076BC-84F0-4B3B-B3B3-E31E4F6E9764}" presName="parBackupNorm" presStyleCnt="0"/>
      <dgm:spPr/>
    </dgm:pt>
    <dgm:pt modelId="{F5D49051-D010-4E1C-A171-9CE2EF06D92B}" type="pres">
      <dgm:prSet presAssocID="{7DC10D04-9B80-4748-ADB7-FFFAFF6FAA5F}" presName="parSpace" presStyleCnt="0"/>
      <dgm:spPr/>
    </dgm:pt>
    <dgm:pt modelId="{3A376024-54B9-4F29-96AB-130A63C58929}" type="pres">
      <dgm:prSet presAssocID="{987D29F4-1C71-4B98-8045-5556D3408432}" presName="desBackupLeftNorm" presStyleCnt="0"/>
      <dgm:spPr/>
    </dgm:pt>
    <dgm:pt modelId="{BEBE3E85-D0BE-40A8-BC27-E0FB9A135C89}" type="pres">
      <dgm:prSet presAssocID="{987D29F4-1C71-4B98-8045-5556D3408432}" presName="desComposite" presStyleCnt="0"/>
      <dgm:spPr/>
    </dgm:pt>
    <dgm:pt modelId="{38AC4B45-CCF3-485C-803A-A064F998B49A}" type="pres">
      <dgm:prSet presAssocID="{987D29F4-1C71-4B98-8045-5556D3408432}" presName="desCircle" presStyleLbl="node1" presStyleIdx="1" presStyleCnt="7"/>
      <dgm:spPr/>
    </dgm:pt>
    <dgm:pt modelId="{ACF4FD52-CA2C-4AA7-AF6D-A9B9C11C740F}" type="pres">
      <dgm:prSet presAssocID="{987D29F4-1C71-4B98-8045-5556D3408432}" presName="chTx" presStyleLbl="revTx" presStyleIdx="4" presStyleCnt="19"/>
      <dgm:spPr/>
    </dgm:pt>
    <dgm:pt modelId="{08D27732-494C-4B3B-8041-47F2E0E4A27E}" type="pres">
      <dgm:prSet presAssocID="{987D29F4-1C71-4B98-8045-5556D3408432}" presName="desTx" presStyleLbl="revTx" presStyleIdx="5" presStyleCnt="19">
        <dgm:presLayoutVars>
          <dgm:bulletEnabled val="1"/>
        </dgm:presLayoutVars>
      </dgm:prSet>
      <dgm:spPr/>
    </dgm:pt>
    <dgm:pt modelId="{AB45CA26-F791-4AC2-99C0-33FA2D7697F0}" type="pres">
      <dgm:prSet presAssocID="{987D29F4-1C71-4B98-8045-5556D3408432}" presName="desBackupRightNorm" presStyleCnt="0"/>
      <dgm:spPr/>
    </dgm:pt>
    <dgm:pt modelId="{5D9DDD66-9C73-4B03-BCB2-AFED8CDDFA35}" type="pres">
      <dgm:prSet presAssocID="{5BE32FAC-5D8D-4F05-A2D7-42A407979DEB}" presName="desSpace" presStyleCnt="0"/>
      <dgm:spPr/>
    </dgm:pt>
    <dgm:pt modelId="{86DA7071-CD36-4313-99B3-4C4BDA1A6953}" type="pres">
      <dgm:prSet presAssocID="{B3A0B547-4BA1-47B7-BF8B-047C8BB92687}" presName="desBackupLeftNorm" presStyleCnt="0"/>
      <dgm:spPr/>
    </dgm:pt>
    <dgm:pt modelId="{759871DF-298F-48F4-93F2-F37307935CC1}" type="pres">
      <dgm:prSet presAssocID="{B3A0B547-4BA1-47B7-BF8B-047C8BB92687}" presName="desComposite" presStyleCnt="0"/>
      <dgm:spPr/>
    </dgm:pt>
    <dgm:pt modelId="{B24B75D0-648B-4ADF-832C-193189BFAF17}" type="pres">
      <dgm:prSet presAssocID="{B3A0B547-4BA1-47B7-BF8B-047C8BB92687}" presName="desCircle" presStyleLbl="node1" presStyleIdx="2" presStyleCnt="7"/>
      <dgm:spPr/>
    </dgm:pt>
    <dgm:pt modelId="{7FFF4285-6AF2-4F86-9F3E-0B8B36777C71}" type="pres">
      <dgm:prSet presAssocID="{B3A0B547-4BA1-47B7-BF8B-047C8BB92687}" presName="chTx" presStyleLbl="revTx" presStyleIdx="6" presStyleCnt="19"/>
      <dgm:spPr/>
    </dgm:pt>
    <dgm:pt modelId="{0DD8398C-DE85-4C2D-A5CB-B83169653648}" type="pres">
      <dgm:prSet presAssocID="{B3A0B547-4BA1-47B7-BF8B-047C8BB92687}" presName="desTx" presStyleLbl="revTx" presStyleIdx="7" presStyleCnt="19">
        <dgm:presLayoutVars>
          <dgm:bulletEnabled val="1"/>
        </dgm:presLayoutVars>
      </dgm:prSet>
      <dgm:spPr/>
    </dgm:pt>
    <dgm:pt modelId="{4F128E1B-7C93-4B4A-9803-5BEC902B4371}" type="pres">
      <dgm:prSet presAssocID="{B3A0B547-4BA1-47B7-BF8B-047C8BB92687}" presName="desBackupRightNorm" presStyleCnt="0"/>
      <dgm:spPr/>
    </dgm:pt>
    <dgm:pt modelId="{2EB4017F-C698-4A68-99A9-8008DD12832D}" type="pres">
      <dgm:prSet presAssocID="{99BC21D8-6E0F-41BB-BEFB-57164546D75B}" presName="desSpace" presStyleCnt="0"/>
      <dgm:spPr/>
    </dgm:pt>
    <dgm:pt modelId="{B7D85F69-0530-49FE-977A-F504080BDD64}" type="pres">
      <dgm:prSet presAssocID="{BE278226-0812-4A67-A6C2-8E535583034E}" presName="parComposite" presStyleCnt="0"/>
      <dgm:spPr/>
    </dgm:pt>
    <dgm:pt modelId="{AEDE66F4-BFA5-4BE7-91EE-794F2068C2F0}" type="pres">
      <dgm:prSet presAssocID="{BE278226-0812-4A67-A6C2-8E535583034E}" presName="parBigCircle" presStyleLbl="node0" presStyleIdx="2" presStyleCnt="5"/>
      <dgm:spPr/>
    </dgm:pt>
    <dgm:pt modelId="{CA9153D4-0D78-4E08-A8D8-2BC56B070C59}" type="pres">
      <dgm:prSet presAssocID="{BE278226-0812-4A67-A6C2-8E535583034E}" presName="parTx" presStyleLbl="revTx" presStyleIdx="8" presStyleCnt="19"/>
      <dgm:spPr/>
    </dgm:pt>
    <dgm:pt modelId="{91C8FE84-6FEA-4F5E-A1B0-CAFABAC31F08}" type="pres">
      <dgm:prSet presAssocID="{BE278226-0812-4A67-A6C2-8E535583034E}" presName="bSpace" presStyleCnt="0"/>
      <dgm:spPr/>
    </dgm:pt>
    <dgm:pt modelId="{E6A02E4A-AE9E-4F08-B922-A862DEDDB856}" type="pres">
      <dgm:prSet presAssocID="{BE278226-0812-4A67-A6C2-8E535583034E}" presName="parBackupNorm" presStyleCnt="0"/>
      <dgm:spPr/>
    </dgm:pt>
    <dgm:pt modelId="{EA5D129F-3999-44FC-8FEE-88BB9CBD778E}" type="pres">
      <dgm:prSet presAssocID="{28EC3268-D802-4654-B886-A23132757ADE}" presName="parSpace" presStyleCnt="0"/>
      <dgm:spPr/>
    </dgm:pt>
    <dgm:pt modelId="{1AB7975E-E6A2-41EE-ADA4-C661E40F5476}" type="pres">
      <dgm:prSet presAssocID="{C41DEB2E-9137-4177-A5F8-E7416FF4A3B2}" presName="desBackupLeftNorm" presStyleCnt="0"/>
      <dgm:spPr/>
    </dgm:pt>
    <dgm:pt modelId="{BF5F0E1A-8432-407C-B0DB-D3DAD710F989}" type="pres">
      <dgm:prSet presAssocID="{C41DEB2E-9137-4177-A5F8-E7416FF4A3B2}" presName="desComposite" presStyleCnt="0"/>
      <dgm:spPr/>
    </dgm:pt>
    <dgm:pt modelId="{CD4BF6CC-CB26-44D9-9FD2-E893BECBAE33}" type="pres">
      <dgm:prSet presAssocID="{C41DEB2E-9137-4177-A5F8-E7416FF4A3B2}" presName="desCircle" presStyleLbl="node1" presStyleIdx="3" presStyleCnt="7"/>
      <dgm:spPr/>
    </dgm:pt>
    <dgm:pt modelId="{C0EBEB7B-AE69-486B-899F-3024DC72E9F1}" type="pres">
      <dgm:prSet presAssocID="{C41DEB2E-9137-4177-A5F8-E7416FF4A3B2}" presName="chTx" presStyleLbl="revTx" presStyleIdx="9" presStyleCnt="19"/>
      <dgm:spPr/>
    </dgm:pt>
    <dgm:pt modelId="{8964F0D3-0EA8-4B54-8B34-3D9ACDD49D5A}" type="pres">
      <dgm:prSet presAssocID="{C41DEB2E-9137-4177-A5F8-E7416FF4A3B2}" presName="desTx" presStyleLbl="revTx" presStyleIdx="10" presStyleCnt="19">
        <dgm:presLayoutVars>
          <dgm:bulletEnabled val="1"/>
        </dgm:presLayoutVars>
      </dgm:prSet>
      <dgm:spPr/>
    </dgm:pt>
    <dgm:pt modelId="{F3588CA4-1E00-46CB-9439-2483E43C121C}" type="pres">
      <dgm:prSet presAssocID="{C41DEB2E-9137-4177-A5F8-E7416FF4A3B2}" presName="desBackupRightNorm" presStyleCnt="0"/>
      <dgm:spPr/>
    </dgm:pt>
    <dgm:pt modelId="{35D4BB18-C096-475F-954E-222AC70A756C}" type="pres">
      <dgm:prSet presAssocID="{F0F4F987-01BB-4F02-B07D-0D4509273C9A}" presName="desSpace" presStyleCnt="0"/>
      <dgm:spPr/>
    </dgm:pt>
    <dgm:pt modelId="{F88B0167-0704-4DB9-BFB1-7B3FBCD9458F}" type="pres">
      <dgm:prSet presAssocID="{8C9CA938-0F14-427C-AC2D-8FF6583663FD}" presName="parComposite" presStyleCnt="0"/>
      <dgm:spPr/>
    </dgm:pt>
    <dgm:pt modelId="{C9AFE6F2-64BA-45A7-8613-A588EE35DD99}" type="pres">
      <dgm:prSet presAssocID="{8C9CA938-0F14-427C-AC2D-8FF6583663FD}" presName="parBigCircle" presStyleLbl="node0" presStyleIdx="3" presStyleCnt="5"/>
      <dgm:spPr/>
    </dgm:pt>
    <dgm:pt modelId="{637C7F1B-071D-419F-84BC-A21499B03A9A}" type="pres">
      <dgm:prSet presAssocID="{8C9CA938-0F14-427C-AC2D-8FF6583663FD}" presName="parTx" presStyleLbl="revTx" presStyleIdx="11" presStyleCnt="19"/>
      <dgm:spPr/>
    </dgm:pt>
    <dgm:pt modelId="{7CBE93B0-972E-4AA7-A69D-9B3BE6B59A04}" type="pres">
      <dgm:prSet presAssocID="{8C9CA938-0F14-427C-AC2D-8FF6583663FD}" presName="bSpace" presStyleCnt="0"/>
      <dgm:spPr/>
    </dgm:pt>
    <dgm:pt modelId="{2E666FE9-182D-440E-902F-E80B9EEB5A0C}" type="pres">
      <dgm:prSet presAssocID="{8C9CA938-0F14-427C-AC2D-8FF6583663FD}" presName="parBackupNorm" presStyleCnt="0"/>
      <dgm:spPr/>
    </dgm:pt>
    <dgm:pt modelId="{3CC7DC1E-B8E6-4F72-9FAD-FADACEF9E7BF}" type="pres">
      <dgm:prSet presAssocID="{10C0282A-BEE4-40EA-A88B-E48D32032C7E}" presName="parSpace" presStyleCnt="0"/>
      <dgm:spPr/>
    </dgm:pt>
    <dgm:pt modelId="{AC251BE7-C108-4130-9AF3-D0FFEEF1B5CE}" type="pres">
      <dgm:prSet presAssocID="{7C6CC99C-3C12-4C23-A706-A3DA15E8F0F8}" presName="desBackupLeftNorm" presStyleCnt="0"/>
      <dgm:spPr/>
    </dgm:pt>
    <dgm:pt modelId="{1E9AE8F9-01B3-4D67-9B61-C47ABFA349D5}" type="pres">
      <dgm:prSet presAssocID="{7C6CC99C-3C12-4C23-A706-A3DA15E8F0F8}" presName="desComposite" presStyleCnt="0"/>
      <dgm:spPr/>
    </dgm:pt>
    <dgm:pt modelId="{2401E593-D159-4A1A-9036-5C12A336091F}" type="pres">
      <dgm:prSet presAssocID="{7C6CC99C-3C12-4C23-A706-A3DA15E8F0F8}" presName="desCircle" presStyleLbl="node1" presStyleIdx="4" presStyleCnt="7"/>
      <dgm:spPr/>
    </dgm:pt>
    <dgm:pt modelId="{D7AD0D23-1A73-45B2-87F2-1AC37255FBC2}" type="pres">
      <dgm:prSet presAssocID="{7C6CC99C-3C12-4C23-A706-A3DA15E8F0F8}" presName="chTx" presStyleLbl="revTx" presStyleIdx="12" presStyleCnt="19"/>
      <dgm:spPr/>
    </dgm:pt>
    <dgm:pt modelId="{B7DAD68E-36FD-41B2-90E7-092B18B66E72}" type="pres">
      <dgm:prSet presAssocID="{7C6CC99C-3C12-4C23-A706-A3DA15E8F0F8}" presName="desTx" presStyleLbl="revTx" presStyleIdx="13" presStyleCnt="19" custScaleX="116226">
        <dgm:presLayoutVars>
          <dgm:bulletEnabled val="1"/>
        </dgm:presLayoutVars>
      </dgm:prSet>
      <dgm:spPr/>
    </dgm:pt>
    <dgm:pt modelId="{76D1CE3F-DE6E-43B7-9CC0-32083C550541}" type="pres">
      <dgm:prSet presAssocID="{7C6CC99C-3C12-4C23-A706-A3DA15E8F0F8}" presName="desBackupRightNorm" presStyleCnt="0"/>
      <dgm:spPr/>
    </dgm:pt>
    <dgm:pt modelId="{DC5D6CA4-DB7F-4600-9AEC-6486971B2BD4}" type="pres">
      <dgm:prSet presAssocID="{3ADF2844-A8E5-4BA3-AB4C-7AADF35CEFE9}" presName="desSpace" presStyleCnt="0"/>
      <dgm:spPr/>
    </dgm:pt>
    <dgm:pt modelId="{E405A164-4243-46B1-8265-F236391ADFB1}" type="pres">
      <dgm:prSet presAssocID="{66B6691D-0ADA-49EA-A5F7-68FFCAAA02BA}" presName="desBackupLeftNorm" presStyleCnt="0"/>
      <dgm:spPr/>
    </dgm:pt>
    <dgm:pt modelId="{4C0B7677-CAD2-4E3D-9419-6BF89940780F}" type="pres">
      <dgm:prSet presAssocID="{66B6691D-0ADA-49EA-A5F7-68FFCAAA02BA}" presName="desComposite" presStyleCnt="0"/>
      <dgm:spPr/>
    </dgm:pt>
    <dgm:pt modelId="{30C39AB3-A4B5-4535-AD41-299D3FE5730B}" type="pres">
      <dgm:prSet presAssocID="{66B6691D-0ADA-49EA-A5F7-68FFCAAA02BA}" presName="desCircle" presStyleLbl="node1" presStyleIdx="5" presStyleCnt="7"/>
      <dgm:spPr/>
    </dgm:pt>
    <dgm:pt modelId="{C26771FD-210E-41FB-99ED-82433918DDF0}" type="pres">
      <dgm:prSet presAssocID="{66B6691D-0ADA-49EA-A5F7-68FFCAAA02BA}" presName="chTx" presStyleLbl="revTx" presStyleIdx="14" presStyleCnt="19"/>
      <dgm:spPr/>
    </dgm:pt>
    <dgm:pt modelId="{B144212E-9A04-4BD7-8396-C56774FFD7ED}" type="pres">
      <dgm:prSet presAssocID="{66B6691D-0ADA-49EA-A5F7-68FFCAAA02BA}" presName="desTx" presStyleLbl="revTx" presStyleIdx="15" presStyleCnt="19">
        <dgm:presLayoutVars>
          <dgm:bulletEnabled val="1"/>
        </dgm:presLayoutVars>
      </dgm:prSet>
      <dgm:spPr/>
    </dgm:pt>
    <dgm:pt modelId="{080FD859-C378-432E-8ECD-53543A285B02}" type="pres">
      <dgm:prSet presAssocID="{66B6691D-0ADA-49EA-A5F7-68FFCAAA02BA}" presName="desBackupRightNorm" presStyleCnt="0"/>
      <dgm:spPr/>
    </dgm:pt>
    <dgm:pt modelId="{B7EAD06C-D353-4FE5-98C8-EB644EFD912A}" type="pres">
      <dgm:prSet presAssocID="{BDABA37A-D232-4B7E-8F6C-995EB98106BF}" presName="desSpace" presStyleCnt="0"/>
      <dgm:spPr/>
    </dgm:pt>
    <dgm:pt modelId="{D052D47A-FB3E-4CBB-978F-FF3872ACE444}" type="pres">
      <dgm:prSet presAssocID="{5B721620-68DB-4324-8EC1-30475C464498}" presName="parComposite" presStyleCnt="0"/>
      <dgm:spPr/>
    </dgm:pt>
    <dgm:pt modelId="{05E0F00E-2242-4ECB-8214-26429D9BAE4D}" type="pres">
      <dgm:prSet presAssocID="{5B721620-68DB-4324-8EC1-30475C464498}" presName="parBigCircle" presStyleLbl="node0" presStyleIdx="4" presStyleCnt="5"/>
      <dgm:spPr>
        <a:noFill/>
      </dgm:spPr>
    </dgm:pt>
    <dgm:pt modelId="{5B312F44-A70E-4880-B0B9-295E10128E6C}" type="pres">
      <dgm:prSet presAssocID="{5B721620-68DB-4324-8EC1-30475C464498}" presName="parTx" presStyleLbl="revTx" presStyleIdx="16" presStyleCnt="19"/>
      <dgm:spPr/>
    </dgm:pt>
    <dgm:pt modelId="{DD483AAE-BED8-466C-895E-3529E1B0D5DB}" type="pres">
      <dgm:prSet presAssocID="{5B721620-68DB-4324-8EC1-30475C464498}" presName="bSpace" presStyleCnt="0"/>
      <dgm:spPr/>
    </dgm:pt>
    <dgm:pt modelId="{3EF91753-C2FB-4967-B1DE-5122CEA20AA3}" type="pres">
      <dgm:prSet presAssocID="{5B721620-68DB-4324-8EC1-30475C464498}" presName="parBackupNorm" presStyleCnt="0"/>
      <dgm:spPr/>
    </dgm:pt>
    <dgm:pt modelId="{19E11CA6-648D-418D-8835-B2CE6F0E23C2}" type="pres">
      <dgm:prSet presAssocID="{39131542-AAAC-4272-92AE-A48B9FB3B269}" presName="parSpace" presStyleCnt="0"/>
      <dgm:spPr/>
    </dgm:pt>
    <dgm:pt modelId="{BF81F4AB-8960-4EC5-98FE-A52B75580F93}" type="pres">
      <dgm:prSet presAssocID="{FE09F655-E264-4BF0-898D-EE52FB4FCEBB}" presName="desBackupLeftNorm" presStyleCnt="0"/>
      <dgm:spPr/>
    </dgm:pt>
    <dgm:pt modelId="{9162A844-5432-4BDB-BBB7-996D91C91CB4}" type="pres">
      <dgm:prSet presAssocID="{FE09F655-E264-4BF0-898D-EE52FB4FCEBB}" presName="desComposite" presStyleCnt="0"/>
      <dgm:spPr/>
    </dgm:pt>
    <dgm:pt modelId="{06BCA244-3A4C-4303-9FF8-C11C0E3233CF}" type="pres">
      <dgm:prSet presAssocID="{FE09F655-E264-4BF0-898D-EE52FB4FCEBB}" presName="desCircle" presStyleLbl="node1" presStyleIdx="6" presStyleCnt="7"/>
      <dgm:spPr>
        <a:noFill/>
      </dgm:spPr>
    </dgm:pt>
    <dgm:pt modelId="{9C863296-D6BD-4213-9E5E-94729C8EA1E3}" type="pres">
      <dgm:prSet presAssocID="{FE09F655-E264-4BF0-898D-EE52FB4FCEBB}" presName="chTx" presStyleLbl="revTx" presStyleIdx="17" presStyleCnt="19"/>
      <dgm:spPr/>
    </dgm:pt>
    <dgm:pt modelId="{01CEB3D0-38EB-4C38-98C6-16DFF0D01525}" type="pres">
      <dgm:prSet presAssocID="{FE09F655-E264-4BF0-898D-EE52FB4FCEBB}" presName="desTx" presStyleLbl="revTx" presStyleIdx="18" presStyleCnt="19">
        <dgm:presLayoutVars>
          <dgm:bulletEnabled val="1"/>
        </dgm:presLayoutVars>
      </dgm:prSet>
      <dgm:spPr/>
    </dgm:pt>
    <dgm:pt modelId="{D353EBC9-73BC-4F16-B0CE-BB2C917DD9EB}" type="pres">
      <dgm:prSet presAssocID="{FE09F655-E264-4BF0-898D-EE52FB4FCEBB}" presName="desBackupRightNorm" presStyleCnt="0"/>
      <dgm:spPr/>
    </dgm:pt>
    <dgm:pt modelId="{45A2C785-6BDC-4367-9D7B-FDE48949096C}" type="pres">
      <dgm:prSet presAssocID="{FB84B574-398F-494D-95B2-E286C99F5534}" presName="desSpace" presStyleCnt="0"/>
      <dgm:spPr/>
    </dgm:pt>
  </dgm:ptLst>
  <dgm:cxnLst>
    <dgm:cxn modelId="{5F4BA614-6585-4F06-80B4-B088A1655E11}" type="presOf" srcId="{D05DFBFC-596B-4910-BA58-5E23AA24C740}" destId="{1E7763D4-3B67-4340-AE41-DC760EC3E786}" srcOrd="0" destOrd="0" presId="urn:microsoft.com/office/officeart/2008/layout/CircleAccentTimeline"/>
    <dgm:cxn modelId="{7499E119-6288-48A5-8536-95F1BD47769D}" type="presOf" srcId="{3B6DC6F5-3BF0-4441-A548-CFBC90B2C9E7}" destId="{01CEB3D0-38EB-4C38-98C6-16DFF0D01525}" srcOrd="0" destOrd="2" presId="urn:microsoft.com/office/officeart/2008/layout/CircleAccentTimeline"/>
    <dgm:cxn modelId="{188F7D1B-8416-4B4D-BFCC-E7A49242840A}" srcId="{079A2711-09B3-40AA-836D-BC15715BB70A}" destId="{00AAA4D0-37C1-4B51-A22C-86379F6C0F3F}" srcOrd="0" destOrd="0" parTransId="{71984E4C-2A79-4647-9BDE-0525580877B6}" sibTransId="{257A96AA-D100-4E30-BEDE-8F95CD436704}"/>
    <dgm:cxn modelId="{7D515B1D-12B5-419B-B380-C5063C90186F}" type="presOf" srcId="{D67BC6F8-C244-41A7-AFC5-F78735B4B908}" destId="{7B2CF1B1-5DF2-4101-9528-3138F4546020}" srcOrd="0" destOrd="0" presId="urn:microsoft.com/office/officeart/2008/layout/CircleAccentTimeline"/>
    <dgm:cxn modelId="{33961E1E-29B8-4CAE-BDBB-4E8506633972}" type="presOf" srcId="{9F32F7A8-A1CB-4B7E-A054-072B113473AF}" destId="{00D53FD5-A118-42E5-8624-9D11AB47E7B9}" srcOrd="0" destOrd="1" presId="urn:microsoft.com/office/officeart/2008/layout/CircleAccentTimeline"/>
    <dgm:cxn modelId="{1A3F6231-F071-4F96-A2FE-55353ED67477}" type="presOf" srcId="{FE09F655-E264-4BF0-898D-EE52FB4FCEBB}" destId="{9C863296-D6BD-4213-9E5E-94729C8EA1E3}" srcOrd="0" destOrd="0" presId="urn:microsoft.com/office/officeart/2008/layout/CircleAccentTimeline"/>
    <dgm:cxn modelId="{92A22937-3ABA-45C7-B025-3F83AA2C653C}" type="presOf" srcId="{B3A0B547-4BA1-47B7-BF8B-047C8BB92687}" destId="{7FFF4285-6AF2-4F86-9F3E-0B8B36777C71}" srcOrd="0" destOrd="0" presId="urn:microsoft.com/office/officeart/2008/layout/CircleAccentTimeline"/>
    <dgm:cxn modelId="{8A90E737-FB11-4A02-BFC7-00FA6926041A}" srcId="{5B721620-68DB-4324-8EC1-30475C464498}" destId="{FE09F655-E264-4BF0-898D-EE52FB4FCEBB}" srcOrd="0" destOrd="0" parTransId="{3481DF58-6F82-44E6-9D51-A6A5ED939BFB}" sibTransId="{FB84B574-398F-494D-95B2-E286C99F5534}"/>
    <dgm:cxn modelId="{09D1403E-64B7-4C1D-8DE8-467AA15DAF4C}" srcId="{079A2711-09B3-40AA-836D-BC15715BB70A}" destId="{9F32F7A8-A1CB-4B7E-A054-072B113473AF}" srcOrd="1" destOrd="0" parTransId="{12DE4E11-56A1-4D3B-BCA8-764593E368F8}" sibTransId="{E1FAD44D-E279-4223-A38B-679729345714}"/>
    <dgm:cxn modelId="{2470AD5F-A463-42CD-8FF8-A14DD2C00569}" type="presOf" srcId="{7191F2CF-4D72-4D54-B34B-DDADE93F5F46}" destId="{B7DAD68E-36FD-41B2-90E7-092B18B66E72}" srcOrd="0" destOrd="0" presId="urn:microsoft.com/office/officeart/2008/layout/CircleAccentTimeline"/>
    <dgm:cxn modelId="{5ED5EC41-0EF9-48B1-9B76-1C5B03ADB1A6}" srcId="{BE278226-0812-4A67-A6C2-8E535583034E}" destId="{C41DEB2E-9137-4177-A5F8-E7416FF4A3B2}" srcOrd="0" destOrd="0" parTransId="{1D752DB8-6472-4760-A9D7-379527418791}" sibTransId="{F0F4F987-01BB-4F02-B07D-0D4509273C9A}"/>
    <dgm:cxn modelId="{EBE1E567-F86C-4A7B-8E04-9BAA9BA37D31}" srcId="{D67BC6F8-C244-41A7-AFC5-F78735B4B908}" destId="{A3E076BC-84F0-4B3B-B3B3-E31E4F6E9764}" srcOrd="1" destOrd="0" parTransId="{45B0C820-5546-4925-B3EC-78128BCD55C3}" sibTransId="{7DC10D04-9B80-4748-ADB7-FFFAFF6FAA5F}"/>
    <dgm:cxn modelId="{83509E48-A1C5-4754-ABD7-2D2E1A3FB795}" type="presOf" srcId="{66B6691D-0ADA-49EA-A5F7-68FFCAAA02BA}" destId="{C26771FD-210E-41FB-99ED-82433918DDF0}" srcOrd="0" destOrd="0" presId="urn:microsoft.com/office/officeart/2008/layout/CircleAccentTimeline"/>
    <dgm:cxn modelId="{F6217469-DD00-4337-8BA7-9D64EF3C6967}" srcId="{A3E076BC-84F0-4B3B-B3B3-E31E4F6E9764}" destId="{987D29F4-1C71-4B98-8045-5556D3408432}" srcOrd="0" destOrd="0" parTransId="{7A38FA7E-3FE8-430C-8A50-7AA65F8CAC13}" sibTransId="{5BE32FAC-5D8D-4F05-A2D7-42A407979DEB}"/>
    <dgm:cxn modelId="{813CF96D-4F62-42CE-9375-EC81DFC0E4FE}" srcId="{D67BC6F8-C244-41A7-AFC5-F78735B4B908}" destId="{8C9CA938-0F14-427C-AC2D-8FF6583663FD}" srcOrd="3" destOrd="0" parTransId="{D3B9A471-7CBF-4EC6-AA09-4F4098C99B17}" sibTransId="{10C0282A-BEE4-40EA-A88B-E48D32032C7E}"/>
    <dgm:cxn modelId="{4A34544E-911B-4A97-A2EF-16B4338F3695}" type="presOf" srcId="{BDFEBF03-160E-4D49-9766-8E80A4539757}" destId="{0DD8398C-DE85-4C2D-A5CB-B83169653648}" srcOrd="0" destOrd="0" presId="urn:microsoft.com/office/officeart/2008/layout/CircleAccentTimeline"/>
    <dgm:cxn modelId="{C2D2BB72-226F-4DC8-A41E-F92C198F88B4}" type="presOf" srcId="{5B721620-68DB-4324-8EC1-30475C464498}" destId="{5B312F44-A70E-4880-B0B9-295E10128E6C}" srcOrd="0" destOrd="0" presId="urn:microsoft.com/office/officeart/2008/layout/CircleAccentTimeline"/>
    <dgm:cxn modelId="{6251EC72-886E-4F63-ABF4-03954872FF80}" type="presOf" srcId="{040AD390-8F7E-4D29-ACFD-053E80AB6D24}" destId="{B7DAD68E-36FD-41B2-90E7-092B18B66E72}" srcOrd="0" destOrd="2" presId="urn:microsoft.com/office/officeart/2008/layout/CircleAccentTimeline"/>
    <dgm:cxn modelId="{769FCB74-BFA8-47DA-A188-3105EE4F9629}" type="presOf" srcId="{00AAA4D0-37C1-4B51-A22C-86379F6C0F3F}" destId="{00D53FD5-A118-42E5-8624-9D11AB47E7B9}" srcOrd="0" destOrd="0" presId="urn:microsoft.com/office/officeart/2008/layout/CircleAccentTimeline"/>
    <dgm:cxn modelId="{6DB14E58-459D-45DF-B36C-494902A14AF8}" srcId="{B3A0B547-4BA1-47B7-BF8B-047C8BB92687}" destId="{BDFEBF03-160E-4D49-9766-8E80A4539757}" srcOrd="0" destOrd="0" parTransId="{D46EF85D-E432-4DE8-82EE-18F7258F6CEA}" sibTransId="{BAD7606B-662E-49FD-980F-301297C9D0C8}"/>
    <dgm:cxn modelId="{77576A5A-FEFA-446D-83EC-335D5A9FC6D4}" type="presOf" srcId="{8C9CA938-0F14-427C-AC2D-8FF6583663FD}" destId="{637C7F1B-071D-419F-84BC-A21499B03A9A}" srcOrd="0" destOrd="0" presId="urn:microsoft.com/office/officeart/2008/layout/CircleAccentTimeline"/>
    <dgm:cxn modelId="{382C6D7A-3E99-4563-94AA-2E7118F870A0}" type="presOf" srcId="{7C6CC99C-3C12-4C23-A706-A3DA15E8F0F8}" destId="{D7AD0D23-1A73-45B2-87F2-1AC37255FBC2}" srcOrd="0" destOrd="0" presId="urn:microsoft.com/office/officeart/2008/layout/CircleAccentTimeline"/>
    <dgm:cxn modelId="{42973C85-01A7-4E57-B1C7-9930939692FE}" srcId="{D67BC6F8-C244-41A7-AFC5-F78735B4B908}" destId="{BE278226-0812-4A67-A6C2-8E535583034E}" srcOrd="2" destOrd="0" parTransId="{5D0FB461-9255-489A-A808-BAD17EEA4863}" sibTransId="{28EC3268-D802-4654-B886-A23132757ADE}"/>
    <dgm:cxn modelId="{F5F16C88-73C2-46F6-8DF7-E6229AF85A3E}" srcId="{7C6CC99C-3C12-4C23-A706-A3DA15E8F0F8}" destId="{7191F2CF-4D72-4D54-B34B-DDADE93F5F46}" srcOrd="0" destOrd="0" parTransId="{EAD2AA12-C6BA-4BE6-9246-6D4B0017C576}" sibTransId="{01FA9B19-EF55-45CD-A91C-363F4C36D45D}"/>
    <dgm:cxn modelId="{CA535A8B-EC93-4BE8-A3E0-8001BEDF62F7}" srcId="{D67BC6F8-C244-41A7-AFC5-F78735B4B908}" destId="{D05DFBFC-596B-4910-BA58-5E23AA24C740}" srcOrd="0" destOrd="0" parTransId="{73D6CE73-F12F-4EAA-AD2A-38F21F33324E}" sibTransId="{9452468C-88FF-4439-8F85-CAC23E71C530}"/>
    <dgm:cxn modelId="{ACEB138D-7B83-433E-8FDF-79CBA9EEDE51}" srcId="{B3A0B547-4BA1-47B7-BF8B-047C8BB92687}" destId="{C1DC3977-41DA-4027-9C65-F7EE3D6CA4C5}" srcOrd="1" destOrd="0" parTransId="{F507A1C5-E986-470B-B250-F1393D52AE33}" sibTransId="{1AD22C89-C3F6-4DB4-8D20-73B06B0EDFBF}"/>
    <dgm:cxn modelId="{1E6E0693-E5F7-4875-98CE-396F1D3781F7}" srcId="{FE09F655-E264-4BF0-898D-EE52FB4FCEBB}" destId="{3B6DC6F5-3BF0-4441-A548-CFBC90B2C9E7}" srcOrd="2" destOrd="0" parTransId="{B4EE9992-7DDC-424C-96D1-3126293A8BE7}" sibTransId="{58747767-03AB-443F-8B1E-51E4CE54F533}"/>
    <dgm:cxn modelId="{69D1DE9F-DA53-41AE-A52F-B2D793FDD572}" srcId="{8C9CA938-0F14-427C-AC2D-8FF6583663FD}" destId="{66B6691D-0ADA-49EA-A5F7-68FFCAAA02BA}" srcOrd="1" destOrd="0" parTransId="{09252ADF-FD07-4B5C-B5B5-AFDE4DD70419}" sibTransId="{BDABA37A-D232-4B7E-8F6C-995EB98106BF}"/>
    <dgm:cxn modelId="{A248B3A3-1D5F-4F4D-88FD-5097C929449F}" srcId="{FE09F655-E264-4BF0-898D-EE52FB4FCEBB}" destId="{44BE1AD8-6253-4F61-8557-F76AD859E32A}" srcOrd="0" destOrd="0" parTransId="{39F3E773-16AE-4844-8439-B1AA858894D2}" sibTransId="{34A6F6AB-93F9-4EFF-B79B-BB4B2697CE33}"/>
    <dgm:cxn modelId="{C5BEBAC2-0CA4-4AA2-8440-72F11F0AFCE5}" type="presOf" srcId="{BE278226-0812-4A67-A6C2-8E535583034E}" destId="{CA9153D4-0D78-4E08-A8D8-2BC56B070C59}" srcOrd="0" destOrd="0" presId="urn:microsoft.com/office/officeart/2008/layout/CircleAccentTimeline"/>
    <dgm:cxn modelId="{5D5E92C7-EB2A-46FB-91DD-E18849E9EC4E}" srcId="{D67BC6F8-C244-41A7-AFC5-F78735B4B908}" destId="{5B721620-68DB-4324-8EC1-30475C464498}" srcOrd="4" destOrd="0" parTransId="{5E17FA3D-66FF-4991-9423-379A230E64E0}" sibTransId="{39131542-AAAC-4272-92AE-A48B9FB3B269}"/>
    <dgm:cxn modelId="{4B9560C8-E70B-4F23-9896-642476EF405D}" type="presOf" srcId="{C1DC3977-41DA-4027-9C65-F7EE3D6CA4C5}" destId="{0DD8398C-DE85-4C2D-A5CB-B83169653648}" srcOrd="0" destOrd="1" presId="urn:microsoft.com/office/officeart/2008/layout/CircleAccentTimeline"/>
    <dgm:cxn modelId="{C7347BCD-FEE6-49AB-9E45-53301C8483AE}" srcId="{7C6CC99C-3C12-4C23-A706-A3DA15E8F0F8}" destId="{040AD390-8F7E-4D29-ACFD-053E80AB6D24}" srcOrd="2" destOrd="0" parTransId="{91254E37-1F05-47C0-9882-9285ED93196B}" sibTransId="{B73E30D1-57F0-4546-AAFB-A58BF1E1FF7E}"/>
    <dgm:cxn modelId="{A02066CE-DA90-49B9-9BDF-1059AAD3BAF5}" srcId="{7C6CC99C-3C12-4C23-A706-A3DA15E8F0F8}" destId="{1099D1DC-9F34-4C02-B2B0-BA644EE620BD}" srcOrd="1" destOrd="0" parTransId="{A43B0D3F-EA08-4E5A-A340-3DF83DDCD890}" sibTransId="{FBE06BA2-47A6-437F-A318-B257F5D3A8DD}"/>
    <dgm:cxn modelId="{B2001BD1-5669-4C98-8A8E-A51BBB03EB04}" srcId="{A3E076BC-84F0-4B3B-B3B3-E31E4F6E9764}" destId="{B3A0B547-4BA1-47B7-BF8B-047C8BB92687}" srcOrd="1" destOrd="0" parTransId="{412AFE1A-382D-4150-A27F-E85DA7DBF490}" sibTransId="{99BC21D8-6E0F-41BB-BEFB-57164546D75B}"/>
    <dgm:cxn modelId="{AA35B8D5-17C3-49D4-9BA3-C0D1948C4C3F}" type="presOf" srcId="{1099D1DC-9F34-4C02-B2B0-BA644EE620BD}" destId="{B7DAD68E-36FD-41B2-90E7-092B18B66E72}" srcOrd="0" destOrd="1" presId="urn:microsoft.com/office/officeart/2008/layout/CircleAccentTimeline"/>
    <dgm:cxn modelId="{DCAADADA-7691-4C6D-B27B-C31DFB7DAB7D}" type="presOf" srcId="{987D29F4-1C71-4B98-8045-5556D3408432}" destId="{ACF4FD52-CA2C-4AA7-AF6D-A9B9C11C740F}" srcOrd="0" destOrd="0" presId="urn:microsoft.com/office/officeart/2008/layout/CircleAccentTimeline"/>
    <dgm:cxn modelId="{0377FDDC-1722-4C8B-AC1F-A44214AC3F92}" type="presOf" srcId="{A3E076BC-84F0-4B3B-B3B3-E31E4F6E9764}" destId="{4A2B3DFF-159A-409D-A199-2205618E36B1}" srcOrd="0" destOrd="0" presId="urn:microsoft.com/office/officeart/2008/layout/CircleAccentTimeline"/>
    <dgm:cxn modelId="{483E34E1-54B9-4363-9410-7AA10B2A3038}" type="presOf" srcId="{079A2711-09B3-40AA-836D-BC15715BB70A}" destId="{6667251D-19AA-4B3E-A75C-76F8750EDDEF}" srcOrd="0" destOrd="0" presId="urn:microsoft.com/office/officeart/2008/layout/CircleAccentTimeline"/>
    <dgm:cxn modelId="{2CD485F2-A537-4AF2-824E-5442F8B5749A}" srcId="{8C9CA938-0F14-427C-AC2D-8FF6583663FD}" destId="{7C6CC99C-3C12-4C23-A706-A3DA15E8F0F8}" srcOrd="0" destOrd="0" parTransId="{BDEB8561-582D-4C7A-B047-B96C65EC5C19}" sibTransId="{3ADF2844-A8E5-4BA3-AB4C-7AADF35CEFE9}"/>
    <dgm:cxn modelId="{FA2251F9-DAAC-4B96-873A-F08930B294F4}" type="presOf" srcId="{44BE1AD8-6253-4F61-8557-F76AD859E32A}" destId="{01CEB3D0-38EB-4C38-98C6-16DFF0D01525}" srcOrd="0" destOrd="0" presId="urn:microsoft.com/office/officeart/2008/layout/CircleAccentTimeline"/>
    <dgm:cxn modelId="{5DF9C4FA-13F4-4ED8-9C8E-0B3FF4D338E1}" type="presOf" srcId="{82177661-AE9A-4253-8082-6613CE4C3664}" destId="{01CEB3D0-38EB-4C38-98C6-16DFF0D01525}" srcOrd="0" destOrd="1" presId="urn:microsoft.com/office/officeart/2008/layout/CircleAccentTimeline"/>
    <dgm:cxn modelId="{C7CE00FB-3A0A-43FE-8D72-F835B8D1B87B}" type="presOf" srcId="{C41DEB2E-9137-4177-A5F8-E7416FF4A3B2}" destId="{C0EBEB7B-AE69-486B-899F-3024DC72E9F1}" srcOrd="0" destOrd="0" presId="urn:microsoft.com/office/officeart/2008/layout/CircleAccentTimeline"/>
    <dgm:cxn modelId="{CE24ECFC-062A-4B5C-A28A-55890C6339DF}" srcId="{D05DFBFC-596B-4910-BA58-5E23AA24C740}" destId="{079A2711-09B3-40AA-836D-BC15715BB70A}" srcOrd="0" destOrd="0" parTransId="{2AA7C0CB-5551-493F-AC2F-D22EB41759F9}" sibTransId="{8DEC3552-6A32-4088-9CF1-F657C87E0224}"/>
    <dgm:cxn modelId="{56D96BFE-F974-4D3E-9A85-911E97035F1A}" srcId="{FE09F655-E264-4BF0-898D-EE52FB4FCEBB}" destId="{82177661-AE9A-4253-8082-6613CE4C3664}" srcOrd="1" destOrd="0" parTransId="{0683CE48-F08A-447D-8F02-FA0AEB9D0CB7}" sibTransId="{4C1C71D1-8FCB-4226-B395-B901FE7229F2}"/>
    <dgm:cxn modelId="{79009D00-0F0F-452E-87E9-70753AF2814C}" type="presParOf" srcId="{7B2CF1B1-5DF2-4101-9528-3138F4546020}" destId="{9E87270F-AC6D-497E-BC86-28768B38C52D}" srcOrd="0" destOrd="0" presId="urn:microsoft.com/office/officeart/2008/layout/CircleAccentTimeline"/>
    <dgm:cxn modelId="{EE361189-37DA-4698-A8F8-51CA5D70A39B}" type="presParOf" srcId="{9E87270F-AC6D-497E-BC86-28768B38C52D}" destId="{744F7F1C-B9A2-4684-8139-A7CE522E4B85}" srcOrd="0" destOrd="0" presId="urn:microsoft.com/office/officeart/2008/layout/CircleAccentTimeline"/>
    <dgm:cxn modelId="{4A1A34DD-1C72-4FE1-80C2-8F1629FF8DC2}" type="presParOf" srcId="{9E87270F-AC6D-497E-BC86-28768B38C52D}" destId="{1E7763D4-3B67-4340-AE41-DC760EC3E786}" srcOrd="1" destOrd="0" presId="urn:microsoft.com/office/officeart/2008/layout/CircleAccentTimeline"/>
    <dgm:cxn modelId="{211F9A90-D9AC-4B17-B597-381BBD9DDC8A}" type="presParOf" srcId="{9E87270F-AC6D-497E-BC86-28768B38C52D}" destId="{EBD23E7F-B90C-40C8-B923-C5094CEA3C2E}" srcOrd="2" destOrd="0" presId="urn:microsoft.com/office/officeart/2008/layout/CircleAccentTimeline"/>
    <dgm:cxn modelId="{5B33572A-E5EC-4BEA-B806-12B0AD613311}" type="presParOf" srcId="{7B2CF1B1-5DF2-4101-9528-3138F4546020}" destId="{796FD1A2-8D4E-406E-BB2A-83D8CD471A2F}" srcOrd="1" destOrd="0" presId="urn:microsoft.com/office/officeart/2008/layout/CircleAccentTimeline"/>
    <dgm:cxn modelId="{54A81EDA-4807-4967-9A0D-A1E20A870149}" type="presParOf" srcId="{7B2CF1B1-5DF2-4101-9528-3138F4546020}" destId="{185279BE-1D87-4A60-BC93-E98EFC2E37E7}" srcOrd="2" destOrd="0" presId="urn:microsoft.com/office/officeart/2008/layout/CircleAccentTimeline"/>
    <dgm:cxn modelId="{CF294909-4974-46DF-BD0F-DB52A54B0EF5}" type="presParOf" srcId="{7B2CF1B1-5DF2-4101-9528-3138F4546020}" destId="{2258DD8C-F46E-4BF7-9A88-F866C3A2A558}" srcOrd="3" destOrd="0" presId="urn:microsoft.com/office/officeart/2008/layout/CircleAccentTimeline"/>
    <dgm:cxn modelId="{0380605C-C5FD-4F7B-BBC1-0F06C39D75A8}" type="presParOf" srcId="{7B2CF1B1-5DF2-4101-9528-3138F4546020}" destId="{26243BA1-74B3-4A3A-9D4E-499353828134}" srcOrd="4" destOrd="0" presId="urn:microsoft.com/office/officeart/2008/layout/CircleAccentTimeline"/>
    <dgm:cxn modelId="{37D50054-26A3-461C-9AC4-C8C5B15BF6F1}" type="presParOf" srcId="{26243BA1-74B3-4A3A-9D4E-499353828134}" destId="{5547BC5F-8C33-456B-BE0F-B648C0BCC2E5}" srcOrd="0" destOrd="0" presId="urn:microsoft.com/office/officeart/2008/layout/CircleAccentTimeline"/>
    <dgm:cxn modelId="{B14773F7-B5CF-411D-BC1A-EB0C9E0917C8}" type="presParOf" srcId="{26243BA1-74B3-4A3A-9D4E-499353828134}" destId="{6667251D-19AA-4B3E-A75C-76F8750EDDEF}" srcOrd="1" destOrd="0" presId="urn:microsoft.com/office/officeart/2008/layout/CircleAccentTimeline"/>
    <dgm:cxn modelId="{84531DE9-B97B-4805-8ED9-BEE47E45CFAC}" type="presParOf" srcId="{26243BA1-74B3-4A3A-9D4E-499353828134}" destId="{00D53FD5-A118-42E5-8624-9D11AB47E7B9}" srcOrd="2" destOrd="0" presId="urn:microsoft.com/office/officeart/2008/layout/CircleAccentTimeline"/>
    <dgm:cxn modelId="{3617D8AC-2A9F-4418-8B80-90707BB6D7D4}" type="presParOf" srcId="{7B2CF1B1-5DF2-4101-9528-3138F4546020}" destId="{AC58F2A7-D973-46F9-BCB3-91CFBAFD4718}" srcOrd="5" destOrd="0" presId="urn:microsoft.com/office/officeart/2008/layout/CircleAccentTimeline"/>
    <dgm:cxn modelId="{3FC52B27-7CA2-4B10-99F0-4F39E043BA10}" type="presParOf" srcId="{7B2CF1B1-5DF2-4101-9528-3138F4546020}" destId="{03D3DFD0-31A5-4534-BD44-054FF58D3C84}" srcOrd="6" destOrd="0" presId="urn:microsoft.com/office/officeart/2008/layout/CircleAccentTimeline"/>
    <dgm:cxn modelId="{1F9C1CF5-533B-4CC7-AB1C-439131548171}" type="presParOf" srcId="{7B2CF1B1-5DF2-4101-9528-3138F4546020}" destId="{85ADE81D-AA0C-4150-85C3-A0B7E2708225}" srcOrd="7" destOrd="0" presId="urn:microsoft.com/office/officeart/2008/layout/CircleAccentTimeline"/>
    <dgm:cxn modelId="{C8739387-3487-4462-AA6A-6CE92D963F5A}" type="presParOf" srcId="{85ADE81D-AA0C-4150-85C3-A0B7E2708225}" destId="{DCA22220-DE78-4381-9D8E-18D3A15534F0}" srcOrd="0" destOrd="0" presId="urn:microsoft.com/office/officeart/2008/layout/CircleAccentTimeline"/>
    <dgm:cxn modelId="{CFD0885A-3443-4954-8032-84FC5DEE638B}" type="presParOf" srcId="{85ADE81D-AA0C-4150-85C3-A0B7E2708225}" destId="{4A2B3DFF-159A-409D-A199-2205618E36B1}" srcOrd="1" destOrd="0" presId="urn:microsoft.com/office/officeart/2008/layout/CircleAccentTimeline"/>
    <dgm:cxn modelId="{80D3952C-39FB-40BD-ACF6-D0E6A7E92268}" type="presParOf" srcId="{85ADE81D-AA0C-4150-85C3-A0B7E2708225}" destId="{A772F634-0F7A-4D76-B399-47593199F252}" srcOrd="2" destOrd="0" presId="urn:microsoft.com/office/officeart/2008/layout/CircleAccentTimeline"/>
    <dgm:cxn modelId="{2C0AB6F6-BF7B-4A52-A455-28E6CFA0C02D}" type="presParOf" srcId="{7B2CF1B1-5DF2-4101-9528-3138F4546020}" destId="{EFA3DF82-DA8E-489C-A9DA-F87D6F07AA1B}" srcOrd="8" destOrd="0" presId="urn:microsoft.com/office/officeart/2008/layout/CircleAccentTimeline"/>
    <dgm:cxn modelId="{38EA7704-8F8F-4943-B883-B10581C45D0E}" type="presParOf" srcId="{7B2CF1B1-5DF2-4101-9528-3138F4546020}" destId="{F5D49051-D010-4E1C-A171-9CE2EF06D92B}" srcOrd="9" destOrd="0" presId="urn:microsoft.com/office/officeart/2008/layout/CircleAccentTimeline"/>
    <dgm:cxn modelId="{71B0686D-3014-43A4-8195-C7604231BE20}" type="presParOf" srcId="{7B2CF1B1-5DF2-4101-9528-3138F4546020}" destId="{3A376024-54B9-4F29-96AB-130A63C58929}" srcOrd="10" destOrd="0" presId="urn:microsoft.com/office/officeart/2008/layout/CircleAccentTimeline"/>
    <dgm:cxn modelId="{EFD3701A-D795-4130-9F2B-A6613C885222}" type="presParOf" srcId="{7B2CF1B1-5DF2-4101-9528-3138F4546020}" destId="{BEBE3E85-D0BE-40A8-BC27-E0FB9A135C89}" srcOrd="11" destOrd="0" presId="urn:microsoft.com/office/officeart/2008/layout/CircleAccentTimeline"/>
    <dgm:cxn modelId="{F0B57FAA-3D30-450C-94A2-F68CDEC7097D}" type="presParOf" srcId="{BEBE3E85-D0BE-40A8-BC27-E0FB9A135C89}" destId="{38AC4B45-CCF3-485C-803A-A064F998B49A}" srcOrd="0" destOrd="0" presId="urn:microsoft.com/office/officeart/2008/layout/CircleAccentTimeline"/>
    <dgm:cxn modelId="{AE34584E-9B0B-4C59-88F2-D81E5450730F}" type="presParOf" srcId="{BEBE3E85-D0BE-40A8-BC27-E0FB9A135C89}" destId="{ACF4FD52-CA2C-4AA7-AF6D-A9B9C11C740F}" srcOrd="1" destOrd="0" presId="urn:microsoft.com/office/officeart/2008/layout/CircleAccentTimeline"/>
    <dgm:cxn modelId="{235B404C-1F9C-4DEF-A864-7220D91F0D8F}" type="presParOf" srcId="{BEBE3E85-D0BE-40A8-BC27-E0FB9A135C89}" destId="{08D27732-494C-4B3B-8041-47F2E0E4A27E}" srcOrd="2" destOrd="0" presId="urn:microsoft.com/office/officeart/2008/layout/CircleAccentTimeline"/>
    <dgm:cxn modelId="{582D34BB-968B-48BC-AB2C-EFA72ED9C1E4}" type="presParOf" srcId="{7B2CF1B1-5DF2-4101-9528-3138F4546020}" destId="{AB45CA26-F791-4AC2-99C0-33FA2D7697F0}" srcOrd="12" destOrd="0" presId="urn:microsoft.com/office/officeart/2008/layout/CircleAccentTimeline"/>
    <dgm:cxn modelId="{4A78A3B5-974B-48D9-ADDF-CC261E6BD9DE}" type="presParOf" srcId="{7B2CF1B1-5DF2-4101-9528-3138F4546020}" destId="{5D9DDD66-9C73-4B03-BCB2-AFED8CDDFA35}" srcOrd="13" destOrd="0" presId="urn:microsoft.com/office/officeart/2008/layout/CircleAccentTimeline"/>
    <dgm:cxn modelId="{61F004B6-7A74-40EA-92C2-3388D723C16A}" type="presParOf" srcId="{7B2CF1B1-5DF2-4101-9528-3138F4546020}" destId="{86DA7071-CD36-4313-99B3-4C4BDA1A6953}" srcOrd="14" destOrd="0" presId="urn:microsoft.com/office/officeart/2008/layout/CircleAccentTimeline"/>
    <dgm:cxn modelId="{FE9EDC83-7671-4C42-AB2F-DA10E7FE9418}" type="presParOf" srcId="{7B2CF1B1-5DF2-4101-9528-3138F4546020}" destId="{759871DF-298F-48F4-93F2-F37307935CC1}" srcOrd="15" destOrd="0" presId="urn:microsoft.com/office/officeart/2008/layout/CircleAccentTimeline"/>
    <dgm:cxn modelId="{FA520C7D-4EFC-48EE-8C7C-C1B4489F8DDA}" type="presParOf" srcId="{759871DF-298F-48F4-93F2-F37307935CC1}" destId="{B24B75D0-648B-4ADF-832C-193189BFAF17}" srcOrd="0" destOrd="0" presId="urn:microsoft.com/office/officeart/2008/layout/CircleAccentTimeline"/>
    <dgm:cxn modelId="{51D7D517-B0C5-4AB3-8A1B-700D0053F50C}" type="presParOf" srcId="{759871DF-298F-48F4-93F2-F37307935CC1}" destId="{7FFF4285-6AF2-4F86-9F3E-0B8B36777C71}" srcOrd="1" destOrd="0" presId="urn:microsoft.com/office/officeart/2008/layout/CircleAccentTimeline"/>
    <dgm:cxn modelId="{608AB787-CF25-41B9-803C-D6C1559D4772}" type="presParOf" srcId="{759871DF-298F-48F4-93F2-F37307935CC1}" destId="{0DD8398C-DE85-4C2D-A5CB-B83169653648}" srcOrd="2" destOrd="0" presId="urn:microsoft.com/office/officeart/2008/layout/CircleAccentTimeline"/>
    <dgm:cxn modelId="{90DD78FD-CE2C-42B1-80D3-1403551C48EA}" type="presParOf" srcId="{7B2CF1B1-5DF2-4101-9528-3138F4546020}" destId="{4F128E1B-7C93-4B4A-9803-5BEC902B4371}" srcOrd="16" destOrd="0" presId="urn:microsoft.com/office/officeart/2008/layout/CircleAccentTimeline"/>
    <dgm:cxn modelId="{2A5D917D-5604-450A-AB30-A348BEE2D589}" type="presParOf" srcId="{7B2CF1B1-5DF2-4101-9528-3138F4546020}" destId="{2EB4017F-C698-4A68-99A9-8008DD12832D}" srcOrd="17" destOrd="0" presId="urn:microsoft.com/office/officeart/2008/layout/CircleAccentTimeline"/>
    <dgm:cxn modelId="{ABDA17BE-847F-4A5A-9437-F58732D08462}" type="presParOf" srcId="{7B2CF1B1-5DF2-4101-9528-3138F4546020}" destId="{B7D85F69-0530-49FE-977A-F504080BDD64}" srcOrd="18" destOrd="0" presId="urn:microsoft.com/office/officeart/2008/layout/CircleAccentTimeline"/>
    <dgm:cxn modelId="{E35911D4-E673-4E70-BAD3-A49DA15C2F59}" type="presParOf" srcId="{B7D85F69-0530-49FE-977A-F504080BDD64}" destId="{AEDE66F4-BFA5-4BE7-91EE-794F2068C2F0}" srcOrd="0" destOrd="0" presId="urn:microsoft.com/office/officeart/2008/layout/CircleAccentTimeline"/>
    <dgm:cxn modelId="{6F0ACCB9-AB3A-4C61-9535-053B6EF2F577}" type="presParOf" srcId="{B7D85F69-0530-49FE-977A-F504080BDD64}" destId="{CA9153D4-0D78-4E08-A8D8-2BC56B070C59}" srcOrd="1" destOrd="0" presId="urn:microsoft.com/office/officeart/2008/layout/CircleAccentTimeline"/>
    <dgm:cxn modelId="{8591B082-54D0-4F8D-93E1-DF6B599FA95D}" type="presParOf" srcId="{B7D85F69-0530-49FE-977A-F504080BDD64}" destId="{91C8FE84-6FEA-4F5E-A1B0-CAFABAC31F08}" srcOrd="2" destOrd="0" presId="urn:microsoft.com/office/officeart/2008/layout/CircleAccentTimeline"/>
    <dgm:cxn modelId="{0BC19D39-C839-42A6-A2ED-D131B6D2FACB}" type="presParOf" srcId="{7B2CF1B1-5DF2-4101-9528-3138F4546020}" destId="{E6A02E4A-AE9E-4F08-B922-A862DEDDB856}" srcOrd="19" destOrd="0" presId="urn:microsoft.com/office/officeart/2008/layout/CircleAccentTimeline"/>
    <dgm:cxn modelId="{84FBDF7C-CA26-4E44-9F41-BB510E827B34}" type="presParOf" srcId="{7B2CF1B1-5DF2-4101-9528-3138F4546020}" destId="{EA5D129F-3999-44FC-8FEE-88BB9CBD778E}" srcOrd="20" destOrd="0" presId="urn:microsoft.com/office/officeart/2008/layout/CircleAccentTimeline"/>
    <dgm:cxn modelId="{90C75BCC-D7ED-4D77-8EC7-AEF100783339}" type="presParOf" srcId="{7B2CF1B1-5DF2-4101-9528-3138F4546020}" destId="{1AB7975E-E6A2-41EE-ADA4-C661E40F5476}" srcOrd="21" destOrd="0" presId="urn:microsoft.com/office/officeart/2008/layout/CircleAccentTimeline"/>
    <dgm:cxn modelId="{29283C56-D519-4E1B-A93E-F846BC48DBF0}" type="presParOf" srcId="{7B2CF1B1-5DF2-4101-9528-3138F4546020}" destId="{BF5F0E1A-8432-407C-B0DB-D3DAD710F989}" srcOrd="22" destOrd="0" presId="urn:microsoft.com/office/officeart/2008/layout/CircleAccentTimeline"/>
    <dgm:cxn modelId="{99852CF7-03DD-44D3-8416-F1CF10D2CB54}" type="presParOf" srcId="{BF5F0E1A-8432-407C-B0DB-D3DAD710F989}" destId="{CD4BF6CC-CB26-44D9-9FD2-E893BECBAE33}" srcOrd="0" destOrd="0" presId="urn:microsoft.com/office/officeart/2008/layout/CircleAccentTimeline"/>
    <dgm:cxn modelId="{BAE52E1B-D017-4270-B770-007246A19AEF}" type="presParOf" srcId="{BF5F0E1A-8432-407C-B0DB-D3DAD710F989}" destId="{C0EBEB7B-AE69-486B-899F-3024DC72E9F1}" srcOrd="1" destOrd="0" presId="urn:microsoft.com/office/officeart/2008/layout/CircleAccentTimeline"/>
    <dgm:cxn modelId="{5278BF0B-7710-4486-8465-5E4F1B18EE91}" type="presParOf" srcId="{BF5F0E1A-8432-407C-B0DB-D3DAD710F989}" destId="{8964F0D3-0EA8-4B54-8B34-3D9ACDD49D5A}" srcOrd="2" destOrd="0" presId="urn:microsoft.com/office/officeart/2008/layout/CircleAccentTimeline"/>
    <dgm:cxn modelId="{8F944FF5-0671-43AF-A8F9-68994C6E7A01}" type="presParOf" srcId="{7B2CF1B1-5DF2-4101-9528-3138F4546020}" destId="{F3588CA4-1E00-46CB-9439-2483E43C121C}" srcOrd="23" destOrd="0" presId="urn:microsoft.com/office/officeart/2008/layout/CircleAccentTimeline"/>
    <dgm:cxn modelId="{D9497D95-8064-4C83-87BB-41EBFFBA1871}" type="presParOf" srcId="{7B2CF1B1-5DF2-4101-9528-3138F4546020}" destId="{35D4BB18-C096-475F-954E-222AC70A756C}" srcOrd="24" destOrd="0" presId="urn:microsoft.com/office/officeart/2008/layout/CircleAccentTimeline"/>
    <dgm:cxn modelId="{E5797595-6608-4229-8BD0-889AB0E3A523}" type="presParOf" srcId="{7B2CF1B1-5DF2-4101-9528-3138F4546020}" destId="{F88B0167-0704-4DB9-BFB1-7B3FBCD9458F}" srcOrd="25" destOrd="0" presId="urn:microsoft.com/office/officeart/2008/layout/CircleAccentTimeline"/>
    <dgm:cxn modelId="{5A25507E-2865-48B2-957C-65213209865C}" type="presParOf" srcId="{F88B0167-0704-4DB9-BFB1-7B3FBCD9458F}" destId="{C9AFE6F2-64BA-45A7-8613-A588EE35DD99}" srcOrd="0" destOrd="0" presId="urn:microsoft.com/office/officeart/2008/layout/CircleAccentTimeline"/>
    <dgm:cxn modelId="{BE316AC0-A04F-4EE3-A1AE-A23F100E0E36}" type="presParOf" srcId="{F88B0167-0704-4DB9-BFB1-7B3FBCD9458F}" destId="{637C7F1B-071D-419F-84BC-A21499B03A9A}" srcOrd="1" destOrd="0" presId="urn:microsoft.com/office/officeart/2008/layout/CircleAccentTimeline"/>
    <dgm:cxn modelId="{681D2710-9C31-4FA1-BEDE-20BBD544A135}" type="presParOf" srcId="{F88B0167-0704-4DB9-BFB1-7B3FBCD9458F}" destId="{7CBE93B0-972E-4AA7-A69D-9B3BE6B59A04}" srcOrd="2" destOrd="0" presId="urn:microsoft.com/office/officeart/2008/layout/CircleAccentTimeline"/>
    <dgm:cxn modelId="{ABBAF2CA-ED2F-4506-89CB-5E4DBAFA68F3}" type="presParOf" srcId="{7B2CF1B1-5DF2-4101-9528-3138F4546020}" destId="{2E666FE9-182D-440E-902F-E80B9EEB5A0C}" srcOrd="26" destOrd="0" presId="urn:microsoft.com/office/officeart/2008/layout/CircleAccentTimeline"/>
    <dgm:cxn modelId="{839A2D79-975C-4BEA-882F-587F30DAB014}" type="presParOf" srcId="{7B2CF1B1-5DF2-4101-9528-3138F4546020}" destId="{3CC7DC1E-B8E6-4F72-9FAD-FADACEF9E7BF}" srcOrd="27" destOrd="0" presId="urn:microsoft.com/office/officeart/2008/layout/CircleAccentTimeline"/>
    <dgm:cxn modelId="{97EB0C4A-9291-4494-89BC-E7BDF60AAD42}" type="presParOf" srcId="{7B2CF1B1-5DF2-4101-9528-3138F4546020}" destId="{AC251BE7-C108-4130-9AF3-D0FFEEF1B5CE}" srcOrd="28" destOrd="0" presId="urn:microsoft.com/office/officeart/2008/layout/CircleAccentTimeline"/>
    <dgm:cxn modelId="{28F03EC2-737E-4C51-B500-D03DE993DF7E}" type="presParOf" srcId="{7B2CF1B1-5DF2-4101-9528-3138F4546020}" destId="{1E9AE8F9-01B3-4D67-9B61-C47ABFA349D5}" srcOrd="29" destOrd="0" presId="urn:microsoft.com/office/officeart/2008/layout/CircleAccentTimeline"/>
    <dgm:cxn modelId="{2823F88A-B820-4329-8380-D3CC1AE1B37C}" type="presParOf" srcId="{1E9AE8F9-01B3-4D67-9B61-C47ABFA349D5}" destId="{2401E593-D159-4A1A-9036-5C12A336091F}" srcOrd="0" destOrd="0" presId="urn:microsoft.com/office/officeart/2008/layout/CircleAccentTimeline"/>
    <dgm:cxn modelId="{C427DD98-7C17-4D51-A59A-C5F96687CFB8}" type="presParOf" srcId="{1E9AE8F9-01B3-4D67-9B61-C47ABFA349D5}" destId="{D7AD0D23-1A73-45B2-87F2-1AC37255FBC2}" srcOrd="1" destOrd="0" presId="urn:microsoft.com/office/officeart/2008/layout/CircleAccentTimeline"/>
    <dgm:cxn modelId="{B7376A9A-50E9-4B30-9131-E45A1D9F40BE}" type="presParOf" srcId="{1E9AE8F9-01B3-4D67-9B61-C47ABFA349D5}" destId="{B7DAD68E-36FD-41B2-90E7-092B18B66E72}" srcOrd="2" destOrd="0" presId="urn:microsoft.com/office/officeart/2008/layout/CircleAccentTimeline"/>
    <dgm:cxn modelId="{D0C666B0-1ECB-41AF-AA78-1774EDE6A16E}" type="presParOf" srcId="{7B2CF1B1-5DF2-4101-9528-3138F4546020}" destId="{76D1CE3F-DE6E-43B7-9CC0-32083C550541}" srcOrd="30" destOrd="0" presId="urn:microsoft.com/office/officeart/2008/layout/CircleAccentTimeline"/>
    <dgm:cxn modelId="{5A951F91-EAF2-4C71-A88F-E21B6ED0C070}" type="presParOf" srcId="{7B2CF1B1-5DF2-4101-9528-3138F4546020}" destId="{DC5D6CA4-DB7F-4600-9AEC-6486971B2BD4}" srcOrd="31" destOrd="0" presId="urn:microsoft.com/office/officeart/2008/layout/CircleAccentTimeline"/>
    <dgm:cxn modelId="{F8D72A22-8111-43D2-A5F3-2A6FC3173DED}" type="presParOf" srcId="{7B2CF1B1-5DF2-4101-9528-3138F4546020}" destId="{E405A164-4243-46B1-8265-F236391ADFB1}" srcOrd="32" destOrd="0" presId="urn:microsoft.com/office/officeart/2008/layout/CircleAccentTimeline"/>
    <dgm:cxn modelId="{832A7133-FFCA-4653-B23B-DD4534FE1F96}" type="presParOf" srcId="{7B2CF1B1-5DF2-4101-9528-3138F4546020}" destId="{4C0B7677-CAD2-4E3D-9419-6BF89940780F}" srcOrd="33" destOrd="0" presId="urn:microsoft.com/office/officeart/2008/layout/CircleAccentTimeline"/>
    <dgm:cxn modelId="{1A3C5C6E-821E-4EF8-AE2A-37919D103DA3}" type="presParOf" srcId="{4C0B7677-CAD2-4E3D-9419-6BF89940780F}" destId="{30C39AB3-A4B5-4535-AD41-299D3FE5730B}" srcOrd="0" destOrd="0" presId="urn:microsoft.com/office/officeart/2008/layout/CircleAccentTimeline"/>
    <dgm:cxn modelId="{5900E443-68A7-4E48-BA04-2C405A69445C}" type="presParOf" srcId="{4C0B7677-CAD2-4E3D-9419-6BF89940780F}" destId="{C26771FD-210E-41FB-99ED-82433918DDF0}" srcOrd="1" destOrd="0" presId="urn:microsoft.com/office/officeart/2008/layout/CircleAccentTimeline"/>
    <dgm:cxn modelId="{B60D888A-C22B-483E-B1A0-1DFE871A7A97}" type="presParOf" srcId="{4C0B7677-CAD2-4E3D-9419-6BF89940780F}" destId="{B144212E-9A04-4BD7-8396-C56774FFD7ED}" srcOrd="2" destOrd="0" presId="urn:microsoft.com/office/officeart/2008/layout/CircleAccentTimeline"/>
    <dgm:cxn modelId="{0EFEB75F-4076-44BC-8224-2829D836DABB}" type="presParOf" srcId="{7B2CF1B1-5DF2-4101-9528-3138F4546020}" destId="{080FD859-C378-432E-8ECD-53543A285B02}" srcOrd="34" destOrd="0" presId="urn:microsoft.com/office/officeart/2008/layout/CircleAccentTimeline"/>
    <dgm:cxn modelId="{6424D16E-5FB1-4A25-8F6C-1ED4835B02C4}" type="presParOf" srcId="{7B2CF1B1-5DF2-4101-9528-3138F4546020}" destId="{B7EAD06C-D353-4FE5-98C8-EB644EFD912A}" srcOrd="35" destOrd="0" presId="urn:microsoft.com/office/officeart/2008/layout/CircleAccentTimeline"/>
    <dgm:cxn modelId="{083EF888-5573-41EC-B277-8118AAB78326}" type="presParOf" srcId="{7B2CF1B1-5DF2-4101-9528-3138F4546020}" destId="{D052D47A-FB3E-4CBB-978F-FF3872ACE444}" srcOrd="36" destOrd="0" presId="urn:microsoft.com/office/officeart/2008/layout/CircleAccentTimeline"/>
    <dgm:cxn modelId="{830E86DC-AE9D-4130-ABD9-066D30A99305}" type="presParOf" srcId="{D052D47A-FB3E-4CBB-978F-FF3872ACE444}" destId="{05E0F00E-2242-4ECB-8214-26429D9BAE4D}" srcOrd="0" destOrd="0" presId="urn:microsoft.com/office/officeart/2008/layout/CircleAccentTimeline"/>
    <dgm:cxn modelId="{D71B7507-3534-40B3-8639-2A73BE39C7A0}" type="presParOf" srcId="{D052D47A-FB3E-4CBB-978F-FF3872ACE444}" destId="{5B312F44-A70E-4880-B0B9-295E10128E6C}" srcOrd="1" destOrd="0" presId="urn:microsoft.com/office/officeart/2008/layout/CircleAccentTimeline"/>
    <dgm:cxn modelId="{73D2B6B3-6D66-465E-9CC6-FF0BCE9B3918}" type="presParOf" srcId="{D052D47A-FB3E-4CBB-978F-FF3872ACE444}" destId="{DD483AAE-BED8-466C-895E-3529E1B0D5DB}" srcOrd="2" destOrd="0" presId="urn:microsoft.com/office/officeart/2008/layout/CircleAccentTimeline"/>
    <dgm:cxn modelId="{5ABDC7B1-764D-49AD-81AC-354497DE11FA}" type="presParOf" srcId="{7B2CF1B1-5DF2-4101-9528-3138F4546020}" destId="{3EF91753-C2FB-4967-B1DE-5122CEA20AA3}" srcOrd="37" destOrd="0" presId="urn:microsoft.com/office/officeart/2008/layout/CircleAccentTimeline"/>
    <dgm:cxn modelId="{2AED091D-024E-40A7-A0BF-76C75BF46101}" type="presParOf" srcId="{7B2CF1B1-5DF2-4101-9528-3138F4546020}" destId="{19E11CA6-648D-418D-8835-B2CE6F0E23C2}" srcOrd="38" destOrd="0" presId="urn:microsoft.com/office/officeart/2008/layout/CircleAccentTimeline"/>
    <dgm:cxn modelId="{3F208FBD-6872-4CB3-95D8-38F10E3BB862}" type="presParOf" srcId="{7B2CF1B1-5DF2-4101-9528-3138F4546020}" destId="{BF81F4AB-8960-4EC5-98FE-A52B75580F93}" srcOrd="39" destOrd="0" presId="urn:microsoft.com/office/officeart/2008/layout/CircleAccentTimeline"/>
    <dgm:cxn modelId="{AC0E09DF-45AA-4645-8B6F-E4FAE0217704}" type="presParOf" srcId="{7B2CF1B1-5DF2-4101-9528-3138F4546020}" destId="{9162A844-5432-4BDB-BBB7-996D91C91CB4}" srcOrd="40" destOrd="0" presId="urn:microsoft.com/office/officeart/2008/layout/CircleAccentTimeline"/>
    <dgm:cxn modelId="{E501879B-B42E-492C-B44F-C8C03975D6A1}" type="presParOf" srcId="{9162A844-5432-4BDB-BBB7-996D91C91CB4}" destId="{06BCA244-3A4C-4303-9FF8-C11C0E3233CF}" srcOrd="0" destOrd="0" presId="urn:microsoft.com/office/officeart/2008/layout/CircleAccentTimeline"/>
    <dgm:cxn modelId="{3B12598C-8A93-4010-B41C-6CD56E7FA0F2}" type="presParOf" srcId="{9162A844-5432-4BDB-BBB7-996D91C91CB4}" destId="{9C863296-D6BD-4213-9E5E-94729C8EA1E3}" srcOrd="1" destOrd="0" presId="urn:microsoft.com/office/officeart/2008/layout/CircleAccentTimeline"/>
    <dgm:cxn modelId="{E3E28397-AEFA-4E16-907A-F50B822C7AB9}" type="presParOf" srcId="{9162A844-5432-4BDB-BBB7-996D91C91CB4}" destId="{01CEB3D0-38EB-4C38-98C6-16DFF0D01525}" srcOrd="2" destOrd="0" presId="urn:microsoft.com/office/officeart/2008/layout/CircleAccentTimeline"/>
    <dgm:cxn modelId="{9222DF55-1D3C-460B-9689-8872BB69E93E}" type="presParOf" srcId="{7B2CF1B1-5DF2-4101-9528-3138F4546020}" destId="{D353EBC9-73BC-4F16-B0CE-BB2C917DD9EB}" srcOrd="41" destOrd="0" presId="urn:microsoft.com/office/officeart/2008/layout/CircleAccentTimeline"/>
    <dgm:cxn modelId="{9D26323A-2AC2-42E3-A427-76CE8E49A3B9}" type="presParOf" srcId="{7B2CF1B1-5DF2-4101-9528-3138F4546020}" destId="{45A2C785-6BDC-4367-9D7B-FDE48949096C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7BC6F8-C244-41A7-AFC5-F78735B4B908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5DFBFC-596B-4910-BA58-5E23AA24C740}">
      <dgm:prSet phldrT="[Text]"/>
      <dgm:spPr/>
      <dgm:t>
        <a:bodyPr/>
        <a:lstStyle/>
        <a:p>
          <a:r>
            <a:rPr lang="en-US"/>
            <a:t>SQL Server 2000 (SP4)</a:t>
          </a:r>
        </a:p>
      </dgm:t>
    </dgm:pt>
    <dgm:pt modelId="{73D6CE73-F12F-4EAA-AD2A-38F21F33324E}" type="parTrans" cxnId="{CA535A8B-EC93-4BE8-A3E0-8001BEDF62F7}">
      <dgm:prSet/>
      <dgm:spPr/>
      <dgm:t>
        <a:bodyPr/>
        <a:lstStyle/>
        <a:p>
          <a:endParaRPr lang="en-US"/>
        </a:p>
      </dgm:t>
    </dgm:pt>
    <dgm:pt modelId="{9452468C-88FF-4439-8F85-CAC23E71C530}" type="sibTrans" cxnId="{CA535A8B-EC93-4BE8-A3E0-8001BEDF62F7}">
      <dgm:prSet/>
      <dgm:spPr/>
      <dgm:t>
        <a:bodyPr/>
        <a:lstStyle/>
        <a:p>
          <a:endParaRPr lang="en-US"/>
        </a:p>
      </dgm:t>
    </dgm:pt>
    <dgm:pt modelId="{079A2711-09B3-40AA-836D-BC15715BB70A}">
      <dgm:prSet phldrT="[Text]" custT="1"/>
      <dgm:spPr/>
      <dgm:t>
        <a:bodyPr/>
        <a:lstStyle/>
        <a:p>
          <a:r>
            <a:rPr lang="en-US" sz="1200"/>
            <a:t>KB 328551</a:t>
          </a:r>
        </a:p>
      </dgm:t>
    </dgm:pt>
    <dgm:pt modelId="{2AA7C0CB-5551-493F-AC2F-D22EB41759F9}" type="parTrans" cxnId="{CE24ECFC-062A-4B5C-A28A-55890C6339DF}">
      <dgm:prSet/>
      <dgm:spPr/>
      <dgm:t>
        <a:bodyPr/>
        <a:lstStyle/>
        <a:p>
          <a:endParaRPr lang="en-US"/>
        </a:p>
      </dgm:t>
    </dgm:pt>
    <dgm:pt modelId="{8DEC3552-6A32-4088-9CF1-F657C87E0224}" type="sibTrans" cxnId="{CE24ECFC-062A-4B5C-A28A-55890C6339DF}">
      <dgm:prSet/>
      <dgm:spPr/>
      <dgm:t>
        <a:bodyPr/>
        <a:lstStyle/>
        <a:p>
          <a:endParaRPr lang="en-US"/>
        </a:p>
      </dgm:t>
    </dgm:pt>
    <dgm:pt modelId="{A3E076BC-84F0-4B3B-B3B3-E31E4F6E9764}">
      <dgm:prSet phldrT="[Text]"/>
      <dgm:spPr/>
      <dgm:t>
        <a:bodyPr/>
        <a:lstStyle/>
        <a:p>
          <a:r>
            <a:rPr lang="en-US"/>
            <a:t>SQL Server 2005</a:t>
          </a:r>
        </a:p>
      </dgm:t>
    </dgm:pt>
    <dgm:pt modelId="{45B0C820-5546-4925-B3EC-78128BCD55C3}" type="parTrans" cxnId="{EBE1E567-F86C-4A7B-8E04-9BAA9BA37D31}">
      <dgm:prSet/>
      <dgm:spPr/>
      <dgm:t>
        <a:bodyPr/>
        <a:lstStyle/>
        <a:p>
          <a:endParaRPr lang="en-US"/>
        </a:p>
      </dgm:t>
    </dgm:pt>
    <dgm:pt modelId="{7DC10D04-9B80-4748-ADB7-FFFAFF6FAA5F}" type="sibTrans" cxnId="{EBE1E567-F86C-4A7B-8E04-9BAA9BA37D31}">
      <dgm:prSet/>
      <dgm:spPr/>
      <dgm:t>
        <a:bodyPr/>
        <a:lstStyle/>
        <a:p>
          <a:endParaRPr lang="en-US"/>
        </a:p>
      </dgm:t>
    </dgm:pt>
    <dgm:pt modelId="{00AAA4D0-37C1-4B51-A22C-86379F6C0F3F}">
      <dgm:prSet phldrT="[Text]" custT="1"/>
      <dgm:spPr/>
      <dgm:t>
        <a:bodyPr/>
        <a:lstStyle/>
        <a:p>
          <a:r>
            <a:rPr lang="en-US" sz="1000"/>
            <a:t>Trace flag 1118</a:t>
          </a:r>
        </a:p>
      </dgm:t>
    </dgm:pt>
    <dgm:pt modelId="{71984E4C-2A79-4647-9BDE-0525580877B6}" type="parTrans" cxnId="{188F7D1B-8416-4B4D-BFCC-E7A49242840A}">
      <dgm:prSet/>
      <dgm:spPr/>
      <dgm:t>
        <a:bodyPr/>
        <a:lstStyle/>
        <a:p>
          <a:endParaRPr lang="en-US"/>
        </a:p>
      </dgm:t>
    </dgm:pt>
    <dgm:pt modelId="{257A96AA-D100-4E30-BEDE-8F95CD436704}" type="sibTrans" cxnId="{188F7D1B-8416-4B4D-BFCC-E7A49242840A}">
      <dgm:prSet/>
      <dgm:spPr/>
      <dgm:t>
        <a:bodyPr/>
        <a:lstStyle/>
        <a:p>
          <a:endParaRPr lang="en-US"/>
        </a:p>
      </dgm:t>
    </dgm:pt>
    <dgm:pt modelId="{9F32F7A8-A1CB-4B7E-A054-072B113473AF}">
      <dgm:prSet phldrT="[Text]" custT="1"/>
      <dgm:spPr/>
      <dgm:t>
        <a:bodyPr/>
        <a:lstStyle/>
        <a:p>
          <a:r>
            <a:rPr lang="en-US" sz="1000"/>
            <a:t>Multiple files</a:t>
          </a:r>
        </a:p>
      </dgm:t>
    </dgm:pt>
    <dgm:pt modelId="{12DE4E11-56A1-4D3B-BCA8-764593E368F8}" type="parTrans" cxnId="{09D1403E-64B7-4C1D-8DE8-467AA15DAF4C}">
      <dgm:prSet/>
      <dgm:spPr/>
      <dgm:t>
        <a:bodyPr/>
        <a:lstStyle/>
        <a:p>
          <a:endParaRPr lang="en-US"/>
        </a:p>
      </dgm:t>
    </dgm:pt>
    <dgm:pt modelId="{E1FAD44D-E279-4223-A38B-679729345714}" type="sibTrans" cxnId="{09D1403E-64B7-4C1D-8DE8-467AA15DAF4C}">
      <dgm:prSet/>
      <dgm:spPr/>
      <dgm:t>
        <a:bodyPr/>
        <a:lstStyle/>
        <a:p>
          <a:endParaRPr lang="en-US"/>
        </a:p>
      </dgm:t>
    </dgm:pt>
    <dgm:pt modelId="{B3A0B547-4BA1-47B7-BF8B-047C8BB92687}">
      <dgm:prSet phldrT="[Text]" custT="1"/>
      <dgm:spPr/>
      <dgm:t>
        <a:bodyPr/>
        <a:lstStyle/>
        <a:p>
          <a:r>
            <a:rPr lang="en-US" sz="1200"/>
            <a:t>New items added to </a:t>
          </a:r>
          <a:r>
            <a:rPr lang="en-US" sz="1200" err="1"/>
            <a:t>tempdb</a:t>
          </a:r>
          <a:endParaRPr lang="en-US" sz="1200"/>
        </a:p>
      </dgm:t>
    </dgm:pt>
    <dgm:pt modelId="{412AFE1A-382D-4150-A27F-E85DA7DBF490}" type="parTrans" cxnId="{B2001BD1-5669-4C98-8A8E-A51BBB03EB04}">
      <dgm:prSet/>
      <dgm:spPr/>
      <dgm:t>
        <a:bodyPr/>
        <a:lstStyle/>
        <a:p>
          <a:endParaRPr lang="en-US"/>
        </a:p>
      </dgm:t>
    </dgm:pt>
    <dgm:pt modelId="{99BC21D8-6E0F-41BB-BEFB-57164546D75B}" type="sibTrans" cxnId="{B2001BD1-5669-4C98-8A8E-A51BBB03EB04}">
      <dgm:prSet/>
      <dgm:spPr/>
      <dgm:t>
        <a:bodyPr/>
        <a:lstStyle/>
        <a:p>
          <a:endParaRPr lang="en-US"/>
        </a:p>
      </dgm:t>
    </dgm:pt>
    <dgm:pt modelId="{987D29F4-1C71-4B98-8045-5556D3408432}">
      <dgm:prSet phldrT="[Text]" custT="1"/>
      <dgm:spPr/>
      <dgm:t>
        <a:bodyPr/>
        <a:lstStyle/>
        <a:p>
          <a:r>
            <a:rPr lang="en-US" sz="1200"/>
            <a:t>Temp table caching</a:t>
          </a:r>
        </a:p>
      </dgm:t>
    </dgm:pt>
    <dgm:pt modelId="{7A38FA7E-3FE8-430C-8A50-7AA65F8CAC13}" type="parTrans" cxnId="{F6217469-DD00-4337-8BA7-9D64EF3C6967}">
      <dgm:prSet/>
      <dgm:spPr/>
      <dgm:t>
        <a:bodyPr/>
        <a:lstStyle/>
        <a:p>
          <a:endParaRPr lang="en-US"/>
        </a:p>
      </dgm:t>
    </dgm:pt>
    <dgm:pt modelId="{5BE32FAC-5D8D-4F05-A2D7-42A407979DEB}" type="sibTrans" cxnId="{F6217469-DD00-4337-8BA7-9D64EF3C6967}">
      <dgm:prSet/>
      <dgm:spPr/>
      <dgm:t>
        <a:bodyPr/>
        <a:lstStyle/>
        <a:p>
          <a:endParaRPr lang="en-US"/>
        </a:p>
      </dgm:t>
    </dgm:pt>
    <dgm:pt modelId="{C41DEB2E-9137-4177-A5F8-E7416FF4A3B2}">
      <dgm:prSet phldrT="[Text]" custT="1"/>
      <dgm:spPr/>
      <dgm:t>
        <a:bodyPr/>
        <a:lstStyle/>
        <a:p>
          <a:r>
            <a:rPr lang="en-US" sz="1200"/>
            <a:t>In-memory OLTP</a:t>
          </a:r>
        </a:p>
      </dgm:t>
    </dgm:pt>
    <dgm:pt modelId="{1D752DB8-6472-4760-A9D7-379527418791}" type="parTrans" cxnId="{5ED5EC41-0EF9-48B1-9B76-1C5B03ADB1A6}">
      <dgm:prSet/>
      <dgm:spPr/>
      <dgm:t>
        <a:bodyPr/>
        <a:lstStyle/>
        <a:p>
          <a:endParaRPr lang="en-US"/>
        </a:p>
      </dgm:t>
    </dgm:pt>
    <dgm:pt modelId="{F0F4F987-01BB-4F02-B07D-0D4509273C9A}" type="sibTrans" cxnId="{5ED5EC41-0EF9-48B1-9B76-1C5B03ADB1A6}">
      <dgm:prSet/>
      <dgm:spPr/>
      <dgm:t>
        <a:bodyPr/>
        <a:lstStyle/>
        <a:p>
          <a:endParaRPr lang="en-US"/>
        </a:p>
      </dgm:t>
    </dgm:pt>
    <dgm:pt modelId="{8C9CA938-0F14-427C-AC2D-8FF6583663FD}">
      <dgm:prSet phldrT="[Text]"/>
      <dgm:spPr/>
      <dgm:t>
        <a:bodyPr/>
        <a:lstStyle/>
        <a:p>
          <a:r>
            <a:rPr lang="en-US"/>
            <a:t>Server 2016</a:t>
          </a:r>
        </a:p>
      </dgm:t>
    </dgm:pt>
    <dgm:pt modelId="{D3B9A471-7CBF-4EC6-AA09-4F4098C99B17}" type="parTrans" cxnId="{813CF96D-4F62-42CE-9375-EC81DFC0E4FE}">
      <dgm:prSet/>
      <dgm:spPr/>
      <dgm:t>
        <a:bodyPr/>
        <a:lstStyle/>
        <a:p>
          <a:endParaRPr lang="en-US"/>
        </a:p>
      </dgm:t>
    </dgm:pt>
    <dgm:pt modelId="{10C0282A-BEE4-40EA-A88B-E48D32032C7E}" type="sibTrans" cxnId="{813CF96D-4F62-42CE-9375-EC81DFC0E4FE}">
      <dgm:prSet/>
      <dgm:spPr/>
      <dgm:t>
        <a:bodyPr/>
        <a:lstStyle/>
        <a:p>
          <a:endParaRPr lang="en-US"/>
        </a:p>
      </dgm:t>
    </dgm:pt>
    <dgm:pt modelId="{7191F2CF-4D72-4D54-B34B-DDADE93F5F46}">
      <dgm:prSet phldrT="[Text]" custT="1"/>
      <dgm:spPr/>
      <dgm:t>
        <a:bodyPr/>
        <a:lstStyle/>
        <a:p>
          <a:r>
            <a:rPr lang="en-US" sz="900"/>
            <a:t>TF 1117 &amp; 1118</a:t>
          </a:r>
        </a:p>
      </dgm:t>
    </dgm:pt>
    <dgm:pt modelId="{EAD2AA12-C6BA-4BE6-9246-6D4B0017C576}" type="parTrans" cxnId="{F5F16C88-73C2-46F6-8DF7-E6229AF85A3E}">
      <dgm:prSet/>
      <dgm:spPr/>
      <dgm:t>
        <a:bodyPr/>
        <a:lstStyle/>
        <a:p>
          <a:endParaRPr lang="en-US"/>
        </a:p>
      </dgm:t>
    </dgm:pt>
    <dgm:pt modelId="{01FA9B19-EF55-45CD-A91C-363F4C36D45D}" type="sibTrans" cxnId="{F5F16C88-73C2-46F6-8DF7-E6229AF85A3E}">
      <dgm:prSet/>
      <dgm:spPr/>
      <dgm:t>
        <a:bodyPr/>
        <a:lstStyle/>
        <a:p>
          <a:endParaRPr lang="en-US"/>
        </a:p>
      </dgm:t>
    </dgm:pt>
    <dgm:pt modelId="{1099D1DC-9F34-4C02-B2B0-BA644EE620BD}">
      <dgm:prSet phldrT="[Text]" custT="1"/>
      <dgm:spPr/>
      <dgm:t>
        <a:bodyPr/>
        <a:lstStyle/>
        <a:p>
          <a:r>
            <a:rPr lang="en-US" sz="900"/>
            <a:t>Multiple files</a:t>
          </a:r>
        </a:p>
      </dgm:t>
    </dgm:pt>
    <dgm:pt modelId="{A43B0D3F-EA08-4E5A-A340-3DF83DDCD890}" type="parTrans" cxnId="{A02066CE-DA90-49B9-9BDF-1059AAD3BAF5}">
      <dgm:prSet/>
      <dgm:spPr/>
      <dgm:t>
        <a:bodyPr/>
        <a:lstStyle/>
        <a:p>
          <a:endParaRPr lang="en-US"/>
        </a:p>
      </dgm:t>
    </dgm:pt>
    <dgm:pt modelId="{FBE06BA2-47A6-437F-A318-B257F5D3A8DD}" type="sibTrans" cxnId="{A02066CE-DA90-49B9-9BDF-1059AAD3BAF5}">
      <dgm:prSet/>
      <dgm:spPr/>
      <dgm:t>
        <a:bodyPr/>
        <a:lstStyle/>
        <a:p>
          <a:endParaRPr lang="en-US"/>
        </a:p>
      </dgm:t>
    </dgm:pt>
    <dgm:pt modelId="{5B721620-68DB-4324-8EC1-30475C464498}">
      <dgm:prSet phldrT="[Text]"/>
      <dgm:spPr/>
      <dgm:t>
        <a:bodyPr/>
        <a:lstStyle/>
        <a:p>
          <a:r>
            <a:rPr lang="en-US"/>
            <a:t>SQL Server 2017</a:t>
          </a:r>
        </a:p>
      </dgm:t>
    </dgm:pt>
    <dgm:pt modelId="{5E17FA3D-66FF-4991-9423-379A230E64E0}" type="parTrans" cxnId="{5D5E92C7-EB2A-46FB-91DD-E18849E9EC4E}">
      <dgm:prSet/>
      <dgm:spPr/>
      <dgm:t>
        <a:bodyPr/>
        <a:lstStyle/>
        <a:p>
          <a:endParaRPr lang="en-US"/>
        </a:p>
      </dgm:t>
    </dgm:pt>
    <dgm:pt modelId="{39131542-AAAC-4272-92AE-A48B9FB3B269}" type="sibTrans" cxnId="{5D5E92C7-EB2A-46FB-91DD-E18849E9EC4E}">
      <dgm:prSet/>
      <dgm:spPr/>
      <dgm:t>
        <a:bodyPr/>
        <a:lstStyle/>
        <a:p>
          <a:endParaRPr lang="en-US"/>
        </a:p>
      </dgm:t>
    </dgm:pt>
    <dgm:pt modelId="{FE09F655-E264-4BF0-898D-EE52FB4FCEBB}">
      <dgm:prSet phldrT="[Text]"/>
      <dgm:spPr/>
      <dgm:t>
        <a:bodyPr/>
        <a:lstStyle/>
        <a:p>
          <a:r>
            <a:rPr lang="en-US" err="1"/>
            <a:t>tempdb</a:t>
          </a:r>
          <a:r>
            <a:rPr lang="en-US"/>
            <a:t> Improvements</a:t>
          </a:r>
        </a:p>
      </dgm:t>
    </dgm:pt>
    <dgm:pt modelId="{3481DF58-6F82-44E6-9D51-A6A5ED939BFB}" type="parTrans" cxnId="{8A90E737-FB11-4A02-BFC7-00FA6926041A}">
      <dgm:prSet/>
      <dgm:spPr/>
      <dgm:t>
        <a:bodyPr/>
        <a:lstStyle/>
        <a:p>
          <a:endParaRPr lang="en-US"/>
        </a:p>
      </dgm:t>
    </dgm:pt>
    <dgm:pt modelId="{FB84B574-398F-494D-95B2-E286C99F5534}" type="sibTrans" cxnId="{8A90E737-FB11-4A02-BFC7-00FA6926041A}">
      <dgm:prSet/>
      <dgm:spPr/>
      <dgm:t>
        <a:bodyPr/>
        <a:lstStyle/>
        <a:p>
          <a:endParaRPr lang="en-US"/>
        </a:p>
      </dgm:t>
    </dgm:pt>
    <dgm:pt modelId="{44BE1AD8-6253-4F61-8557-F76AD859E32A}">
      <dgm:prSet phldrT="[Text]" custT="1"/>
      <dgm:spPr/>
      <dgm:t>
        <a:bodyPr/>
        <a:lstStyle/>
        <a:p>
          <a:r>
            <a:rPr lang="en-US" sz="900"/>
            <a:t>PFS round-robin</a:t>
          </a:r>
        </a:p>
      </dgm:t>
    </dgm:pt>
    <dgm:pt modelId="{39F3E773-16AE-4844-8439-B1AA858894D2}" type="parTrans" cxnId="{A248B3A3-1D5F-4F4D-88FD-5097C929449F}">
      <dgm:prSet/>
      <dgm:spPr/>
      <dgm:t>
        <a:bodyPr/>
        <a:lstStyle/>
        <a:p>
          <a:endParaRPr lang="en-US"/>
        </a:p>
      </dgm:t>
    </dgm:pt>
    <dgm:pt modelId="{34A6F6AB-93F9-4EFF-B79B-BB4B2697CE33}" type="sibTrans" cxnId="{A248B3A3-1D5F-4F4D-88FD-5097C929449F}">
      <dgm:prSet/>
      <dgm:spPr/>
      <dgm:t>
        <a:bodyPr/>
        <a:lstStyle/>
        <a:p>
          <a:endParaRPr lang="en-US"/>
        </a:p>
      </dgm:t>
    </dgm:pt>
    <dgm:pt modelId="{82177661-AE9A-4253-8082-6613CE4C3664}">
      <dgm:prSet phldrT="[Text]" custT="1"/>
      <dgm:spPr/>
      <dgm:t>
        <a:bodyPr/>
        <a:lstStyle/>
        <a:p>
          <a:r>
            <a:rPr lang="en-US" sz="900" err="1"/>
            <a:t>Asynch</a:t>
          </a:r>
          <a:r>
            <a:rPr lang="en-US" sz="900"/>
            <a:t> metadata cleanup</a:t>
          </a:r>
        </a:p>
      </dgm:t>
    </dgm:pt>
    <dgm:pt modelId="{0683CE48-F08A-447D-8F02-FA0AEB9D0CB7}" type="parTrans" cxnId="{56D96BFE-F974-4D3E-9A85-911E97035F1A}">
      <dgm:prSet/>
      <dgm:spPr/>
      <dgm:t>
        <a:bodyPr/>
        <a:lstStyle/>
        <a:p>
          <a:endParaRPr lang="en-US"/>
        </a:p>
      </dgm:t>
    </dgm:pt>
    <dgm:pt modelId="{4C1C71D1-8FCB-4226-B395-B901FE7229F2}" type="sibTrans" cxnId="{56D96BFE-F974-4D3E-9A85-911E97035F1A}">
      <dgm:prSet/>
      <dgm:spPr/>
      <dgm:t>
        <a:bodyPr/>
        <a:lstStyle/>
        <a:p>
          <a:endParaRPr lang="en-US"/>
        </a:p>
      </dgm:t>
    </dgm:pt>
    <dgm:pt modelId="{3B6DC6F5-3BF0-4441-A548-CFBC90B2C9E7}">
      <dgm:prSet phldrT="[Text]" custT="1"/>
      <dgm:spPr/>
      <dgm:t>
        <a:bodyPr/>
        <a:lstStyle/>
        <a:p>
          <a:r>
            <a:rPr lang="en-US" sz="900"/>
            <a:t>Optimistic latching 2</a:t>
          </a:r>
        </a:p>
      </dgm:t>
    </dgm:pt>
    <dgm:pt modelId="{B4EE9992-7DDC-424C-96D1-3126293A8BE7}" type="parTrans" cxnId="{1E6E0693-E5F7-4875-98CE-396F1D3781F7}">
      <dgm:prSet/>
      <dgm:spPr/>
      <dgm:t>
        <a:bodyPr/>
        <a:lstStyle/>
        <a:p>
          <a:endParaRPr lang="en-US"/>
        </a:p>
      </dgm:t>
    </dgm:pt>
    <dgm:pt modelId="{58747767-03AB-443F-8B1E-51E4CE54F533}" type="sibTrans" cxnId="{1E6E0693-E5F7-4875-98CE-396F1D3781F7}">
      <dgm:prSet/>
      <dgm:spPr/>
      <dgm:t>
        <a:bodyPr/>
        <a:lstStyle/>
        <a:p>
          <a:endParaRPr lang="en-US"/>
        </a:p>
      </dgm:t>
    </dgm:pt>
    <dgm:pt modelId="{BE278226-0812-4A67-A6C2-8E535583034E}">
      <dgm:prSet phldrT="[Text]"/>
      <dgm:spPr/>
      <dgm:t>
        <a:bodyPr/>
        <a:lstStyle/>
        <a:p>
          <a:r>
            <a:rPr lang="en-US"/>
            <a:t>SQL Server 2014</a:t>
          </a:r>
        </a:p>
      </dgm:t>
    </dgm:pt>
    <dgm:pt modelId="{5D0FB461-9255-489A-A808-BAD17EEA4863}" type="parTrans" cxnId="{42973C85-01A7-4E57-B1C7-9930939692FE}">
      <dgm:prSet/>
      <dgm:spPr/>
      <dgm:t>
        <a:bodyPr/>
        <a:lstStyle/>
        <a:p>
          <a:endParaRPr lang="en-US"/>
        </a:p>
      </dgm:t>
    </dgm:pt>
    <dgm:pt modelId="{28EC3268-D802-4654-B886-A23132757ADE}" type="sibTrans" cxnId="{42973C85-01A7-4E57-B1C7-9930939692FE}">
      <dgm:prSet/>
      <dgm:spPr/>
      <dgm:t>
        <a:bodyPr/>
        <a:lstStyle/>
        <a:p>
          <a:endParaRPr lang="en-US"/>
        </a:p>
      </dgm:t>
    </dgm:pt>
    <dgm:pt modelId="{7C6CC99C-3C12-4C23-A706-A3DA15E8F0F8}">
      <dgm:prSet phldrT="[Text]" custT="1"/>
      <dgm:spPr/>
      <dgm:t>
        <a:bodyPr/>
        <a:lstStyle/>
        <a:p>
          <a:r>
            <a:rPr lang="en-US" sz="1100"/>
            <a:t>Recommended settings now default</a:t>
          </a:r>
        </a:p>
      </dgm:t>
    </dgm:pt>
    <dgm:pt modelId="{BDEB8561-582D-4C7A-B047-B96C65EC5C19}" type="parTrans" cxnId="{2CD485F2-A537-4AF2-824E-5442F8B5749A}">
      <dgm:prSet/>
      <dgm:spPr/>
      <dgm:t>
        <a:bodyPr/>
        <a:lstStyle/>
        <a:p>
          <a:endParaRPr lang="en-US"/>
        </a:p>
      </dgm:t>
    </dgm:pt>
    <dgm:pt modelId="{3ADF2844-A8E5-4BA3-AB4C-7AADF35CEFE9}" type="sibTrans" cxnId="{2CD485F2-A537-4AF2-824E-5442F8B5749A}">
      <dgm:prSet/>
      <dgm:spPr/>
      <dgm:t>
        <a:bodyPr/>
        <a:lstStyle/>
        <a:p>
          <a:endParaRPr lang="en-US"/>
        </a:p>
      </dgm:t>
    </dgm:pt>
    <dgm:pt modelId="{66B6691D-0ADA-49EA-A5F7-68FFCAAA02BA}">
      <dgm:prSet phldrT="[Text]"/>
      <dgm:spPr/>
      <dgm:t>
        <a:bodyPr/>
        <a:lstStyle/>
        <a:p>
          <a:r>
            <a:rPr lang="en-US"/>
            <a:t>Optimistic latching for metadata</a:t>
          </a:r>
        </a:p>
      </dgm:t>
    </dgm:pt>
    <dgm:pt modelId="{09252ADF-FD07-4B5C-B5B5-AFDE4DD70419}" type="parTrans" cxnId="{69D1DE9F-DA53-41AE-A52F-B2D793FDD572}">
      <dgm:prSet/>
      <dgm:spPr/>
      <dgm:t>
        <a:bodyPr/>
        <a:lstStyle/>
        <a:p>
          <a:endParaRPr lang="en-US"/>
        </a:p>
      </dgm:t>
    </dgm:pt>
    <dgm:pt modelId="{BDABA37A-D232-4B7E-8F6C-995EB98106BF}" type="sibTrans" cxnId="{69D1DE9F-DA53-41AE-A52F-B2D793FDD572}">
      <dgm:prSet/>
      <dgm:spPr/>
      <dgm:t>
        <a:bodyPr/>
        <a:lstStyle/>
        <a:p>
          <a:endParaRPr lang="en-US"/>
        </a:p>
      </dgm:t>
    </dgm:pt>
    <dgm:pt modelId="{BDFEBF03-160E-4D49-9766-8E80A4539757}">
      <dgm:prSet phldrT="[Text]" custT="1"/>
      <dgm:spPr/>
      <dgm:t>
        <a:bodyPr/>
        <a:lstStyle/>
        <a:p>
          <a:r>
            <a:rPr lang="en-US" sz="1000"/>
            <a:t>Row-versioning</a:t>
          </a:r>
        </a:p>
      </dgm:t>
    </dgm:pt>
    <dgm:pt modelId="{D46EF85D-E432-4DE8-82EE-18F7258F6CEA}" type="parTrans" cxnId="{6DB14E58-459D-45DF-B36C-494902A14AF8}">
      <dgm:prSet/>
      <dgm:spPr/>
      <dgm:t>
        <a:bodyPr/>
        <a:lstStyle/>
        <a:p>
          <a:endParaRPr lang="en-US"/>
        </a:p>
      </dgm:t>
    </dgm:pt>
    <dgm:pt modelId="{BAD7606B-662E-49FD-980F-301297C9D0C8}" type="sibTrans" cxnId="{6DB14E58-459D-45DF-B36C-494902A14AF8}">
      <dgm:prSet/>
      <dgm:spPr/>
      <dgm:t>
        <a:bodyPr/>
        <a:lstStyle/>
        <a:p>
          <a:endParaRPr lang="en-US"/>
        </a:p>
      </dgm:t>
    </dgm:pt>
    <dgm:pt modelId="{C1DC3977-41DA-4027-9C65-F7EE3D6CA4C5}">
      <dgm:prSet phldrT="[Text]" custT="1"/>
      <dgm:spPr/>
      <dgm:t>
        <a:bodyPr/>
        <a:lstStyle/>
        <a:p>
          <a:r>
            <a:rPr lang="en-US" sz="1000"/>
            <a:t>Table Variables</a:t>
          </a:r>
        </a:p>
      </dgm:t>
    </dgm:pt>
    <dgm:pt modelId="{F507A1C5-E986-470B-B250-F1393D52AE33}" type="parTrans" cxnId="{ACEB138D-7B83-433E-8FDF-79CBA9EEDE51}">
      <dgm:prSet/>
      <dgm:spPr/>
      <dgm:t>
        <a:bodyPr/>
        <a:lstStyle/>
        <a:p>
          <a:endParaRPr lang="en-US"/>
        </a:p>
      </dgm:t>
    </dgm:pt>
    <dgm:pt modelId="{1AD22C89-C3F6-4DB4-8D20-73B06B0EDFBF}" type="sibTrans" cxnId="{ACEB138D-7B83-433E-8FDF-79CBA9EEDE51}">
      <dgm:prSet/>
      <dgm:spPr/>
      <dgm:t>
        <a:bodyPr/>
        <a:lstStyle/>
        <a:p>
          <a:endParaRPr lang="en-US"/>
        </a:p>
      </dgm:t>
    </dgm:pt>
    <dgm:pt modelId="{040AD390-8F7E-4D29-ACFD-053E80AB6D24}">
      <dgm:prSet phldrT="[Text]" custT="1"/>
      <dgm:spPr/>
      <dgm:t>
        <a:bodyPr/>
        <a:lstStyle/>
        <a:p>
          <a:r>
            <a:rPr lang="en-US" sz="900"/>
            <a:t>Configuration added to setup</a:t>
          </a:r>
        </a:p>
      </dgm:t>
    </dgm:pt>
    <dgm:pt modelId="{91254E37-1F05-47C0-9882-9285ED93196B}" type="parTrans" cxnId="{C7347BCD-FEE6-49AB-9E45-53301C8483AE}">
      <dgm:prSet/>
      <dgm:spPr/>
      <dgm:t>
        <a:bodyPr/>
        <a:lstStyle/>
        <a:p>
          <a:endParaRPr lang="en-US"/>
        </a:p>
      </dgm:t>
    </dgm:pt>
    <dgm:pt modelId="{B73E30D1-57F0-4546-AAFB-A58BF1E1FF7E}" type="sibTrans" cxnId="{C7347BCD-FEE6-49AB-9E45-53301C8483AE}">
      <dgm:prSet/>
      <dgm:spPr/>
      <dgm:t>
        <a:bodyPr/>
        <a:lstStyle/>
        <a:p>
          <a:endParaRPr lang="en-US"/>
        </a:p>
      </dgm:t>
    </dgm:pt>
    <dgm:pt modelId="{7B2CF1B1-5DF2-4101-9528-3138F4546020}" type="pres">
      <dgm:prSet presAssocID="{D67BC6F8-C244-41A7-AFC5-F78735B4B908}" presName="Name0" presStyleCnt="0">
        <dgm:presLayoutVars>
          <dgm:dir/>
        </dgm:presLayoutVars>
      </dgm:prSet>
      <dgm:spPr/>
    </dgm:pt>
    <dgm:pt modelId="{9E87270F-AC6D-497E-BC86-28768B38C52D}" type="pres">
      <dgm:prSet presAssocID="{D05DFBFC-596B-4910-BA58-5E23AA24C740}" presName="parComposite" presStyleCnt="0"/>
      <dgm:spPr/>
    </dgm:pt>
    <dgm:pt modelId="{744F7F1C-B9A2-4684-8139-A7CE522E4B85}" type="pres">
      <dgm:prSet presAssocID="{D05DFBFC-596B-4910-BA58-5E23AA24C740}" presName="parBigCircle" presStyleLbl="node0" presStyleIdx="0" presStyleCnt="5"/>
      <dgm:spPr/>
    </dgm:pt>
    <dgm:pt modelId="{1E7763D4-3B67-4340-AE41-DC760EC3E786}" type="pres">
      <dgm:prSet presAssocID="{D05DFBFC-596B-4910-BA58-5E23AA24C740}" presName="parTx" presStyleLbl="revTx" presStyleIdx="0" presStyleCnt="19"/>
      <dgm:spPr/>
    </dgm:pt>
    <dgm:pt modelId="{EBD23E7F-B90C-40C8-B923-C5094CEA3C2E}" type="pres">
      <dgm:prSet presAssocID="{D05DFBFC-596B-4910-BA58-5E23AA24C740}" presName="bSpace" presStyleCnt="0"/>
      <dgm:spPr/>
    </dgm:pt>
    <dgm:pt modelId="{796FD1A2-8D4E-406E-BB2A-83D8CD471A2F}" type="pres">
      <dgm:prSet presAssocID="{D05DFBFC-596B-4910-BA58-5E23AA24C740}" presName="parBackupNorm" presStyleCnt="0"/>
      <dgm:spPr/>
    </dgm:pt>
    <dgm:pt modelId="{185279BE-1D87-4A60-BC93-E98EFC2E37E7}" type="pres">
      <dgm:prSet presAssocID="{9452468C-88FF-4439-8F85-CAC23E71C530}" presName="parSpace" presStyleCnt="0"/>
      <dgm:spPr/>
    </dgm:pt>
    <dgm:pt modelId="{2258DD8C-F46E-4BF7-9A88-F866C3A2A558}" type="pres">
      <dgm:prSet presAssocID="{079A2711-09B3-40AA-836D-BC15715BB70A}" presName="desBackupLeftNorm" presStyleCnt="0"/>
      <dgm:spPr/>
    </dgm:pt>
    <dgm:pt modelId="{26243BA1-74B3-4A3A-9D4E-499353828134}" type="pres">
      <dgm:prSet presAssocID="{079A2711-09B3-40AA-836D-BC15715BB70A}" presName="desComposite" presStyleCnt="0"/>
      <dgm:spPr/>
    </dgm:pt>
    <dgm:pt modelId="{5547BC5F-8C33-456B-BE0F-B648C0BCC2E5}" type="pres">
      <dgm:prSet presAssocID="{079A2711-09B3-40AA-836D-BC15715BB70A}" presName="desCircle" presStyleLbl="node1" presStyleIdx="0" presStyleCnt="7"/>
      <dgm:spPr/>
    </dgm:pt>
    <dgm:pt modelId="{6667251D-19AA-4B3E-A75C-76F8750EDDEF}" type="pres">
      <dgm:prSet presAssocID="{079A2711-09B3-40AA-836D-BC15715BB70A}" presName="chTx" presStyleLbl="revTx" presStyleIdx="1" presStyleCnt="19"/>
      <dgm:spPr/>
    </dgm:pt>
    <dgm:pt modelId="{00D53FD5-A118-42E5-8624-9D11AB47E7B9}" type="pres">
      <dgm:prSet presAssocID="{079A2711-09B3-40AA-836D-BC15715BB70A}" presName="desTx" presStyleLbl="revTx" presStyleIdx="2" presStyleCnt="19">
        <dgm:presLayoutVars>
          <dgm:bulletEnabled val="1"/>
        </dgm:presLayoutVars>
      </dgm:prSet>
      <dgm:spPr/>
    </dgm:pt>
    <dgm:pt modelId="{AC58F2A7-D973-46F9-BCB3-91CFBAFD4718}" type="pres">
      <dgm:prSet presAssocID="{079A2711-09B3-40AA-836D-BC15715BB70A}" presName="desBackupRightNorm" presStyleCnt="0"/>
      <dgm:spPr/>
    </dgm:pt>
    <dgm:pt modelId="{03D3DFD0-31A5-4534-BD44-054FF58D3C84}" type="pres">
      <dgm:prSet presAssocID="{8DEC3552-6A32-4088-9CF1-F657C87E0224}" presName="desSpace" presStyleCnt="0"/>
      <dgm:spPr/>
    </dgm:pt>
    <dgm:pt modelId="{85ADE81D-AA0C-4150-85C3-A0B7E2708225}" type="pres">
      <dgm:prSet presAssocID="{A3E076BC-84F0-4B3B-B3B3-E31E4F6E9764}" presName="parComposite" presStyleCnt="0"/>
      <dgm:spPr/>
    </dgm:pt>
    <dgm:pt modelId="{DCA22220-DE78-4381-9D8E-18D3A15534F0}" type="pres">
      <dgm:prSet presAssocID="{A3E076BC-84F0-4B3B-B3B3-E31E4F6E9764}" presName="parBigCircle" presStyleLbl="node0" presStyleIdx="1" presStyleCnt="5"/>
      <dgm:spPr/>
    </dgm:pt>
    <dgm:pt modelId="{4A2B3DFF-159A-409D-A199-2205618E36B1}" type="pres">
      <dgm:prSet presAssocID="{A3E076BC-84F0-4B3B-B3B3-E31E4F6E9764}" presName="parTx" presStyleLbl="revTx" presStyleIdx="3" presStyleCnt="19"/>
      <dgm:spPr/>
    </dgm:pt>
    <dgm:pt modelId="{A772F634-0F7A-4D76-B399-47593199F252}" type="pres">
      <dgm:prSet presAssocID="{A3E076BC-84F0-4B3B-B3B3-E31E4F6E9764}" presName="bSpace" presStyleCnt="0"/>
      <dgm:spPr/>
    </dgm:pt>
    <dgm:pt modelId="{EFA3DF82-DA8E-489C-A9DA-F87D6F07AA1B}" type="pres">
      <dgm:prSet presAssocID="{A3E076BC-84F0-4B3B-B3B3-E31E4F6E9764}" presName="parBackupNorm" presStyleCnt="0"/>
      <dgm:spPr/>
    </dgm:pt>
    <dgm:pt modelId="{F5D49051-D010-4E1C-A171-9CE2EF06D92B}" type="pres">
      <dgm:prSet presAssocID="{7DC10D04-9B80-4748-ADB7-FFFAFF6FAA5F}" presName="parSpace" presStyleCnt="0"/>
      <dgm:spPr/>
    </dgm:pt>
    <dgm:pt modelId="{3A376024-54B9-4F29-96AB-130A63C58929}" type="pres">
      <dgm:prSet presAssocID="{987D29F4-1C71-4B98-8045-5556D3408432}" presName="desBackupLeftNorm" presStyleCnt="0"/>
      <dgm:spPr/>
    </dgm:pt>
    <dgm:pt modelId="{BEBE3E85-D0BE-40A8-BC27-E0FB9A135C89}" type="pres">
      <dgm:prSet presAssocID="{987D29F4-1C71-4B98-8045-5556D3408432}" presName="desComposite" presStyleCnt="0"/>
      <dgm:spPr/>
    </dgm:pt>
    <dgm:pt modelId="{38AC4B45-CCF3-485C-803A-A064F998B49A}" type="pres">
      <dgm:prSet presAssocID="{987D29F4-1C71-4B98-8045-5556D3408432}" presName="desCircle" presStyleLbl="node1" presStyleIdx="1" presStyleCnt="7"/>
      <dgm:spPr/>
    </dgm:pt>
    <dgm:pt modelId="{ACF4FD52-CA2C-4AA7-AF6D-A9B9C11C740F}" type="pres">
      <dgm:prSet presAssocID="{987D29F4-1C71-4B98-8045-5556D3408432}" presName="chTx" presStyleLbl="revTx" presStyleIdx="4" presStyleCnt="19"/>
      <dgm:spPr/>
    </dgm:pt>
    <dgm:pt modelId="{08D27732-494C-4B3B-8041-47F2E0E4A27E}" type="pres">
      <dgm:prSet presAssocID="{987D29F4-1C71-4B98-8045-5556D3408432}" presName="desTx" presStyleLbl="revTx" presStyleIdx="5" presStyleCnt="19">
        <dgm:presLayoutVars>
          <dgm:bulletEnabled val="1"/>
        </dgm:presLayoutVars>
      </dgm:prSet>
      <dgm:spPr/>
    </dgm:pt>
    <dgm:pt modelId="{AB45CA26-F791-4AC2-99C0-33FA2D7697F0}" type="pres">
      <dgm:prSet presAssocID="{987D29F4-1C71-4B98-8045-5556D3408432}" presName="desBackupRightNorm" presStyleCnt="0"/>
      <dgm:spPr/>
    </dgm:pt>
    <dgm:pt modelId="{5D9DDD66-9C73-4B03-BCB2-AFED8CDDFA35}" type="pres">
      <dgm:prSet presAssocID="{5BE32FAC-5D8D-4F05-A2D7-42A407979DEB}" presName="desSpace" presStyleCnt="0"/>
      <dgm:spPr/>
    </dgm:pt>
    <dgm:pt modelId="{86DA7071-CD36-4313-99B3-4C4BDA1A6953}" type="pres">
      <dgm:prSet presAssocID="{B3A0B547-4BA1-47B7-BF8B-047C8BB92687}" presName="desBackupLeftNorm" presStyleCnt="0"/>
      <dgm:spPr/>
    </dgm:pt>
    <dgm:pt modelId="{759871DF-298F-48F4-93F2-F37307935CC1}" type="pres">
      <dgm:prSet presAssocID="{B3A0B547-4BA1-47B7-BF8B-047C8BB92687}" presName="desComposite" presStyleCnt="0"/>
      <dgm:spPr/>
    </dgm:pt>
    <dgm:pt modelId="{B24B75D0-648B-4ADF-832C-193189BFAF17}" type="pres">
      <dgm:prSet presAssocID="{B3A0B547-4BA1-47B7-BF8B-047C8BB92687}" presName="desCircle" presStyleLbl="node1" presStyleIdx="2" presStyleCnt="7"/>
      <dgm:spPr/>
    </dgm:pt>
    <dgm:pt modelId="{7FFF4285-6AF2-4F86-9F3E-0B8B36777C71}" type="pres">
      <dgm:prSet presAssocID="{B3A0B547-4BA1-47B7-BF8B-047C8BB92687}" presName="chTx" presStyleLbl="revTx" presStyleIdx="6" presStyleCnt="19"/>
      <dgm:spPr/>
    </dgm:pt>
    <dgm:pt modelId="{0DD8398C-DE85-4C2D-A5CB-B83169653648}" type="pres">
      <dgm:prSet presAssocID="{B3A0B547-4BA1-47B7-BF8B-047C8BB92687}" presName="desTx" presStyleLbl="revTx" presStyleIdx="7" presStyleCnt="19">
        <dgm:presLayoutVars>
          <dgm:bulletEnabled val="1"/>
        </dgm:presLayoutVars>
      </dgm:prSet>
      <dgm:spPr/>
    </dgm:pt>
    <dgm:pt modelId="{4F128E1B-7C93-4B4A-9803-5BEC902B4371}" type="pres">
      <dgm:prSet presAssocID="{B3A0B547-4BA1-47B7-BF8B-047C8BB92687}" presName="desBackupRightNorm" presStyleCnt="0"/>
      <dgm:spPr/>
    </dgm:pt>
    <dgm:pt modelId="{2EB4017F-C698-4A68-99A9-8008DD12832D}" type="pres">
      <dgm:prSet presAssocID="{99BC21D8-6E0F-41BB-BEFB-57164546D75B}" presName="desSpace" presStyleCnt="0"/>
      <dgm:spPr/>
    </dgm:pt>
    <dgm:pt modelId="{B7D85F69-0530-49FE-977A-F504080BDD64}" type="pres">
      <dgm:prSet presAssocID="{BE278226-0812-4A67-A6C2-8E535583034E}" presName="parComposite" presStyleCnt="0"/>
      <dgm:spPr/>
    </dgm:pt>
    <dgm:pt modelId="{AEDE66F4-BFA5-4BE7-91EE-794F2068C2F0}" type="pres">
      <dgm:prSet presAssocID="{BE278226-0812-4A67-A6C2-8E535583034E}" presName="parBigCircle" presStyleLbl="node0" presStyleIdx="2" presStyleCnt="5"/>
      <dgm:spPr/>
    </dgm:pt>
    <dgm:pt modelId="{CA9153D4-0D78-4E08-A8D8-2BC56B070C59}" type="pres">
      <dgm:prSet presAssocID="{BE278226-0812-4A67-A6C2-8E535583034E}" presName="parTx" presStyleLbl="revTx" presStyleIdx="8" presStyleCnt="19"/>
      <dgm:spPr/>
    </dgm:pt>
    <dgm:pt modelId="{91C8FE84-6FEA-4F5E-A1B0-CAFABAC31F08}" type="pres">
      <dgm:prSet presAssocID="{BE278226-0812-4A67-A6C2-8E535583034E}" presName="bSpace" presStyleCnt="0"/>
      <dgm:spPr/>
    </dgm:pt>
    <dgm:pt modelId="{E6A02E4A-AE9E-4F08-B922-A862DEDDB856}" type="pres">
      <dgm:prSet presAssocID="{BE278226-0812-4A67-A6C2-8E535583034E}" presName="parBackupNorm" presStyleCnt="0"/>
      <dgm:spPr/>
    </dgm:pt>
    <dgm:pt modelId="{EA5D129F-3999-44FC-8FEE-88BB9CBD778E}" type="pres">
      <dgm:prSet presAssocID="{28EC3268-D802-4654-B886-A23132757ADE}" presName="parSpace" presStyleCnt="0"/>
      <dgm:spPr/>
    </dgm:pt>
    <dgm:pt modelId="{1AB7975E-E6A2-41EE-ADA4-C661E40F5476}" type="pres">
      <dgm:prSet presAssocID="{C41DEB2E-9137-4177-A5F8-E7416FF4A3B2}" presName="desBackupLeftNorm" presStyleCnt="0"/>
      <dgm:spPr/>
    </dgm:pt>
    <dgm:pt modelId="{BF5F0E1A-8432-407C-B0DB-D3DAD710F989}" type="pres">
      <dgm:prSet presAssocID="{C41DEB2E-9137-4177-A5F8-E7416FF4A3B2}" presName="desComposite" presStyleCnt="0"/>
      <dgm:spPr/>
    </dgm:pt>
    <dgm:pt modelId="{CD4BF6CC-CB26-44D9-9FD2-E893BECBAE33}" type="pres">
      <dgm:prSet presAssocID="{C41DEB2E-9137-4177-A5F8-E7416FF4A3B2}" presName="desCircle" presStyleLbl="node1" presStyleIdx="3" presStyleCnt="7"/>
      <dgm:spPr/>
    </dgm:pt>
    <dgm:pt modelId="{C0EBEB7B-AE69-486B-899F-3024DC72E9F1}" type="pres">
      <dgm:prSet presAssocID="{C41DEB2E-9137-4177-A5F8-E7416FF4A3B2}" presName="chTx" presStyleLbl="revTx" presStyleIdx="9" presStyleCnt="19"/>
      <dgm:spPr/>
    </dgm:pt>
    <dgm:pt modelId="{8964F0D3-0EA8-4B54-8B34-3D9ACDD49D5A}" type="pres">
      <dgm:prSet presAssocID="{C41DEB2E-9137-4177-A5F8-E7416FF4A3B2}" presName="desTx" presStyleLbl="revTx" presStyleIdx="10" presStyleCnt="19">
        <dgm:presLayoutVars>
          <dgm:bulletEnabled val="1"/>
        </dgm:presLayoutVars>
      </dgm:prSet>
      <dgm:spPr/>
    </dgm:pt>
    <dgm:pt modelId="{F3588CA4-1E00-46CB-9439-2483E43C121C}" type="pres">
      <dgm:prSet presAssocID="{C41DEB2E-9137-4177-A5F8-E7416FF4A3B2}" presName="desBackupRightNorm" presStyleCnt="0"/>
      <dgm:spPr/>
    </dgm:pt>
    <dgm:pt modelId="{35D4BB18-C096-475F-954E-222AC70A756C}" type="pres">
      <dgm:prSet presAssocID="{F0F4F987-01BB-4F02-B07D-0D4509273C9A}" presName="desSpace" presStyleCnt="0"/>
      <dgm:spPr/>
    </dgm:pt>
    <dgm:pt modelId="{F88B0167-0704-4DB9-BFB1-7B3FBCD9458F}" type="pres">
      <dgm:prSet presAssocID="{8C9CA938-0F14-427C-AC2D-8FF6583663FD}" presName="parComposite" presStyleCnt="0"/>
      <dgm:spPr/>
    </dgm:pt>
    <dgm:pt modelId="{C9AFE6F2-64BA-45A7-8613-A588EE35DD99}" type="pres">
      <dgm:prSet presAssocID="{8C9CA938-0F14-427C-AC2D-8FF6583663FD}" presName="parBigCircle" presStyleLbl="node0" presStyleIdx="3" presStyleCnt="5"/>
      <dgm:spPr/>
    </dgm:pt>
    <dgm:pt modelId="{637C7F1B-071D-419F-84BC-A21499B03A9A}" type="pres">
      <dgm:prSet presAssocID="{8C9CA938-0F14-427C-AC2D-8FF6583663FD}" presName="parTx" presStyleLbl="revTx" presStyleIdx="11" presStyleCnt="19"/>
      <dgm:spPr/>
    </dgm:pt>
    <dgm:pt modelId="{7CBE93B0-972E-4AA7-A69D-9B3BE6B59A04}" type="pres">
      <dgm:prSet presAssocID="{8C9CA938-0F14-427C-AC2D-8FF6583663FD}" presName="bSpace" presStyleCnt="0"/>
      <dgm:spPr/>
    </dgm:pt>
    <dgm:pt modelId="{2E666FE9-182D-440E-902F-E80B9EEB5A0C}" type="pres">
      <dgm:prSet presAssocID="{8C9CA938-0F14-427C-AC2D-8FF6583663FD}" presName="parBackupNorm" presStyleCnt="0"/>
      <dgm:spPr/>
    </dgm:pt>
    <dgm:pt modelId="{3CC7DC1E-B8E6-4F72-9FAD-FADACEF9E7BF}" type="pres">
      <dgm:prSet presAssocID="{10C0282A-BEE4-40EA-A88B-E48D32032C7E}" presName="parSpace" presStyleCnt="0"/>
      <dgm:spPr/>
    </dgm:pt>
    <dgm:pt modelId="{AC251BE7-C108-4130-9AF3-D0FFEEF1B5CE}" type="pres">
      <dgm:prSet presAssocID="{7C6CC99C-3C12-4C23-A706-A3DA15E8F0F8}" presName="desBackupLeftNorm" presStyleCnt="0"/>
      <dgm:spPr/>
    </dgm:pt>
    <dgm:pt modelId="{1E9AE8F9-01B3-4D67-9B61-C47ABFA349D5}" type="pres">
      <dgm:prSet presAssocID="{7C6CC99C-3C12-4C23-A706-A3DA15E8F0F8}" presName="desComposite" presStyleCnt="0"/>
      <dgm:spPr/>
    </dgm:pt>
    <dgm:pt modelId="{2401E593-D159-4A1A-9036-5C12A336091F}" type="pres">
      <dgm:prSet presAssocID="{7C6CC99C-3C12-4C23-A706-A3DA15E8F0F8}" presName="desCircle" presStyleLbl="node1" presStyleIdx="4" presStyleCnt="7"/>
      <dgm:spPr/>
    </dgm:pt>
    <dgm:pt modelId="{D7AD0D23-1A73-45B2-87F2-1AC37255FBC2}" type="pres">
      <dgm:prSet presAssocID="{7C6CC99C-3C12-4C23-A706-A3DA15E8F0F8}" presName="chTx" presStyleLbl="revTx" presStyleIdx="12" presStyleCnt="19"/>
      <dgm:spPr/>
    </dgm:pt>
    <dgm:pt modelId="{B7DAD68E-36FD-41B2-90E7-092B18B66E72}" type="pres">
      <dgm:prSet presAssocID="{7C6CC99C-3C12-4C23-A706-A3DA15E8F0F8}" presName="desTx" presStyleLbl="revTx" presStyleIdx="13" presStyleCnt="19" custScaleX="116226">
        <dgm:presLayoutVars>
          <dgm:bulletEnabled val="1"/>
        </dgm:presLayoutVars>
      </dgm:prSet>
      <dgm:spPr/>
    </dgm:pt>
    <dgm:pt modelId="{76D1CE3F-DE6E-43B7-9CC0-32083C550541}" type="pres">
      <dgm:prSet presAssocID="{7C6CC99C-3C12-4C23-A706-A3DA15E8F0F8}" presName="desBackupRightNorm" presStyleCnt="0"/>
      <dgm:spPr/>
    </dgm:pt>
    <dgm:pt modelId="{DC5D6CA4-DB7F-4600-9AEC-6486971B2BD4}" type="pres">
      <dgm:prSet presAssocID="{3ADF2844-A8E5-4BA3-AB4C-7AADF35CEFE9}" presName="desSpace" presStyleCnt="0"/>
      <dgm:spPr/>
    </dgm:pt>
    <dgm:pt modelId="{E405A164-4243-46B1-8265-F236391ADFB1}" type="pres">
      <dgm:prSet presAssocID="{66B6691D-0ADA-49EA-A5F7-68FFCAAA02BA}" presName="desBackupLeftNorm" presStyleCnt="0"/>
      <dgm:spPr/>
    </dgm:pt>
    <dgm:pt modelId="{4C0B7677-CAD2-4E3D-9419-6BF89940780F}" type="pres">
      <dgm:prSet presAssocID="{66B6691D-0ADA-49EA-A5F7-68FFCAAA02BA}" presName="desComposite" presStyleCnt="0"/>
      <dgm:spPr/>
    </dgm:pt>
    <dgm:pt modelId="{30C39AB3-A4B5-4535-AD41-299D3FE5730B}" type="pres">
      <dgm:prSet presAssocID="{66B6691D-0ADA-49EA-A5F7-68FFCAAA02BA}" presName="desCircle" presStyleLbl="node1" presStyleIdx="5" presStyleCnt="7"/>
      <dgm:spPr/>
    </dgm:pt>
    <dgm:pt modelId="{C26771FD-210E-41FB-99ED-82433918DDF0}" type="pres">
      <dgm:prSet presAssocID="{66B6691D-0ADA-49EA-A5F7-68FFCAAA02BA}" presName="chTx" presStyleLbl="revTx" presStyleIdx="14" presStyleCnt="19"/>
      <dgm:spPr/>
    </dgm:pt>
    <dgm:pt modelId="{B144212E-9A04-4BD7-8396-C56774FFD7ED}" type="pres">
      <dgm:prSet presAssocID="{66B6691D-0ADA-49EA-A5F7-68FFCAAA02BA}" presName="desTx" presStyleLbl="revTx" presStyleIdx="15" presStyleCnt="19">
        <dgm:presLayoutVars>
          <dgm:bulletEnabled val="1"/>
        </dgm:presLayoutVars>
      </dgm:prSet>
      <dgm:spPr/>
    </dgm:pt>
    <dgm:pt modelId="{080FD859-C378-432E-8ECD-53543A285B02}" type="pres">
      <dgm:prSet presAssocID="{66B6691D-0ADA-49EA-A5F7-68FFCAAA02BA}" presName="desBackupRightNorm" presStyleCnt="0"/>
      <dgm:spPr/>
    </dgm:pt>
    <dgm:pt modelId="{B7EAD06C-D353-4FE5-98C8-EB644EFD912A}" type="pres">
      <dgm:prSet presAssocID="{BDABA37A-D232-4B7E-8F6C-995EB98106BF}" presName="desSpace" presStyleCnt="0"/>
      <dgm:spPr/>
    </dgm:pt>
    <dgm:pt modelId="{D052D47A-FB3E-4CBB-978F-FF3872ACE444}" type="pres">
      <dgm:prSet presAssocID="{5B721620-68DB-4324-8EC1-30475C464498}" presName="parComposite" presStyleCnt="0"/>
      <dgm:spPr/>
    </dgm:pt>
    <dgm:pt modelId="{05E0F00E-2242-4ECB-8214-26429D9BAE4D}" type="pres">
      <dgm:prSet presAssocID="{5B721620-68DB-4324-8EC1-30475C464498}" presName="parBigCircle" presStyleLbl="node0" presStyleIdx="4" presStyleCnt="5"/>
      <dgm:spPr/>
    </dgm:pt>
    <dgm:pt modelId="{5B312F44-A70E-4880-B0B9-295E10128E6C}" type="pres">
      <dgm:prSet presAssocID="{5B721620-68DB-4324-8EC1-30475C464498}" presName="parTx" presStyleLbl="revTx" presStyleIdx="16" presStyleCnt="19"/>
      <dgm:spPr/>
    </dgm:pt>
    <dgm:pt modelId="{DD483AAE-BED8-466C-895E-3529E1B0D5DB}" type="pres">
      <dgm:prSet presAssocID="{5B721620-68DB-4324-8EC1-30475C464498}" presName="bSpace" presStyleCnt="0"/>
      <dgm:spPr/>
    </dgm:pt>
    <dgm:pt modelId="{3EF91753-C2FB-4967-B1DE-5122CEA20AA3}" type="pres">
      <dgm:prSet presAssocID="{5B721620-68DB-4324-8EC1-30475C464498}" presName="parBackupNorm" presStyleCnt="0"/>
      <dgm:spPr/>
    </dgm:pt>
    <dgm:pt modelId="{19E11CA6-648D-418D-8835-B2CE6F0E23C2}" type="pres">
      <dgm:prSet presAssocID="{39131542-AAAC-4272-92AE-A48B9FB3B269}" presName="parSpace" presStyleCnt="0"/>
      <dgm:spPr/>
    </dgm:pt>
    <dgm:pt modelId="{BF81F4AB-8960-4EC5-98FE-A52B75580F93}" type="pres">
      <dgm:prSet presAssocID="{FE09F655-E264-4BF0-898D-EE52FB4FCEBB}" presName="desBackupLeftNorm" presStyleCnt="0"/>
      <dgm:spPr/>
    </dgm:pt>
    <dgm:pt modelId="{9162A844-5432-4BDB-BBB7-996D91C91CB4}" type="pres">
      <dgm:prSet presAssocID="{FE09F655-E264-4BF0-898D-EE52FB4FCEBB}" presName="desComposite" presStyleCnt="0"/>
      <dgm:spPr/>
    </dgm:pt>
    <dgm:pt modelId="{06BCA244-3A4C-4303-9FF8-C11C0E3233CF}" type="pres">
      <dgm:prSet presAssocID="{FE09F655-E264-4BF0-898D-EE52FB4FCEBB}" presName="desCircle" presStyleLbl="node1" presStyleIdx="6" presStyleCnt="7"/>
      <dgm:spPr/>
    </dgm:pt>
    <dgm:pt modelId="{9C863296-D6BD-4213-9E5E-94729C8EA1E3}" type="pres">
      <dgm:prSet presAssocID="{FE09F655-E264-4BF0-898D-EE52FB4FCEBB}" presName="chTx" presStyleLbl="revTx" presStyleIdx="17" presStyleCnt="19"/>
      <dgm:spPr/>
    </dgm:pt>
    <dgm:pt modelId="{01CEB3D0-38EB-4C38-98C6-16DFF0D01525}" type="pres">
      <dgm:prSet presAssocID="{FE09F655-E264-4BF0-898D-EE52FB4FCEBB}" presName="desTx" presStyleLbl="revTx" presStyleIdx="18" presStyleCnt="19">
        <dgm:presLayoutVars>
          <dgm:bulletEnabled val="1"/>
        </dgm:presLayoutVars>
      </dgm:prSet>
      <dgm:spPr/>
    </dgm:pt>
    <dgm:pt modelId="{D353EBC9-73BC-4F16-B0CE-BB2C917DD9EB}" type="pres">
      <dgm:prSet presAssocID="{FE09F655-E264-4BF0-898D-EE52FB4FCEBB}" presName="desBackupRightNorm" presStyleCnt="0"/>
      <dgm:spPr/>
    </dgm:pt>
    <dgm:pt modelId="{45A2C785-6BDC-4367-9D7B-FDE48949096C}" type="pres">
      <dgm:prSet presAssocID="{FB84B574-398F-494D-95B2-E286C99F5534}" presName="desSpace" presStyleCnt="0"/>
      <dgm:spPr/>
    </dgm:pt>
  </dgm:ptLst>
  <dgm:cxnLst>
    <dgm:cxn modelId="{5F4BA614-6585-4F06-80B4-B088A1655E11}" type="presOf" srcId="{D05DFBFC-596B-4910-BA58-5E23AA24C740}" destId="{1E7763D4-3B67-4340-AE41-DC760EC3E786}" srcOrd="0" destOrd="0" presId="urn:microsoft.com/office/officeart/2008/layout/CircleAccentTimeline"/>
    <dgm:cxn modelId="{7499E119-6288-48A5-8536-95F1BD47769D}" type="presOf" srcId="{3B6DC6F5-3BF0-4441-A548-CFBC90B2C9E7}" destId="{01CEB3D0-38EB-4C38-98C6-16DFF0D01525}" srcOrd="0" destOrd="2" presId="urn:microsoft.com/office/officeart/2008/layout/CircleAccentTimeline"/>
    <dgm:cxn modelId="{188F7D1B-8416-4B4D-BFCC-E7A49242840A}" srcId="{079A2711-09B3-40AA-836D-BC15715BB70A}" destId="{00AAA4D0-37C1-4B51-A22C-86379F6C0F3F}" srcOrd="0" destOrd="0" parTransId="{71984E4C-2A79-4647-9BDE-0525580877B6}" sibTransId="{257A96AA-D100-4E30-BEDE-8F95CD436704}"/>
    <dgm:cxn modelId="{7D515B1D-12B5-419B-B380-C5063C90186F}" type="presOf" srcId="{D67BC6F8-C244-41A7-AFC5-F78735B4B908}" destId="{7B2CF1B1-5DF2-4101-9528-3138F4546020}" srcOrd="0" destOrd="0" presId="urn:microsoft.com/office/officeart/2008/layout/CircleAccentTimeline"/>
    <dgm:cxn modelId="{33961E1E-29B8-4CAE-BDBB-4E8506633972}" type="presOf" srcId="{9F32F7A8-A1CB-4B7E-A054-072B113473AF}" destId="{00D53FD5-A118-42E5-8624-9D11AB47E7B9}" srcOrd="0" destOrd="1" presId="urn:microsoft.com/office/officeart/2008/layout/CircleAccentTimeline"/>
    <dgm:cxn modelId="{1A3F6231-F071-4F96-A2FE-55353ED67477}" type="presOf" srcId="{FE09F655-E264-4BF0-898D-EE52FB4FCEBB}" destId="{9C863296-D6BD-4213-9E5E-94729C8EA1E3}" srcOrd="0" destOrd="0" presId="urn:microsoft.com/office/officeart/2008/layout/CircleAccentTimeline"/>
    <dgm:cxn modelId="{92A22937-3ABA-45C7-B025-3F83AA2C653C}" type="presOf" srcId="{B3A0B547-4BA1-47B7-BF8B-047C8BB92687}" destId="{7FFF4285-6AF2-4F86-9F3E-0B8B36777C71}" srcOrd="0" destOrd="0" presId="urn:microsoft.com/office/officeart/2008/layout/CircleAccentTimeline"/>
    <dgm:cxn modelId="{8A90E737-FB11-4A02-BFC7-00FA6926041A}" srcId="{5B721620-68DB-4324-8EC1-30475C464498}" destId="{FE09F655-E264-4BF0-898D-EE52FB4FCEBB}" srcOrd="0" destOrd="0" parTransId="{3481DF58-6F82-44E6-9D51-A6A5ED939BFB}" sibTransId="{FB84B574-398F-494D-95B2-E286C99F5534}"/>
    <dgm:cxn modelId="{09D1403E-64B7-4C1D-8DE8-467AA15DAF4C}" srcId="{079A2711-09B3-40AA-836D-BC15715BB70A}" destId="{9F32F7A8-A1CB-4B7E-A054-072B113473AF}" srcOrd="1" destOrd="0" parTransId="{12DE4E11-56A1-4D3B-BCA8-764593E368F8}" sibTransId="{E1FAD44D-E279-4223-A38B-679729345714}"/>
    <dgm:cxn modelId="{2470AD5F-A463-42CD-8FF8-A14DD2C00569}" type="presOf" srcId="{7191F2CF-4D72-4D54-B34B-DDADE93F5F46}" destId="{B7DAD68E-36FD-41B2-90E7-092B18B66E72}" srcOrd="0" destOrd="0" presId="urn:microsoft.com/office/officeart/2008/layout/CircleAccentTimeline"/>
    <dgm:cxn modelId="{5ED5EC41-0EF9-48B1-9B76-1C5B03ADB1A6}" srcId="{BE278226-0812-4A67-A6C2-8E535583034E}" destId="{C41DEB2E-9137-4177-A5F8-E7416FF4A3B2}" srcOrd="0" destOrd="0" parTransId="{1D752DB8-6472-4760-A9D7-379527418791}" sibTransId="{F0F4F987-01BB-4F02-B07D-0D4509273C9A}"/>
    <dgm:cxn modelId="{EBE1E567-F86C-4A7B-8E04-9BAA9BA37D31}" srcId="{D67BC6F8-C244-41A7-AFC5-F78735B4B908}" destId="{A3E076BC-84F0-4B3B-B3B3-E31E4F6E9764}" srcOrd="1" destOrd="0" parTransId="{45B0C820-5546-4925-B3EC-78128BCD55C3}" sibTransId="{7DC10D04-9B80-4748-ADB7-FFFAFF6FAA5F}"/>
    <dgm:cxn modelId="{83509E48-A1C5-4754-ABD7-2D2E1A3FB795}" type="presOf" srcId="{66B6691D-0ADA-49EA-A5F7-68FFCAAA02BA}" destId="{C26771FD-210E-41FB-99ED-82433918DDF0}" srcOrd="0" destOrd="0" presId="urn:microsoft.com/office/officeart/2008/layout/CircleAccentTimeline"/>
    <dgm:cxn modelId="{F6217469-DD00-4337-8BA7-9D64EF3C6967}" srcId="{A3E076BC-84F0-4B3B-B3B3-E31E4F6E9764}" destId="{987D29F4-1C71-4B98-8045-5556D3408432}" srcOrd="0" destOrd="0" parTransId="{7A38FA7E-3FE8-430C-8A50-7AA65F8CAC13}" sibTransId="{5BE32FAC-5D8D-4F05-A2D7-42A407979DEB}"/>
    <dgm:cxn modelId="{813CF96D-4F62-42CE-9375-EC81DFC0E4FE}" srcId="{D67BC6F8-C244-41A7-AFC5-F78735B4B908}" destId="{8C9CA938-0F14-427C-AC2D-8FF6583663FD}" srcOrd="3" destOrd="0" parTransId="{D3B9A471-7CBF-4EC6-AA09-4F4098C99B17}" sibTransId="{10C0282A-BEE4-40EA-A88B-E48D32032C7E}"/>
    <dgm:cxn modelId="{4A34544E-911B-4A97-A2EF-16B4338F3695}" type="presOf" srcId="{BDFEBF03-160E-4D49-9766-8E80A4539757}" destId="{0DD8398C-DE85-4C2D-A5CB-B83169653648}" srcOrd="0" destOrd="0" presId="urn:microsoft.com/office/officeart/2008/layout/CircleAccentTimeline"/>
    <dgm:cxn modelId="{C2D2BB72-226F-4DC8-A41E-F92C198F88B4}" type="presOf" srcId="{5B721620-68DB-4324-8EC1-30475C464498}" destId="{5B312F44-A70E-4880-B0B9-295E10128E6C}" srcOrd="0" destOrd="0" presId="urn:microsoft.com/office/officeart/2008/layout/CircleAccentTimeline"/>
    <dgm:cxn modelId="{6251EC72-886E-4F63-ABF4-03954872FF80}" type="presOf" srcId="{040AD390-8F7E-4D29-ACFD-053E80AB6D24}" destId="{B7DAD68E-36FD-41B2-90E7-092B18B66E72}" srcOrd="0" destOrd="2" presId="urn:microsoft.com/office/officeart/2008/layout/CircleAccentTimeline"/>
    <dgm:cxn modelId="{769FCB74-BFA8-47DA-A188-3105EE4F9629}" type="presOf" srcId="{00AAA4D0-37C1-4B51-A22C-86379F6C0F3F}" destId="{00D53FD5-A118-42E5-8624-9D11AB47E7B9}" srcOrd="0" destOrd="0" presId="urn:microsoft.com/office/officeart/2008/layout/CircleAccentTimeline"/>
    <dgm:cxn modelId="{6DB14E58-459D-45DF-B36C-494902A14AF8}" srcId="{B3A0B547-4BA1-47B7-BF8B-047C8BB92687}" destId="{BDFEBF03-160E-4D49-9766-8E80A4539757}" srcOrd="0" destOrd="0" parTransId="{D46EF85D-E432-4DE8-82EE-18F7258F6CEA}" sibTransId="{BAD7606B-662E-49FD-980F-301297C9D0C8}"/>
    <dgm:cxn modelId="{77576A5A-FEFA-446D-83EC-335D5A9FC6D4}" type="presOf" srcId="{8C9CA938-0F14-427C-AC2D-8FF6583663FD}" destId="{637C7F1B-071D-419F-84BC-A21499B03A9A}" srcOrd="0" destOrd="0" presId="urn:microsoft.com/office/officeart/2008/layout/CircleAccentTimeline"/>
    <dgm:cxn modelId="{382C6D7A-3E99-4563-94AA-2E7118F870A0}" type="presOf" srcId="{7C6CC99C-3C12-4C23-A706-A3DA15E8F0F8}" destId="{D7AD0D23-1A73-45B2-87F2-1AC37255FBC2}" srcOrd="0" destOrd="0" presId="urn:microsoft.com/office/officeart/2008/layout/CircleAccentTimeline"/>
    <dgm:cxn modelId="{42973C85-01A7-4E57-B1C7-9930939692FE}" srcId="{D67BC6F8-C244-41A7-AFC5-F78735B4B908}" destId="{BE278226-0812-4A67-A6C2-8E535583034E}" srcOrd="2" destOrd="0" parTransId="{5D0FB461-9255-489A-A808-BAD17EEA4863}" sibTransId="{28EC3268-D802-4654-B886-A23132757ADE}"/>
    <dgm:cxn modelId="{F5F16C88-73C2-46F6-8DF7-E6229AF85A3E}" srcId="{7C6CC99C-3C12-4C23-A706-A3DA15E8F0F8}" destId="{7191F2CF-4D72-4D54-B34B-DDADE93F5F46}" srcOrd="0" destOrd="0" parTransId="{EAD2AA12-C6BA-4BE6-9246-6D4B0017C576}" sibTransId="{01FA9B19-EF55-45CD-A91C-363F4C36D45D}"/>
    <dgm:cxn modelId="{CA535A8B-EC93-4BE8-A3E0-8001BEDF62F7}" srcId="{D67BC6F8-C244-41A7-AFC5-F78735B4B908}" destId="{D05DFBFC-596B-4910-BA58-5E23AA24C740}" srcOrd="0" destOrd="0" parTransId="{73D6CE73-F12F-4EAA-AD2A-38F21F33324E}" sibTransId="{9452468C-88FF-4439-8F85-CAC23E71C530}"/>
    <dgm:cxn modelId="{ACEB138D-7B83-433E-8FDF-79CBA9EEDE51}" srcId="{B3A0B547-4BA1-47B7-BF8B-047C8BB92687}" destId="{C1DC3977-41DA-4027-9C65-F7EE3D6CA4C5}" srcOrd="1" destOrd="0" parTransId="{F507A1C5-E986-470B-B250-F1393D52AE33}" sibTransId="{1AD22C89-C3F6-4DB4-8D20-73B06B0EDFBF}"/>
    <dgm:cxn modelId="{1E6E0693-E5F7-4875-98CE-396F1D3781F7}" srcId="{FE09F655-E264-4BF0-898D-EE52FB4FCEBB}" destId="{3B6DC6F5-3BF0-4441-A548-CFBC90B2C9E7}" srcOrd="2" destOrd="0" parTransId="{B4EE9992-7DDC-424C-96D1-3126293A8BE7}" sibTransId="{58747767-03AB-443F-8B1E-51E4CE54F533}"/>
    <dgm:cxn modelId="{69D1DE9F-DA53-41AE-A52F-B2D793FDD572}" srcId="{8C9CA938-0F14-427C-AC2D-8FF6583663FD}" destId="{66B6691D-0ADA-49EA-A5F7-68FFCAAA02BA}" srcOrd="1" destOrd="0" parTransId="{09252ADF-FD07-4B5C-B5B5-AFDE4DD70419}" sibTransId="{BDABA37A-D232-4B7E-8F6C-995EB98106BF}"/>
    <dgm:cxn modelId="{A248B3A3-1D5F-4F4D-88FD-5097C929449F}" srcId="{FE09F655-E264-4BF0-898D-EE52FB4FCEBB}" destId="{44BE1AD8-6253-4F61-8557-F76AD859E32A}" srcOrd="0" destOrd="0" parTransId="{39F3E773-16AE-4844-8439-B1AA858894D2}" sibTransId="{34A6F6AB-93F9-4EFF-B79B-BB4B2697CE33}"/>
    <dgm:cxn modelId="{C5BEBAC2-0CA4-4AA2-8440-72F11F0AFCE5}" type="presOf" srcId="{BE278226-0812-4A67-A6C2-8E535583034E}" destId="{CA9153D4-0D78-4E08-A8D8-2BC56B070C59}" srcOrd="0" destOrd="0" presId="urn:microsoft.com/office/officeart/2008/layout/CircleAccentTimeline"/>
    <dgm:cxn modelId="{5D5E92C7-EB2A-46FB-91DD-E18849E9EC4E}" srcId="{D67BC6F8-C244-41A7-AFC5-F78735B4B908}" destId="{5B721620-68DB-4324-8EC1-30475C464498}" srcOrd="4" destOrd="0" parTransId="{5E17FA3D-66FF-4991-9423-379A230E64E0}" sibTransId="{39131542-AAAC-4272-92AE-A48B9FB3B269}"/>
    <dgm:cxn modelId="{4B9560C8-E70B-4F23-9896-642476EF405D}" type="presOf" srcId="{C1DC3977-41DA-4027-9C65-F7EE3D6CA4C5}" destId="{0DD8398C-DE85-4C2D-A5CB-B83169653648}" srcOrd="0" destOrd="1" presId="urn:microsoft.com/office/officeart/2008/layout/CircleAccentTimeline"/>
    <dgm:cxn modelId="{C7347BCD-FEE6-49AB-9E45-53301C8483AE}" srcId="{7C6CC99C-3C12-4C23-A706-A3DA15E8F0F8}" destId="{040AD390-8F7E-4D29-ACFD-053E80AB6D24}" srcOrd="2" destOrd="0" parTransId="{91254E37-1F05-47C0-9882-9285ED93196B}" sibTransId="{B73E30D1-57F0-4546-AAFB-A58BF1E1FF7E}"/>
    <dgm:cxn modelId="{A02066CE-DA90-49B9-9BDF-1059AAD3BAF5}" srcId="{7C6CC99C-3C12-4C23-A706-A3DA15E8F0F8}" destId="{1099D1DC-9F34-4C02-B2B0-BA644EE620BD}" srcOrd="1" destOrd="0" parTransId="{A43B0D3F-EA08-4E5A-A340-3DF83DDCD890}" sibTransId="{FBE06BA2-47A6-437F-A318-B257F5D3A8DD}"/>
    <dgm:cxn modelId="{B2001BD1-5669-4C98-8A8E-A51BBB03EB04}" srcId="{A3E076BC-84F0-4B3B-B3B3-E31E4F6E9764}" destId="{B3A0B547-4BA1-47B7-BF8B-047C8BB92687}" srcOrd="1" destOrd="0" parTransId="{412AFE1A-382D-4150-A27F-E85DA7DBF490}" sibTransId="{99BC21D8-6E0F-41BB-BEFB-57164546D75B}"/>
    <dgm:cxn modelId="{AA35B8D5-17C3-49D4-9BA3-C0D1948C4C3F}" type="presOf" srcId="{1099D1DC-9F34-4C02-B2B0-BA644EE620BD}" destId="{B7DAD68E-36FD-41B2-90E7-092B18B66E72}" srcOrd="0" destOrd="1" presId="urn:microsoft.com/office/officeart/2008/layout/CircleAccentTimeline"/>
    <dgm:cxn modelId="{DCAADADA-7691-4C6D-B27B-C31DFB7DAB7D}" type="presOf" srcId="{987D29F4-1C71-4B98-8045-5556D3408432}" destId="{ACF4FD52-CA2C-4AA7-AF6D-A9B9C11C740F}" srcOrd="0" destOrd="0" presId="urn:microsoft.com/office/officeart/2008/layout/CircleAccentTimeline"/>
    <dgm:cxn modelId="{0377FDDC-1722-4C8B-AC1F-A44214AC3F92}" type="presOf" srcId="{A3E076BC-84F0-4B3B-B3B3-E31E4F6E9764}" destId="{4A2B3DFF-159A-409D-A199-2205618E36B1}" srcOrd="0" destOrd="0" presId="urn:microsoft.com/office/officeart/2008/layout/CircleAccentTimeline"/>
    <dgm:cxn modelId="{483E34E1-54B9-4363-9410-7AA10B2A3038}" type="presOf" srcId="{079A2711-09B3-40AA-836D-BC15715BB70A}" destId="{6667251D-19AA-4B3E-A75C-76F8750EDDEF}" srcOrd="0" destOrd="0" presId="urn:microsoft.com/office/officeart/2008/layout/CircleAccentTimeline"/>
    <dgm:cxn modelId="{2CD485F2-A537-4AF2-824E-5442F8B5749A}" srcId="{8C9CA938-0F14-427C-AC2D-8FF6583663FD}" destId="{7C6CC99C-3C12-4C23-A706-A3DA15E8F0F8}" srcOrd="0" destOrd="0" parTransId="{BDEB8561-582D-4C7A-B047-B96C65EC5C19}" sibTransId="{3ADF2844-A8E5-4BA3-AB4C-7AADF35CEFE9}"/>
    <dgm:cxn modelId="{FA2251F9-DAAC-4B96-873A-F08930B294F4}" type="presOf" srcId="{44BE1AD8-6253-4F61-8557-F76AD859E32A}" destId="{01CEB3D0-38EB-4C38-98C6-16DFF0D01525}" srcOrd="0" destOrd="0" presId="urn:microsoft.com/office/officeart/2008/layout/CircleAccentTimeline"/>
    <dgm:cxn modelId="{5DF9C4FA-13F4-4ED8-9C8E-0B3FF4D338E1}" type="presOf" srcId="{82177661-AE9A-4253-8082-6613CE4C3664}" destId="{01CEB3D0-38EB-4C38-98C6-16DFF0D01525}" srcOrd="0" destOrd="1" presId="urn:microsoft.com/office/officeart/2008/layout/CircleAccentTimeline"/>
    <dgm:cxn modelId="{C7CE00FB-3A0A-43FE-8D72-F835B8D1B87B}" type="presOf" srcId="{C41DEB2E-9137-4177-A5F8-E7416FF4A3B2}" destId="{C0EBEB7B-AE69-486B-899F-3024DC72E9F1}" srcOrd="0" destOrd="0" presId="urn:microsoft.com/office/officeart/2008/layout/CircleAccentTimeline"/>
    <dgm:cxn modelId="{CE24ECFC-062A-4B5C-A28A-55890C6339DF}" srcId="{D05DFBFC-596B-4910-BA58-5E23AA24C740}" destId="{079A2711-09B3-40AA-836D-BC15715BB70A}" srcOrd="0" destOrd="0" parTransId="{2AA7C0CB-5551-493F-AC2F-D22EB41759F9}" sibTransId="{8DEC3552-6A32-4088-9CF1-F657C87E0224}"/>
    <dgm:cxn modelId="{56D96BFE-F974-4D3E-9A85-911E97035F1A}" srcId="{FE09F655-E264-4BF0-898D-EE52FB4FCEBB}" destId="{82177661-AE9A-4253-8082-6613CE4C3664}" srcOrd="1" destOrd="0" parTransId="{0683CE48-F08A-447D-8F02-FA0AEB9D0CB7}" sibTransId="{4C1C71D1-8FCB-4226-B395-B901FE7229F2}"/>
    <dgm:cxn modelId="{79009D00-0F0F-452E-87E9-70753AF2814C}" type="presParOf" srcId="{7B2CF1B1-5DF2-4101-9528-3138F4546020}" destId="{9E87270F-AC6D-497E-BC86-28768B38C52D}" srcOrd="0" destOrd="0" presId="urn:microsoft.com/office/officeart/2008/layout/CircleAccentTimeline"/>
    <dgm:cxn modelId="{EE361189-37DA-4698-A8F8-51CA5D70A39B}" type="presParOf" srcId="{9E87270F-AC6D-497E-BC86-28768B38C52D}" destId="{744F7F1C-B9A2-4684-8139-A7CE522E4B85}" srcOrd="0" destOrd="0" presId="urn:microsoft.com/office/officeart/2008/layout/CircleAccentTimeline"/>
    <dgm:cxn modelId="{4A1A34DD-1C72-4FE1-80C2-8F1629FF8DC2}" type="presParOf" srcId="{9E87270F-AC6D-497E-BC86-28768B38C52D}" destId="{1E7763D4-3B67-4340-AE41-DC760EC3E786}" srcOrd="1" destOrd="0" presId="urn:microsoft.com/office/officeart/2008/layout/CircleAccentTimeline"/>
    <dgm:cxn modelId="{211F9A90-D9AC-4B17-B597-381BBD9DDC8A}" type="presParOf" srcId="{9E87270F-AC6D-497E-BC86-28768B38C52D}" destId="{EBD23E7F-B90C-40C8-B923-C5094CEA3C2E}" srcOrd="2" destOrd="0" presId="urn:microsoft.com/office/officeart/2008/layout/CircleAccentTimeline"/>
    <dgm:cxn modelId="{5B33572A-E5EC-4BEA-B806-12B0AD613311}" type="presParOf" srcId="{7B2CF1B1-5DF2-4101-9528-3138F4546020}" destId="{796FD1A2-8D4E-406E-BB2A-83D8CD471A2F}" srcOrd="1" destOrd="0" presId="urn:microsoft.com/office/officeart/2008/layout/CircleAccentTimeline"/>
    <dgm:cxn modelId="{54A81EDA-4807-4967-9A0D-A1E20A870149}" type="presParOf" srcId="{7B2CF1B1-5DF2-4101-9528-3138F4546020}" destId="{185279BE-1D87-4A60-BC93-E98EFC2E37E7}" srcOrd="2" destOrd="0" presId="urn:microsoft.com/office/officeart/2008/layout/CircleAccentTimeline"/>
    <dgm:cxn modelId="{CF294909-4974-46DF-BD0F-DB52A54B0EF5}" type="presParOf" srcId="{7B2CF1B1-5DF2-4101-9528-3138F4546020}" destId="{2258DD8C-F46E-4BF7-9A88-F866C3A2A558}" srcOrd="3" destOrd="0" presId="urn:microsoft.com/office/officeart/2008/layout/CircleAccentTimeline"/>
    <dgm:cxn modelId="{0380605C-C5FD-4F7B-BBC1-0F06C39D75A8}" type="presParOf" srcId="{7B2CF1B1-5DF2-4101-9528-3138F4546020}" destId="{26243BA1-74B3-4A3A-9D4E-499353828134}" srcOrd="4" destOrd="0" presId="urn:microsoft.com/office/officeart/2008/layout/CircleAccentTimeline"/>
    <dgm:cxn modelId="{37D50054-26A3-461C-9AC4-C8C5B15BF6F1}" type="presParOf" srcId="{26243BA1-74B3-4A3A-9D4E-499353828134}" destId="{5547BC5F-8C33-456B-BE0F-B648C0BCC2E5}" srcOrd="0" destOrd="0" presId="urn:microsoft.com/office/officeart/2008/layout/CircleAccentTimeline"/>
    <dgm:cxn modelId="{B14773F7-B5CF-411D-BC1A-EB0C9E0917C8}" type="presParOf" srcId="{26243BA1-74B3-4A3A-9D4E-499353828134}" destId="{6667251D-19AA-4B3E-A75C-76F8750EDDEF}" srcOrd="1" destOrd="0" presId="urn:microsoft.com/office/officeart/2008/layout/CircleAccentTimeline"/>
    <dgm:cxn modelId="{84531DE9-B97B-4805-8ED9-BEE47E45CFAC}" type="presParOf" srcId="{26243BA1-74B3-4A3A-9D4E-499353828134}" destId="{00D53FD5-A118-42E5-8624-9D11AB47E7B9}" srcOrd="2" destOrd="0" presId="urn:microsoft.com/office/officeart/2008/layout/CircleAccentTimeline"/>
    <dgm:cxn modelId="{3617D8AC-2A9F-4418-8B80-90707BB6D7D4}" type="presParOf" srcId="{7B2CF1B1-5DF2-4101-9528-3138F4546020}" destId="{AC58F2A7-D973-46F9-BCB3-91CFBAFD4718}" srcOrd="5" destOrd="0" presId="urn:microsoft.com/office/officeart/2008/layout/CircleAccentTimeline"/>
    <dgm:cxn modelId="{3FC52B27-7CA2-4B10-99F0-4F39E043BA10}" type="presParOf" srcId="{7B2CF1B1-5DF2-4101-9528-3138F4546020}" destId="{03D3DFD0-31A5-4534-BD44-054FF58D3C84}" srcOrd="6" destOrd="0" presId="urn:microsoft.com/office/officeart/2008/layout/CircleAccentTimeline"/>
    <dgm:cxn modelId="{1F9C1CF5-533B-4CC7-AB1C-439131548171}" type="presParOf" srcId="{7B2CF1B1-5DF2-4101-9528-3138F4546020}" destId="{85ADE81D-AA0C-4150-85C3-A0B7E2708225}" srcOrd="7" destOrd="0" presId="urn:microsoft.com/office/officeart/2008/layout/CircleAccentTimeline"/>
    <dgm:cxn modelId="{C8739387-3487-4462-AA6A-6CE92D963F5A}" type="presParOf" srcId="{85ADE81D-AA0C-4150-85C3-A0B7E2708225}" destId="{DCA22220-DE78-4381-9D8E-18D3A15534F0}" srcOrd="0" destOrd="0" presId="urn:microsoft.com/office/officeart/2008/layout/CircleAccentTimeline"/>
    <dgm:cxn modelId="{CFD0885A-3443-4954-8032-84FC5DEE638B}" type="presParOf" srcId="{85ADE81D-AA0C-4150-85C3-A0B7E2708225}" destId="{4A2B3DFF-159A-409D-A199-2205618E36B1}" srcOrd="1" destOrd="0" presId="urn:microsoft.com/office/officeart/2008/layout/CircleAccentTimeline"/>
    <dgm:cxn modelId="{80D3952C-39FB-40BD-ACF6-D0E6A7E92268}" type="presParOf" srcId="{85ADE81D-AA0C-4150-85C3-A0B7E2708225}" destId="{A772F634-0F7A-4D76-B399-47593199F252}" srcOrd="2" destOrd="0" presId="urn:microsoft.com/office/officeart/2008/layout/CircleAccentTimeline"/>
    <dgm:cxn modelId="{2C0AB6F6-BF7B-4A52-A455-28E6CFA0C02D}" type="presParOf" srcId="{7B2CF1B1-5DF2-4101-9528-3138F4546020}" destId="{EFA3DF82-DA8E-489C-A9DA-F87D6F07AA1B}" srcOrd="8" destOrd="0" presId="urn:microsoft.com/office/officeart/2008/layout/CircleAccentTimeline"/>
    <dgm:cxn modelId="{38EA7704-8F8F-4943-B883-B10581C45D0E}" type="presParOf" srcId="{7B2CF1B1-5DF2-4101-9528-3138F4546020}" destId="{F5D49051-D010-4E1C-A171-9CE2EF06D92B}" srcOrd="9" destOrd="0" presId="urn:microsoft.com/office/officeart/2008/layout/CircleAccentTimeline"/>
    <dgm:cxn modelId="{71B0686D-3014-43A4-8195-C7604231BE20}" type="presParOf" srcId="{7B2CF1B1-5DF2-4101-9528-3138F4546020}" destId="{3A376024-54B9-4F29-96AB-130A63C58929}" srcOrd="10" destOrd="0" presId="urn:microsoft.com/office/officeart/2008/layout/CircleAccentTimeline"/>
    <dgm:cxn modelId="{EFD3701A-D795-4130-9F2B-A6613C885222}" type="presParOf" srcId="{7B2CF1B1-5DF2-4101-9528-3138F4546020}" destId="{BEBE3E85-D0BE-40A8-BC27-E0FB9A135C89}" srcOrd="11" destOrd="0" presId="urn:microsoft.com/office/officeart/2008/layout/CircleAccentTimeline"/>
    <dgm:cxn modelId="{F0B57FAA-3D30-450C-94A2-F68CDEC7097D}" type="presParOf" srcId="{BEBE3E85-D0BE-40A8-BC27-E0FB9A135C89}" destId="{38AC4B45-CCF3-485C-803A-A064F998B49A}" srcOrd="0" destOrd="0" presId="urn:microsoft.com/office/officeart/2008/layout/CircleAccentTimeline"/>
    <dgm:cxn modelId="{AE34584E-9B0B-4C59-88F2-D81E5450730F}" type="presParOf" srcId="{BEBE3E85-D0BE-40A8-BC27-E0FB9A135C89}" destId="{ACF4FD52-CA2C-4AA7-AF6D-A9B9C11C740F}" srcOrd="1" destOrd="0" presId="urn:microsoft.com/office/officeart/2008/layout/CircleAccentTimeline"/>
    <dgm:cxn modelId="{235B404C-1F9C-4DEF-A864-7220D91F0D8F}" type="presParOf" srcId="{BEBE3E85-D0BE-40A8-BC27-E0FB9A135C89}" destId="{08D27732-494C-4B3B-8041-47F2E0E4A27E}" srcOrd="2" destOrd="0" presId="urn:microsoft.com/office/officeart/2008/layout/CircleAccentTimeline"/>
    <dgm:cxn modelId="{582D34BB-968B-48BC-AB2C-EFA72ED9C1E4}" type="presParOf" srcId="{7B2CF1B1-5DF2-4101-9528-3138F4546020}" destId="{AB45CA26-F791-4AC2-99C0-33FA2D7697F0}" srcOrd="12" destOrd="0" presId="urn:microsoft.com/office/officeart/2008/layout/CircleAccentTimeline"/>
    <dgm:cxn modelId="{4A78A3B5-974B-48D9-ADDF-CC261E6BD9DE}" type="presParOf" srcId="{7B2CF1B1-5DF2-4101-9528-3138F4546020}" destId="{5D9DDD66-9C73-4B03-BCB2-AFED8CDDFA35}" srcOrd="13" destOrd="0" presId="urn:microsoft.com/office/officeart/2008/layout/CircleAccentTimeline"/>
    <dgm:cxn modelId="{61F004B6-7A74-40EA-92C2-3388D723C16A}" type="presParOf" srcId="{7B2CF1B1-5DF2-4101-9528-3138F4546020}" destId="{86DA7071-CD36-4313-99B3-4C4BDA1A6953}" srcOrd="14" destOrd="0" presId="urn:microsoft.com/office/officeart/2008/layout/CircleAccentTimeline"/>
    <dgm:cxn modelId="{FE9EDC83-7671-4C42-AB2F-DA10E7FE9418}" type="presParOf" srcId="{7B2CF1B1-5DF2-4101-9528-3138F4546020}" destId="{759871DF-298F-48F4-93F2-F37307935CC1}" srcOrd="15" destOrd="0" presId="urn:microsoft.com/office/officeart/2008/layout/CircleAccentTimeline"/>
    <dgm:cxn modelId="{FA520C7D-4EFC-48EE-8C7C-C1B4489F8DDA}" type="presParOf" srcId="{759871DF-298F-48F4-93F2-F37307935CC1}" destId="{B24B75D0-648B-4ADF-832C-193189BFAF17}" srcOrd="0" destOrd="0" presId="urn:microsoft.com/office/officeart/2008/layout/CircleAccentTimeline"/>
    <dgm:cxn modelId="{51D7D517-B0C5-4AB3-8A1B-700D0053F50C}" type="presParOf" srcId="{759871DF-298F-48F4-93F2-F37307935CC1}" destId="{7FFF4285-6AF2-4F86-9F3E-0B8B36777C71}" srcOrd="1" destOrd="0" presId="urn:microsoft.com/office/officeart/2008/layout/CircleAccentTimeline"/>
    <dgm:cxn modelId="{608AB787-CF25-41B9-803C-D6C1559D4772}" type="presParOf" srcId="{759871DF-298F-48F4-93F2-F37307935CC1}" destId="{0DD8398C-DE85-4C2D-A5CB-B83169653648}" srcOrd="2" destOrd="0" presId="urn:microsoft.com/office/officeart/2008/layout/CircleAccentTimeline"/>
    <dgm:cxn modelId="{90DD78FD-CE2C-42B1-80D3-1403551C48EA}" type="presParOf" srcId="{7B2CF1B1-5DF2-4101-9528-3138F4546020}" destId="{4F128E1B-7C93-4B4A-9803-5BEC902B4371}" srcOrd="16" destOrd="0" presId="urn:microsoft.com/office/officeart/2008/layout/CircleAccentTimeline"/>
    <dgm:cxn modelId="{2A5D917D-5604-450A-AB30-A348BEE2D589}" type="presParOf" srcId="{7B2CF1B1-5DF2-4101-9528-3138F4546020}" destId="{2EB4017F-C698-4A68-99A9-8008DD12832D}" srcOrd="17" destOrd="0" presId="urn:microsoft.com/office/officeart/2008/layout/CircleAccentTimeline"/>
    <dgm:cxn modelId="{ABDA17BE-847F-4A5A-9437-F58732D08462}" type="presParOf" srcId="{7B2CF1B1-5DF2-4101-9528-3138F4546020}" destId="{B7D85F69-0530-49FE-977A-F504080BDD64}" srcOrd="18" destOrd="0" presId="urn:microsoft.com/office/officeart/2008/layout/CircleAccentTimeline"/>
    <dgm:cxn modelId="{E35911D4-E673-4E70-BAD3-A49DA15C2F59}" type="presParOf" srcId="{B7D85F69-0530-49FE-977A-F504080BDD64}" destId="{AEDE66F4-BFA5-4BE7-91EE-794F2068C2F0}" srcOrd="0" destOrd="0" presId="urn:microsoft.com/office/officeart/2008/layout/CircleAccentTimeline"/>
    <dgm:cxn modelId="{6F0ACCB9-AB3A-4C61-9535-053B6EF2F577}" type="presParOf" srcId="{B7D85F69-0530-49FE-977A-F504080BDD64}" destId="{CA9153D4-0D78-4E08-A8D8-2BC56B070C59}" srcOrd="1" destOrd="0" presId="urn:microsoft.com/office/officeart/2008/layout/CircleAccentTimeline"/>
    <dgm:cxn modelId="{8591B082-54D0-4F8D-93E1-DF6B599FA95D}" type="presParOf" srcId="{B7D85F69-0530-49FE-977A-F504080BDD64}" destId="{91C8FE84-6FEA-4F5E-A1B0-CAFABAC31F08}" srcOrd="2" destOrd="0" presId="urn:microsoft.com/office/officeart/2008/layout/CircleAccentTimeline"/>
    <dgm:cxn modelId="{0BC19D39-C839-42A6-A2ED-D131B6D2FACB}" type="presParOf" srcId="{7B2CF1B1-5DF2-4101-9528-3138F4546020}" destId="{E6A02E4A-AE9E-4F08-B922-A862DEDDB856}" srcOrd="19" destOrd="0" presId="urn:microsoft.com/office/officeart/2008/layout/CircleAccentTimeline"/>
    <dgm:cxn modelId="{84FBDF7C-CA26-4E44-9F41-BB510E827B34}" type="presParOf" srcId="{7B2CF1B1-5DF2-4101-9528-3138F4546020}" destId="{EA5D129F-3999-44FC-8FEE-88BB9CBD778E}" srcOrd="20" destOrd="0" presId="urn:microsoft.com/office/officeart/2008/layout/CircleAccentTimeline"/>
    <dgm:cxn modelId="{90C75BCC-D7ED-4D77-8EC7-AEF100783339}" type="presParOf" srcId="{7B2CF1B1-5DF2-4101-9528-3138F4546020}" destId="{1AB7975E-E6A2-41EE-ADA4-C661E40F5476}" srcOrd="21" destOrd="0" presId="urn:microsoft.com/office/officeart/2008/layout/CircleAccentTimeline"/>
    <dgm:cxn modelId="{29283C56-D519-4E1B-A93E-F846BC48DBF0}" type="presParOf" srcId="{7B2CF1B1-5DF2-4101-9528-3138F4546020}" destId="{BF5F0E1A-8432-407C-B0DB-D3DAD710F989}" srcOrd="22" destOrd="0" presId="urn:microsoft.com/office/officeart/2008/layout/CircleAccentTimeline"/>
    <dgm:cxn modelId="{99852CF7-03DD-44D3-8416-F1CF10D2CB54}" type="presParOf" srcId="{BF5F0E1A-8432-407C-B0DB-D3DAD710F989}" destId="{CD4BF6CC-CB26-44D9-9FD2-E893BECBAE33}" srcOrd="0" destOrd="0" presId="urn:microsoft.com/office/officeart/2008/layout/CircleAccentTimeline"/>
    <dgm:cxn modelId="{BAE52E1B-D017-4270-B770-007246A19AEF}" type="presParOf" srcId="{BF5F0E1A-8432-407C-B0DB-D3DAD710F989}" destId="{C0EBEB7B-AE69-486B-899F-3024DC72E9F1}" srcOrd="1" destOrd="0" presId="urn:microsoft.com/office/officeart/2008/layout/CircleAccentTimeline"/>
    <dgm:cxn modelId="{5278BF0B-7710-4486-8465-5E4F1B18EE91}" type="presParOf" srcId="{BF5F0E1A-8432-407C-B0DB-D3DAD710F989}" destId="{8964F0D3-0EA8-4B54-8B34-3D9ACDD49D5A}" srcOrd="2" destOrd="0" presId="urn:microsoft.com/office/officeart/2008/layout/CircleAccentTimeline"/>
    <dgm:cxn modelId="{8F944FF5-0671-43AF-A8F9-68994C6E7A01}" type="presParOf" srcId="{7B2CF1B1-5DF2-4101-9528-3138F4546020}" destId="{F3588CA4-1E00-46CB-9439-2483E43C121C}" srcOrd="23" destOrd="0" presId="urn:microsoft.com/office/officeart/2008/layout/CircleAccentTimeline"/>
    <dgm:cxn modelId="{D9497D95-8064-4C83-87BB-41EBFFBA1871}" type="presParOf" srcId="{7B2CF1B1-5DF2-4101-9528-3138F4546020}" destId="{35D4BB18-C096-475F-954E-222AC70A756C}" srcOrd="24" destOrd="0" presId="urn:microsoft.com/office/officeart/2008/layout/CircleAccentTimeline"/>
    <dgm:cxn modelId="{E5797595-6608-4229-8BD0-889AB0E3A523}" type="presParOf" srcId="{7B2CF1B1-5DF2-4101-9528-3138F4546020}" destId="{F88B0167-0704-4DB9-BFB1-7B3FBCD9458F}" srcOrd="25" destOrd="0" presId="urn:microsoft.com/office/officeart/2008/layout/CircleAccentTimeline"/>
    <dgm:cxn modelId="{5A25507E-2865-48B2-957C-65213209865C}" type="presParOf" srcId="{F88B0167-0704-4DB9-BFB1-7B3FBCD9458F}" destId="{C9AFE6F2-64BA-45A7-8613-A588EE35DD99}" srcOrd="0" destOrd="0" presId="urn:microsoft.com/office/officeart/2008/layout/CircleAccentTimeline"/>
    <dgm:cxn modelId="{BE316AC0-A04F-4EE3-A1AE-A23F100E0E36}" type="presParOf" srcId="{F88B0167-0704-4DB9-BFB1-7B3FBCD9458F}" destId="{637C7F1B-071D-419F-84BC-A21499B03A9A}" srcOrd="1" destOrd="0" presId="urn:microsoft.com/office/officeart/2008/layout/CircleAccentTimeline"/>
    <dgm:cxn modelId="{681D2710-9C31-4FA1-BEDE-20BBD544A135}" type="presParOf" srcId="{F88B0167-0704-4DB9-BFB1-7B3FBCD9458F}" destId="{7CBE93B0-972E-4AA7-A69D-9B3BE6B59A04}" srcOrd="2" destOrd="0" presId="urn:microsoft.com/office/officeart/2008/layout/CircleAccentTimeline"/>
    <dgm:cxn modelId="{ABBAF2CA-ED2F-4506-89CB-5E4DBAFA68F3}" type="presParOf" srcId="{7B2CF1B1-5DF2-4101-9528-3138F4546020}" destId="{2E666FE9-182D-440E-902F-E80B9EEB5A0C}" srcOrd="26" destOrd="0" presId="urn:microsoft.com/office/officeart/2008/layout/CircleAccentTimeline"/>
    <dgm:cxn modelId="{839A2D79-975C-4BEA-882F-587F30DAB014}" type="presParOf" srcId="{7B2CF1B1-5DF2-4101-9528-3138F4546020}" destId="{3CC7DC1E-B8E6-4F72-9FAD-FADACEF9E7BF}" srcOrd="27" destOrd="0" presId="urn:microsoft.com/office/officeart/2008/layout/CircleAccentTimeline"/>
    <dgm:cxn modelId="{97EB0C4A-9291-4494-89BC-E7BDF60AAD42}" type="presParOf" srcId="{7B2CF1B1-5DF2-4101-9528-3138F4546020}" destId="{AC251BE7-C108-4130-9AF3-D0FFEEF1B5CE}" srcOrd="28" destOrd="0" presId="urn:microsoft.com/office/officeart/2008/layout/CircleAccentTimeline"/>
    <dgm:cxn modelId="{28F03EC2-737E-4C51-B500-D03DE993DF7E}" type="presParOf" srcId="{7B2CF1B1-5DF2-4101-9528-3138F4546020}" destId="{1E9AE8F9-01B3-4D67-9B61-C47ABFA349D5}" srcOrd="29" destOrd="0" presId="urn:microsoft.com/office/officeart/2008/layout/CircleAccentTimeline"/>
    <dgm:cxn modelId="{2823F88A-B820-4329-8380-D3CC1AE1B37C}" type="presParOf" srcId="{1E9AE8F9-01B3-4D67-9B61-C47ABFA349D5}" destId="{2401E593-D159-4A1A-9036-5C12A336091F}" srcOrd="0" destOrd="0" presId="urn:microsoft.com/office/officeart/2008/layout/CircleAccentTimeline"/>
    <dgm:cxn modelId="{C427DD98-7C17-4D51-A59A-C5F96687CFB8}" type="presParOf" srcId="{1E9AE8F9-01B3-4D67-9B61-C47ABFA349D5}" destId="{D7AD0D23-1A73-45B2-87F2-1AC37255FBC2}" srcOrd="1" destOrd="0" presId="urn:microsoft.com/office/officeart/2008/layout/CircleAccentTimeline"/>
    <dgm:cxn modelId="{B7376A9A-50E9-4B30-9131-E45A1D9F40BE}" type="presParOf" srcId="{1E9AE8F9-01B3-4D67-9B61-C47ABFA349D5}" destId="{B7DAD68E-36FD-41B2-90E7-092B18B66E72}" srcOrd="2" destOrd="0" presId="urn:microsoft.com/office/officeart/2008/layout/CircleAccentTimeline"/>
    <dgm:cxn modelId="{D0C666B0-1ECB-41AF-AA78-1774EDE6A16E}" type="presParOf" srcId="{7B2CF1B1-5DF2-4101-9528-3138F4546020}" destId="{76D1CE3F-DE6E-43B7-9CC0-32083C550541}" srcOrd="30" destOrd="0" presId="urn:microsoft.com/office/officeart/2008/layout/CircleAccentTimeline"/>
    <dgm:cxn modelId="{5A951F91-EAF2-4C71-A88F-E21B6ED0C070}" type="presParOf" srcId="{7B2CF1B1-5DF2-4101-9528-3138F4546020}" destId="{DC5D6CA4-DB7F-4600-9AEC-6486971B2BD4}" srcOrd="31" destOrd="0" presId="urn:microsoft.com/office/officeart/2008/layout/CircleAccentTimeline"/>
    <dgm:cxn modelId="{F8D72A22-8111-43D2-A5F3-2A6FC3173DED}" type="presParOf" srcId="{7B2CF1B1-5DF2-4101-9528-3138F4546020}" destId="{E405A164-4243-46B1-8265-F236391ADFB1}" srcOrd="32" destOrd="0" presId="urn:microsoft.com/office/officeart/2008/layout/CircleAccentTimeline"/>
    <dgm:cxn modelId="{832A7133-FFCA-4653-B23B-DD4534FE1F96}" type="presParOf" srcId="{7B2CF1B1-5DF2-4101-9528-3138F4546020}" destId="{4C0B7677-CAD2-4E3D-9419-6BF89940780F}" srcOrd="33" destOrd="0" presId="urn:microsoft.com/office/officeart/2008/layout/CircleAccentTimeline"/>
    <dgm:cxn modelId="{1A3C5C6E-821E-4EF8-AE2A-37919D103DA3}" type="presParOf" srcId="{4C0B7677-CAD2-4E3D-9419-6BF89940780F}" destId="{30C39AB3-A4B5-4535-AD41-299D3FE5730B}" srcOrd="0" destOrd="0" presId="urn:microsoft.com/office/officeart/2008/layout/CircleAccentTimeline"/>
    <dgm:cxn modelId="{5900E443-68A7-4E48-BA04-2C405A69445C}" type="presParOf" srcId="{4C0B7677-CAD2-4E3D-9419-6BF89940780F}" destId="{C26771FD-210E-41FB-99ED-82433918DDF0}" srcOrd="1" destOrd="0" presId="urn:microsoft.com/office/officeart/2008/layout/CircleAccentTimeline"/>
    <dgm:cxn modelId="{B60D888A-C22B-483E-B1A0-1DFE871A7A97}" type="presParOf" srcId="{4C0B7677-CAD2-4E3D-9419-6BF89940780F}" destId="{B144212E-9A04-4BD7-8396-C56774FFD7ED}" srcOrd="2" destOrd="0" presId="urn:microsoft.com/office/officeart/2008/layout/CircleAccentTimeline"/>
    <dgm:cxn modelId="{0EFEB75F-4076-44BC-8224-2829D836DABB}" type="presParOf" srcId="{7B2CF1B1-5DF2-4101-9528-3138F4546020}" destId="{080FD859-C378-432E-8ECD-53543A285B02}" srcOrd="34" destOrd="0" presId="urn:microsoft.com/office/officeart/2008/layout/CircleAccentTimeline"/>
    <dgm:cxn modelId="{6424D16E-5FB1-4A25-8F6C-1ED4835B02C4}" type="presParOf" srcId="{7B2CF1B1-5DF2-4101-9528-3138F4546020}" destId="{B7EAD06C-D353-4FE5-98C8-EB644EFD912A}" srcOrd="35" destOrd="0" presId="urn:microsoft.com/office/officeart/2008/layout/CircleAccentTimeline"/>
    <dgm:cxn modelId="{083EF888-5573-41EC-B277-8118AAB78326}" type="presParOf" srcId="{7B2CF1B1-5DF2-4101-9528-3138F4546020}" destId="{D052D47A-FB3E-4CBB-978F-FF3872ACE444}" srcOrd="36" destOrd="0" presId="urn:microsoft.com/office/officeart/2008/layout/CircleAccentTimeline"/>
    <dgm:cxn modelId="{830E86DC-AE9D-4130-ABD9-066D30A99305}" type="presParOf" srcId="{D052D47A-FB3E-4CBB-978F-FF3872ACE444}" destId="{05E0F00E-2242-4ECB-8214-26429D9BAE4D}" srcOrd="0" destOrd="0" presId="urn:microsoft.com/office/officeart/2008/layout/CircleAccentTimeline"/>
    <dgm:cxn modelId="{D71B7507-3534-40B3-8639-2A73BE39C7A0}" type="presParOf" srcId="{D052D47A-FB3E-4CBB-978F-FF3872ACE444}" destId="{5B312F44-A70E-4880-B0B9-295E10128E6C}" srcOrd="1" destOrd="0" presId="urn:microsoft.com/office/officeart/2008/layout/CircleAccentTimeline"/>
    <dgm:cxn modelId="{73D2B6B3-6D66-465E-9CC6-FF0BCE9B3918}" type="presParOf" srcId="{D052D47A-FB3E-4CBB-978F-FF3872ACE444}" destId="{DD483AAE-BED8-466C-895E-3529E1B0D5DB}" srcOrd="2" destOrd="0" presId="urn:microsoft.com/office/officeart/2008/layout/CircleAccentTimeline"/>
    <dgm:cxn modelId="{5ABDC7B1-764D-49AD-81AC-354497DE11FA}" type="presParOf" srcId="{7B2CF1B1-5DF2-4101-9528-3138F4546020}" destId="{3EF91753-C2FB-4967-B1DE-5122CEA20AA3}" srcOrd="37" destOrd="0" presId="urn:microsoft.com/office/officeart/2008/layout/CircleAccentTimeline"/>
    <dgm:cxn modelId="{2AED091D-024E-40A7-A0BF-76C75BF46101}" type="presParOf" srcId="{7B2CF1B1-5DF2-4101-9528-3138F4546020}" destId="{19E11CA6-648D-418D-8835-B2CE6F0E23C2}" srcOrd="38" destOrd="0" presId="urn:microsoft.com/office/officeart/2008/layout/CircleAccentTimeline"/>
    <dgm:cxn modelId="{3F208FBD-6872-4CB3-95D8-38F10E3BB862}" type="presParOf" srcId="{7B2CF1B1-5DF2-4101-9528-3138F4546020}" destId="{BF81F4AB-8960-4EC5-98FE-A52B75580F93}" srcOrd="39" destOrd="0" presId="urn:microsoft.com/office/officeart/2008/layout/CircleAccentTimeline"/>
    <dgm:cxn modelId="{AC0E09DF-45AA-4645-8B6F-E4FAE0217704}" type="presParOf" srcId="{7B2CF1B1-5DF2-4101-9528-3138F4546020}" destId="{9162A844-5432-4BDB-BBB7-996D91C91CB4}" srcOrd="40" destOrd="0" presId="urn:microsoft.com/office/officeart/2008/layout/CircleAccentTimeline"/>
    <dgm:cxn modelId="{E501879B-B42E-492C-B44F-C8C03975D6A1}" type="presParOf" srcId="{9162A844-5432-4BDB-BBB7-996D91C91CB4}" destId="{06BCA244-3A4C-4303-9FF8-C11C0E3233CF}" srcOrd="0" destOrd="0" presId="urn:microsoft.com/office/officeart/2008/layout/CircleAccentTimeline"/>
    <dgm:cxn modelId="{3B12598C-8A93-4010-B41C-6CD56E7FA0F2}" type="presParOf" srcId="{9162A844-5432-4BDB-BBB7-996D91C91CB4}" destId="{9C863296-D6BD-4213-9E5E-94729C8EA1E3}" srcOrd="1" destOrd="0" presId="urn:microsoft.com/office/officeart/2008/layout/CircleAccentTimeline"/>
    <dgm:cxn modelId="{E3E28397-AEFA-4E16-907A-F50B822C7AB9}" type="presParOf" srcId="{9162A844-5432-4BDB-BBB7-996D91C91CB4}" destId="{01CEB3D0-38EB-4C38-98C6-16DFF0D01525}" srcOrd="2" destOrd="0" presId="urn:microsoft.com/office/officeart/2008/layout/CircleAccentTimeline"/>
    <dgm:cxn modelId="{9222DF55-1D3C-460B-9689-8872BB69E93E}" type="presParOf" srcId="{7B2CF1B1-5DF2-4101-9528-3138F4546020}" destId="{D353EBC9-73BC-4F16-B0CE-BB2C917DD9EB}" srcOrd="41" destOrd="0" presId="urn:microsoft.com/office/officeart/2008/layout/CircleAccentTimeline"/>
    <dgm:cxn modelId="{9D26323A-2AC2-42E3-A427-76CE8E49A3B9}" type="presParOf" srcId="{7B2CF1B1-5DF2-4101-9528-3138F4546020}" destId="{45A2C785-6BDC-4367-9D7B-FDE48949096C}" srcOrd="4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2F9325-53BB-4F99-BE78-C67CA5467295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446DDC-D51E-4F3C-A3FF-2C2BD3ACF07C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Object Allocation Contention</a:t>
          </a:r>
        </a:p>
      </dgm:t>
    </dgm:pt>
    <dgm:pt modelId="{D60A15CA-F2C3-4DAA-BB28-A12FD04954CF}" type="parTrans" cxnId="{ECB16A27-9B19-4EAA-82D3-F3C35BF33393}">
      <dgm:prSet/>
      <dgm:spPr/>
      <dgm:t>
        <a:bodyPr/>
        <a:lstStyle/>
        <a:p>
          <a:endParaRPr lang="en-US"/>
        </a:p>
      </dgm:t>
    </dgm:pt>
    <dgm:pt modelId="{41AF8B15-F60D-43DA-B36F-B632242C74B2}" type="sibTrans" cxnId="{ECB16A27-9B19-4EAA-82D3-F3C35BF33393}">
      <dgm:prSet/>
      <dgm:spPr/>
      <dgm:t>
        <a:bodyPr/>
        <a:lstStyle/>
        <a:p>
          <a:endParaRPr lang="en-US"/>
        </a:p>
      </dgm:t>
    </dgm:pt>
    <dgm:pt modelId="{30F0CE46-04C8-45E1-B5EC-17A8384753B7}">
      <dgm:prSet phldrT="[Text]"/>
      <dgm:spPr>
        <a:solidFill>
          <a:srgbClr val="0078D7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Contention for metadata pages used to manage space allocation in a data file</a:t>
          </a:r>
          <a:br>
            <a:rPr lang="en-US" dirty="0">
              <a:solidFill>
                <a:schemeClr val="bg1"/>
              </a:solidFill>
            </a:rPr>
          </a:br>
          <a:endParaRPr lang="en-US" dirty="0">
            <a:solidFill>
              <a:schemeClr val="bg1"/>
            </a:solidFill>
          </a:endParaRPr>
        </a:p>
      </dgm:t>
    </dgm:pt>
    <dgm:pt modelId="{912F21D9-174A-4D4D-97A0-DD276BC45E2D}" type="parTrans" cxnId="{A6BF59F6-72AD-4BF6-A950-C9B9D3897B4F}">
      <dgm:prSet/>
      <dgm:spPr/>
      <dgm:t>
        <a:bodyPr/>
        <a:lstStyle/>
        <a:p>
          <a:endParaRPr lang="en-US"/>
        </a:p>
      </dgm:t>
    </dgm:pt>
    <dgm:pt modelId="{BEB250B9-1046-472F-8E61-795AA8AEE881}" type="sibTrans" cxnId="{A6BF59F6-72AD-4BF6-A950-C9B9D3897B4F}">
      <dgm:prSet/>
      <dgm:spPr/>
      <dgm:t>
        <a:bodyPr/>
        <a:lstStyle/>
        <a:p>
          <a:endParaRPr lang="en-US"/>
        </a:p>
      </dgm:t>
    </dgm:pt>
    <dgm:pt modelId="{720DC074-F97B-458E-BDCC-6E3E32DC1559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Metadata Contention</a:t>
          </a:r>
        </a:p>
      </dgm:t>
    </dgm:pt>
    <dgm:pt modelId="{8FE8F550-65F8-42B7-8F26-9B8F4B6C16EC}" type="parTrans" cxnId="{B4C87A54-3982-4735-99BC-3A91822AC0EF}">
      <dgm:prSet/>
      <dgm:spPr/>
      <dgm:t>
        <a:bodyPr/>
        <a:lstStyle/>
        <a:p>
          <a:endParaRPr lang="en-US"/>
        </a:p>
      </dgm:t>
    </dgm:pt>
    <dgm:pt modelId="{2EC16E48-7CFD-4BA8-BEB4-B5B608243F73}" type="sibTrans" cxnId="{B4C87A54-3982-4735-99BC-3A91822AC0EF}">
      <dgm:prSet/>
      <dgm:spPr/>
      <dgm:t>
        <a:bodyPr/>
        <a:lstStyle/>
        <a:p>
          <a:endParaRPr lang="en-US"/>
        </a:p>
      </dgm:t>
    </dgm:pt>
    <dgm:pt modelId="{143AECEF-5EDA-4257-9029-BDA6773762E5}">
      <dgm:prSet phldrT="[Text]"/>
      <dgm:spPr>
        <a:solidFill>
          <a:srgbClr val="0078D7"/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Contention for pages that belong to system objects used to track table metadata</a:t>
          </a:r>
          <a:br>
            <a:rPr lang="en-US">
              <a:solidFill>
                <a:schemeClr val="bg1"/>
              </a:solidFill>
            </a:rPr>
          </a:br>
          <a:endParaRPr lang="en-US">
            <a:solidFill>
              <a:schemeClr val="bg1"/>
            </a:solidFill>
          </a:endParaRPr>
        </a:p>
      </dgm:t>
    </dgm:pt>
    <dgm:pt modelId="{38FA5D81-5D21-4131-95E9-D1D1BCEB6E06}" type="parTrans" cxnId="{54EDC1FC-B20A-47D3-A182-A10418275DE9}">
      <dgm:prSet/>
      <dgm:spPr/>
      <dgm:t>
        <a:bodyPr/>
        <a:lstStyle/>
        <a:p>
          <a:endParaRPr lang="en-US"/>
        </a:p>
      </dgm:t>
    </dgm:pt>
    <dgm:pt modelId="{5B408511-B2E9-491C-ABB5-D9A5522EC03D}" type="sibTrans" cxnId="{54EDC1FC-B20A-47D3-A182-A10418275DE9}">
      <dgm:prSet/>
      <dgm:spPr/>
      <dgm:t>
        <a:bodyPr/>
        <a:lstStyle/>
        <a:p>
          <a:endParaRPr lang="en-US"/>
        </a:p>
      </dgm:t>
    </dgm:pt>
    <dgm:pt modelId="{F18723B0-371E-4A9D-BBBA-5456E538ED50}">
      <dgm:prSet phldrT="[Text]"/>
      <dgm:spPr>
        <a:solidFill>
          <a:srgbClr val="0078D7"/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Look for PAGELATCH waits on pages that belong to system objects</a:t>
          </a:r>
        </a:p>
      </dgm:t>
    </dgm:pt>
    <dgm:pt modelId="{BC523008-AE24-4A6E-A9C3-712607F58F07}" type="parTrans" cxnId="{930C90EE-74C0-4F14-A3B0-101AE72A0972}">
      <dgm:prSet/>
      <dgm:spPr/>
      <dgm:t>
        <a:bodyPr/>
        <a:lstStyle/>
        <a:p>
          <a:endParaRPr lang="en-US"/>
        </a:p>
      </dgm:t>
    </dgm:pt>
    <dgm:pt modelId="{AC40FCF4-50A5-4198-9285-357F29201904}" type="sibTrans" cxnId="{930C90EE-74C0-4F14-A3B0-101AE72A0972}">
      <dgm:prSet/>
      <dgm:spPr/>
      <dgm:t>
        <a:bodyPr/>
        <a:lstStyle/>
        <a:p>
          <a:endParaRPr lang="en-US"/>
        </a:p>
      </dgm:t>
    </dgm:pt>
    <dgm:pt modelId="{9DB59BFF-6BD0-4A0A-A638-3D6687C6142B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Temp Table Cache Contention</a:t>
          </a:r>
        </a:p>
      </dgm:t>
    </dgm:pt>
    <dgm:pt modelId="{0BF9E381-2606-4492-BC86-246055437FB6}" type="parTrans" cxnId="{EAEFF7ED-81CE-47C6-B836-FBFA34F06BB1}">
      <dgm:prSet/>
      <dgm:spPr/>
      <dgm:t>
        <a:bodyPr/>
        <a:lstStyle/>
        <a:p>
          <a:endParaRPr lang="en-US"/>
        </a:p>
      </dgm:t>
    </dgm:pt>
    <dgm:pt modelId="{82165E23-33D2-45F5-9083-0500EBCFC18D}" type="sibTrans" cxnId="{EAEFF7ED-81CE-47C6-B836-FBFA34F06BB1}">
      <dgm:prSet/>
      <dgm:spPr/>
      <dgm:t>
        <a:bodyPr/>
        <a:lstStyle/>
        <a:p>
          <a:endParaRPr lang="en-US"/>
        </a:p>
      </dgm:t>
    </dgm:pt>
    <dgm:pt modelId="{55D141E3-C7C1-475D-9410-58925667793E}">
      <dgm:prSet phldrT="[Text]"/>
      <dgm:spPr>
        <a:solidFill>
          <a:srgbClr val="0078D7"/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Contention for memory objects associated with the Temp Table Cache</a:t>
          </a:r>
          <a:br>
            <a:rPr lang="en-US">
              <a:solidFill>
                <a:schemeClr val="bg1"/>
              </a:solidFill>
            </a:rPr>
          </a:br>
          <a:endParaRPr lang="en-US">
            <a:solidFill>
              <a:schemeClr val="bg1"/>
            </a:solidFill>
          </a:endParaRPr>
        </a:p>
      </dgm:t>
    </dgm:pt>
    <dgm:pt modelId="{58F4CBF5-D13A-4980-AA36-401ACA4A14DA}" type="parTrans" cxnId="{205F6BA5-81B7-4213-9B9E-52881BCD30C8}">
      <dgm:prSet/>
      <dgm:spPr/>
      <dgm:t>
        <a:bodyPr/>
        <a:lstStyle/>
        <a:p>
          <a:endParaRPr lang="en-US"/>
        </a:p>
      </dgm:t>
    </dgm:pt>
    <dgm:pt modelId="{E075433F-6BD6-4D2A-8266-D7CD45F0D86D}" type="sibTrans" cxnId="{205F6BA5-81B7-4213-9B9E-52881BCD30C8}">
      <dgm:prSet/>
      <dgm:spPr/>
      <dgm:t>
        <a:bodyPr/>
        <a:lstStyle/>
        <a:p>
          <a:endParaRPr lang="en-US"/>
        </a:p>
      </dgm:t>
    </dgm:pt>
    <dgm:pt modelId="{053D99CE-77DE-4FCB-9D50-2723595EE154}">
      <dgm:prSet phldrT="[Text]"/>
      <dgm:spPr>
        <a:solidFill>
          <a:srgbClr val="0078D7"/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Look for either CMEMTHREAD waits or SOS_CACHESTORE spinlock waits (both can be due to other causes)</a:t>
          </a:r>
        </a:p>
      </dgm:t>
    </dgm:pt>
    <dgm:pt modelId="{7E968A7D-C410-408A-A63A-FCA70D4D4DBD}" type="parTrans" cxnId="{EBEE40A7-292A-4697-A66A-767489FA5C77}">
      <dgm:prSet/>
      <dgm:spPr/>
      <dgm:t>
        <a:bodyPr/>
        <a:lstStyle/>
        <a:p>
          <a:endParaRPr lang="en-US"/>
        </a:p>
      </dgm:t>
    </dgm:pt>
    <dgm:pt modelId="{F1A97C15-702E-4E67-8F7D-EAC0E29C1292}" type="sibTrans" cxnId="{EBEE40A7-292A-4697-A66A-767489FA5C77}">
      <dgm:prSet/>
      <dgm:spPr/>
      <dgm:t>
        <a:bodyPr/>
        <a:lstStyle/>
        <a:p>
          <a:endParaRPr lang="en-US"/>
        </a:p>
      </dgm:t>
    </dgm:pt>
    <dgm:pt modelId="{6AB7D33E-8C3E-4F57-B1C1-D10B23951701}">
      <dgm:prSet phldrT="[Text]"/>
      <dgm:spPr>
        <a:solidFill>
          <a:srgbClr val="0078D7"/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Look for PAGELATCH waits on PFS and GAM pages</a:t>
          </a:r>
        </a:p>
      </dgm:t>
    </dgm:pt>
    <dgm:pt modelId="{EF23598F-5E70-47FB-ACE4-70CEF284DADB}" type="parTrans" cxnId="{C1872863-854E-4BC5-922B-629D410B7375}">
      <dgm:prSet/>
      <dgm:spPr/>
      <dgm:t>
        <a:bodyPr/>
        <a:lstStyle/>
        <a:p>
          <a:endParaRPr lang="en-US"/>
        </a:p>
      </dgm:t>
    </dgm:pt>
    <dgm:pt modelId="{3778EA8D-1803-4346-BFC4-1402FB3873EE}" type="sibTrans" cxnId="{C1872863-854E-4BC5-922B-629D410B7375}">
      <dgm:prSet/>
      <dgm:spPr/>
      <dgm:t>
        <a:bodyPr/>
        <a:lstStyle/>
        <a:p>
          <a:endParaRPr lang="en-US"/>
        </a:p>
      </dgm:t>
    </dgm:pt>
    <dgm:pt modelId="{9D69932A-97C1-463A-BD9C-08A96F4B80D6}" type="pres">
      <dgm:prSet presAssocID="{BF2F9325-53BB-4F99-BE78-C67CA5467295}" presName="Name0" presStyleCnt="0">
        <dgm:presLayoutVars>
          <dgm:dir/>
          <dgm:animLvl val="lvl"/>
          <dgm:resizeHandles val="exact"/>
        </dgm:presLayoutVars>
      </dgm:prSet>
      <dgm:spPr/>
    </dgm:pt>
    <dgm:pt modelId="{C26F1B07-C4E0-4F44-94F9-26D1CAE54152}" type="pres">
      <dgm:prSet presAssocID="{2E446DDC-D51E-4F3C-A3FF-2C2BD3ACF07C}" presName="composite" presStyleCnt="0"/>
      <dgm:spPr/>
    </dgm:pt>
    <dgm:pt modelId="{1C801DDA-E69B-4397-B2F8-397FEA30F476}" type="pres">
      <dgm:prSet presAssocID="{2E446DDC-D51E-4F3C-A3FF-2C2BD3ACF0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918483F-CF14-452B-A224-8F9C81ACCAA2}" type="pres">
      <dgm:prSet presAssocID="{2E446DDC-D51E-4F3C-A3FF-2C2BD3ACF07C}" presName="desTx" presStyleLbl="alignAccFollowNode1" presStyleIdx="0" presStyleCnt="3">
        <dgm:presLayoutVars>
          <dgm:bulletEnabled val="1"/>
        </dgm:presLayoutVars>
      </dgm:prSet>
      <dgm:spPr/>
    </dgm:pt>
    <dgm:pt modelId="{67A718E8-A01D-437E-A265-7DC661DB12B6}" type="pres">
      <dgm:prSet presAssocID="{41AF8B15-F60D-43DA-B36F-B632242C74B2}" presName="space" presStyleCnt="0"/>
      <dgm:spPr/>
    </dgm:pt>
    <dgm:pt modelId="{D716FAC4-7343-4E4C-B81E-403AE804CD3D}" type="pres">
      <dgm:prSet presAssocID="{720DC074-F97B-458E-BDCC-6E3E32DC1559}" presName="composite" presStyleCnt="0"/>
      <dgm:spPr/>
    </dgm:pt>
    <dgm:pt modelId="{10285625-1791-460E-9F83-15B8447BDC5B}" type="pres">
      <dgm:prSet presAssocID="{720DC074-F97B-458E-BDCC-6E3E32DC155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BDD2B67-16B7-46C8-983D-0FE1D6FFA94F}" type="pres">
      <dgm:prSet presAssocID="{720DC074-F97B-458E-BDCC-6E3E32DC1559}" presName="desTx" presStyleLbl="alignAccFollowNode1" presStyleIdx="1" presStyleCnt="3">
        <dgm:presLayoutVars>
          <dgm:bulletEnabled val="1"/>
        </dgm:presLayoutVars>
      </dgm:prSet>
      <dgm:spPr/>
    </dgm:pt>
    <dgm:pt modelId="{FC7DB19D-0800-4377-A13E-3C775E20EF9A}" type="pres">
      <dgm:prSet presAssocID="{2EC16E48-7CFD-4BA8-BEB4-B5B608243F73}" presName="space" presStyleCnt="0"/>
      <dgm:spPr/>
    </dgm:pt>
    <dgm:pt modelId="{2643605C-CD36-4A00-9601-E8D3A10CD8E1}" type="pres">
      <dgm:prSet presAssocID="{9DB59BFF-6BD0-4A0A-A638-3D6687C6142B}" presName="composite" presStyleCnt="0"/>
      <dgm:spPr/>
    </dgm:pt>
    <dgm:pt modelId="{7CB8524F-0FE7-4DE1-AA1B-4A433BDF23CB}" type="pres">
      <dgm:prSet presAssocID="{9DB59BFF-6BD0-4A0A-A638-3D6687C6142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618242B-862F-4E9F-90D4-EAC8E2048866}" type="pres">
      <dgm:prSet presAssocID="{9DB59BFF-6BD0-4A0A-A638-3D6687C6142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4447306-F36B-42F1-8364-632545393A4C}" type="presOf" srcId="{F18723B0-371E-4A9D-BBBA-5456E538ED50}" destId="{3BDD2B67-16B7-46C8-983D-0FE1D6FFA94F}" srcOrd="0" destOrd="1" presId="urn:microsoft.com/office/officeart/2005/8/layout/hList1"/>
    <dgm:cxn modelId="{5FB68012-61B0-482A-B34C-06A37EF3C320}" type="presOf" srcId="{BF2F9325-53BB-4F99-BE78-C67CA5467295}" destId="{9D69932A-97C1-463A-BD9C-08A96F4B80D6}" srcOrd="0" destOrd="0" presId="urn:microsoft.com/office/officeart/2005/8/layout/hList1"/>
    <dgm:cxn modelId="{ECB16A27-9B19-4EAA-82D3-F3C35BF33393}" srcId="{BF2F9325-53BB-4F99-BE78-C67CA5467295}" destId="{2E446DDC-D51E-4F3C-A3FF-2C2BD3ACF07C}" srcOrd="0" destOrd="0" parTransId="{D60A15CA-F2C3-4DAA-BB28-A12FD04954CF}" sibTransId="{41AF8B15-F60D-43DA-B36F-B632242C74B2}"/>
    <dgm:cxn modelId="{C1872863-854E-4BC5-922B-629D410B7375}" srcId="{2E446DDC-D51E-4F3C-A3FF-2C2BD3ACF07C}" destId="{6AB7D33E-8C3E-4F57-B1C1-D10B23951701}" srcOrd="1" destOrd="0" parTransId="{EF23598F-5E70-47FB-ACE4-70CEF284DADB}" sibTransId="{3778EA8D-1803-4346-BFC4-1402FB3873EE}"/>
    <dgm:cxn modelId="{DFC5A448-2034-42FE-B877-2CA004AFF665}" type="presOf" srcId="{30F0CE46-04C8-45E1-B5EC-17A8384753B7}" destId="{D918483F-CF14-452B-A224-8F9C81ACCAA2}" srcOrd="0" destOrd="0" presId="urn:microsoft.com/office/officeart/2005/8/layout/hList1"/>
    <dgm:cxn modelId="{F4321F6F-E464-4194-83E6-55EFF57A5F5B}" type="presOf" srcId="{143AECEF-5EDA-4257-9029-BDA6773762E5}" destId="{3BDD2B67-16B7-46C8-983D-0FE1D6FFA94F}" srcOrd="0" destOrd="0" presId="urn:microsoft.com/office/officeart/2005/8/layout/hList1"/>
    <dgm:cxn modelId="{B4C87A54-3982-4735-99BC-3A91822AC0EF}" srcId="{BF2F9325-53BB-4F99-BE78-C67CA5467295}" destId="{720DC074-F97B-458E-BDCC-6E3E32DC1559}" srcOrd="1" destOrd="0" parTransId="{8FE8F550-65F8-42B7-8F26-9B8F4B6C16EC}" sibTransId="{2EC16E48-7CFD-4BA8-BEB4-B5B608243F73}"/>
    <dgm:cxn modelId="{EDDF3177-CF6F-415E-B9A5-570835C4D623}" type="presOf" srcId="{720DC074-F97B-458E-BDCC-6E3E32DC1559}" destId="{10285625-1791-460E-9F83-15B8447BDC5B}" srcOrd="0" destOrd="0" presId="urn:microsoft.com/office/officeart/2005/8/layout/hList1"/>
    <dgm:cxn modelId="{205F6BA5-81B7-4213-9B9E-52881BCD30C8}" srcId="{9DB59BFF-6BD0-4A0A-A638-3D6687C6142B}" destId="{55D141E3-C7C1-475D-9410-58925667793E}" srcOrd="0" destOrd="0" parTransId="{58F4CBF5-D13A-4980-AA36-401ACA4A14DA}" sibTransId="{E075433F-6BD6-4D2A-8266-D7CD45F0D86D}"/>
    <dgm:cxn modelId="{EBEE40A7-292A-4697-A66A-767489FA5C77}" srcId="{9DB59BFF-6BD0-4A0A-A638-3D6687C6142B}" destId="{053D99CE-77DE-4FCB-9D50-2723595EE154}" srcOrd="1" destOrd="0" parTransId="{7E968A7D-C410-408A-A63A-FCA70D4D4DBD}" sibTransId="{F1A97C15-702E-4E67-8F7D-EAC0E29C1292}"/>
    <dgm:cxn modelId="{4979A8AC-4331-4D1D-A73D-6C47DA669EE8}" type="presOf" srcId="{6AB7D33E-8C3E-4F57-B1C1-D10B23951701}" destId="{D918483F-CF14-452B-A224-8F9C81ACCAA2}" srcOrd="0" destOrd="1" presId="urn:microsoft.com/office/officeart/2005/8/layout/hList1"/>
    <dgm:cxn modelId="{0A40B0AD-7334-4764-9F3C-8E5767FEC0EE}" type="presOf" srcId="{053D99CE-77DE-4FCB-9D50-2723595EE154}" destId="{8618242B-862F-4E9F-90D4-EAC8E2048866}" srcOrd="0" destOrd="1" presId="urn:microsoft.com/office/officeart/2005/8/layout/hList1"/>
    <dgm:cxn modelId="{CE7FA4DC-1BC8-42B8-9CCD-24890436C52B}" type="presOf" srcId="{55D141E3-C7C1-475D-9410-58925667793E}" destId="{8618242B-862F-4E9F-90D4-EAC8E2048866}" srcOrd="0" destOrd="0" presId="urn:microsoft.com/office/officeart/2005/8/layout/hList1"/>
    <dgm:cxn modelId="{C6ED34DE-CE9B-4DB8-81B6-2AB14FB28EF8}" type="presOf" srcId="{2E446DDC-D51E-4F3C-A3FF-2C2BD3ACF07C}" destId="{1C801DDA-E69B-4397-B2F8-397FEA30F476}" srcOrd="0" destOrd="0" presId="urn:microsoft.com/office/officeart/2005/8/layout/hList1"/>
    <dgm:cxn modelId="{EAEFF7ED-81CE-47C6-B836-FBFA34F06BB1}" srcId="{BF2F9325-53BB-4F99-BE78-C67CA5467295}" destId="{9DB59BFF-6BD0-4A0A-A638-3D6687C6142B}" srcOrd="2" destOrd="0" parTransId="{0BF9E381-2606-4492-BC86-246055437FB6}" sibTransId="{82165E23-33D2-45F5-9083-0500EBCFC18D}"/>
    <dgm:cxn modelId="{930C90EE-74C0-4F14-A3B0-101AE72A0972}" srcId="{720DC074-F97B-458E-BDCC-6E3E32DC1559}" destId="{F18723B0-371E-4A9D-BBBA-5456E538ED50}" srcOrd="1" destOrd="0" parTransId="{BC523008-AE24-4A6E-A9C3-712607F58F07}" sibTransId="{AC40FCF4-50A5-4198-9285-357F29201904}"/>
    <dgm:cxn modelId="{A71098F4-D476-4295-A910-930A0BF942F6}" type="presOf" srcId="{9DB59BFF-6BD0-4A0A-A638-3D6687C6142B}" destId="{7CB8524F-0FE7-4DE1-AA1B-4A433BDF23CB}" srcOrd="0" destOrd="0" presId="urn:microsoft.com/office/officeart/2005/8/layout/hList1"/>
    <dgm:cxn modelId="{A6BF59F6-72AD-4BF6-A950-C9B9D3897B4F}" srcId="{2E446DDC-D51E-4F3C-A3FF-2C2BD3ACF07C}" destId="{30F0CE46-04C8-45E1-B5EC-17A8384753B7}" srcOrd="0" destOrd="0" parTransId="{912F21D9-174A-4D4D-97A0-DD276BC45E2D}" sibTransId="{BEB250B9-1046-472F-8E61-795AA8AEE881}"/>
    <dgm:cxn modelId="{54EDC1FC-B20A-47D3-A182-A10418275DE9}" srcId="{720DC074-F97B-458E-BDCC-6E3E32DC1559}" destId="{143AECEF-5EDA-4257-9029-BDA6773762E5}" srcOrd="0" destOrd="0" parTransId="{38FA5D81-5D21-4131-95E9-D1D1BCEB6E06}" sibTransId="{5B408511-B2E9-491C-ABB5-D9A5522EC03D}"/>
    <dgm:cxn modelId="{E2FBD39F-1E1E-4805-B9D7-702C58737FB9}" type="presParOf" srcId="{9D69932A-97C1-463A-BD9C-08A96F4B80D6}" destId="{C26F1B07-C4E0-4F44-94F9-26D1CAE54152}" srcOrd="0" destOrd="0" presId="urn:microsoft.com/office/officeart/2005/8/layout/hList1"/>
    <dgm:cxn modelId="{052555D0-018B-42BE-B678-85AEA47395DC}" type="presParOf" srcId="{C26F1B07-C4E0-4F44-94F9-26D1CAE54152}" destId="{1C801DDA-E69B-4397-B2F8-397FEA30F476}" srcOrd="0" destOrd="0" presId="urn:microsoft.com/office/officeart/2005/8/layout/hList1"/>
    <dgm:cxn modelId="{84E6D10F-9F2D-4F8F-AF6D-DB9FBFAF0219}" type="presParOf" srcId="{C26F1B07-C4E0-4F44-94F9-26D1CAE54152}" destId="{D918483F-CF14-452B-A224-8F9C81ACCAA2}" srcOrd="1" destOrd="0" presId="urn:microsoft.com/office/officeart/2005/8/layout/hList1"/>
    <dgm:cxn modelId="{602FD93F-05AA-46F0-B574-BDF7A924ADDD}" type="presParOf" srcId="{9D69932A-97C1-463A-BD9C-08A96F4B80D6}" destId="{67A718E8-A01D-437E-A265-7DC661DB12B6}" srcOrd="1" destOrd="0" presId="urn:microsoft.com/office/officeart/2005/8/layout/hList1"/>
    <dgm:cxn modelId="{4E1BA6FA-E557-42FF-B252-E801FBAF9D36}" type="presParOf" srcId="{9D69932A-97C1-463A-BD9C-08A96F4B80D6}" destId="{D716FAC4-7343-4E4C-B81E-403AE804CD3D}" srcOrd="2" destOrd="0" presId="urn:microsoft.com/office/officeart/2005/8/layout/hList1"/>
    <dgm:cxn modelId="{38E27A55-2892-41A7-A1C0-E9C0EE2BC74E}" type="presParOf" srcId="{D716FAC4-7343-4E4C-B81E-403AE804CD3D}" destId="{10285625-1791-460E-9F83-15B8447BDC5B}" srcOrd="0" destOrd="0" presId="urn:microsoft.com/office/officeart/2005/8/layout/hList1"/>
    <dgm:cxn modelId="{A4F427C8-6116-461E-8A6A-B8260A777C21}" type="presParOf" srcId="{D716FAC4-7343-4E4C-B81E-403AE804CD3D}" destId="{3BDD2B67-16B7-46C8-983D-0FE1D6FFA94F}" srcOrd="1" destOrd="0" presId="urn:microsoft.com/office/officeart/2005/8/layout/hList1"/>
    <dgm:cxn modelId="{91F87B3D-2DA1-4D92-A274-249716EBE6BB}" type="presParOf" srcId="{9D69932A-97C1-463A-BD9C-08A96F4B80D6}" destId="{FC7DB19D-0800-4377-A13E-3C775E20EF9A}" srcOrd="3" destOrd="0" presId="urn:microsoft.com/office/officeart/2005/8/layout/hList1"/>
    <dgm:cxn modelId="{BE78E038-F706-4DC5-A659-CFBC96EF1CE7}" type="presParOf" srcId="{9D69932A-97C1-463A-BD9C-08A96F4B80D6}" destId="{2643605C-CD36-4A00-9601-E8D3A10CD8E1}" srcOrd="4" destOrd="0" presId="urn:microsoft.com/office/officeart/2005/8/layout/hList1"/>
    <dgm:cxn modelId="{A3B0BFF1-D2AD-451F-A1BA-8E457318FB47}" type="presParOf" srcId="{2643605C-CD36-4A00-9601-E8D3A10CD8E1}" destId="{7CB8524F-0FE7-4DE1-AA1B-4A433BDF23CB}" srcOrd="0" destOrd="0" presId="urn:microsoft.com/office/officeart/2005/8/layout/hList1"/>
    <dgm:cxn modelId="{9DEB7DA6-422D-442B-AFF7-93ECF3925608}" type="presParOf" srcId="{2643605C-CD36-4A00-9601-E8D3A10CD8E1}" destId="{8618242B-862F-4E9F-90D4-EAC8E204886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E093AA-A304-4267-A77A-EAAD686FBF5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39D0BC-91CA-41E7-9F9C-C15DC0E46810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Configuration</a:t>
          </a:r>
        </a:p>
      </dgm:t>
    </dgm:pt>
    <dgm:pt modelId="{DF146C17-AE83-4B4B-9B72-193FAA9758CF}" type="parTrans" cxnId="{FF3CC4A4-82D5-498B-9CFD-240C2061F608}">
      <dgm:prSet/>
      <dgm:spPr/>
      <dgm:t>
        <a:bodyPr/>
        <a:lstStyle/>
        <a:p>
          <a:endParaRPr lang="en-US"/>
        </a:p>
      </dgm:t>
    </dgm:pt>
    <dgm:pt modelId="{E165A8A5-311D-4DF2-B076-AEA42BB9C590}" type="sibTrans" cxnId="{FF3CC4A4-82D5-498B-9CFD-240C2061F608}">
      <dgm:prSet/>
      <dgm:spPr/>
      <dgm:t>
        <a:bodyPr/>
        <a:lstStyle/>
        <a:p>
          <a:endParaRPr lang="en-US"/>
        </a:p>
      </dgm:t>
    </dgm:pt>
    <dgm:pt modelId="{4E626F60-5BE0-49A2-83A2-44F5FCE4C95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Ensure that you have multiple equally sized files</a:t>
          </a:r>
        </a:p>
      </dgm:t>
    </dgm:pt>
    <dgm:pt modelId="{6FCC7B7C-19A0-49CA-B3BC-6FBBDDC5F51E}" type="parTrans" cxnId="{34BA1B1F-CD5C-4E05-9E38-C2A3CA4D03F5}">
      <dgm:prSet/>
      <dgm:spPr/>
      <dgm:t>
        <a:bodyPr/>
        <a:lstStyle/>
        <a:p>
          <a:endParaRPr lang="en-US"/>
        </a:p>
      </dgm:t>
    </dgm:pt>
    <dgm:pt modelId="{78D84AA3-F876-4E5B-9745-5AFE0501056A}" type="sibTrans" cxnId="{34BA1B1F-CD5C-4E05-9E38-C2A3CA4D03F5}">
      <dgm:prSet/>
      <dgm:spPr/>
      <dgm:t>
        <a:bodyPr/>
        <a:lstStyle/>
        <a:p>
          <a:endParaRPr lang="en-US"/>
        </a:p>
      </dgm:t>
    </dgm:pt>
    <dgm:pt modelId="{67C6F57A-E3E6-487B-BAAA-094A440817A7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Enable TF 1117 and 1118 if you are on SQL Server 2014 or earlier</a:t>
          </a:r>
        </a:p>
      </dgm:t>
    </dgm:pt>
    <dgm:pt modelId="{FC1EEA42-255E-492C-A540-BA368A8D68F5}" type="parTrans" cxnId="{F29917E8-C7D3-43A3-8D74-47C8AD73B76F}">
      <dgm:prSet/>
      <dgm:spPr/>
      <dgm:t>
        <a:bodyPr/>
        <a:lstStyle/>
        <a:p>
          <a:endParaRPr lang="en-US"/>
        </a:p>
      </dgm:t>
    </dgm:pt>
    <dgm:pt modelId="{F13DC882-914A-42B2-A81C-C3CCB736794A}" type="sibTrans" cxnId="{F29917E8-C7D3-43A3-8D74-47C8AD73B76F}">
      <dgm:prSet/>
      <dgm:spPr/>
      <dgm:t>
        <a:bodyPr/>
        <a:lstStyle/>
        <a:p>
          <a:endParaRPr lang="en-US"/>
        </a:p>
      </dgm:t>
    </dgm:pt>
    <dgm:pt modelId="{764DBAD8-4588-4805-B9A1-361A054F3E0B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Code Changes</a:t>
          </a:r>
        </a:p>
      </dgm:t>
    </dgm:pt>
    <dgm:pt modelId="{455C7B4A-B156-4EBD-84A0-46E2BB35844B}" type="parTrans" cxnId="{F125996E-AEBA-4945-9C69-0FD1823A8676}">
      <dgm:prSet/>
      <dgm:spPr/>
      <dgm:t>
        <a:bodyPr/>
        <a:lstStyle/>
        <a:p>
          <a:endParaRPr lang="en-US"/>
        </a:p>
      </dgm:t>
    </dgm:pt>
    <dgm:pt modelId="{4674BCF1-D96E-4364-B5E9-F6AB3B3C1D20}" type="sibTrans" cxnId="{F125996E-AEBA-4945-9C69-0FD1823A8676}">
      <dgm:prSet/>
      <dgm:spPr/>
      <dgm:t>
        <a:bodyPr/>
        <a:lstStyle/>
        <a:p>
          <a:endParaRPr lang="en-US"/>
        </a:p>
      </dgm:t>
    </dgm:pt>
    <dgm:pt modelId="{5F7AEE17-84A4-4356-8CE2-0109EB1B0E9E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Do not alter temp tables after they have been created</a:t>
          </a:r>
        </a:p>
      </dgm:t>
    </dgm:pt>
    <dgm:pt modelId="{E137F7F2-050B-4979-9D57-30F0F0C60CA5}" type="parTrans" cxnId="{FE38C1D8-1114-44BF-969D-5C1420C377CE}">
      <dgm:prSet/>
      <dgm:spPr/>
      <dgm:t>
        <a:bodyPr/>
        <a:lstStyle/>
        <a:p>
          <a:endParaRPr lang="en-US"/>
        </a:p>
      </dgm:t>
    </dgm:pt>
    <dgm:pt modelId="{3EE091BC-2861-470F-BB4C-BEDD4A20541B}" type="sibTrans" cxnId="{FE38C1D8-1114-44BF-969D-5C1420C377CE}">
      <dgm:prSet/>
      <dgm:spPr/>
      <dgm:t>
        <a:bodyPr/>
        <a:lstStyle/>
        <a:p>
          <a:endParaRPr lang="en-US"/>
        </a:p>
      </dgm:t>
    </dgm:pt>
    <dgm:pt modelId="{41656447-B54F-4D98-95E2-82FF4CED209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Start with the lesser of 1 per core or 8 and increase as needed</a:t>
          </a:r>
        </a:p>
      </dgm:t>
    </dgm:pt>
    <dgm:pt modelId="{9B4CB025-6202-4B69-BFB4-EECAC082FBB4}" type="parTrans" cxnId="{6C8C464D-994C-43D2-BA6A-5F73C03ED977}">
      <dgm:prSet/>
      <dgm:spPr/>
      <dgm:t>
        <a:bodyPr/>
        <a:lstStyle/>
        <a:p>
          <a:endParaRPr lang="en-US"/>
        </a:p>
      </dgm:t>
    </dgm:pt>
    <dgm:pt modelId="{73DE087E-0385-49C2-932A-F53A31FB419F}" type="sibTrans" cxnId="{6C8C464D-994C-43D2-BA6A-5F73C03ED977}">
      <dgm:prSet/>
      <dgm:spPr/>
      <dgm:t>
        <a:bodyPr/>
        <a:lstStyle/>
        <a:p>
          <a:endParaRPr lang="en-US"/>
        </a:p>
      </dgm:t>
    </dgm:pt>
    <dgm:pt modelId="{33C33D54-348B-40DD-A623-48E0265561C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Move index creation statements to the new inline syntax</a:t>
          </a:r>
        </a:p>
      </dgm:t>
    </dgm:pt>
    <dgm:pt modelId="{C0D65CA2-22A3-4150-AD48-6276433784E7}" type="parTrans" cxnId="{36FD4810-38BD-4324-9B7A-FC94EA262319}">
      <dgm:prSet/>
      <dgm:spPr/>
      <dgm:t>
        <a:bodyPr/>
        <a:lstStyle/>
        <a:p>
          <a:endParaRPr lang="en-US"/>
        </a:p>
      </dgm:t>
    </dgm:pt>
    <dgm:pt modelId="{C9D99BE4-3E4D-480F-A3A8-ECEF2E22E86A}" type="sibTrans" cxnId="{36FD4810-38BD-4324-9B7A-FC94EA262319}">
      <dgm:prSet/>
      <dgm:spPr/>
      <dgm:t>
        <a:bodyPr/>
        <a:lstStyle/>
        <a:p>
          <a:endParaRPr lang="en-US"/>
        </a:p>
      </dgm:t>
    </dgm:pt>
    <dgm:pt modelId="{6342342B-EA5C-46A2-B13C-76C1D5F07299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Avoid using temp tables inside ad-hoc batches</a:t>
          </a:r>
        </a:p>
      </dgm:t>
    </dgm:pt>
    <dgm:pt modelId="{E980C2CC-4D4B-41D0-9A3A-A1CAB170D4FA}" type="parTrans" cxnId="{B99F0BC6-9BB6-44E3-9752-6657ED0DD0EB}">
      <dgm:prSet/>
      <dgm:spPr/>
      <dgm:t>
        <a:bodyPr/>
        <a:lstStyle/>
        <a:p>
          <a:endParaRPr lang="en-US"/>
        </a:p>
      </dgm:t>
    </dgm:pt>
    <dgm:pt modelId="{8B9E7923-BFB4-49DF-9710-394B042A4573}" type="sibTrans" cxnId="{B99F0BC6-9BB6-44E3-9752-6657ED0DD0EB}">
      <dgm:prSet/>
      <dgm:spPr/>
      <dgm:t>
        <a:bodyPr/>
        <a:lstStyle/>
        <a:p>
          <a:endParaRPr lang="en-US"/>
        </a:p>
      </dgm:t>
    </dgm:pt>
    <dgm:pt modelId="{E6A70B81-0858-493D-985A-9E5F066A1719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Version</a:t>
          </a:r>
        </a:p>
      </dgm:t>
    </dgm:pt>
    <dgm:pt modelId="{9AC1D5F4-AFB2-4F4D-B190-48299B6B208E}" type="parTrans" cxnId="{E4A74A14-7D5A-4F72-A515-955E53AB5DD8}">
      <dgm:prSet/>
      <dgm:spPr/>
      <dgm:t>
        <a:bodyPr/>
        <a:lstStyle/>
        <a:p>
          <a:endParaRPr lang="en-US"/>
        </a:p>
      </dgm:t>
    </dgm:pt>
    <dgm:pt modelId="{B6FCE1F5-17C4-4CA9-BA1F-9994F1C0C202}" type="sibTrans" cxnId="{E4A74A14-7D5A-4F72-A515-955E53AB5DD8}">
      <dgm:prSet/>
      <dgm:spPr/>
      <dgm:t>
        <a:bodyPr/>
        <a:lstStyle/>
        <a:p>
          <a:endParaRPr lang="en-US"/>
        </a:p>
      </dgm:t>
    </dgm:pt>
    <dgm:pt modelId="{85398BC1-56B2-48AD-B21E-A59EB57C662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Ensure you are on the latest service pack and CU to take advantage of all improvements</a:t>
          </a:r>
        </a:p>
      </dgm:t>
    </dgm:pt>
    <dgm:pt modelId="{89356A07-9E2D-4475-8CCB-06DA7154DFF1}" type="parTrans" cxnId="{62E24B4D-08A2-43C4-B829-406473963D23}">
      <dgm:prSet/>
      <dgm:spPr/>
      <dgm:t>
        <a:bodyPr/>
        <a:lstStyle/>
        <a:p>
          <a:endParaRPr lang="en-US"/>
        </a:p>
      </dgm:t>
    </dgm:pt>
    <dgm:pt modelId="{C0CEB827-9D10-4971-BECF-B7216C469706}" type="sibTrans" cxnId="{62E24B4D-08A2-43C4-B829-406473963D23}">
      <dgm:prSet/>
      <dgm:spPr/>
      <dgm:t>
        <a:bodyPr/>
        <a:lstStyle/>
        <a:p>
          <a:endParaRPr lang="en-US"/>
        </a:p>
      </dgm:t>
    </dgm:pt>
    <dgm:pt modelId="{E6EDFBDB-7971-4F55-A4F5-CF3EE181B52A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If PFS and metadata contention is severe, consider upgrading to SQL Server 2019</a:t>
          </a:r>
        </a:p>
      </dgm:t>
    </dgm:pt>
    <dgm:pt modelId="{49E230D8-5A3D-4FA1-820B-961412CC3A05}" type="parTrans" cxnId="{32BF7B14-C6D5-45D6-B213-8C161076690A}">
      <dgm:prSet/>
      <dgm:spPr/>
      <dgm:t>
        <a:bodyPr/>
        <a:lstStyle/>
        <a:p>
          <a:endParaRPr lang="en-US"/>
        </a:p>
      </dgm:t>
    </dgm:pt>
    <dgm:pt modelId="{211FD9A7-A3FC-46A9-A2DA-842BABB43498}" type="sibTrans" cxnId="{32BF7B14-C6D5-45D6-B213-8C161076690A}">
      <dgm:prSet/>
      <dgm:spPr/>
      <dgm:t>
        <a:bodyPr/>
        <a:lstStyle/>
        <a:p>
          <a:endParaRPr lang="en-US"/>
        </a:p>
      </dgm:t>
    </dgm:pt>
    <dgm:pt modelId="{3E6D4E43-C9DC-45A5-BA01-B666628AC542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Do not truncate temp tables</a:t>
          </a:r>
          <a:endParaRPr lang="en-US" dirty="0"/>
        </a:p>
      </dgm:t>
    </dgm:pt>
    <dgm:pt modelId="{65206010-27BB-4CA0-A501-74182C41AE53}" type="parTrans" cxnId="{8EF89945-C7D5-433F-B4DD-17FE43F805F8}">
      <dgm:prSet/>
      <dgm:spPr/>
      <dgm:t>
        <a:bodyPr/>
        <a:lstStyle/>
        <a:p>
          <a:endParaRPr lang="en-CA"/>
        </a:p>
      </dgm:t>
    </dgm:pt>
    <dgm:pt modelId="{404CB5EF-F239-4755-A9C9-3C0E41BE2F20}" type="sibTrans" cxnId="{8EF89945-C7D5-433F-B4DD-17FE43F805F8}">
      <dgm:prSet/>
      <dgm:spPr/>
      <dgm:t>
        <a:bodyPr/>
        <a:lstStyle/>
        <a:p>
          <a:endParaRPr lang="en-CA"/>
        </a:p>
      </dgm:t>
    </dgm:pt>
    <dgm:pt modelId="{8331ACB5-D364-41E2-8E45-C8DF7CB949E7}" type="pres">
      <dgm:prSet presAssocID="{E8E093AA-A304-4267-A77A-EAAD686FBF5C}" presName="Name0" presStyleCnt="0">
        <dgm:presLayoutVars>
          <dgm:dir/>
          <dgm:animLvl val="lvl"/>
          <dgm:resizeHandles val="exact"/>
        </dgm:presLayoutVars>
      </dgm:prSet>
      <dgm:spPr/>
    </dgm:pt>
    <dgm:pt modelId="{591CAF31-55C8-4AB0-91FF-04418F920B68}" type="pres">
      <dgm:prSet presAssocID="{3939D0BC-91CA-41E7-9F9C-C15DC0E46810}" presName="linNode" presStyleCnt="0"/>
      <dgm:spPr/>
    </dgm:pt>
    <dgm:pt modelId="{2B4C0811-FB74-4300-8F49-9BC181E6A985}" type="pres">
      <dgm:prSet presAssocID="{3939D0BC-91CA-41E7-9F9C-C15DC0E4681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DA6107A-2AB6-4EE0-AF15-C4444EDC66CF}" type="pres">
      <dgm:prSet presAssocID="{3939D0BC-91CA-41E7-9F9C-C15DC0E46810}" presName="descendantText" presStyleLbl="alignAccFollowNode1" presStyleIdx="0" presStyleCnt="3">
        <dgm:presLayoutVars>
          <dgm:bulletEnabled val="1"/>
        </dgm:presLayoutVars>
      </dgm:prSet>
      <dgm:spPr/>
    </dgm:pt>
    <dgm:pt modelId="{F6593A81-F240-4A32-AD68-1664144B8523}" type="pres">
      <dgm:prSet presAssocID="{E165A8A5-311D-4DF2-B076-AEA42BB9C590}" presName="sp" presStyleCnt="0"/>
      <dgm:spPr/>
    </dgm:pt>
    <dgm:pt modelId="{58584CBF-970A-4DDA-81BE-79A02D4EF081}" type="pres">
      <dgm:prSet presAssocID="{764DBAD8-4588-4805-B9A1-361A054F3E0B}" presName="linNode" presStyleCnt="0"/>
      <dgm:spPr/>
    </dgm:pt>
    <dgm:pt modelId="{09AB42F5-0E43-48F0-A69A-74ADAF48C0C8}" type="pres">
      <dgm:prSet presAssocID="{764DBAD8-4588-4805-B9A1-361A054F3E0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C16E66E-DE3C-4974-BE7D-98375D9FD07F}" type="pres">
      <dgm:prSet presAssocID="{764DBAD8-4588-4805-B9A1-361A054F3E0B}" presName="descendantText" presStyleLbl="alignAccFollowNode1" presStyleIdx="1" presStyleCnt="3">
        <dgm:presLayoutVars>
          <dgm:bulletEnabled val="1"/>
        </dgm:presLayoutVars>
      </dgm:prSet>
      <dgm:spPr/>
    </dgm:pt>
    <dgm:pt modelId="{86023B84-E0D9-4C60-BF9E-FBEA45355478}" type="pres">
      <dgm:prSet presAssocID="{4674BCF1-D96E-4364-B5E9-F6AB3B3C1D20}" presName="sp" presStyleCnt="0"/>
      <dgm:spPr/>
    </dgm:pt>
    <dgm:pt modelId="{2B2C4768-10B4-48CD-97D8-2BF2B6F54192}" type="pres">
      <dgm:prSet presAssocID="{E6A70B81-0858-493D-985A-9E5F066A1719}" presName="linNode" presStyleCnt="0"/>
      <dgm:spPr/>
    </dgm:pt>
    <dgm:pt modelId="{B7498EE1-B191-480B-98E8-2F0B9DA42F02}" type="pres">
      <dgm:prSet presAssocID="{E6A70B81-0858-493D-985A-9E5F066A1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2AAA218-D295-4B25-AC45-5B152E07D280}" type="pres">
      <dgm:prSet presAssocID="{E6A70B81-0858-493D-985A-9E5F066A1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F5CB707-C8F1-4AFC-BA7C-F5323FBB342B}" type="presOf" srcId="{E6A70B81-0858-493D-985A-9E5F066A1719}" destId="{B7498EE1-B191-480B-98E8-2F0B9DA42F02}" srcOrd="0" destOrd="0" presId="urn:microsoft.com/office/officeart/2005/8/layout/vList5"/>
    <dgm:cxn modelId="{E381BF07-D9C1-40AA-B618-F46346E6AC8E}" type="presOf" srcId="{4E626F60-5BE0-49A2-83A2-44F5FCE4C953}" destId="{6DA6107A-2AB6-4EE0-AF15-C4444EDC66CF}" srcOrd="0" destOrd="0" presId="urn:microsoft.com/office/officeart/2005/8/layout/vList5"/>
    <dgm:cxn modelId="{205E8D0C-AA7D-4BBC-9608-AFC340B554BA}" type="presOf" srcId="{5F7AEE17-84A4-4356-8CE2-0109EB1B0E9E}" destId="{DC16E66E-DE3C-4974-BE7D-98375D9FD07F}" srcOrd="0" destOrd="0" presId="urn:microsoft.com/office/officeart/2005/8/layout/vList5"/>
    <dgm:cxn modelId="{36FD4810-38BD-4324-9B7A-FC94EA262319}" srcId="{764DBAD8-4588-4805-B9A1-361A054F3E0B}" destId="{33C33D54-348B-40DD-A623-48E0265561C6}" srcOrd="2" destOrd="0" parTransId="{C0D65CA2-22A3-4150-AD48-6276433784E7}" sibTransId="{C9D99BE4-3E4D-480F-A3A8-ECEF2E22E86A}"/>
    <dgm:cxn modelId="{E4A74A14-7D5A-4F72-A515-955E53AB5DD8}" srcId="{E8E093AA-A304-4267-A77A-EAAD686FBF5C}" destId="{E6A70B81-0858-493D-985A-9E5F066A1719}" srcOrd="2" destOrd="0" parTransId="{9AC1D5F4-AFB2-4F4D-B190-48299B6B208E}" sibTransId="{B6FCE1F5-17C4-4CA9-BA1F-9994F1C0C202}"/>
    <dgm:cxn modelId="{32BF7B14-C6D5-45D6-B213-8C161076690A}" srcId="{E6A70B81-0858-493D-985A-9E5F066A1719}" destId="{E6EDFBDB-7971-4F55-A4F5-CF3EE181B52A}" srcOrd="1" destOrd="0" parTransId="{49E230D8-5A3D-4FA1-820B-961412CC3A05}" sibTransId="{211FD9A7-A3FC-46A9-A2DA-842BABB43498}"/>
    <dgm:cxn modelId="{34BA1B1F-CD5C-4E05-9E38-C2A3CA4D03F5}" srcId="{3939D0BC-91CA-41E7-9F9C-C15DC0E46810}" destId="{4E626F60-5BE0-49A2-83A2-44F5FCE4C953}" srcOrd="0" destOrd="0" parTransId="{6FCC7B7C-19A0-49CA-B3BC-6FBBDDC5F51E}" sibTransId="{78D84AA3-F876-4E5B-9745-5AFE0501056A}"/>
    <dgm:cxn modelId="{81297927-8FEA-4164-88C2-4B29528E5249}" type="presOf" srcId="{6342342B-EA5C-46A2-B13C-76C1D5F07299}" destId="{DC16E66E-DE3C-4974-BE7D-98375D9FD07F}" srcOrd="0" destOrd="3" presId="urn:microsoft.com/office/officeart/2005/8/layout/vList5"/>
    <dgm:cxn modelId="{023C7C3E-6213-4EBC-BBAC-5DEF9CC8905B}" type="presOf" srcId="{3E6D4E43-C9DC-45A5-BA01-B666628AC542}" destId="{DC16E66E-DE3C-4974-BE7D-98375D9FD07F}" srcOrd="0" destOrd="1" presId="urn:microsoft.com/office/officeart/2005/8/layout/vList5"/>
    <dgm:cxn modelId="{8EF89945-C7D5-433F-B4DD-17FE43F805F8}" srcId="{764DBAD8-4588-4805-B9A1-361A054F3E0B}" destId="{3E6D4E43-C9DC-45A5-BA01-B666628AC542}" srcOrd="1" destOrd="0" parTransId="{65206010-27BB-4CA0-A501-74182C41AE53}" sibTransId="{404CB5EF-F239-4755-A9C9-3C0E41BE2F20}"/>
    <dgm:cxn modelId="{1A81F14A-C5C4-4972-9854-A44D5A6948EB}" type="presOf" srcId="{67C6F57A-E3E6-487B-BAAA-094A440817A7}" destId="{6DA6107A-2AB6-4EE0-AF15-C4444EDC66CF}" srcOrd="0" destOrd="2" presId="urn:microsoft.com/office/officeart/2005/8/layout/vList5"/>
    <dgm:cxn modelId="{6C8C464D-994C-43D2-BA6A-5F73C03ED977}" srcId="{3939D0BC-91CA-41E7-9F9C-C15DC0E46810}" destId="{41656447-B54F-4D98-95E2-82FF4CED2096}" srcOrd="1" destOrd="0" parTransId="{9B4CB025-6202-4B69-BFB4-EECAC082FBB4}" sibTransId="{73DE087E-0385-49C2-932A-F53A31FB419F}"/>
    <dgm:cxn modelId="{62E24B4D-08A2-43C4-B829-406473963D23}" srcId="{E6A70B81-0858-493D-985A-9E5F066A1719}" destId="{85398BC1-56B2-48AD-B21E-A59EB57C662F}" srcOrd="0" destOrd="0" parTransId="{89356A07-9E2D-4475-8CCB-06DA7154DFF1}" sibTransId="{C0CEB827-9D10-4971-BECF-B7216C469706}"/>
    <dgm:cxn modelId="{F125996E-AEBA-4945-9C69-0FD1823A8676}" srcId="{E8E093AA-A304-4267-A77A-EAAD686FBF5C}" destId="{764DBAD8-4588-4805-B9A1-361A054F3E0B}" srcOrd="1" destOrd="0" parTransId="{455C7B4A-B156-4EBD-84A0-46E2BB35844B}" sibTransId="{4674BCF1-D96E-4364-B5E9-F6AB3B3C1D20}"/>
    <dgm:cxn modelId="{07EB7E72-D06B-4261-B22A-54C85CDFA6A3}" type="presOf" srcId="{E8E093AA-A304-4267-A77A-EAAD686FBF5C}" destId="{8331ACB5-D364-41E2-8E45-C8DF7CB949E7}" srcOrd="0" destOrd="0" presId="urn:microsoft.com/office/officeart/2005/8/layout/vList5"/>
    <dgm:cxn modelId="{58B29656-9088-495A-857F-52250427060C}" type="presOf" srcId="{3939D0BC-91CA-41E7-9F9C-C15DC0E46810}" destId="{2B4C0811-FB74-4300-8F49-9BC181E6A985}" srcOrd="0" destOrd="0" presId="urn:microsoft.com/office/officeart/2005/8/layout/vList5"/>
    <dgm:cxn modelId="{990F8057-9BDD-4A0C-B3DD-74E853F53B80}" type="presOf" srcId="{41656447-B54F-4D98-95E2-82FF4CED2096}" destId="{6DA6107A-2AB6-4EE0-AF15-C4444EDC66CF}" srcOrd="0" destOrd="1" presId="urn:microsoft.com/office/officeart/2005/8/layout/vList5"/>
    <dgm:cxn modelId="{150D7E91-0434-4155-BF2F-24606AFFA695}" type="presOf" srcId="{764DBAD8-4588-4805-B9A1-361A054F3E0B}" destId="{09AB42F5-0E43-48F0-A69A-74ADAF48C0C8}" srcOrd="0" destOrd="0" presId="urn:microsoft.com/office/officeart/2005/8/layout/vList5"/>
    <dgm:cxn modelId="{FF3CC4A4-82D5-498B-9CFD-240C2061F608}" srcId="{E8E093AA-A304-4267-A77A-EAAD686FBF5C}" destId="{3939D0BC-91CA-41E7-9F9C-C15DC0E46810}" srcOrd="0" destOrd="0" parTransId="{DF146C17-AE83-4B4B-9B72-193FAA9758CF}" sibTransId="{E165A8A5-311D-4DF2-B076-AEA42BB9C590}"/>
    <dgm:cxn modelId="{A7E0F0AA-1B2B-4461-89BC-B70C320F7335}" type="presOf" srcId="{85398BC1-56B2-48AD-B21E-A59EB57C662F}" destId="{E2AAA218-D295-4B25-AC45-5B152E07D280}" srcOrd="0" destOrd="0" presId="urn:microsoft.com/office/officeart/2005/8/layout/vList5"/>
    <dgm:cxn modelId="{522B86B8-0052-4458-B903-686B3313AC08}" type="presOf" srcId="{33C33D54-348B-40DD-A623-48E0265561C6}" destId="{DC16E66E-DE3C-4974-BE7D-98375D9FD07F}" srcOrd="0" destOrd="2" presId="urn:microsoft.com/office/officeart/2005/8/layout/vList5"/>
    <dgm:cxn modelId="{B99F0BC6-9BB6-44E3-9752-6657ED0DD0EB}" srcId="{764DBAD8-4588-4805-B9A1-361A054F3E0B}" destId="{6342342B-EA5C-46A2-B13C-76C1D5F07299}" srcOrd="3" destOrd="0" parTransId="{E980C2CC-4D4B-41D0-9A3A-A1CAB170D4FA}" sibTransId="{8B9E7923-BFB4-49DF-9710-394B042A4573}"/>
    <dgm:cxn modelId="{FE38C1D8-1114-44BF-969D-5C1420C377CE}" srcId="{764DBAD8-4588-4805-B9A1-361A054F3E0B}" destId="{5F7AEE17-84A4-4356-8CE2-0109EB1B0E9E}" srcOrd="0" destOrd="0" parTransId="{E137F7F2-050B-4979-9D57-30F0F0C60CA5}" sibTransId="{3EE091BC-2861-470F-BB4C-BEDD4A20541B}"/>
    <dgm:cxn modelId="{ED9186DD-AD4A-450B-B980-79D6F62FCE0F}" type="presOf" srcId="{E6EDFBDB-7971-4F55-A4F5-CF3EE181B52A}" destId="{E2AAA218-D295-4B25-AC45-5B152E07D280}" srcOrd="0" destOrd="1" presId="urn:microsoft.com/office/officeart/2005/8/layout/vList5"/>
    <dgm:cxn modelId="{F29917E8-C7D3-43A3-8D74-47C8AD73B76F}" srcId="{3939D0BC-91CA-41E7-9F9C-C15DC0E46810}" destId="{67C6F57A-E3E6-487B-BAAA-094A440817A7}" srcOrd="2" destOrd="0" parTransId="{FC1EEA42-255E-492C-A540-BA368A8D68F5}" sibTransId="{F13DC882-914A-42B2-A81C-C3CCB736794A}"/>
    <dgm:cxn modelId="{4AB5E9B7-4B1A-4E72-AEE6-CB6972B3E644}" type="presParOf" srcId="{8331ACB5-D364-41E2-8E45-C8DF7CB949E7}" destId="{591CAF31-55C8-4AB0-91FF-04418F920B68}" srcOrd="0" destOrd="0" presId="urn:microsoft.com/office/officeart/2005/8/layout/vList5"/>
    <dgm:cxn modelId="{A8B4F760-3A73-4C81-842F-3F77833ED950}" type="presParOf" srcId="{591CAF31-55C8-4AB0-91FF-04418F920B68}" destId="{2B4C0811-FB74-4300-8F49-9BC181E6A985}" srcOrd="0" destOrd="0" presId="urn:microsoft.com/office/officeart/2005/8/layout/vList5"/>
    <dgm:cxn modelId="{D5E10355-3765-4C39-B879-EC71730F28E6}" type="presParOf" srcId="{591CAF31-55C8-4AB0-91FF-04418F920B68}" destId="{6DA6107A-2AB6-4EE0-AF15-C4444EDC66CF}" srcOrd="1" destOrd="0" presId="urn:microsoft.com/office/officeart/2005/8/layout/vList5"/>
    <dgm:cxn modelId="{0FF19DA9-13AE-4379-A039-FC02A7F26630}" type="presParOf" srcId="{8331ACB5-D364-41E2-8E45-C8DF7CB949E7}" destId="{F6593A81-F240-4A32-AD68-1664144B8523}" srcOrd="1" destOrd="0" presId="urn:microsoft.com/office/officeart/2005/8/layout/vList5"/>
    <dgm:cxn modelId="{043390E9-6086-434B-B73C-B898167AFFE9}" type="presParOf" srcId="{8331ACB5-D364-41E2-8E45-C8DF7CB949E7}" destId="{58584CBF-970A-4DDA-81BE-79A02D4EF081}" srcOrd="2" destOrd="0" presId="urn:microsoft.com/office/officeart/2005/8/layout/vList5"/>
    <dgm:cxn modelId="{03A5C8FA-B4EF-4B22-B436-51D5608C52E1}" type="presParOf" srcId="{58584CBF-970A-4DDA-81BE-79A02D4EF081}" destId="{09AB42F5-0E43-48F0-A69A-74ADAF48C0C8}" srcOrd="0" destOrd="0" presId="urn:microsoft.com/office/officeart/2005/8/layout/vList5"/>
    <dgm:cxn modelId="{7351B444-CD0C-4BFA-A960-8F348FA1EF6F}" type="presParOf" srcId="{58584CBF-970A-4DDA-81BE-79A02D4EF081}" destId="{DC16E66E-DE3C-4974-BE7D-98375D9FD07F}" srcOrd="1" destOrd="0" presId="urn:microsoft.com/office/officeart/2005/8/layout/vList5"/>
    <dgm:cxn modelId="{45BC688F-8929-4A5E-909F-5677238F85F4}" type="presParOf" srcId="{8331ACB5-D364-41E2-8E45-C8DF7CB949E7}" destId="{86023B84-E0D9-4C60-BF9E-FBEA45355478}" srcOrd="3" destOrd="0" presId="urn:microsoft.com/office/officeart/2005/8/layout/vList5"/>
    <dgm:cxn modelId="{265BDC25-8962-41A2-AD6E-5DAD4C633816}" type="presParOf" srcId="{8331ACB5-D364-41E2-8E45-C8DF7CB949E7}" destId="{2B2C4768-10B4-48CD-97D8-2BF2B6F54192}" srcOrd="4" destOrd="0" presId="urn:microsoft.com/office/officeart/2005/8/layout/vList5"/>
    <dgm:cxn modelId="{8D630F08-D1AD-4484-B265-C04C28F1FD3E}" type="presParOf" srcId="{2B2C4768-10B4-48CD-97D8-2BF2B6F54192}" destId="{B7498EE1-B191-480B-98E8-2F0B9DA42F02}" srcOrd="0" destOrd="0" presId="urn:microsoft.com/office/officeart/2005/8/layout/vList5"/>
    <dgm:cxn modelId="{748BD182-9660-4996-822D-12D039D30214}" type="presParOf" srcId="{2B2C4768-10B4-48CD-97D8-2BF2B6F54192}" destId="{E2AAA218-D295-4B25-AC45-5B152E07D2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ACA591-8566-4075-802D-84D4F0957285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D484F1-3D2A-4856-B1B5-4A1442426F6B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One </a:t>
          </a:r>
          <a:r>
            <a:rPr lang="en-US" dirty="0" err="1"/>
            <a:t>tempdb</a:t>
          </a:r>
          <a:r>
            <a:rPr lang="en-US" dirty="0"/>
            <a:t> per user database</a:t>
          </a:r>
        </a:p>
      </dgm:t>
    </dgm:pt>
    <dgm:pt modelId="{C0697F03-820C-4D63-8F19-00344998B646}" type="parTrans" cxnId="{D3FD7C6D-A0A3-4134-99B0-CEAF58C9B2F2}">
      <dgm:prSet/>
      <dgm:spPr/>
      <dgm:t>
        <a:bodyPr/>
        <a:lstStyle/>
        <a:p>
          <a:endParaRPr lang="en-US"/>
        </a:p>
      </dgm:t>
    </dgm:pt>
    <dgm:pt modelId="{7E556EBE-9F40-4E57-A3F1-2E121DE3B4B4}" type="sibTrans" cxnId="{D3FD7C6D-A0A3-4134-99B0-CEAF58C9B2F2}">
      <dgm:prSet/>
      <dgm:spPr/>
      <dgm:t>
        <a:bodyPr/>
        <a:lstStyle/>
        <a:p>
          <a:endParaRPr lang="en-US"/>
        </a:p>
      </dgm:t>
    </dgm:pt>
    <dgm:pt modelId="{452C61E7-01B6-48B8-9E43-DA2D54F1EE19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Doesn’t improve scalability for a single user database</a:t>
          </a:r>
        </a:p>
      </dgm:t>
    </dgm:pt>
    <dgm:pt modelId="{C08A9EBC-BDA1-4E3A-8619-2DFB80C3FC14}" type="parTrans" cxnId="{D2252474-EBC7-4B65-87A4-1F45D8BCC7A5}">
      <dgm:prSet/>
      <dgm:spPr/>
      <dgm:t>
        <a:bodyPr/>
        <a:lstStyle/>
        <a:p>
          <a:endParaRPr lang="en-US"/>
        </a:p>
      </dgm:t>
    </dgm:pt>
    <dgm:pt modelId="{FCAF839D-F632-4C62-A26E-CC9609446FE9}" type="sibTrans" cxnId="{D2252474-EBC7-4B65-87A4-1F45D8BCC7A5}">
      <dgm:prSet/>
      <dgm:spPr/>
      <dgm:t>
        <a:bodyPr/>
        <a:lstStyle/>
        <a:p>
          <a:endParaRPr lang="en-US"/>
        </a:p>
      </dgm:t>
    </dgm:pt>
    <dgm:pt modelId="{3A24A53A-D44A-4F42-B49F-A0CE19E35CE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Wouldn’t solve the problem long-term</a:t>
          </a:r>
        </a:p>
      </dgm:t>
    </dgm:pt>
    <dgm:pt modelId="{395EC0D7-15B8-44C6-9C6B-F5E97FD23F54}" type="parTrans" cxnId="{71C3B03B-BBBE-4727-B453-3E5270147B36}">
      <dgm:prSet/>
      <dgm:spPr/>
      <dgm:t>
        <a:bodyPr/>
        <a:lstStyle/>
        <a:p>
          <a:endParaRPr lang="en-US"/>
        </a:p>
      </dgm:t>
    </dgm:pt>
    <dgm:pt modelId="{09FFD645-2F16-48CB-A7EE-A8F9E6D1B486}" type="sibTrans" cxnId="{71C3B03B-BBBE-4727-B453-3E5270147B36}">
      <dgm:prSet/>
      <dgm:spPr/>
      <dgm:t>
        <a:bodyPr/>
        <a:lstStyle/>
        <a:p>
          <a:endParaRPr lang="en-US"/>
        </a:p>
      </dgm:t>
    </dgm:pt>
    <dgm:pt modelId="{16399BFF-8E54-4105-8258-ADBCC7FC136F}">
      <dgm:prSet phldrT="[Text]"/>
      <dgm:spPr>
        <a:solidFill>
          <a:srgbClr val="0070C0"/>
        </a:solidFill>
      </dgm:spPr>
      <dgm:t>
        <a:bodyPr/>
        <a:lstStyle/>
        <a:p>
          <a:r>
            <a:rPr lang="en-US"/>
            <a:t>In-Memory </a:t>
          </a:r>
          <a:r>
            <a:rPr lang="en-US" err="1"/>
            <a:t>tempdb</a:t>
          </a:r>
          <a:endParaRPr lang="en-US"/>
        </a:p>
      </dgm:t>
    </dgm:pt>
    <dgm:pt modelId="{E6893F7B-E510-4620-849F-37B9A5F99840}" type="parTrans" cxnId="{BF6843E1-5754-4C83-A4A7-BD5ED1641E01}">
      <dgm:prSet/>
      <dgm:spPr/>
      <dgm:t>
        <a:bodyPr/>
        <a:lstStyle/>
        <a:p>
          <a:endParaRPr lang="en-US"/>
        </a:p>
      </dgm:t>
    </dgm:pt>
    <dgm:pt modelId="{CA0266C2-6CA5-4C3B-BE52-02BCE3033B25}" type="sibTrans" cxnId="{BF6843E1-5754-4C83-A4A7-BD5ED1641E01}">
      <dgm:prSet/>
      <dgm:spPr/>
      <dgm:t>
        <a:bodyPr/>
        <a:lstStyle/>
        <a:p>
          <a:endParaRPr lang="en-US"/>
        </a:p>
      </dgm:t>
    </dgm:pt>
    <dgm:pt modelId="{ED581E5F-9AD9-42D9-9A83-C7DE9AA60545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Different data structures and performance patterns</a:t>
          </a:r>
        </a:p>
      </dgm:t>
    </dgm:pt>
    <dgm:pt modelId="{126EA42D-5965-4F22-87A8-0F6EF0984BAB}" type="parTrans" cxnId="{B864E871-508F-4915-BE54-817058714DBD}">
      <dgm:prSet/>
      <dgm:spPr/>
      <dgm:t>
        <a:bodyPr/>
        <a:lstStyle/>
        <a:p>
          <a:endParaRPr lang="en-US"/>
        </a:p>
      </dgm:t>
    </dgm:pt>
    <dgm:pt modelId="{BA1121FD-33FC-4A88-BD63-29EDF8C7691E}" type="sibTrans" cxnId="{B864E871-508F-4915-BE54-817058714DBD}">
      <dgm:prSet/>
      <dgm:spPr/>
      <dgm:t>
        <a:bodyPr/>
        <a:lstStyle/>
        <a:p>
          <a:endParaRPr lang="en-US"/>
        </a:p>
      </dgm:t>
    </dgm:pt>
    <dgm:pt modelId="{D63F4E78-7CA1-4601-A29A-8BCFBFC89D2C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Not all data types and surface area supported</a:t>
          </a:r>
        </a:p>
      </dgm:t>
    </dgm:pt>
    <dgm:pt modelId="{94BEA644-1685-4C9C-9DC7-60BEC497F9EA}" type="parTrans" cxnId="{78CB52C8-9041-4DEE-B8F2-09866249BEAE}">
      <dgm:prSet/>
      <dgm:spPr/>
      <dgm:t>
        <a:bodyPr/>
        <a:lstStyle/>
        <a:p>
          <a:endParaRPr lang="en-US"/>
        </a:p>
      </dgm:t>
    </dgm:pt>
    <dgm:pt modelId="{05FE917F-F5E5-487E-9F15-8821CAFE1CC6}" type="sibTrans" cxnId="{78CB52C8-9041-4DEE-B8F2-09866249BEAE}">
      <dgm:prSet/>
      <dgm:spPr/>
      <dgm:t>
        <a:bodyPr/>
        <a:lstStyle/>
        <a:p>
          <a:endParaRPr lang="en-US"/>
        </a:p>
      </dgm:t>
    </dgm:pt>
    <dgm:pt modelId="{82B28F82-67AD-4D7C-AA87-CFBA15C3BF06}" type="pres">
      <dgm:prSet presAssocID="{64ACA591-8566-4075-802D-84D4F0957285}" presName="Name0" presStyleCnt="0">
        <dgm:presLayoutVars>
          <dgm:dir/>
          <dgm:animLvl val="lvl"/>
          <dgm:resizeHandles/>
        </dgm:presLayoutVars>
      </dgm:prSet>
      <dgm:spPr/>
    </dgm:pt>
    <dgm:pt modelId="{BCC11422-7F7E-4788-ADBA-4A80E5C136A8}" type="pres">
      <dgm:prSet presAssocID="{57D484F1-3D2A-4856-B1B5-4A1442426F6B}" presName="linNode" presStyleCnt="0"/>
      <dgm:spPr/>
    </dgm:pt>
    <dgm:pt modelId="{910C8DD4-49BF-4BE7-B9C0-21D6F7A39C15}" type="pres">
      <dgm:prSet presAssocID="{57D484F1-3D2A-4856-B1B5-4A1442426F6B}" presName="parentShp" presStyleLbl="node1" presStyleIdx="0" presStyleCnt="2">
        <dgm:presLayoutVars>
          <dgm:bulletEnabled val="1"/>
        </dgm:presLayoutVars>
      </dgm:prSet>
      <dgm:spPr/>
    </dgm:pt>
    <dgm:pt modelId="{543406AC-9797-4C8F-AAD9-45863657F9EE}" type="pres">
      <dgm:prSet presAssocID="{57D484F1-3D2A-4856-B1B5-4A1442426F6B}" presName="childShp" presStyleLbl="bgAccFollowNode1" presStyleIdx="0" presStyleCnt="2">
        <dgm:presLayoutVars>
          <dgm:bulletEnabled val="1"/>
        </dgm:presLayoutVars>
      </dgm:prSet>
      <dgm:spPr/>
    </dgm:pt>
    <dgm:pt modelId="{B0EFA8E7-7D0E-49B6-93DA-D95B9063AA2F}" type="pres">
      <dgm:prSet presAssocID="{7E556EBE-9F40-4E57-A3F1-2E121DE3B4B4}" presName="spacing" presStyleCnt="0"/>
      <dgm:spPr/>
    </dgm:pt>
    <dgm:pt modelId="{77907895-BA70-49B9-8936-BC9D55BB1A89}" type="pres">
      <dgm:prSet presAssocID="{16399BFF-8E54-4105-8258-ADBCC7FC136F}" presName="linNode" presStyleCnt="0"/>
      <dgm:spPr/>
    </dgm:pt>
    <dgm:pt modelId="{1E66312B-F6CC-4EE3-A398-3BAC6F90D075}" type="pres">
      <dgm:prSet presAssocID="{16399BFF-8E54-4105-8258-ADBCC7FC136F}" presName="parentShp" presStyleLbl="node1" presStyleIdx="1" presStyleCnt="2">
        <dgm:presLayoutVars>
          <dgm:bulletEnabled val="1"/>
        </dgm:presLayoutVars>
      </dgm:prSet>
      <dgm:spPr/>
    </dgm:pt>
    <dgm:pt modelId="{921BB523-6567-4E0F-B84B-0AAA862A02B6}" type="pres">
      <dgm:prSet presAssocID="{16399BFF-8E54-4105-8258-ADBCC7FC136F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80F0800-CD2A-440A-9CF7-3778C5ADB529}" type="presOf" srcId="{57D484F1-3D2A-4856-B1B5-4A1442426F6B}" destId="{910C8DD4-49BF-4BE7-B9C0-21D6F7A39C15}" srcOrd="0" destOrd="0" presId="urn:microsoft.com/office/officeart/2005/8/layout/vList6"/>
    <dgm:cxn modelId="{F2D62620-D739-4AE2-BF40-14E6FF727C7F}" type="presOf" srcId="{D63F4E78-7CA1-4601-A29A-8BCFBFC89D2C}" destId="{921BB523-6567-4E0F-B84B-0AAA862A02B6}" srcOrd="0" destOrd="1" presId="urn:microsoft.com/office/officeart/2005/8/layout/vList6"/>
    <dgm:cxn modelId="{71C3B03B-BBBE-4727-B453-3E5270147B36}" srcId="{57D484F1-3D2A-4856-B1B5-4A1442426F6B}" destId="{3A24A53A-D44A-4F42-B49F-A0CE19E35CE1}" srcOrd="1" destOrd="0" parTransId="{395EC0D7-15B8-44C6-9C6B-F5E97FD23F54}" sibTransId="{09FFD645-2F16-48CB-A7EE-A8F9E6D1B486}"/>
    <dgm:cxn modelId="{665E093C-59BA-4185-98AE-061AA7E77AEE}" type="presOf" srcId="{3A24A53A-D44A-4F42-B49F-A0CE19E35CE1}" destId="{543406AC-9797-4C8F-AAD9-45863657F9EE}" srcOrd="0" destOrd="1" presId="urn:microsoft.com/office/officeart/2005/8/layout/vList6"/>
    <dgm:cxn modelId="{342BBB44-517F-4F17-8997-EBC4D4B6BAF8}" type="presOf" srcId="{16399BFF-8E54-4105-8258-ADBCC7FC136F}" destId="{1E66312B-F6CC-4EE3-A398-3BAC6F90D075}" srcOrd="0" destOrd="0" presId="urn:microsoft.com/office/officeart/2005/8/layout/vList6"/>
    <dgm:cxn modelId="{2FB78067-4F52-4B92-8D90-2023423605B4}" type="presOf" srcId="{452C61E7-01B6-48B8-9E43-DA2D54F1EE19}" destId="{543406AC-9797-4C8F-AAD9-45863657F9EE}" srcOrd="0" destOrd="0" presId="urn:microsoft.com/office/officeart/2005/8/layout/vList6"/>
    <dgm:cxn modelId="{D3FD7C6D-A0A3-4134-99B0-CEAF58C9B2F2}" srcId="{64ACA591-8566-4075-802D-84D4F0957285}" destId="{57D484F1-3D2A-4856-B1B5-4A1442426F6B}" srcOrd="0" destOrd="0" parTransId="{C0697F03-820C-4D63-8F19-00344998B646}" sibTransId="{7E556EBE-9F40-4E57-A3F1-2E121DE3B4B4}"/>
    <dgm:cxn modelId="{B864E871-508F-4915-BE54-817058714DBD}" srcId="{16399BFF-8E54-4105-8258-ADBCC7FC136F}" destId="{ED581E5F-9AD9-42D9-9A83-C7DE9AA60545}" srcOrd="0" destOrd="0" parTransId="{126EA42D-5965-4F22-87A8-0F6EF0984BAB}" sibTransId="{BA1121FD-33FC-4A88-BD63-29EDF8C7691E}"/>
    <dgm:cxn modelId="{D2252474-EBC7-4B65-87A4-1F45D8BCC7A5}" srcId="{57D484F1-3D2A-4856-B1B5-4A1442426F6B}" destId="{452C61E7-01B6-48B8-9E43-DA2D54F1EE19}" srcOrd="0" destOrd="0" parTransId="{C08A9EBC-BDA1-4E3A-8619-2DFB80C3FC14}" sibTransId="{FCAF839D-F632-4C62-A26E-CC9609446FE9}"/>
    <dgm:cxn modelId="{2A0710B3-6C7B-4DED-8589-44240B41047F}" type="presOf" srcId="{ED581E5F-9AD9-42D9-9A83-C7DE9AA60545}" destId="{921BB523-6567-4E0F-B84B-0AAA862A02B6}" srcOrd="0" destOrd="0" presId="urn:microsoft.com/office/officeart/2005/8/layout/vList6"/>
    <dgm:cxn modelId="{9EAD77BC-C831-4E04-9E3E-0E06F9EB9BFB}" type="presOf" srcId="{64ACA591-8566-4075-802D-84D4F0957285}" destId="{82B28F82-67AD-4D7C-AA87-CFBA15C3BF06}" srcOrd="0" destOrd="0" presId="urn:microsoft.com/office/officeart/2005/8/layout/vList6"/>
    <dgm:cxn modelId="{78CB52C8-9041-4DEE-B8F2-09866249BEAE}" srcId="{16399BFF-8E54-4105-8258-ADBCC7FC136F}" destId="{D63F4E78-7CA1-4601-A29A-8BCFBFC89D2C}" srcOrd="1" destOrd="0" parTransId="{94BEA644-1685-4C9C-9DC7-60BEC497F9EA}" sibTransId="{05FE917F-F5E5-487E-9F15-8821CAFE1CC6}"/>
    <dgm:cxn modelId="{BF6843E1-5754-4C83-A4A7-BD5ED1641E01}" srcId="{64ACA591-8566-4075-802D-84D4F0957285}" destId="{16399BFF-8E54-4105-8258-ADBCC7FC136F}" srcOrd="1" destOrd="0" parTransId="{E6893F7B-E510-4620-849F-37B9A5F99840}" sibTransId="{CA0266C2-6CA5-4C3B-BE52-02BCE3033B25}"/>
    <dgm:cxn modelId="{C9F960D9-04F0-446C-8FD0-E98B702D940A}" type="presParOf" srcId="{82B28F82-67AD-4D7C-AA87-CFBA15C3BF06}" destId="{BCC11422-7F7E-4788-ADBA-4A80E5C136A8}" srcOrd="0" destOrd="0" presId="urn:microsoft.com/office/officeart/2005/8/layout/vList6"/>
    <dgm:cxn modelId="{DDCCC472-1A0D-4B08-B904-5AB661E7F043}" type="presParOf" srcId="{BCC11422-7F7E-4788-ADBA-4A80E5C136A8}" destId="{910C8DD4-49BF-4BE7-B9C0-21D6F7A39C15}" srcOrd="0" destOrd="0" presId="urn:microsoft.com/office/officeart/2005/8/layout/vList6"/>
    <dgm:cxn modelId="{8A05AE51-BC14-4C07-98CC-FA4504D4177D}" type="presParOf" srcId="{BCC11422-7F7E-4788-ADBA-4A80E5C136A8}" destId="{543406AC-9797-4C8F-AAD9-45863657F9EE}" srcOrd="1" destOrd="0" presId="urn:microsoft.com/office/officeart/2005/8/layout/vList6"/>
    <dgm:cxn modelId="{7DB75F28-448B-477D-9998-255D7203CFA3}" type="presParOf" srcId="{82B28F82-67AD-4D7C-AA87-CFBA15C3BF06}" destId="{B0EFA8E7-7D0E-49B6-93DA-D95B9063AA2F}" srcOrd="1" destOrd="0" presId="urn:microsoft.com/office/officeart/2005/8/layout/vList6"/>
    <dgm:cxn modelId="{2B84BBA8-7D30-4A02-88EF-18AC25366843}" type="presParOf" srcId="{82B28F82-67AD-4D7C-AA87-CFBA15C3BF06}" destId="{77907895-BA70-49B9-8936-BC9D55BB1A89}" srcOrd="2" destOrd="0" presId="urn:microsoft.com/office/officeart/2005/8/layout/vList6"/>
    <dgm:cxn modelId="{9E13AAA1-8DD4-497A-B5F2-BA486F50CC3B}" type="presParOf" srcId="{77907895-BA70-49B9-8936-BC9D55BB1A89}" destId="{1E66312B-F6CC-4EE3-A398-3BAC6F90D075}" srcOrd="0" destOrd="0" presId="urn:microsoft.com/office/officeart/2005/8/layout/vList6"/>
    <dgm:cxn modelId="{1EAC7930-5797-4428-A5D5-3FCD3A437A57}" type="presParOf" srcId="{77907895-BA70-49B9-8936-BC9D55BB1A89}" destId="{921BB523-6567-4E0F-B84B-0AAA862A02B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0AF262-4334-4A02-9A07-3477B7086021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9A15DB-6C86-46C4-88CC-4A9878635AB2}">
      <dgm:prSet phldrT="[Text]"/>
      <dgm:spPr/>
      <dgm:t>
        <a:bodyPr/>
        <a:lstStyle/>
        <a:p>
          <a:r>
            <a:rPr lang="en-US"/>
            <a:t>Accelerated Database Recovery</a:t>
          </a:r>
        </a:p>
      </dgm:t>
    </dgm:pt>
    <dgm:pt modelId="{B143FA8D-36D2-422D-9B66-CF41809753DD}" type="parTrans" cxnId="{5260ED16-B78C-40F6-AA54-B5E82B6AD90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A8CBDB5-5F31-4003-9A54-CD075ED68889}" type="sibTrans" cxnId="{5260ED16-B78C-40F6-AA54-B5E82B6AD90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C9F47D8-B84D-4A9D-99CB-6134863E0F92}">
      <dgm:prSet phldrT="[Text]"/>
      <dgm:spPr/>
      <dgm:t>
        <a:bodyPr/>
        <a:lstStyle/>
        <a:p>
          <a:r>
            <a:rPr lang="en-US"/>
            <a:t>sys.dm_db_page_info</a:t>
          </a:r>
        </a:p>
      </dgm:t>
    </dgm:pt>
    <dgm:pt modelId="{710CCE55-B9FA-4138-939D-C0704CF706CD}" type="parTrans" cxnId="{B6D2AD1B-CE62-4EB1-B897-C2439C5897D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459BE29-FC8E-4CC6-A536-F899FB456C35}" type="sibTrans" cxnId="{B6D2AD1B-CE62-4EB1-B897-C2439C5897D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11E1986-C637-40F8-A079-18EA3B419175}">
      <dgm:prSet phldrT="[Text]"/>
      <dgm:spPr/>
      <dgm:t>
        <a:bodyPr/>
        <a:lstStyle/>
        <a:p>
          <a:r>
            <a:rPr lang="en-US"/>
            <a:t>sys.fn_PageResCracker</a:t>
          </a:r>
        </a:p>
      </dgm:t>
    </dgm:pt>
    <dgm:pt modelId="{FB0FDB77-E63E-48E6-B05C-38F4327E0AC3}" type="parTrans" cxnId="{B6EBB959-EE39-4754-B0DE-4E3BDF77E17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07FD90C-3FF5-40F5-8AFF-80C79625650E}" type="sibTrans" cxnId="{B6EBB959-EE39-4754-B0DE-4E3BDF77E17E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06FCDE4-939F-4ACE-BC76-7491E94CFD24}">
      <dgm:prSet phldrT="[Text]"/>
      <dgm:spPr/>
      <dgm:t>
        <a:bodyPr/>
        <a:lstStyle/>
        <a:p>
          <a:r>
            <a:rPr lang="en-US"/>
            <a:t>Leverages a new feature called </a:t>
          </a:r>
          <a:r>
            <a:rPr lang="en-US" b="1"/>
            <a:t>Persistent Version Store</a:t>
          </a:r>
        </a:p>
      </dgm:t>
    </dgm:pt>
    <dgm:pt modelId="{40E7EEA7-DB89-4AEE-AAD0-6419BE01FB18}" type="parTrans" cxnId="{4C9D4DDC-69F1-4623-B058-F03C4122D48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F16D0AA-F6CE-4534-B000-C47B3B4240E6}" type="sibTrans" cxnId="{4C9D4DDC-69F1-4623-B058-F03C4122D48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D7238C2-4083-4A58-81E6-65384B56D4E5}">
      <dgm:prSet phldrT="[Text]"/>
      <dgm:spPr/>
      <dgm:t>
        <a:bodyPr/>
        <a:lstStyle/>
        <a:p>
          <a:r>
            <a:rPr lang="en-US"/>
            <a:t>New Page Cracker allows you to quickly and easily diagnose contention</a:t>
          </a:r>
        </a:p>
      </dgm:t>
    </dgm:pt>
    <dgm:pt modelId="{3C5A05CA-B268-405F-AD6A-06B2663A1306}" type="parTrans" cxnId="{F0F42798-A7A1-4A74-B86D-97CA3A6805C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FE68F29-6FDA-466F-83D0-69D5D21FC2D0}" type="sibTrans" cxnId="{F0F42798-A7A1-4A74-B86D-97CA3A6805CB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01609B8-CC64-4365-A365-B248BCBEBD18}">
      <dgm:prSet phldrT="[Text]"/>
      <dgm:spPr/>
      <dgm:t>
        <a:bodyPr/>
        <a:lstStyle/>
        <a:p>
          <a:r>
            <a:rPr lang="en-US" err="1"/>
            <a:t>tempdb</a:t>
          </a:r>
          <a:r>
            <a:rPr lang="en-US"/>
            <a:t>-related enhancements in SQL Server 2019</a:t>
          </a:r>
        </a:p>
      </dgm:t>
    </dgm:pt>
    <dgm:pt modelId="{8B8CFD54-BAD8-460A-B4F8-79CCE82248B7}" type="sibTrans" cxnId="{284471B9-8D85-4A65-A8B2-A5401262410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36EC1F9-E768-43AE-A933-7FE8C62C44C5}" type="parTrans" cxnId="{284471B9-8D85-4A65-A8B2-A5401262410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D0617AFC-AB6B-4860-A55E-9C2582AB49D7}">
      <dgm:prSet phldrT="[Text]"/>
      <dgm:spPr/>
      <dgm:t>
        <a:bodyPr/>
        <a:lstStyle/>
        <a:p>
          <a:r>
            <a:rPr lang="en-US"/>
            <a:t>Default changes</a:t>
          </a:r>
        </a:p>
      </dgm:t>
    </dgm:pt>
    <dgm:pt modelId="{E4C6BC34-3612-4113-8801-7C43B3B85C1F}" type="parTrans" cxnId="{5DD895E9-C355-4182-81F1-8ED962EE1777}">
      <dgm:prSet/>
      <dgm:spPr/>
      <dgm:t>
        <a:bodyPr/>
        <a:lstStyle/>
        <a:p>
          <a:endParaRPr lang="en-US"/>
        </a:p>
      </dgm:t>
    </dgm:pt>
    <dgm:pt modelId="{14F3348D-FB25-48BF-AFA1-B5C83157FA07}" type="sibTrans" cxnId="{5DD895E9-C355-4182-81F1-8ED962EE1777}">
      <dgm:prSet/>
      <dgm:spPr/>
      <dgm:t>
        <a:bodyPr/>
        <a:lstStyle/>
        <a:p>
          <a:endParaRPr lang="en-US"/>
        </a:p>
      </dgm:t>
    </dgm:pt>
    <dgm:pt modelId="{9182F074-3EA2-41F0-8A44-F955FD0CC13E}">
      <dgm:prSet phldrT="[Text]"/>
      <dgm:spPr/>
      <dgm:t>
        <a:bodyPr/>
        <a:lstStyle/>
        <a:p>
          <a:r>
            <a:rPr lang="en-US"/>
            <a:t>Memory-optimized metadata tables</a:t>
          </a:r>
        </a:p>
      </dgm:t>
    </dgm:pt>
    <dgm:pt modelId="{56A47A05-4821-4C62-A4DC-3725CED4A6E0}" type="parTrans" cxnId="{CF5674B8-411D-4626-8D0C-167730435A5D}">
      <dgm:prSet/>
      <dgm:spPr/>
      <dgm:t>
        <a:bodyPr/>
        <a:lstStyle/>
        <a:p>
          <a:endParaRPr lang="en-US"/>
        </a:p>
      </dgm:t>
    </dgm:pt>
    <dgm:pt modelId="{5E849150-AD9C-4201-8541-9308CF198176}" type="sibTrans" cxnId="{CF5674B8-411D-4626-8D0C-167730435A5D}">
      <dgm:prSet/>
      <dgm:spPr/>
      <dgm:t>
        <a:bodyPr/>
        <a:lstStyle/>
        <a:p>
          <a:endParaRPr lang="en-US"/>
        </a:p>
      </dgm:t>
    </dgm:pt>
    <dgm:pt modelId="{92E5478D-3C76-4A10-8C6C-F4F85DDC942C}">
      <dgm:prSet phldrT="[Text]"/>
      <dgm:spPr/>
      <dgm:t>
        <a:bodyPr/>
        <a:lstStyle/>
        <a:p>
          <a:r>
            <a:rPr lang="en-US"/>
            <a:t>Opt-In</a:t>
          </a:r>
        </a:p>
      </dgm:t>
    </dgm:pt>
    <dgm:pt modelId="{3AE2B2FC-04F9-4A2C-BBF1-4689044C4EB5}" type="parTrans" cxnId="{DEDA210A-2549-4DBC-A474-FEFD362B6AE8}">
      <dgm:prSet/>
      <dgm:spPr/>
      <dgm:t>
        <a:bodyPr/>
        <a:lstStyle/>
        <a:p>
          <a:endParaRPr lang="en-US"/>
        </a:p>
      </dgm:t>
    </dgm:pt>
    <dgm:pt modelId="{D9A01059-0F76-4F1B-B6EF-8D4674A927C7}" type="sibTrans" cxnId="{DEDA210A-2549-4DBC-A474-FEFD362B6AE8}">
      <dgm:prSet/>
      <dgm:spPr/>
      <dgm:t>
        <a:bodyPr/>
        <a:lstStyle/>
        <a:p>
          <a:endParaRPr lang="en-US"/>
        </a:p>
      </dgm:t>
    </dgm:pt>
    <dgm:pt modelId="{99D5636C-FCB2-4093-B3F1-743DF8B84E18}">
      <dgm:prSet phldrT="[Text]"/>
      <dgm:spPr/>
      <dgm:t>
        <a:bodyPr/>
        <a:lstStyle/>
        <a:p>
          <a:r>
            <a:rPr lang="en-US"/>
            <a:t>Temp table cache improvements</a:t>
          </a:r>
        </a:p>
      </dgm:t>
    </dgm:pt>
    <dgm:pt modelId="{3CA88CEB-8561-4DBA-AA47-943108554B53}" type="parTrans" cxnId="{1D85DF8A-2234-403E-B899-2C1E11A3EB5D}">
      <dgm:prSet/>
      <dgm:spPr/>
      <dgm:t>
        <a:bodyPr/>
        <a:lstStyle/>
        <a:p>
          <a:endParaRPr lang="en-US"/>
        </a:p>
      </dgm:t>
    </dgm:pt>
    <dgm:pt modelId="{74D10AD0-5F0B-4887-B458-A8B64EAD3042}" type="sibTrans" cxnId="{1D85DF8A-2234-403E-B899-2C1E11A3EB5D}">
      <dgm:prSet/>
      <dgm:spPr/>
      <dgm:t>
        <a:bodyPr/>
        <a:lstStyle/>
        <a:p>
          <a:endParaRPr lang="en-US"/>
        </a:p>
      </dgm:t>
    </dgm:pt>
    <dgm:pt modelId="{42CED574-A03C-47AF-AB1F-CFA1724DFE8E}">
      <dgm:prSet phldrT="[Text]"/>
      <dgm:spPr/>
      <dgm:t>
        <a:bodyPr/>
        <a:lstStyle/>
        <a:p>
          <a:r>
            <a:rPr lang="en-US"/>
            <a:t>Concurrent PFS updates</a:t>
          </a:r>
        </a:p>
      </dgm:t>
    </dgm:pt>
    <dgm:pt modelId="{EEE6D9C6-97AF-446D-9BA8-1D6732379B0A}" type="parTrans" cxnId="{7FA4FFCF-6491-485D-8F6A-57CF0A701C70}">
      <dgm:prSet/>
      <dgm:spPr/>
      <dgm:t>
        <a:bodyPr/>
        <a:lstStyle/>
        <a:p>
          <a:endParaRPr lang="en-US"/>
        </a:p>
      </dgm:t>
    </dgm:pt>
    <dgm:pt modelId="{F8F90B4E-0A1E-4827-92FA-0E78E303BD1B}" type="sibTrans" cxnId="{7FA4FFCF-6491-485D-8F6A-57CF0A701C70}">
      <dgm:prSet/>
      <dgm:spPr/>
      <dgm:t>
        <a:bodyPr/>
        <a:lstStyle/>
        <a:p>
          <a:endParaRPr lang="en-US"/>
        </a:p>
      </dgm:t>
    </dgm:pt>
    <dgm:pt modelId="{7A4A3B04-5462-4C3C-8CAE-504479955585}" type="pres">
      <dgm:prSet presAssocID="{350AF262-4334-4A02-9A07-3477B708602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E9E82C-1722-4DA7-87D5-CB05AE1E25DF}" type="pres">
      <dgm:prSet presAssocID="{501609B8-CC64-4365-A365-B248BCBEBD18}" presName="vertOne" presStyleCnt="0"/>
      <dgm:spPr/>
    </dgm:pt>
    <dgm:pt modelId="{DC1C055F-02D8-40F2-80EE-6FD642A3A410}" type="pres">
      <dgm:prSet presAssocID="{501609B8-CC64-4365-A365-B248BCBEBD18}" presName="txOne" presStyleLbl="node0" presStyleIdx="0" presStyleCnt="1">
        <dgm:presLayoutVars>
          <dgm:chPref val="3"/>
        </dgm:presLayoutVars>
      </dgm:prSet>
      <dgm:spPr/>
    </dgm:pt>
    <dgm:pt modelId="{0BE907BC-8677-4A76-9F58-883F0D0B4522}" type="pres">
      <dgm:prSet presAssocID="{501609B8-CC64-4365-A365-B248BCBEBD18}" presName="parTransOne" presStyleCnt="0"/>
      <dgm:spPr/>
    </dgm:pt>
    <dgm:pt modelId="{6CD4E50D-1662-4A36-BB28-4D01FECB4B93}" type="pres">
      <dgm:prSet presAssocID="{501609B8-CC64-4365-A365-B248BCBEBD18}" presName="horzOne" presStyleCnt="0"/>
      <dgm:spPr/>
    </dgm:pt>
    <dgm:pt modelId="{A7657F5F-3D63-4C90-9432-C73F1093AE3F}" type="pres">
      <dgm:prSet presAssocID="{3D7238C2-4083-4A58-81E6-65384B56D4E5}" presName="vertTwo" presStyleCnt="0"/>
      <dgm:spPr/>
    </dgm:pt>
    <dgm:pt modelId="{87147104-ECD5-4DE5-BEE0-CBAEC5092690}" type="pres">
      <dgm:prSet presAssocID="{3D7238C2-4083-4A58-81E6-65384B56D4E5}" presName="txTwo" presStyleLbl="node2" presStyleIdx="0" presStyleCnt="4">
        <dgm:presLayoutVars>
          <dgm:chPref val="3"/>
        </dgm:presLayoutVars>
      </dgm:prSet>
      <dgm:spPr/>
    </dgm:pt>
    <dgm:pt modelId="{CF733130-A4A9-42AC-A196-B8411DB6EE32}" type="pres">
      <dgm:prSet presAssocID="{3D7238C2-4083-4A58-81E6-65384B56D4E5}" presName="parTransTwo" presStyleCnt="0"/>
      <dgm:spPr/>
    </dgm:pt>
    <dgm:pt modelId="{FF49670E-C2F9-423E-B3B4-C595FF502E61}" type="pres">
      <dgm:prSet presAssocID="{3D7238C2-4083-4A58-81E6-65384B56D4E5}" presName="horzTwo" presStyleCnt="0"/>
      <dgm:spPr/>
    </dgm:pt>
    <dgm:pt modelId="{806B03BF-5EEE-4455-B07B-0969F9FEA577}" type="pres">
      <dgm:prSet presAssocID="{0C9F47D8-B84D-4A9D-99CB-6134863E0F92}" presName="vertThree" presStyleCnt="0"/>
      <dgm:spPr/>
    </dgm:pt>
    <dgm:pt modelId="{BA18120D-E76E-444F-BB72-C99BC69B302C}" type="pres">
      <dgm:prSet presAssocID="{0C9F47D8-B84D-4A9D-99CB-6134863E0F92}" presName="txThree" presStyleLbl="node3" presStyleIdx="0" presStyleCnt="6">
        <dgm:presLayoutVars>
          <dgm:chPref val="3"/>
        </dgm:presLayoutVars>
      </dgm:prSet>
      <dgm:spPr/>
    </dgm:pt>
    <dgm:pt modelId="{FCC750C6-74BB-4B98-AC96-1B44A87E8A9A}" type="pres">
      <dgm:prSet presAssocID="{0C9F47D8-B84D-4A9D-99CB-6134863E0F92}" presName="horzThree" presStyleCnt="0"/>
      <dgm:spPr/>
    </dgm:pt>
    <dgm:pt modelId="{1FBEEB8E-6CDB-4B42-822A-D8BAB05ED9EA}" type="pres">
      <dgm:prSet presAssocID="{E459BE29-FC8E-4CC6-A536-F899FB456C35}" presName="sibSpaceThree" presStyleCnt="0"/>
      <dgm:spPr/>
    </dgm:pt>
    <dgm:pt modelId="{CBB47605-E732-43EF-B592-42F44A5CF6B5}" type="pres">
      <dgm:prSet presAssocID="{211E1986-C637-40F8-A079-18EA3B419175}" presName="vertThree" presStyleCnt="0"/>
      <dgm:spPr/>
    </dgm:pt>
    <dgm:pt modelId="{7C402F1C-B18D-47E6-94FF-4407BBC1E306}" type="pres">
      <dgm:prSet presAssocID="{211E1986-C637-40F8-A079-18EA3B419175}" presName="txThree" presStyleLbl="node3" presStyleIdx="1" presStyleCnt="6">
        <dgm:presLayoutVars>
          <dgm:chPref val="3"/>
        </dgm:presLayoutVars>
      </dgm:prSet>
      <dgm:spPr/>
    </dgm:pt>
    <dgm:pt modelId="{CB281F80-61E7-441F-BB8A-B321E4AB1F54}" type="pres">
      <dgm:prSet presAssocID="{211E1986-C637-40F8-A079-18EA3B419175}" presName="horzThree" presStyleCnt="0"/>
      <dgm:spPr/>
    </dgm:pt>
    <dgm:pt modelId="{334E592A-70E2-4703-98E9-1CD2ACEE6A4B}" type="pres">
      <dgm:prSet presAssocID="{2FE68F29-6FDA-466F-83D0-69D5D21FC2D0}" presName="sibSpaceTwo" presStyleCnt="0"/>
      <dgm:spPr/>
    </dgm:pt>
    <dgm:pt modelId="{CE4A56A9-7CCA-4E71-B960-12A53A0E718B}" type="pres">
      <dgm:prSet presAssocID="{969A15DB-6C86-46C4-88CC-4A9878635AB2}" presName="vertTwo" presStyleCnt="0"/>
      <dgm:spPr/>
    </dgm:pt>
    <dgm:pt modelId="{B807E7D9-73C5-4A39-8A35-9149CA6BF1A1}" type="pres">
      <dgm:prSet presAssocID="{969A15DB-6C86-46C4-88CC-4A9878635AB2}" presName="txTwo" presStyleLbl="node2" presStyleIdx="1" presStyleCnt="4">
        <dgm:presLayoutVars>
          <dgm:chPref val="3"/>
        </dgm:presLayoutVars>
      </dgm:prSet>
      <dgm:spPr/>
    </dgm:pt>
    <dgm:pt modelId="{82E48536-E201-44BD-B464-29662EB38E39}" type="pres">
      <dgm:prSet presAssocID="{969A15DB-6C86-46C4-88CC-4A9878635AB2}" presName="parTransTwo" presStyleCnt="0"/>
      <dgm:spPr/>
    </dgm:pt>
    <dgm:pt modelId="{21A86109-1E69-47B4-BDD3-D155D55A014E}" type="pres">
      <dgm:prSet presAssocID="{969A15DB-6C86-46C4-88CC-4A9878635AB2}" presName="horzTwo" presStyleCnt="0"/>
      <dgm:spPr/>
    </dgm:pt>
    <dgm:pt modelId="{764EAB4D-0A7C-4712-A362-DD0C75AC6CA9}" type="pres">
      <dgm:prSet presAssocID="{F06FCDE4-939F-4ACE-BC76-7491E94CFD24}" presName="vertThree" presStyleCnt="0"/>
      <dgm:spPr/>
    </dgm:pt>
    <dgm:pt modelId="{FD3DCD15-4A02-4879-8FA5-8678706AA397}" type="pres">
      <dgm:prSet presAssocID="{F06FCDE4-939F-4ACE-BC76-7491E94CFD24}" presName="txThree" presStyleLbl="node3" presStyleIdx="2" presStyleCnt="6">
        <dgm:presLayoutVars>
          <dgm:chPref val="3"/>
        </dgm:presLayoutVars>
      </dgm:prSet>
      <dgm:spPr/>
    </dgm:pt>
    <dgm:pt modelId="{AD3D40B6-9057-45B4-88E6-384A8A5C1465}" type="pres">
      <dgm:prSet presAssocID="{F06FCDE4-939F-4ACE-BC76-7491E94CFD24}" presName="horzThree" presStyleCnt="0"/>
      <dgm:spPr/>
    </dgm:pt>
    <dgm:pt modelId="{9FD1DBCF-119B-4B5C-90F2-EBBFDD48AD66}" type="pres">
      <dgm:prSet presAssocID="{0A8CBDB5-5F31-4003-9A54-CD075ED68889}" presName="sibSpaceTwo" presStyleCnt="0"/>
      <dgm:spPr/>
    </dgm:pt>
    <dgm:pt modelId="{32BE9D21-2C03-4D60-9D8B-7DAA8F5F5E9D}" type="pres">
      <dgm:prSet presAssocID="{D0617AFC-AB6B-4860-A55E-9C2582AB49D7}" presName="vertTwo" presStyleCnt="0"/>
      <dgm:spPr/>
    </dgm:pt>
    <dgm:pt modelId="{F0254F77-D9B4-453C-86DE-7514542958FE}" type="pres">
      <dgm:prSet presAssocID="{D0617AFC-AB6B-4860-A55E-9C2582AB49D7}" presName="txTwo" presStyleLbl="node2" presStyleIdx="2" presStyleCnt="4">
        <dgm:presLayoutVars>
          <dgm:chPref val="3"/>
        </dgm:presLayoutVars>
      </dgm:prSet>
      <dgm:spPr/>
    </dgm:pt>
    <dgm:pt modelId="{E1070846-8401-4420-B69E-9F97CDCF94F1}" type="pres">
      <dgm:prSet presAssocID="{D0617AFC-AB6B-4860-A55E-9C2582AB49D7}" presName="parTransTwo" presStyleCnt="0"/>
      <dgm:spPr/>
    </dgm:pt>
    <dgm:pt modelId="{33889C56-E6B4-4C8A-B203-676154E84AEF}" type="pres">
      <dgm:prSet presAssocID="{D0617AFC-AB6B-4860-A55E-9C2582AB49D7}" presName="horzTwo" presStyleCnt="0"/>
      <dgm:spPr/>
    </dgm:pt>
    <dgm:pt modelId="{D5B7E6AE-19AA-4E2D-80C6-9FFC53633898}" type="pres">
      <dgm:prSet presAssocID="{99D5636C-FCB2-4093-B3F1-743DF8B84E18}" presName="vertThree" presStyleCnt="0"/>
      <dgm:spPr/>
    </dgm:pt>
    <dgm:pt modelId="{28B78339-3F85-4E58-96B3-750BE68AFDB9}" type="pres">
      <dgm:prSet presAssocID="{99D5636C-FCB2-4093-B3F1-743DF8B84E18}" presName="txThree" presStyleLbl="node3" presStyleIdx="3" presStyleCnt="6">
        <dgm:presLayoutVars>
          <dgm:chPref val="3"/>
        </dgm:presLayoutVars>
      </dgm:prSet>
      <dgm:spPr/>
    </dgm:pt>
    <dgm:pt modelId="{DEDA6595-70D5-400C-863D-FA03BF9BF30C}" type="pres">
      <dgm:prSet presAssocID="{99D5636C-FCB2-4093-B3F1-743DF8B84E18}" presName="horzThree" presStyleCnt="0"/>
      <dgm:spPr/>
    </dgm:pt>
    <dgm:pt modelId="{47AE43B0-BF9A-4EDA-B80D-BA60393ABDF3}" type="pres">
      <dgm:prSet presAssocID="{74D10AD0-5F0B-4887-B458-A8B64EAD3042}" presName="sibSpaceThree" presStyleCnt="0"/>
      <dgm:spPr/>
    </dgm:pt>
    <dgm:pt modelId="{F934BDE9-8C45-4ABD-A838-F945DFC991C2}" type="pres">
      <dgm:prSet presAssocID="{42CED574-A03C-47AF-AB1F-CFA1724DFE8E}" presName="vertThree" presStyleCnt="0"/>
      <dgm:spPr/>
    </dgm:pt>
    <dgm:pt modelId="{DFCEA057-52F5-4A5F-9505-E60FCC66C5C9}" type="pres">
      <dgm:prSet presAssocID="{42CED574-A03C-47AF-AB1F-CFA1724DFE8E}" presName="txThree" presStyleLbl="node3" presStyleIdx="4" presStyleCnt="6">
        <dgm:presLayoutVars>
          <dgm:chPref val="3"/>
        </dgm:presLayoutVars>
      </dgm:prSet>
      <dgm:spPr/>
    </dgm:pt>
    <dgm:pt modelId="{A69E8086-7A1C-4399-8056-C6538E3B73D2}" type="pres">
      <dgm:prSet presAssocID="{42CED574-A03C-47AF-AB1F-CFA1724DFE8E}" presName="horzThree" presStyleCnt="0"/>
      <dgm:spPr/>
    </dgm:pt>
    <dgm:pt modelId="{43262624-4774-495B-B407-8F6E90D6F1FB}" type="pres">
      <dgm:prSet presAssocID="{14F3348D-FB25-48BF-AFA1-B5C83157FA07}" presName="sibSpaceTwo" presStyleCnt="0"/>
      <dgm:spPr/>
    </dgm:pt>
    <dgm:pt modelId="{1F188BAE-6B8C-4974-95CB-3832C52FA27C}" type="pres">
      <dgm:prSet presAssocID="{92E5478D-3C76-4A10-8C6C-F4F85DDC942C}" presName="vertTwo" presStyleCnt="0"/>
      <dgm:spPr/>
    </dgm:pt>
    <dgm:pt modelId="{D577A554-DD3C-467B-A00C-C9763E6CA36D}" type="pres">
      <dgm:prSet presAssocID="{92E5478D-3C76-4A10-8C6C-F4F85DDC942C}" presName="txTwo" presStyleLbl="node2" presStyleIdx="3" presStyleCnt="4">
        <dgm:presLayoutVars>
          <dgm:chPref val="3"/>
        </dgm:presLayoutVars>
      </dgm:prSet>
      <dgm:spPr/>
    </dgm:pt>
    <dgm:pt modelId="{EF581045-BC7A-4681-ACD1-3EFF4B462177}" type="pres">
      <dgm:prSet presAssocID="{92E5478D-3C76-4A10-8C6C-F4F85DDC942C}" presName="parTransTwo" presStyleCnt="0"/>
      <dgm:spPr/>
    </dgm:pt>
    <dgm:pt modelId="{B73215C4-78AC-444F-97FA-6E379E85B434}" type="pres">
      <dgm:prSet presAssocID="{92E5478D-3C76-4A10-8C6C-F4F85DDC942C}" presName="horzTwo" presStyleCnt="0"/>
      <dgm:spPr/>
    </dgm:pt>
    <dgm:pt modelId="{65A543E4-08B8-4FB8-B715-11C6852C4114}" type="pres">
      <dgm:prSet presAssocID="{9182F074-3EA2-41F0-8A44-F955FD0CC13E}" presName="vertThree" presStyleCnt="0"/>
      <dgm:spPr/>
    </dgm:pt>
    <dgm:pt modelId="{C7BF50A5-B9A8-4C6F-BA98-8EB456A41938}" type="pres">
      <dgm:prSet presAssocID="{9182F074-3EA2-41F0-8A44-F955FD0CC13E}" presName="txThree" presStyleLbl="node3" presStyleIdx="5" presStyleCnt="6">
        <dgm:presLayoutVars>
          <dgm:chPref val="3"/>
        </dgm:presLayoutVars>
      </dgm:prSet>
      <dgm:spPr/>
    </dgm:pt>
    <dgm:pt modelId="{2B90BEB4-5555-4E3E-8F73-6C5E6E6B976B}" type="pres">
      <dgm:prSet presAssocID="{9182F074-3EA2-41F0-8A44-F955FD0CC13E}" presName="horzThree" presStyleCnt="0"/>
      <dgm:spPr/>
    </dgm:pt>
  </dgm:ptLst>
  <dgm:cxnLst>
    <dgm:cxn modelId="{DEDA210A-2549-4DBC-A474-FEFD362B6AE8}" srcId="{501609B8-CC64-4365-A365-B248BCBEBD18}" destId="{92E5478D-3C76-4A10-8C6C-F4F85DDC942C}" srcOrd="3" destOrd="0" parTransId="{3AE2B2FC-04F9-4A2C-BBF1-4689044C4EB5}" sibTransId="{D9A01059-0F76-4F1B-B6EF-8D4674A927C7}"/>
    <dgm:cxn modelId="{5260ED16-B78C-40F6-AA54-B5E82B6AD903}" srcId="{501609B8-CC64-4365-A365-B248BCBEBD18}" destId="{969A15DB-6C86-46C4-88CC-4A9878635AB2}" srcOrd="1" destOrd="0" parTransId="{B143FA8D-36D2-422D-9B66-CF41809753DD}" sibTransId="{0A8CBDB5-5F31-4003-9A54-CD075ED68889}"/>
    <dgm:cxn modelId="{B6D2AD1B-CE62-4EB1-B897-C2439C5897D0}" srcId="{3D7238C2-4083-4A58-81E6-65384B56D4E5}" destId="{0C9F47D8-B84D-4A9D-99CB-6134863E0F92}" srcOrd="0" destOrd="0" parTransId="{710CCE55-B9FA-4138-939D-C0704CF706CD}" sibTransId="{E459BE29-FC8E-4CC6-A536-F899FB456C35}"/>
    <dgm:cxn modelId="{9417B21B-B4D0-4C1D-A657-067EF3E459E4}" type="presOf" srcId="{350AF262-4334-4A02-9A07-3477B7086021}" destId="{7A4A3B04-5462-4C3C-8CAE-504479955585}" srcOrd="0" destOrd="0" presId="urn:microsoft.com/office/officeart/2005/8/layout/hierarchy4"/>
    <dgm:cxn modelId="{5DC9D029-5D4F-42A7-B7C0-084BCB4636CD}" type="presOf" srcId="{92E5478D-3C76-4A10-8C6C-F4F85DDC942C}" destId="{D577A554-DD3C-467B-A00C-C9763E6CA36D}" srcOrd="0" destOrd="0" presId="urn:microsoft.com/office/officeart/2005/8/layout/hierarchy4"/>
    <dgm:cxn modelId="{57A9CA2D-0A08-48A2-B7A2-BBB24BD5F3CF}" type="presOf" srcId="{0C9F47D8-B84D-4A9D-99CB-6134863E0F92}" destId="{BA18120D-E76E-444F-BB72-C99BC69B302C}" srcOrd="0" destOrd="0" presId="urn:microsoft.com/office/officeart/2005/8/layout/hierarchy4"/>
    <dgm:cxn modelId="{33D07130-822E-4640-942D-96B39798AACD}" type="presOf" srcId="{501609B8-CC64-4365-A365-B248BCBEBD18}" destId="{DC1C055F-02D8-40F2-80EE-6FD642A3A410}" srcOrd="0" destOrd="0" presId="urn:microsoft.com/office/officeart/2005/8/layout/hierarchy4"/>
    <dgm:cxn modelId="{7F226C38-9CE1-40CA-A6F8-9CBA9350A6E1}" type="presOf" srcId="{969A15DB-6C86-46C4-88CC-4A9878635AB2}" destId="{B807E7D9-73C5-4A39-8A35-9149CA6BF1A1}" srcOrd="0" destOrd="0" presId="urn:microsoft.com/office/officeart/2005/8/layout/hierarchy4"/>
    <dgm:cxn modelId="{C62FE46A-CEAA-4F8B-AB74-7C1A7AEDA777}" type="presOf" srcId="{99D5636C-FCB2-4093-B3F1-743DF8B84E18}" destId="{28B78339-3F85-4E58-96B3-750BE68AFDB9}" srcOrd="0" destOrd="0" presId="urn:microsoft.com/office/officeart/2005/8/layout/hierarchy4"/>
    <dgm:cxn modelId="{C055126D-3EFA-40A1-9A93-103D00D7CE4C}" type="presOf" srcId="{9182F074-3EA2-41F0-8A44-F955FD0CC13E}" destId="{C7BF50A5-B9A8-4C6F-BA98-8EB456A41938}" srcOrd="0" destOrd="0" presId="urn:microsoft.com/office/officeart/2005/8/layout/hierarchy4"/>
    <dgm:cxn modelId="{885C4A53-93F1-4E27-8589-D6FAC6D054A9}" type="presOf" srcId="{42CED574-A03C-47AF-AB1F-CFA1724DFE8E}" destId="{DFCEA057-52F5-4A5F-9505-E60FCC66C5C9}" srcOrd="0" destOrd="0" presId="urn:microsoft.com/office/officeart/2005/8/layout/hierarchy4"/>
    <dgm:cxn modelId="{B6EBB959-EE39-4754-B0DE-4E3BDF77E17E}" srcId="{3D7238C2-4083-4A58-81E6-65384B56D4E5}" destId="{211E1986-C637-40F8-A079-18EA3B419175}" srcOrd="1" destOrd="0" parTransId="{FB0FDB77-E63E-48E6-B05C-38F4327E0AC3}" sibTransId="{807FD90C-3FF5-40F5-8AFF-80C79625650E}"/>
    <dgm:cxn modelId="{6E138580-4985-4C20-991F-068BEA602BE0}" type="presOf" srcId="{F06FCDE4-939F-4ACE-BC76-7491E94CFD24}" destId="{FD3DCD15-4A02-4879-8FA5-8678706AA397}" srcOrd="0" destOrd="0" presId="urn:microsoft.com/office/officeart/2005/8/layout/hierarchy4"/>
    <dgm:cxn modelId="{1D85DF8A-2234-403E-B899-2C1E11A3EB5D}" srcId="{D0617AFC-AB6B-4860-A55E-9C2582AB49D7}" destId="{99D5636C-FCB2-4093-B3F1-743DF8B84E18}" srcOrd="0" destOrd="0" parTransId="{3CA88CEB-8561-4DBA-AA47-943108554B53}" sibTransId="{74D10AD0-5F0B-4887-B458-A8B64EAD3042}"/>
    <dgm:cxn modelId="{F0F42798-A7A1-4A74-B86D-97CA3A6805CB}" srcId="{501609B8-CC64-4365-A365-B248BCBEBD18}" destId="{3D7238C2-4083-4A58-81E6-65384B56D4E5}" srcOrd="0" destOrd="0" parTransId="{3C5A05CA-B268-405F-AD6A-06B2663A1306}" sibTransId="{2FE68F29-6FDA-466F-83D0-69D5D21FC2D0}"/>
    <dgm:cxn modelId="{1E0380A4-BA0B-455D-A31E-423ED65D757F}" type="presOf" srcId="{211E1986-C637-40F8-A079-18EA3B419175}" destId="{7C402F1C-B18D-47E6-94FF-4407BBC1E306}" srcOrd="0" destOrd="0" presId="urn:microsoft.com/office/officeart/2005/8/layout/hierarchy4"/>
    <dgm:cxn modelId="{3E0715B7-BCBB-4AD4-86D4-5420EAB354E5}" type="presOf" srcId="{D0617AFC-AB6B-4860-A55E-9C2582AB49D7}" destId="{F0254F77-D9B4-453C-86DE-7514542958FE}" srcOrd="0" destOrd="0" presId="urn:microsoft.com/office/officeart/2005/8/layout/hierarchy4"/>
    <dgm:cxn modelId="{CF5674B8-411D-4626-8D0C-167730435A5D}" srcId="{92E5478D-3C76-4A10-8C6C-F4F85DDC942C}" destId="{9182F074-3EA2-41F0-8A44-F955FD0CC13E}" srcOrd="0" destOrd="0" parTransId="{56A47A05-4821-4C62-A4DC-3725CED4A6E0}" sibTransId="{5E849150-AD9C-4201-8541-9308CF198176}"/>
    <dgm:cxn modelId="{284471B9-8D85-4A65-A8B2-A54012624105}" srcId="{350AF262-4334-4A02-9A07-3477B7086021}" destId="{501609B8-CC64-4365-A365-B248BCBEBD18}" srcOrd="0" destOrd="0" parTransId="{836EC1F9-E768-43AE-A933-7FE8C62C44C5}" sibTransId="{8B8CFD54-BAD8-460A-B4F8-79CCE82248B7}"/>
    <dgm:cxn modelId="{E76503C3-1A44-4DF9-9999-4267E6535D46}" type="presOf" srcId="{3D7238C2-4083-4A58-81E6-65384B56D4E5}" destId="{87147104-ECD5-4DE5-BEE0-CBAEC5092690}" srcOrd="0" destOrd="0" presId="urn:microsoft.com/office/officeart/2005/8/layout/hierarchy4"/>
    <dgm:cxn modelId="{7FA4FFCF-6491-485D-8F6A-57CF0A701C70}" srcId="{D0617AFC-AB6B-4860-A55E-9C2582AB49D7}" destId="{42CED574-A03C-47AF-AB1F-CFA1724DFE8E}" srcOrd="1" destOrd="0" parTransId="{EEE6D9C6-97AF-446D-9BA8-1D6732379B0A}" sibTransId="{F8F90B4E-0A1E-4827-92FA-0E78E303BD1B}"/>
    <dgm:cxn modelId="{4C9D4DDC-69F1-4623-B058-F03C4122D489}" srcId="{969A15DB-6C86-46C4-88CC-4A9878635AB2}" destId="{F06FCDE4-939F-4ACE-BC76-7491E94CFD24}" srcOrd="0" destOrd="0" parTransId="{40E7EEA7-DB89-4AEE-AAD0-6419BE01FB18}" sibTransId="{3F16D0AA-F6CE-4534-B000-C47B3B4240E6}"/>
    <dgm:cxn modelId="{5DD895E9-C355-4182-81F1-8ED962EE1777}" srcId="{501609B8-CC64-4365-A365-B248BCBEBD18}" destId="{D0617AFC-AB6B-4860-A55E-9C2582AB49D7}" srcOrd="2" destOrd="0" parTransId="{E4C6BC34-3612-4113-8801-7C43B3B85C1F}" sibTransId="{14F3348D-FB25-48BF-AFA1-B5C83157FA07}"/>
    <dgm:cxn modelId="{C715131B-E395-4A6A-87B0-BA667F614871}" type="presParOf" srcId="{7A4A3B04-5462-4C3C-8CAE-504479955585}" destId="{F6E9E82C-1722-4DA7-87D5-CB05AE1E25DF}" srcOrd="0" destOrd="0" presId="urn:microsoft.com/office/officeart/2005/8/layout/hierarchy4"/>
    <dgm:cxn modelId="{EAB203B8-0457-4F8E-A13E-9E27DF45585A}" type="presParOf" srcId="{F6E9E82C-1722-4DA7-87D5-CB05AE1E25DF}" destId="{DC1C055F-02D8-40F2-80EE-6FD642A3A410}" srcOrd="0" destOrd="0" presId="urn:microsoft.com/office/officeart/2005/8/layout/hierarchy4"/>
    <dgm:cxn modelId="{69EA4FCA-C21E-4313-95BC-8432DBB98997}" type="presParOf" srcId="{F6E9E82C-1722-4DA7-87D5-CB05AE1E25DF}" destId="{0BE907BC-8677-4A76-9F58-883F0D0B4522}" srcOrd="1" destOrd="0" presId="urn:microsoft.com/office/officeart/2005/8/layout/hierarchy4"/>
    <dgm:cxn modelId="{C7E273C9-CC47-47F6-9A96-3D0522510CBB}" type="presParOf" srcId="{F6E9E82C-1722-4DA7-87D5-CB05AE1E25DF}" destId="{6CD4E50D-1662-4A36-BB28-4D01FECB4B93}" srcOrd="2" destOrd="0" presId="urn:microsoft.com/office/officeart/2005/8/layout/hierarchy4"/>
    <dgm:cxn modelId="{8CF8BFFC-5574-47D4-BE05-55EA97F49F0E}" type="presParOf" srcId="{6CD4E50D-1662-4A36-BB28-4D01FECB4B93}" destId="{A7657F5F-3D63-4C90-9432-C73F1093AE3F}" srcOrd="0" destOrd="0" presId="urn:microsoft.com/office/officeart/2005/8/layout/hierarchy4"/>
    <dgm:cxn modelId="{52873BFB-0256-4A15-9271-C6F1F54BF5CD}" type="presParOf" srcId="{A7657F5F-3D63-4C90-9432-C73F1093AE3F}" destId="{87147104-ECD5-4DE5-BEE0-CBAEC5092690}" srcOrd="0" destOrd="0" presId="urn:microsoft.com/office/officeart/2005/8/layout/hierarchy4"/>
    <dgm:cxn modelId="{219365F0-8F63-4865-AD9C-D9AE45554A69}" type="presParOf" srcId="{A7657F5F-3D63-4C90-9432-C73F1093AE3F}" destId="{CF733130-A4A9-42AC-A196-B8411DB6EE32}" srcOrd="1" destOrd="0" presId="urn:microsoft.com/office/officeart/2005/8/layout/hierarchy4"/>
    <dgm:cxn modelId="{CA213F56-3018-4833-82F2-FB962BD84FBE}" type="presParOf" srcId="{A7657F5F-3D63-4C90-9432-C73F1093AE3F}" destId="{FF49670E-C2F9-423E-B3B4-C595FF502E61}" srcOrd="2" destOrd="0" presId="urn:microsoft.com/office/officeart/2005/8/layout/hierarchy4"/>
    <dgm:cxn modelId="{F5F70B98-13EA-431C-80C2-799E380153DE}" type="presParOf" srcId="{FF49670E-C2F9-423E-B3B4-C595FF502E61}" destId="{806B03BF-5EEE-4455-B07B-0969F9FEA577}" srcOrd="0" destOrd="0" presId="urn:microsoft.com/office/officeart/2005/8/layout/hierarchy4"/>
    <dgm:cxn modelId="{16C73B92-AA55-49DC-ACA7-1D7B2B54BF97}" type="presParOf" srcId="{806B03BF-5EEE-4455-B07B-0969F9FEA577}" destId="{BA18120D-E76E-444F-BB72-C99BC69B302C}" srcOrd="0" destOrd="0" presId="urn:microsoft.com/office/officeart/2005/8/layout/hierarchy4"/>
    <dgm:cxn modelId="{EFBF3B2D-24CC-42CA-9B69-854B7813B4B5}" type="presParOf" srcId="{806B03BF-5EEE-4455-B07B-0969F9FEA577}" destId="{FCC750C6-74BB-4B98-AC96-1B44A87E8A9A}" srcOrd="1" destOrd="0" presId="urn:microsoft.com/office/officeart/2005/8/layout/hierarchy4"/>
    <dgm:cxn modelId="{1B8CB650-6C27-41B0-AC97-A6BBD4151430}" type="presParOf" srcId="{FF49670E-C2F9-423E-B3B4-C595FF502E61}" destId="{1FBEEB8E-6CDB-4B42-822A-D8BAB05ED9EA}" srcOrd="1" destOrd="0" presId="urn:microsoft.com/office/officeart/2005/8/layout/hierarchy4"/>
    <dgm:cxn modelId="{C8CE2106-8904-4C17-BDF3-C68B809D3793}" type="presParOf" srcId="{FF49670E-C2F9-423E-B3B4-C595FF502E61}" destId="{CBB47605-E732-43EF-B592-42F44A5CF6B5}" srcOrd="2" destOrd="0" presId="urn:microsoft.com/office/officeart/2005/8/layout/hierarchy4"/>
    <dgm:cxn modelId="{DFE42056-45FF-4073-B164-565AB6C16AAC}" type="presParOf" srcId="{CBB47605-E732-43EF-B592-42F44A5CF6B5}" destId="{7C402F1C-B18D-47E6-94FF-4407BBC1E306}" srcOrd="0" destOrd="0" presId="urn:microsoft.com/office/officeart/2005/8/layout/hierarchy4"/>
    <dgm:cxn modelId="{D7E47965-ED63-43FE-A71D-B7D7DC8E9C08}" type="presParOf" srcId="{CBB47605-E732-43EF-B592-42F44A5CF6B5}" destId="{CB281F80-61E7-441F-BB8A-B321E4AB1F54}" srcOrd="1" destOrd="0" presId="urn:microsoft.com/office/officeart/2005/8/layout/hierarchy4"/>
    <dgm:cxn modelId="{59C48B4F-7946-4EA8-B171-48C7057001E5}" type="presParOf" srcId="{6CD4E50D-1662-4A36-BB28-4D01FECB4B93}" destId="{334E592A-70E2-4703-98E9-1CD2ACEE6A4B}" srcOrd="1" destOrd="0" presId="urn:microsoft.com/office/officeart/2005/8/layout/hierarchy4"/>
    <dgm:cxn modelId="{857EECA1-4978-47B9-9AA9-6A80B567ED02}" type="presParOf" srcId="{6CD4E50D-1662-4A36-BB28-4D01FECB4B93}" destId="{CE4A56A9-7CCA-4E71-B960-12A53A0E718B}" srcOrd="2" destOrd="0" presId="urn:microsoft.com/office/officeart/2005/8/layout/hierarchy4"/>
    <dgm:cxn modelId="{A0971317-3C06-4A7F-8E86-ABC454D0720E}" type="presParOf" srcId="{CE4A56A9-7CCA-4E71-B960-12A53A0E718B}" destId="{B807E7D9-73C5-4A39-8A35-9149CA6BF1A1}" srcOrd="0" destOrd="0" presId="urn:microsoft.com/office/officeart/2005/8/layout/hierarchy4"/>
    <dgm:cxn modelId="{1B51ED15-E2D7-47A4-835E-4FDF4350FF26}" type="presParOf" srcId="{CE4A56A9-7CCA-4E71-B960-12A53A0E718B}" destId="{82E48536-E201-44BD-B464-29662EB38E39}" srcOrd="1" destOrd="0" presId="urn:microsoft.com/office/officeart/2005/8/layout/hierarchy4"/>
    <dgm:cxn modelId="{8ADC99FE-A732-4331-815B-B38BB7E2D8C9}" type="presParOf" srcId="{CE4A56A9-7CCA-4E71-B960-12A53A0E718B}" destId="{21A86109-1E69-47B4-BDD3-D155D55A014E}" srcOrd="2" destOrd="0" presId="urn:microsoft.com/office/officeart/2005/8/layout/hierarchy4"/>
    <dgm:cxn modelId="{2A43D258-142A-4495-8882-5D8F4F318CF2}" type="presParOf" srcId="{21A86109-1E69-47B4-BDD3-D155D55A014E}" destId="{764EAB4D-0A7C-4712-A362-DD0C75AC6CA9}" srcOrd="0" destOrd="0" presId="urn:microsoft.com/office/officeart/2005/8/layout/hierarchy4"/>
    <dgm:cxn modelId="{8A01999C-4810-4212-8087-E341E59AF456}" type="presParOf" srcId="{764EAB4D-0A7C-4712-A362-DD0C75AC6CA9}" destId="{FD3DCD15-4A02-4879-8FA5-8678706AA397}" srcOrd="0" destOrd="0" presId="urn:microsoft.com/office/officeart/2005/8/layout/hierarchy4"/>
    <dgm:cxn modelId="{3EDB74D9-7162-45AE-9A9C-1CED14F3BA88}" type="presParOf" srcId="{764EAB4D-0A7C-4712-A362-DD0C75AC6CA9}" destId="{AD3D40B6-9057-45B4-88E6-384A8A5C1465}" srcOrd="1" destOrd="0" presId="urn:microsoft.com/office/officeart/2005/8/layout/hierarchy4"/>
    <dgm:cxn modelId="{35B17EC4-D2EF-4C7B-AFAE-FEC681E70F5D}" type="presParOf" srcId="{6CD4E50D-1662-4A36-BB28-4D01FECB4B93}" destId="{9FD1DBCF-119B-4B5C-90F2-EBBFDD48AD66}" srcOrd="3" destOrd="0" presId="urn:microsoft.com/office/officeart/2005/8/layout/hierarchy4"/>
    <dgm:cxn modelId="{3E131D80-DB1F-4772-BB5B-C17E269BEBE9}" type="presParOf" srcId="{6CD4E50D-1662-4A36-BB28-4D01FECB4B93}" destId="{32BE9D21-2C03-4D60-9D8B-7DAA8F5F5E9D}" srcOrd="4" destOrd="0" presId="urn:microsoft.com/office/officeart/2005/8/layout/hierarchy4"/>
    <dgm:cxn modelId="{29AF6356-2AC7-4FAF-8F43-973FF2C5068A}" type="presParOf" srcId="{32BE9D21-2C03-4D60-9D8B-7DAA8F5F5E9D}" destId="{F0254F77-D9B4-453C-86DE-7514542958FE}" srcOrd="0" destOrd="0" presId="urn:microsoft.com/office/officeart/2005/8/layout/hierarchy4"/>
    <dgm:cxn modelId="{0724FCC3-E15E-4818-BFDE-8E15BD0331A2}" type="presParOf" srcId="{32BE9D21-2C03-4D60-9D8B-7DAA8F5F5E9D}" destId="{E1070846-8401-4420-B69E-9F97CDCF94F1}" srcOrd="1" destOrd="0" presId="urn:microsoft.com/office/officeart/2005/8/layout/hierarchy4"/>
    <dgm:cxn modelId="{593BA060-500D-4FA9-8484-AB3A3A90F04C}" type="presParOf" srcId="{32BE9D21-2C03-4D60-9D8B-7DAA8F5F5E9D}" destId="{33889C56-E6B4-4C8A-B203-676154E84AEF}" srcOrd="2" destOrd="0" presId="urn:microsoft.com/office/officeart/2005/8/layout/hierarchy4"/>
    <dgm:cxn modelId="{01D9295B-7CE2-4284-87A4-85ECB164BEF2}" type="presParOf" srcId="{33889C56-E6B4-4C8A-B203-676154E84AEF}" destId="{D5B7E6AE-19AA-4E2D-80C6-9FFC53633898}" srcOrd="0" destOrd="0" presId="urn:microsoft.com/office/officeart/2005/8/layout/hierarchy4"/>
    <dgm:cxn modelId="{C3D7F182-FCF9-4962-A08B-2E15DC7CC882}" type="presParOf" srcId="{D5B7E6AE-19AA-4E2D-80C6-9FFC53633898}" destId="{28B78339-3F85-4E58-96B3-750BE68AFDB9}" srcOrd="0" destOrd="0" presId="urn:microsoft.com/office/officeart/2005/8/layout/hierarchy4"/>
    <dgm:cxn modelId="{A4061260-D64A-4348-9B61-438C6D4F7E3C}" type="presParOf" srcId="{D5B7E6AE-19AA-4E2D-80C6-9FFC53633898}" destId="{DEDA6595-70D5-400C-863D-FA03BF9BF30C}" srcOrd="1" destOrd="0" presId="urn:microsoft.com/office/officeart/2005/8/layout/hierarchy4"/>
    <dgm:cxn modelId="{2FBD7754-0751-4122-BF2D-1725C9002987}" type="presParOf" srcId="{33889C56-E6B4-4C8A-B203-676154E84AEF}" destId="{47AE43B0-BF9A-4EDA-B80D-BA60393ABDF3}" srcOrd="1" destOrd="0" presId="urn:microsoft.com/office/officeart/2005/8/layout/hierarchy4"/>
    <dgm:cxn modelId="{25504027-6826-457C-ADC5-7681D4EAC5DF}" type="presParOf" srcId="{33889C56-E6B4-4C8A-B203-676154E84AEF}" destId="{F934BDE9-8C45-4ABD-A838-F945DFC991C2}" srcOrd="2" destOrd="0" presId="urn:microsoft.com/office/officeart/2005/8/layout/hierarchy4"/>
    <dgm:cxn modelId="{7870FF15-257B-4DF2-8302-07A8972C6669}" type="presParOf" srcId="{F934BDE9-8C45-4ABD-A838-F945DFC991C2}" destId="{DFCEA057-52F5-4A5F-9505-E60FCC66C5C9}" srcOrd="0" destOrd="0" presId="urn:microsoft.com/office/officeart/2005/8/layout/hierarchy4"/>
    <dgm:cxn modelId="{52B07407-4CE1-4C84-B515-37578CB5F7B5}" type="presParOf" srcId="{F934BDE9-8C45-4ABD-A838-F945DFC991C2}" destId="{A69E8086-7A1C-4399-8056-C6538E3B73D2}" srcOrd="1" destOrd="0" presId="urn:microsoft.com/office/officeart/2005/8/layout/hierarchy4"/>
    <dgm:cxn modelId="{39ED1FE6-20FD-4B04-BBA3-A72ECF2484E7}" type="presParOf" srcId="{6CD4E50D-1662-4A36-BB28-4D01FECB4B93}" destId="{43262624-4774-495B-B407-8F6E90D6F1FB}" srcOrd="5" destOrd="0" presId="urn:microsoft.com/office/officeart/2005/8/layout/hierarchy4"/>
    <dgm:cxn modelId="{253D6122-2A52-4363-A1B3-994177373BE5}" type="presParOf" srcId="{6CD4E50D-1662-4A36-BB28-4D01FECB4B93}" destId="{1F188BAE-6B8C-4974-95CB-3832C52FA27C}" srcOrd="6" destOrd="0" presId="urn:microsoft.com/office/officeart/2005/8/layout/hierarchy4"/>
    <dgm:cxn modelId="{744FA4F1-459A-4248-AC97-C46E10F5406D}" type="presParOf" srcId="{1F188BAE-6B8C-4974-95CB-3832C52FA27C}" destId="{D577A554-DD3C-467B-A00C-C9763E6CA36D}" srcOrd="0" destOrd="0" presId="urn:microsoft.com/office/officeart/2005/8/layout/hierarchy4"/>
    <dgm:cxn modelId="{28FC5345-95ED-402F-A858-A823A56C9B04}" type="presParOf" srcId="{1F188BAE-6B8C-4974-95CB-3832C52FA27C}" destId="{EF581045-BC7A-4681-ACD1-3EFF4B462177}" srcOrd="1" destOrd="0" presId="urn:microsoft.com/office/officeart/2005/8/layout/hierarchy4"/>
    <dgm:cxn modelId="{70F1131A-4116-4FDE-BD09-77F5B6A91815}" type="presParOf" srcId="{1F188BAE-6B8C-4974-95CB-3832C52FA27C}" destId="{B73215C4-78AC-444F-97FA-6E379E85B434}" srcOrd="2" destOrd="0" presId="urn:microsoft.com/office/officeart/2005/8/layout/hierarchy4"/>
    <dgm:cxn modelId="{2E64E6BA-E05A-46A3-9802-27D3DE5C8410}" type="presParOf" srcId="{B73215C4-78AC-444F-97FA-6E379E85B434}" destId="{65A543E4-08B8-4FB8-B715-11C6852C4114}" srcOrd="0" destOrd="0" presId="urn:microsoft.com/office/officeart/2005/8/layout/hierarchy4"/>
    <dgm:cxn modelId="{C6BA05F9-FDE4-4FA2-A95F-6F9F9E166625}" type="presParOf" srcId="{65A543E4-08B8-4FB8-B715-11C6852C4114}" destId="{C7BF50A5-B9A8-4C6F-BA98-8EB456A41938}" srcOrd="0" destOrd="0" presId="urn:microsoft.com/office/officeart/2005/8/layout/hierarchy4"/>
    <dgm:cxn modelId="{7D4FBD9C-9BAF-438B-A53C-83E28C5271FA}" type="presParOf" srcId="{65A543E4-08B8-4FB8-B715-11C6852C4114}" destId="{2B90BEB4-5555-4E3E-8F73-6C5E6E6B976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53608-4E58-461B-9501-92C49E1898B8}">
      <dsp:nvSpPr>
        <dsp:cNvPr id="0" name=""/>
        <dsp:cNvSpPr/>
      </dsp:nvSpPr>
      <dsp:spPr>
        <a:xfrm>
          <a:off x="0" y="366498"/>
          <a:ext cx="812800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58216" rIns="63082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</a:rPr>
            <a:t>Structure is the same as other user databases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</a:rPr>
            <a:t>Re-created every time the server is restarted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</a:rPr>
            <a:t>Transactions minimally logged</a:t>
          </a:r>
        </a:p>
      </dsp:txBody>
      <dsp:txXfrm>
        <a:off x="0" y="366498"/>
        <a:ext cx="8128000" cy="1386000"/>
      </dsp:txXfrm>
    </dsp:sp>
    <dsp:sp modelId="{8E97D039-5789-419B-B24A-DCBC70A03E03}">
      <dsp:nvSpPr>
        <dsp:cNvPr id="0" name=""/>
        <dsp:cNvSpPr/>
      </dsp:nvSpPr>
      <dsp:spPr>
        <a:xfrm>
          <a:off x="406400" y="41778"/>
          <a:ext cx="5689600" cy="649440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Basically, just a database</a:t>
          </a:r>
        </a:p>
      </dsp:txBody>
      <dsp:txXfrm>
        <a:off x="438103" y="73481"/>
        <a:ext cx="5626194" cy="586034"/>
      </dsp:txXfrm>
    </dsp:sp>
    <dsp:sp modelId="{2B924035-ADB2-42BF-A8E1-F23873424756}">
      <dsp:nvSpPr>
        <dsp:cNvPr id="0" name=""/>
        <dsp:cNvSpPr/>
      </dsp:nvSpPr>
      <dsp:spPr>
        <a:xfrm>
          <a:off x="0" y="2196018"/>
          <a:ext cx="812800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50000"/>
              <a:hueOff val="561060"/>
              <a:satOff val="-30254"/>
              <a:lumOff val="33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58216" rIns="630823" bIns="113792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Used for temporary (non-durable) storage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Objects and data frequently being created and destroyed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Very high concurrency</a:t>
          </a:r>
        </a:p>
      </dsp:txBody>
      <dsp:txXfrm>
        <a:off x="0" y="2196018"/>
        <a:ext cx="8128000" cy="1386000"/>
      </dsp:txXfrm>
    </dsp:sp>
    <dsp:sp modelId="{C74E94B3-1205-4095-9961-18CDE2C7C76F}">
      <dsp:nvSpPr>
        <dsp:cNvPr id="0" name=""/>
        <dsp:cNvSpPr/>
      </dsp:nvSpPr>
      <dsp:spPr>
        <a:xfrm>
          <a:off x="406400" y="1871298"/>
          <a:ext cx="5689600" cy="649440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Workload is different</a:t>
          </a:r>
        </a:p>
      </dsp:txBody>
      <dsp:txXfrm>
        <a:off x="438103" y="1903001"/>
        <a:ext cx="5626194" cy="586034"/>
      </dsp:txXfrm>
    </dsp:sp>
    <dsp:sp modelId="{09D8299A-8E30-4CE9-81AD-FA841B7CD8D3}">
      <dsp:nvSpPr>
        <dsp:cNvPr id="0" name=""/>
        <dsp:cNvSpPr/>
      </dsp:nvSpPr>
      <dsp:spPr>
        <a:xfrm>
          <a:off x="0" y="4025538"/>
          <a:ext cx="8128000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shade val="50000"/>
              <a:hueOff val="561060"/>
              <a:satOff val="-30254"/>
              <a:lumOff val="33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58216" rIns="630823" bIns="113792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Data that can’t fit in memory stored here – access needs to be 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rgbClr val="0078D4">
                  <a:lumMod val="75000"/>
                </a:srgbClr>
              </a:solidFill>
              <a:latin typeface="Segoe UI"/>
              <a:ea typeface="+mn-ea"/>
              <a:cs typeface="+mn-cs"/>
            </a:rPr>
            <a:t>Often used to store intermediate query results – direct impact to query performance</a:t>
          </a:r>
        </a:p>
      </dsp:txBody>
      <dsp:txXfrm>
        <a:off x="0" y="4025538"/>
        <a:ext cx="8128000" cy="1351349"/>
      </dsp:txXfrm>
    </dsp:sp>
    <dsp:sp modelId="{BE77FC9A-F009-4093-BE7C-AD1D9C8541BE}">
      <dsp:nvSpPr>
        <dsp:cNvPr id="0" name=""/>
        <dsp:cNvSpPr/>
      </dsp:nvSpPr>
      <dsp:spPr>
        <a:xfrm>
          <a:off x="406400" y="3700818"/>
          <a:ext cx="5689600" cy="649440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Critical to performance</a:t>
          </a:r>
        </a:p>
      </dsp:txBody>
      <dsp:txXfrm>
        <a:off x="438103" y="3732521"/>
        <a:ext cx="5626194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2DD66-8DFB-49B8-BEB2-697F05C54909}">
      <dsp:nvSpPr>
        <dsp:cNvPr id="0" name=""/>
        <dsp:cNvSpPr/>
      </dsp:nvSpPr>
      <dsp:spPr>
        <a:xfrm>
          <a:off x="2646" y="502912"/>
          <a:ext cx="1132904" cy="113290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C4342-C16C-49C4-BF14-A991EC141C87}">
      <dsp:nvSpPr>
        <dsp:cNvPr id="0" name=""/>
        <dsp:cNvSpPr/>
      </dsp:nvSpPr>
      <dsp:spPr>
        <a:xfrm>
          <a:off x="115936" y="616202"/>
          <a:ext cx="906323" cy="906323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38AA4-59D5-4093-B116-D3149ADD7676}">
      <dsp:nvSpPr>
        <dsp:cNvPr id="0" name=""/>
        <dsp:cNvSpPr/>
      </dsp:nvSpPr>
      <dsp:spPr>
        <a:xfrm rot="16200000">
          <a:off x="-1300193" y="3051947"/>
          <a:ext cx="3285423" cy="67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u="sng" kern="1200" dirty="0"/>
            <a:t>Before SQL 2019</a:t>
          </a:r>
        </a:p>
      </dsp:txBody>
      <dsp:txXfrm>
        <a:off x="-1300193" y="3051947"/>
        <a:ext cx="3285423" cy="679742"/>
      </dsp:txXfrm>
    </dsp:sp>
    <dsp:sp modelId="{5C61644A-4F9E-45E4-8265-6027E0CE05D4}">
      <dsp:nvSpPr>
        <dsp:cNvPr id="0" name=""/>
        <dsp:cNvSpPr/>
      </dsp:nvSpPr>
      <dsp:spPr>
        <a:xfrm>
          <a:off x="795679" y="502912"/>
          <a:ext cx="2265809" cy="4531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 file = PFS, GAM, SGAM contention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multiple files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Trace flags 1117 and 1118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Autogrow and uniform extents default tempdb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SQL 2016 setup adds multiple files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Trace flags not required by SQL Server 2016</a:t>
          </a:r>
        </a:p>
      </dsp:txBody>
      <dsp:txXfrm>
        <a:off x="795679" y="502912"/>
        <a:ext cx="2265809" cy="4531618"/>
      </dsp:txXfrm>
    </dsp:sp>
    <dsp:sp modelId="{F5C964AB-9650-4421-AABA-8E8B38C814A5}">
      <dsp:nvSpPr>
        <dsp:cNvPr id="0" name=""/>
        <dsp:cNvSpPr/>
      </dsp:nvSpPr>
      <dsp:spPr>
        <a:xfrm>
          <a:off x="3404709" y="502912"/>
          <a:ext cx="1132904" cy="113290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A9D8E-B318-42D0-A63A-3F31A06286C9}">
      <dsp:nvSpPr>
        <dsp:cNvPr id="0" name=""/>
        <dsp:cNvSpPr/>
      </dsp:nvSpPr>
      <dsp:spPr>
        <a:xfrm>
          <a:off x="3518000" y="616202"/>
          <a:ext cx="906323" cy="9063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657BF-692C-4C02-9FFF-402A96528F59}">
      <dsp:nvSpPr>
        <dsp:cNvPr id="0" name=""/>
        <dsp:cNvSpPr/>
      </dsp:nvSpPr>
      <dsp:spPr>
        <a:xfrm rot="16200000">
          <a:off x="2101869" y="3051947"/>
          <a:ext cx="3285423" cy="67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u="sng" kern="1200" dirty="0"/>
            <a:t>            SQL 2019</a:t>
          </a:r>
        </a:p>
      </dsp:txBody>
      <dsp:txXfrm>
        <a:off x="2101869" y="3051947"/>
        <a:ext cx="3285423" cy="679742"/>
      </dsp:txXfrm>
    </dsp:sp>
    <dsp:sp modelId="{E79A0713-39CE-4C3B-8266-3147947B9F50}">
      <dsp:nvSpPr>
        <dsp:cNvPr id="0" name=""/>
        <dsp:cNvSpPr/>
      </dsp:nvSpPr>
      <dsp:spPr>
        <a:xfrm>
          <a:off x="4197743" y="502912"/>
          <a:ext cx="2265809" cy="4531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PFS concurrency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Now system tables pages become a hotspot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Tempdb metadata optimization ON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SGAM and GAM contention remain</a:t>
          </a:r>
        </a:p>
      </dsp:txBody>
      <dsp:txXfrm>
        <a:off x="4197743" y="502912"/>
        <a:ext cx="2265809" cy="4531618"/>
      </dsp:txXfrm>
    </dsp:sp>
    <dsp:sp modelId="{B16938BF-C9B4-4091-B058-79FEC1E23A15}">
      <dsp:nvSpPr>
        <dsp:cNvPr id="0" name=""/>
        <dsp:cNvSpPr/>
      </dsp:nvSpPr>
      <dsp:spPr>
        <a:xfrm>
          <a:off x="6806773" y="502912"/>
          <a:ext cx="1132904" cy="1132904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9E3AB-BE4E-43F7-8A00-D1119D597C81}">
      <dsp:nvSpPr>
        <dsp:cNvPr id="0" name=""/>
        <dsp:cNvSpPr/>
      </dsp:nvSpPr>
      <dsp:spPr>
        <a:xfrm>
          <a:off x="6920063" y="616202"/>
          <a:ext cx="906323" cy="9063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42A50-7642-4C9D-9622-461A987211AE}">
      <dsp:nvSpPr>
        <dsp:cNvPr id="0" name=""/>
        <dsp:cNvSpPr/>
      </dsp:nvSpPr>
      <dsp:spPr>
        <a:xfrm rot="16200000">
          <a:off x="5503932" y="3051947"/>
          <a:ext cx="3285423" cy="679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u="sng" kern="1200" dirty="0"/>
            <a:t>            SQL 2022</a:t>
          </a:r>
        </a:p>
      </dsp:txBody>
      <dsp:txXfrm>
        <a:off x="5503932" y="3051947"/>
        <a:ext cx="3285423" cy="679742"/>
      </dsp:txXfrm>
    </dsp:sp>
    <dsp:sp modelId="{49064991-3704-4187-844E-77EEC7606654}">
      <dsp:nvSpPr>
        <dsp:cNvPr id="0" name=""/>
        <dsp:cNvSpPr/>
      </dsp:nvSpPr>
      <dsp:spPr>
        <a:xfrm>
          <a:off x="7599806" y="502912"/>
          <a:ext cx="2265809" cy="4531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SGAM and GAM concurrency</a:t>
          </a:r>
          <a:br>
            <a:rPr lang="en-US" sz="1600" kern="1200" dirty="0"/>
          </a:b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99.99% latching gone</a:t>
          </a:r>
        </a:p>
      </dsp:txBody>
      <dsp:txXfrm>
        <a:off x="7599806" y="502912"/>
        <a:ext cx="2265809" cy="4531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49BCB-961E-47E4-BEFB-266D9E687254}">
      <dsp:nvSpPr>
        <dsp:cNvPr id="0" name=""/>
        <dsp:cNvSpPr/>
      </dsp:nvSpPr>
      <dsp:spPr>
        <a:xfrm>
          <a:off x="0" y="228450"/>
          <a:ext cx="82910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4190D-FAB9-4FE3-8A99-3319607F3E6F}">
      <dsp:nvSpPr>
        <dsp:cNvPr id="0" name=""/>
        <dsp:cNvSpPr/>
      </dsp:nvSpPr>
      <dsp:spPr>
        <a:xfrm>
          <a:off x="414554" y="7050"/>
          <a:ext cx="580376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69" tIns="0" rIns="2193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On by default</a:t>
          </a:r>
        </a:p>
      </dsp:txBody>
      <dsp:txXfrm>
        <a:off x="436170" y="28666"/>
        <a:ext cx="5760534" cy="399568"/>
      </dsp:txXfrm>
    </dsp:sp>
    <dsp:sp modelId="{C650F462-640D-4D5D-935F-69E4F1F0BA2F}">
      <dsp:nvSpPr>
        <dsp:cNvPr id="0" name=""/>
        <dsp:cNvSpPr/>
      </dsp:nvSpPr>
      <dsp:spPr>
        <a:xfrm>
          <a:off x="0" y="908850"/>
          <a:ext cx="8291095" cy="118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481" tIns="312420" rIns="64348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Shared latch rather than using the update latch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Nearly all tempdb contention</a:t>
          </a:r>
          <a:endParaRPr lang="en-US" sz="1500" b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Parallel modification to GAM/SGAM pages</a:t>
          </a:r>
        </a:p>
      </dsp:txBody>
      <dsp:txXfrm>
        <a:off x="0" y="908850"/>
        <a:ext cx="8291095" cy="1181250"/>
      </dsp:txXfrm>
    </dsp:sp>
    <dsp:sp modelId="{D2300A3E-F5F6-4AC9-A3BA-BFE072AD0085}">
      <dsp:nvSpPr>
        <dsp:cNvPr id="0" name=""/>
        <dsp:cNvSpPr/>
      </dsp:nvSpPr>
      <dsp:spPr>
        <a:xfrm>
          <a:off x="414554" y="687450"/>
          <a:ext cx="580376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69" tIns="0" rIns="2193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Concurrent updates to the GAM and SGAM</a:t>
          </a:r>
        </a:p>
      </dsp:txBody>
      <dsp:txXfrm>
        <a:off x="436170" y="709066"/>
        <a:ext cx="5760534" cy="399568"/>
      </dsp:txXfrm>
    </dsp:sp>
    <dsp:sp modelId="{A264D0FF-AB88-4ECE-A6E1-2F7A4A6C7B6F}">
      <dsp:nvSpPr>
        <dsp:cNvPr id="0" name=""/>
        <dsp:cNvSpPr/>
      </dsp:nvSpPr>
      <dsp:spPr>
        <a:xfrm>
          <a:off x="0" y="2392500"/>
          <a:ext cx="8291095" cy="649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481" tIns="312420" rIns="64348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Testing show that over 99.99% of all contention is removed.</a:t>
          </a:r>
        </a:p>
      </dsp:txBody>
      <dsp:txXfrm>
        <a:off x="0" y="2392500"/>
        <a:ext cx="8291095" cy="649687"/>
      </dsp:txXfrm>
    </dsp:sp>
    <dsp:sp modelId="{AFDADBA0-F2DC-4D5E-AB74-D87598C02EEC}">
      <dsp:nvSpPr>
        <dsp:cNvPr id="0" name=""/>
        <dsp:cNvSpPr/>
      </dsp:nvSpPr>
      <dsp:spPr>
        <a:xfrm>
          <a:off x="414554" y="2171100"/>
          <a:ext cx="580376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69" tIns="0" rIns="2193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Testing</a:t>
          </a:r>
        </a:p>
      </dsp:txBody>
      <dsp:txXfrm>
        <a:off x="436170" y="2192716"/>
        <a:ext cx="5760534" cy="399568"/>
      </dsp:txXfrm>
    </dsp:sp>
    <dsp:sp modelId="{1C3C1A18-10A2-4744-9461-5750AEF5E76A}">
      <dsp:nvSpPr>
        <dsp:cNvPr id="0" name=""/>
        <dsp:cNvSpPr/>
      </dsp:nvSpPr>
      <dsp:spPr>
        <a:xfrm>
          <a:off x="0" y="3344587"/>
          <a:ext cx="829109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469C3-8949-4A30-9EB0-5BC762CB68B7}">
      <dsp:nvSpPr>
        <dsp:cNvPr id="0" name=""/>
        <dsp:cNvSpPr/>
      </dsp:nvSpPr>
      <dsp:spPr>
        <a:xfrm>
          <a:off x="414554" y="3123187"/>
          <a:ext cx="580376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69" tIns="0" rIns="2193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bg1"/>
              </a:solidFill>
              <a:effectLst/>
            </a:rPr>
            <a:t>Contention should now be rare</a:t>
          </a:r>
          <a:endParaRPr lang="en-US" sz="1500" b="0" kern="1200" dirty="0">
            <a:solidFill>
              <a:schemeClr val="bg1"/>
            </a:solidFill>
          </a:endParaRPr>
        </a:p>
      </dsp:txBody>
      <dsp:txXfrm>
        <a:off x="436170" y="3144803"/>
        <a:ext cx="5760534" cy="399568"/>
      </dsp:txXfrm>
    </dsp:sp>
    <dsp:sp modelId="{8507B061-7314-4C25-88A0-1ECEEBE425A2}">
      <dsp:nvSpPr>
        <dsp:cNvPr id="0" name=""/>
        <dsp:cNvSpPr/>
      </dsp:nvSpPr>
      <dsp:spPr>
        <a:xfrm>
          <a:off x="0" y="4024987"/>
          <a:ext cx="8291095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481" tIns="312420" rIns="64348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solidFill>
                <a:srgbClr val="2F2F2F"/>
              </a:solidFill>
              <a:effectLst/>
            </a:rPr>
            <a:t>Only time and testing will tell.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solidFill>
                <a:srgbClr val="2F2F2F"/>
              </a:solidFill>
              <a:effectLst/>
            </a:rPr>
            <a:t>For now, still recommended.</a:t>
          </a:r>
        </a:p>
      </dsp:txBody>
      <dsp:txXfrm>
        <a:off x="0" y="4024987"/>
        <a:ext cx="8291095" cy="921375"/>
      </dsp:txXfrm>
    </dsp:sp>
    <dsp:sp modelId="{A911C564-9535-4510-9B78-060D73DCC49C}">
      <dsp:nvSpPr>
        <dsp:cNvPr id="0" name=""/>
        <dsp:cNvSpPr/>
      </dsp:nvSpPr>
      <dsp:spPr>
        <a:xfrm>
          <a:off x="414554" y="3803587"/>
          <a:ext cx="580376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369" tIns="0" rIns="2193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bg1"/>
              </a:solidFill>
              <a:effectLst/>
            </a:rPr>
            <a:t>Do we still need multiple data files for </a:t>
          </a:r>
          <a:r>
            <a:rPr lang="en-US" sz="1500" i="0" kern="1200" dirty="0">
              <a:solidFill>
                <a:schemeClr val="bg1"/>
              </a:solidFill>
              <a:effectLst/>
            </a:rPr>
            <a:t>tempdb</a:t>
          </a:r>
          <a:r>
            <a:rPr lang="en-US" sz="1500" b="0" i="0" kern="1200" dirty="0">
              <a:solidFill>
                <a:schemeClr val="bg1"/>
              </a:solidFill>
              <a:effectLst/>
            </a:rPr>
            <a:t>?</a:t>
          </a:r>
        </a:p>
      </dsp:txBody>
      <dsp:txXfrm>
        <a:off x="436170" y="3825203"/>
        <a:ext cx="5760534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F7F1C-B9A2-4684-8139-A7CE522E4B85}">
      <dsp:nvSpPr>
        <dsp:cNvPr id="0" name=""/>
        <dsp:cNvSpPr/>
      </dsp:nvSpPr>
      <dsp:spPr>
        <a:xfrm>
          <a:off x="3080" y="2351692"/>
          <a:ext cx="1155008" cy="1155008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763D4-3B67-4340-AE41-DC760EC3E786}">
      <dsp:nvSpPr>
        <dsp:cNvPr id="0" name=""/>
        <dsp:cNvSpPr/>
      </dsp:nvSpPr>
      <dsp:spPr>
        <a:xfrm rot="17700000">
          <a:off x="410053" y="1410124"/>
          <a:ext cx="1435803" cy="69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2000 (SP4)</a:t>
          </a:r>
        </a:p>
      </dsp:txBody>
      <dsp:txXfrm>
        <a:off x="410053" y="1410124"/>
        <a:ext cx="1435803" cy="691946"/>
      </dsp:txXfrm>
    </dsp:sp>
    <dsp:sp modelId="{5547BC5F-8C33-456B-BE0F-B648C0BCC2E5}">
      <dsp:nvSpPr>
        <dsp:cNvPr id="0" name=""/>
        <dsp:cNvSpPr/>
      </dsp:nvSpPr>
      <dsp:spPr>
        <a:xfrm>
          <a:off x="1245087" y="2629435"/>
          <a:ext cx="599522" cy="5995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7251D-19AA-4B3E-A75C-76F8750EDDEF}">
      <dsp:nvSpPr>
        <dsp:cNvPr id="0" name=""/>
        <dsp:cNvSpPr/>
      </dsp:nvSpPr>
      <dsp:spPr>
        <a:xfrm rot="17700000">
          <a:off x="535035" y="3463875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KB 328551</a:t>
          </a:r>
        </a:p>
      </dsp:txBody>
      <dsp:txXfrm>
        <a:off x="535035" y="3463875"/>
        <a:ext cx="1242037" cy="598863"/>
      </dsp:txXfrm>
    </dsp:sp>
    <dsp:sp modelId="{00D53FD5-A118-42E5-8624-9D11AB47E7B9}">
      <dsp:nvSpPr>
        <dsp:cNvPr id="0" name=""/>
        <dsp:cNvSpPr/>
      </dsp:nvSpPr>
      <dsp:spPr>
        <a:xfrm rot="17700000">
          <a:off x="1312624" y="1795653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Trace flag 1118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Multiple files</a:t>
          </a:r>
        </a:p>
      </dsp:txBody>
      <dsp:txXfrm>
        <a:off x="1312624" y="1795653"/>
        <a:ext cx="1242037" cy="598863"/>
      </dsp:txXfrm>
    </dsp:sp>
    <dsp:sp modelId="{DCA22220-DE78-4381-9D8E-18D3A15534F0}">
      <dsp:nvSpPr>
        <dsp:cNvPr id="0" name=""/>
        <dsp:cNvSpPr/>
      </dsp:nvSpPr>
      <dsp:spPr>
        <a:xfrm>
          <a:off x="1931609" y="2351692"/>
          <a:ext cx="1155008" cy="1155008"/>
        </a:xfrm>
        <a:prstGeom prst="donut">
          <a:avLst>
            <a:gd name="adj" fmla="val 20000"/>
          </a:avLst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B3DFF-159A-409D-A199-2205618E36B1}">
      <dsp:nvSpPr>
        <dsp:cNvPr id="0" name=""/>
        <dsp:cNvSpPr/>
      </dsp:nvSpPr>
      <dsp:spPr>
        <a:xfrm rot="17700000">
          <a:off x="2338582" y="1410124"/>
          <a:ext cx="1435803" cy="69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SQL Server 2005</a:t>
          </a:r>
        </a:p>
      </dsp:txBody>
      <dsp:txXfrm>
        <a:off x="2338582" y="1410124"/>
        <a:ext cx="1435803" cy="691946"/>
      </dsp:txXfrm>
    </dsp:sp>
    <dsp:sp modelId="{38AC4B45-CCF3-485C-803A-A064F998B49A}">
      <dsp:nvSpPr>
        <dsp:cNvPr id="0" name=""/>
        <dsp:cNvSpPr/>
      </dsp:nvSpPr>
      <dsp:spPr>
        <a:xfrm>
          <a:off x="3173617" y="2629435"/>
          <a:ext cx="599522" cy="599522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4FD52-CA2C-4AA7-AF6D-A9B9C11C740F}">
      <dsp:nvSpPr>
        <dsp:cNvPr id="0" name=""/>
        <dsp:cNvSpPr/>
      </dsp:nvSpPr>
      <dsp:spPr>
        <a:xfrm rot="17700000">
          <a:off x="2463564" y="3463875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Temp table caching</a:t>
          </a:r>
        </a:p>
      </dsp:txBody>
      <dsp:txXfrm>
        <a:off x="2463564" y="3463875"/>
        <a:ext cx="1242037" cy="598863"/>
      </dsp:txXfrm>
    </dsp:sp>
    <dsp:sp modelId="{08D27732-494C-4B3B-8041-47F2E0E4A27E}">
      <dsp:nvSpPr>
        <dsp:cNvPr id="0" name=""/>
        <dsp:cNvSpPr/>
      </dsp:nvSpPr>
      <dsp:spPr>
        <a:xfrm rot="17700000">
          <a:off x="3241154" y="1795653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B75D0-648B-4ADF-832C-193189BFAF17}">
      <dsp:nvSpPr>
        <dsp:cNvPr id="0" name=""/>
        <dsp:cNvSpPr/>
      </dsp:nvSpPr>
      <dsp:spPr>
        <a:xfrm>
          <a:off x="3860046" y="2629435"/>
          <a:ext cx="599522" cy="599522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4285-6AF2-4F86-9F3E-0B8B36777C71}">
      <dsp:nvSpPr>
        <dsp:cNvPr id="0" name=""/>
        <dsp:cNvSpPr/>
      </dsp:nvSpPr>
      <dsp:spPr>
        <a:xfrm rot="17700000">
          <a:off x="3149994" y="3463875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New items added to </a:t>
          </a:r>
          <a:r>
            <a:rPr lang="en-US" sz="1300" kern="1200" err="1">
              <a:solidFill>
                <a:schemeClr val="bg1"/>
              </a:solidFill>
            </a:rPr>
            <a:t>tempdb</a:t>
          </a:r>
          <a:endParaRPr lang="en-US" sz="1300" kern="1200">
            <a:solidFill>
              <a:schemeClr val="bg1"/>
            </a:solidFill>
          </a:endParaRPr>
        </a:p>
      </dsp:txBody>
      <dsp:txXfrm>
        <a:off x="3149994" y="3463875"/>
        <a:ext cx="1242037" cy="598863"/>
      </dsp:txXfrm>
    </dsp:sp>
    <dsp:sp modelId="{0DD8398C-DE85-4C2D-A5CB-B83169653648}">
      <dsp:nvSpPr>
        <dsp:cNvPr id="0" name=""/>
        <dsp:cNvSpPr/>
      </dsp:nvSpPr>
      <dsp:spPr>
        <a:xfrm rot="17700000">
          <a:off x="3927583" y="1795653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Row-versioning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Table Variables</a:t>
          </a:r>
        </a:p>
      </dsp:txBody>
      <dsp:txXfrm>
        <a:off x="3927583" y="1795653"/>
        <a:ext cx="1242037" cy="598863"/>
      </dsp:txXfrm>
    </dsp:sp>
    <dsp:sp modelId="{AEDE66F4-BFA5-4BE7-91EE-794F2068C2F0}">
      <dsp:nvSpPr>
        <dsp:cNvPr id="0" name=""/>
        <dsp:cNvSpPr/>
      </dsp:nvSpPr>
      <dsp:spPr>
        <a:xfrm>
          <a:off x="4546568" y="2351692"/>
          <a:ext cx="1155008" cy="1155008"/>
        </a:xfrm>
        <a:prstGeom prst="donut">
          <a:avLst>
            <a:gd name="adj" fmla="val 20000"/>
          </a:avLst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153D4-0D78-4E08-A8D8-2BC56B070C59}">
      <dsp:nvSpPr>
        <dsp:cNvPr id="0" name=""/>
        <dsp:cNvSpPr/>
      </dsp:nvSpPr>
      <dsp:spPr>
        <a:xfrm rot="17700000">
          <a:off x="4953540" y="1410124"/>
          <a:ext cx="1435803" cy="69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SQL Server 2014</a:t>
          </a:r>
        </a:p>
      </dsp:txBody>
      <dsp:txXfrm>
        <a:off x="4953540" y="1410124"/>
        <a:ext cx="1435803" cy="691946"/>
      </dsp:txXfrm>
    </dsp:sp>
    <dsp:sp modelId="{CD4BF6CC-CB26-44D9-9FD2-E893BECBAE33}">
      <dsp:nvSpPr>
        <dsp:cNvPr id="0" name=""/>
        <dsp:cNvSpPr/>
      </dsp:nvSpPr>
      <dsp:spPr>
        <a:xfrm>
          <a:off x="5788575" y="2629435"/>
          <a:ext cx="599522" cy="599522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EB7B-AE69-486B-899F-3024DC72E9F1}">
      <dsp:nvSpPr>
        <dsp:cNvPr id="0" name=""/>
        <dsp:cNvSpPr/>
      </dsp:nvSpPr>
      <dsp:spPr>
        <a:xfrm rot="17700000">
          <a:off x="5078523" y="3463875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In-memory OLTP</a:t>
          </a:r>
        </a:p>
      </dsp:txBody>
      <dsp:txXfrm>
        <a:off x="5078523" y="3463875"/>
        <a:ext cx="1242037" cy="598863"/>
      </dsp:txXfrm>
    </dsp:sp>
    <dsp:sp modelId="{8964F0D3-0EA8-4B54-8B34-3D9ACDD49D5A}">
      <dsp:nvSpPr>
        <dsp:cNvPr id="0" name=""/>
        <dsp:cNvSpPr/>
      </dsp:nvSpPr>
      <dsp:spPr>
        <a:xfrm rot="17700000">
          <a:off x="5856112" y="1795653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FE6F2-64BA-45A7-8613-A588EE35DD99}">
      <dsp:nvSpPr>
        <dsp:cNvPr id="0" name=""/>
        <dsp:cNvSpPr/>
      </dsp:nvSpPr>
      <dsp:spPr>
        <a:xfrm>
          <a:off x="6475097" y="2351692"/>
          <a:ext cx="1155008" cy="1155008"/>
        </a:xfrm>
        <a:prstGeom prst="donut">
          <a:avLst>
            <a:gd name="adj" fmla="val 20000"/>
          </a:avLst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C7F1B-071D-419F-84BC-A21499B03A9A}">
      <dsp:nvSpPr>
        <dsp:cNvPr id="0" name=""/>
        <dsp:cNvSpPr/>
      </dsp:nvSpPr>
      <dsp:spPr>
        <a:xfrm rot="17700000">
          <a:off x="6882070" y="1410124"/>
          <a:ext cx="1435803" cy="69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Server 2016</a:t>
          </a:r>
        </a:p>
      </dsp:txBody>
      <dsp:txXfrm>
        <a:off x="6882070" y="1410124"/>
        <a:ext cx="1435803" cy="691946"/>
      </dsp:txXfrm>
    </dsp:sp>
    <dsp:sp modelId="{2401E593-D159-4A1A-9036-5C12A336091F}">
      <dsp:nvSpPr>
        <dsp:cNvPr id="0" name=""/>
        <dsp:cNvSpPr/>
      </dsp:nvSpPr>
      <dsp:spPr>
        <a:xfrm>
          <a:off x="7717104" y="2629435"/>
          <a:ext cx="599522" cy="599522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D0D23-1A73-45B2-87F2-1AC37255FBC2}">
      <dsp:nvSpPr>
        <dsp:cNvPr id="0" name=""/>
        <dsp:cNvSpPr/>
      </dsp:nvSpPr>
      <dsp:spPr>
        <a:xfrm rot="17700000">
          <a:off x="7007052" y="3463875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Recommended settings become default</a:t>
          </a:r>
        </a:p>
      </dsp:txBody>
      <dsp:txXfrm>
        <a:off x="7007052" y="3463875"/>
        <a:ext cx="1242037" cy="598863"/>
      </dsp:txXfrm>
    </dsp:sp>
    <dsp:sp modelId="{B7DAD68E-36FD-41B2-90E7-092B18B66E72}">
      <dsp:nvSpPr>
        <dsp:cNvPr id="0" name=""/>
        <dsp:cNvSpPr/>
      </dsp:nvSpPr>
      <dsp:spPr>
        <a:xfrm rot="17700000">
          <a:off x="7784641" y="1795653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solidFill>
                <a:schemeClr val="bg1"/>
              </a:solidFill>
            </a:rPr>
            <a:t>TF 1117 and 1118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Multiple files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Configuration options added to setup</a:t>
          </a:r>
        </a:p>
      </dsp:txBody>
      <dsp:txXfrm>
        <a:off x="7784641" y="1795653"/>
        <a:ext cx="1242037" cy="598863"/>
      </dsp:txXfrm>
    </dsp:sp>
    <dsp:sp modelId="{30C39AB3-A4B5-4535-AD41-299D3FE5730B}">
      <dsp:nvSpPr>
        <dsp:cNvPr id="0" name=""/>
        <dsp:cNvSpPr/>
      </dsp:nvSpPr>
      <dsp:spPr>
        <a:xfrm>
          <a:off x="8403534" y="2629435"/>
          <a:ext cx="599522" cy="599522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71FD-210E-41FB-99ED-82433918DDF0}">
      <dsp:nvSpPr>
        <dsp:cNvPr id="0" name=""/>
        <dsp:cNvSpPr/>
      </dsp:nvSpPr>
      <dsp:spPr>
        <a:xfrm rot="17700000">
          <a:off x="7693481" y="3463875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Optimistic latching for metadata</a:t>
          </a:r>
        </a:p>
      </dsp:txBody>
      <dsp:txXfrm>
        <a:off x="7693481" y="3463875"/>
        <a:ext cx="1242037" cy="598863"/>
      </dsp:txXfrm>
    </dsp:sp>
    <dsp:sp modelId="{B144212E-9A04-4BD7-8396-C56774FFD7ED}">
      <dsp:nvSpPr>
        <dsp:cNvPr id="0" name=""/>
        <dsp:cNvSpPr/>
      </dsp:nvSpPr>
      <dsp:spPr>
        <a:xfrm rot="17700000">
          <a:off x="8471071" y="1795653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0F00E-2242-4ECB-8214-26429D9BAE4D}">
      <dsp:nvSpPr>
        <dsp:cNvPr id="0" name=""/>
        <dsp:cNvSpPr/>
      </dsp:nvSpPr>
      <dsp:spPr>
        <a:xfrm>
          <a:off x="9090055" y="2351692"/>
          <a:ext cx="1155008" cy="1155008"/>
        </a:xfrm>
        <a:prstGeom prst="donut">
          <a:avLst>
            <a:gd name="adj" fmla="val 20000"/>
          </a:avLst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2F44-A70E-4880-B0B9-295E10128E6C}">
      <dsp:nvSpPr>
        <dsp:cNvPr id="0" name=""/>
        <dsp:cNvSpPr/>
      </dsp:nvSpPr>
      <dsp:spPr>
        <a:xfrm rot="17700000">
          <a:off x="9497028" y="1410124"/>
          <a:ext cx="1435803" cy="691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SQL Server 2017</a:t>
          </a:r>
        </a:p>
      </dsp:txBody>
      <dsp:txXfrm>
        <a:off x="9497028" y="1410124"/>
        <a:ext cx="1435803" cy="691946"/>
      </dsp:txXfrm>
    </dsp:sp>
    <dsp:sp modelId="{06BCA244-3A4C-4303-9FF8-C11C0E3233CF}">
      <dsp:nvSpPr>
        <dsp:cNvPr id="0" name=""/>
        <dsp:cNvSpPr/>
      </dsp:nvSpPr>
      <dsp:spPr>
        <a:xfrm>
          <a:off x="10332063" y="2629435"/>
          <a:ext cx="599522" cy="599522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63296-D6BD-4213-9E5E-94729C8EA1E3}">
      <dsp:nvSpPr>
        <dsp:cNvPr id="0" name=""/>
        <dsp:cNvSpPr/>
      </dsp:nvSpPr>
      <dsp:spPr>
        <a:xfrm rot="17700000">
          <a:off x="9622011" y="3463875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solidFill>
                <a:schemeClr val="bg1"/>
              </a:solidFill>
            </a:rPr>
            <a:t>tempdb</a:t>
          </a:r>
          <a:r>
            <a:rPr lang="en-US" sz="1300" kern="1200">
              <a:solidFill>
                <a:schemeClr val="bg1"/>
              </a:solidFill>
            </a:rPr>
            <a:t> Improvements</a:t>
          </a:r>
        </a:p>
      </dsp:txBody>
      <dsp:txXfrm>
        <a:off x="9622011" y="3463875"/>
        <a:ext cx="1242037" cy="598863"/>
      </dsp:txXfrm>
    </dsp:sp>
    <dsp:sp modelId="{01CEB3D0-38EB-4C38-98C6-16DFF0D01525}">
      <dsp:nvSpPr>
        <dsp:cNvPr id="0" name=""/>
        <dsp:cNvSpPr/>
      </dsp:nvSpPr>
      <dsp:spPr>
        <a:xfrm rot="17700000">
          <a:off x="10399600" y="1795653"/>
          <a:ext cx="1242037" cy="598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PFS round-robin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Asynchronous metadata cleanup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Optimistic latching 2</a:t>
          </a:r>
        </a:p>
      </dsp:txBody>
      <dsp:txXfrm>
        <a:off x="10399600" y="1795653"/>
        <a:ext cx="1242037" cy="598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F7F1C-B9A2-4684-8139-A7CE522E4B85}">
      <dsp:nvSpPr>
        <dsp:cNvPr id="0" name=""/>
        <dsp:cNvSpPr/>
      </dsp:nvSpPr>
      <dsp:spPr>
        <a:xfrm>
          <a:off x="3787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763D4-3B67-4340-AE41-DC760EC3E786}">
      <dsp:nvSpPr>
        <dsp:cNvPr id="0" name=""/>
        <dsp:cNvSpPr/>
      </dsp:nvSpPr>
      <dsp:spPr>
        <a:xfrm rot="17700000">
          <a:off x="407681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2000 (SP4)</a:t>
          </a:r>
        </a:p>
      </dsp:txBody>
      <dsp:txXfrm>
        <a:off x="407681" y="1419927"/>
        <a:ext cx="1424942" cy="686712"/>
      </dsp:txXfrm>
    </dsp:sp>
    <dsp:sp modelId="{5547BC5F-8C33-456B-BE0F-B648C0BCC2E5}">
      <dsp:nvSpPr>
        <dsp:cNvPr id="0" name=""/>
        <dsp:cNvSpPr/>
      </dsp:nvSpPr>
      <dsp:spPr>
        <a:xfrm>
          <a:off x="1236399" y="2630014"/>
          <a:ext cx="594987" cy="5949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7251D-19AA-4B3E-A75C-76F8750EDDEF}">
      <dsp:nvSpPr>
        <dsp:cNvPr id="0" name=""/>
        <dsp:cNvSpPr/>
      </dsp:nvSpPr>
      <dsp:spPr>
        <a:xfrm rot="17700000">
          <a:off x="531718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KB 328551</a:t>
          </a:r>
        </a:p>
      </dsp:txBody>
      <dsp:txXfrm>
        <a:off x="531718" y="3458142"/>
        <a:ext cx="1232642" cy="594333"/>
      </dsp:txXfrm>
    </dsp:sp>
    <dsp:sp modelId="{00D53FD5-A118-42E5-8624-9D11AB47E7B9}">
      <dsp:nvSpPr>
        <dsp:cNvPr id="0" name=""/>
        <dsp:cNvSpPr/>
      </dsp:nvSpPr>
      <dsp:spPr>
        <a:xfrm rot="17700000">
          <a:off x="1303425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Trace flag 1118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Multiple files</a:t>
          </a:r>
        </a:p>
      </dsp:txBody>
      <dsp:txXfrm>
        <a:off x="1303425" y="1802539"/>
        <a:ext cx="1232642" cy="594333"/>
      </dsp:txXfrm>
    </dsp:sp>
    <dsp:sp modelId="{DCA22220-DE78-4381-9D8E-18D3A15534F0}">
      <dsp:nvSpPr>
        <dsp:cNvPr id="0" name=""/>
        <dsp:cNvSpPr/>
      </dsp:nvSpPr>
      <dsp:spPr>
        <a:xfrm>
          <a:off x="1917728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B3DFF-159A-409D-A199-2205618E36B1}">
      <dsp:nvSpPr>
        <dsp:cNvPr id="0" name=""/>
        <dsp:cNvSpPr/>
      </dsp:nvSpPr>
      <dsp:spPr>
        <a:xfrm rot="17700000">
          <a:off x="2321622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2005</a:t>
          </a:r>
        </a:p>
      </dsp:txBody>
      <dsp:txXfrm>
        <a:off x="2321622" y="1419927"/>
        <a:ext cx="1424942" cy="686712"/>
      </dsp:txXfrm>
    </dsp:sp>
    <dsp:sp modelId="{38AC4B45-CCF3-485C-803A-A064F998B49A}">
      <dsp:nvSpPr>
        <dsp:cNvPr id="0" name=""/>
        <dsp:cNvSpPr/>
      </dsp:nvSpPr>
      <dsp:spPr>
        <a:xfrm>
          <a:off x="3150341" y="2630014"/>
          <a:ext cx="594987" cy="594987"/>
        </a:xfrm>
        <a:prstGeom prst="ellipse">
          <a:avLst/>
        </a:prstGeom>
        <a:solidFill>
          <a:schemeClr val="accent4">
            <a:hueOff val="-2400000"/>
            <a:satOff val="-349"/>
            <a:lumOff val="7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4FD52-CA2C-4AA7-AF6D-A9B9C11C740F}">
      <dsp:nvSpPr>
        <dsp:cNvPr id="0" name=""/>
        <dsp:cNvSpPr/>
      </dsp:nvSpPr>
      <dsp:spPr>
        <a:xfrm rot="17700000">
          <a:off x="2445659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Temp table caching</a:t>
          </a:r>
        </a:p>
      </dsp:txBody>
      <dsp:txXfrm>
        <a:off x="2445659" y="3458142"/>
        <a:ext cx="1232642" cy="594333"/>
      </dsp:txXfrm>
    </dsp:sp>
    <dsp:sp modelId="{08D27732-494C-4B3B-8041-47F2E0E4A27E}">
      <dsp:nvSpPr>
        <dsp:cNvPr id="0" name=""/>
        <dsp:cNvSpPr/>
      </dsp:nvSpPr>
      <dsp:spPr>
        <a:xfrm rot="17700000">
          <a:off x="3217367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B75D0-648B-4ADF-832C-193189BFAF17}">
      <dsp:nvSpPr>
        <dsp:cNvPr id="0" name=""/>
        <dsp:cNvSpPr/>
      </dsp:nvSpPr>
      <dsp:spPr>
        <a:xfrm>
          <a:off x="3831578" y="2630014"/>
          <a:ext cx="594987" cy="594987"/>
        </a:xfrm>
        <a:prstGeom prst="ellipse">
          <a:avLst/>
        </a:prstGeom>
        <a:solidFill>
          <a:schemeClr val="accent4">
            <a:hueOff val="-4800000"/>
            <a:satOff val="-697"/>
            <a:lumOff val="15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4285-6AF2-4F86-9F3E-0B8B36777C71}">
      <dsp:nvSpPr>
        <dsp:cNvPr id="0" name=""/>
        <dsp:cNvSpPr/>
      </dsp:nvSpPr>
      <dsp:spPr>
        <a:xfrm rot="17700000">
          <a:off x="3126896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New items added to </a:t>
          </a:r>
          <a:r>
            <a:rPr lang="en-US" sz="1200" kern="1200" err="1"/>
            <a:t>tempdb</a:t>
          </a:r>
          <a:endParaRPr lang="en-US" sz="1200" kern="1200"/>
        </a:p>
      </dsp:txBody>
      <dsp:txXfrm>
        <a:off x="3126896" y="3458142"/>
        <a:ext cx="1232642" cy="594333"/>
      </dsp:txXfrm>
    </dsp:sp>
    <dsp:sp modelId="{0DD8398C-DE85-4C2D-A5CB-B83169653648}">
      <dsp:nvSpPr>
        <dsp:cNvPr id="0" name=""/>
        <dsp:cNvSpPr/>
      </dsp:nvSpPr>
      <dsp:spPr>
        <a:xfrm rot="17700000">
          <a:off x="3898604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Row-versioning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Table Variables</a:t>
          </a:r>
        </a:p>
      </dsp:txBody>
      <dsp:txXfrm>
        <a:off x="3898604" y="1802539"/>
        <a:ext cx="1232642" cy="594333"/>
      </dsp:txXfrm>
    </dsp:sp>
    <dsp:sp modelId="{AEDE66F4-BFA5-4BE7-91EE-794F2068C2F0}">
      <dsp:nvSpPr>
        <dsp:cNvPr id="0" name=""/>
        <dsp:cNvSpPr/>
      </dsp:nvSpPr>
      <dsp:spPr>
        <a:xfrm>
          <a:off x="4512906" y="2354372"/>
          <a:ext cx="1146271" cy="1146271"/>
        </a:xfrm>
        <a:prstGeom prst="donut">
          <a:avLst>
            <a:gd name="adj" fmla="val 20000"/>
          </a:avLst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153D4-0D78-4E08-A8D8-2BC56B070C59}">
      <dsp:nvSpPr>
        <dsp:cNvPr id="0" name=""/>
        <dsp:cNvSpPr/>
      </dsp:nvSpPr>
      <dsp:spPr>
        <a:xfrm rot="17700000">
          <a:off x="4916801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SQL Server 2014</a:t>
          </a:r>
        </a:p>
      </dsp:txBody>
      <dsp:txXfrm>
        <a:off x="4916801" y="1419927"/>
        <a:ext cx="1424942" cy="686712"/>
      </dsp:txXfrm>
    </dsp:sp>
    <dsp:sp modelId="{CD4BF6CC-CB26-44D9-9FD2-E893BECBAE33}">
      <dsp:nvSpPr>
        <dsp:cNvPr id="0" name=""/>
        <dsp:cNvSpPr/>
      </dsp:nvSpPr>
      <dsp:spPr>
        <a:xfrm>
          <a:off x="5745519" y="2630014"/>
          <a:ext cx="594987" cy="594987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EB7B-AE69-486B-899F-3024DC72E9F1}">
      <dsp:nvSpPr>
        <dsp:cNvPr id="0" name=""/>
        <dsp:cNvSpPr/>
      </dsp:nvSpPr>
      <dsp:spPr>
        <a:xfrm rot="17700000">
          <a:off x="5040838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In-memory OLTP</a:t>
          </a:r>
        </a:p>
      </dsp:txBody>
      <dsp:txXfrm>
        <a:off x="5040838" y="3458142"/>
        <a:ext cx="1232642" cy="594333"/>
      </dsp:txXfrm>
    </dsp:sp>
    <dsp:sp modelId="{8964F0D3-0EA8-4B54-8B34-3D9ACDD49D5A}">
      <dsp:nvSpPr>
        <dsp:cNvPr id="0" name=""/>
        <dsp:cNvSpPr/>
      </dsp:nvSpPr>
      <dsp:spPr>
        <a:xfrm rot="17700000">
          <a:off x="5812545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FE6F2-64BA-45A7-8613-A588EE35DD99}">
      <dsp:nvSpPr>
        <dsp:cNvPr id="0" name=""/>
        <dsp:cNvSpPr/>
      </dsp:nvSpPr>
      <dsp:spPr>
        <a:xfrm>
          <a:off x="6426847" y="2354372"/>
          <a:ext cx="1146271" cy="1146271"/>
        </a:xfrm>
        <a:prstGeom prst="donut">
          <a:avLst>
            <a:gd name="adj" fmla="val 20000"/>
          </a:avLst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C7F1B-071D-419F-84BC-A21499B03A9A}">
      <dsp:nvSpPr>
        <dsp:cNvPr id="0" name=""/>
        <dsp:cNvSpPr/>
      </dsp:nvSpPr>
      <dsp:spPr>
        <a:xfrm rot="17700000">
          <a:off x="6830742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Server 2016</a:t>
          </a:r>
        </a:p>
      </dsp:txBody>
      <dsp:txXfrm>
        <a:off x="6830742" y="1419927"/>
        <a:ext cx="1424942" cy="686712"/>
      </dsp:txXfrm>
    </dsp:sp>
    <dsp:sp modelId="{2401E593-D159-4A1A-9036-5C12A336091F}">
      <dsp:nvSpPr>
        <dsp:cNvPr id="0" name=""/>
        <dsp:cNvSpPr/>
      </dsp:nvSpPr>
      <dsp:spPr>
        <a:xfrm>
          <a:off x="7659460" y="2630014"/>
          <a:ext cx="594987" cy="594987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D0D23-1A73-45B2-87F2-1AC37255FBC2}">
      <dsp:nvSpPr>
        <dsp:cNvPr id="0" name=""/>
        <dsp:cNvSpPr/>
      </dsp:nvSpPr>
      <dsp:spPr>
        <a:xfrm rot="17700000">
          <a:off x="6954779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bg1"/>
              </a:solidFill>
            </a:rPr>
            <a:t>Recommended settings now default</a:t>
          </a:r>
        </a:p>
      </dsp:txBody>
      <dsp:txXfrm>
        <a:off x="6954779" y="3458142"/>
        <a:ext cx="1232642" cy="594333"/>
      </dsp:txXfrm>
    </dsp:sp>
    <dsp:sp modelId="{B7DAD68E-36FD-41B2-90E7-092B18B66E72}">
      <dsp:nvSpPr>
        <dsp:cNvPr id="0" name=""/>
        <dsp:cNvSpPr/>
      </dsp:nvSpPr>
      <dsp:spPr>
        <a:xfrm rot="17700000">
          <a:off x="7783006" y="1681332"/>
          <a:ext cx="1119603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TF 1117 &amp; 1118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Multiple files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Configuration added to setup</a:t>
          </a:r>
        </a:p>
      </dsp:txBody>
      <dsp:txXfrm>
        <a:off x="7783006" y="1681332"/>
        <a:ext cx="1119603" cy="836747"/>
      </dsp:txXfrm>
    </dsp:sp>
    <dsp:sp modelId="{30C39AB3-A4B5-4535-AD41-299D3FE5730B}">
      <dsp:nvSpPr>
        <dsp:cNvPr id="0" name=""/>
        <dsp:cNvSpPr/>
      </dsp:nvSpPr>
      <dsp:spPr>
        <a:xfrm>
          <a:off x="8426661" y="2630014"/>
          <a:ext cx="594987" cy="594987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71FD-210E-41FB-99ED-82433918DDF0}">
      <dsp:nvSpPr>
        <dsp:cNvPr id="0" name=""/>
        <dsp:cNvSpPr/>
      </dsp:nvSpPr>
      <dsp:spPr>
        <a:xfrm rot="17700000">
          <a:off x="7721980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bg1"/>
              </a:solidFill>
            </a:rPr>
            <a:t>Optimistic latching for metadata</a:t>
          </a:r>
        </a:p>
      </dsp:txBody>
      <dsp:txXfrm>
        <a:off x="7721980" y="3458142"/>
        <a:ext cx="1232642" cy="594333"/>
      </dsp:txXfrm>
    </dsp:sp>
    <dsp:sp modelId="{B144212E-9A04-4BD7-8396-C56774FFD7ED}">
      <dsp:nvSpPr>
        <dsp:cNvPr id="0" name=""/>
        <dsp:cNvSpPr/>
      </dsp:nvSpPr>
      <dsp:spPr>
        <a:xfrm rot="17700000">
          <a:off x="8493687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0F00E-2242-4ECB-8214-26429D9BAE4D}">
      <dsp:nvSpPr>
        <dsp:cNvPr id="0" name=""/>
        <dsp:cNvSpPr/>
      </dsp:nvSpPr>
      <dsp:spPr>
        <a:xfrm>
          <a:off x="9107990" y="2354372"/>
          <a:ext cx="1146271" cy="1146271"/>
        </a:xfrm>
        <a:prstGeom prst="donut">
          <a:avLst>
            <a:gd name="adj" fmla="val 20000"/>
          </a:avLst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2F44-A70E-4880-B0B9-295E10128E6C}">
      <dsp:nvSpPr>
        <dsp:cNvPr id="0" name=""/>
        <dsp:cNvSpPr/>
      </dsp:nvSpPr>
      <dsp:spPr>
        <a:xfrm rot="17700000">
          <a:off x="9511884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SQL Server 2017</a:t>
          </a:r>
        </a:p>
      </dsp:txBody>
      <dsp:txXfrm>
        <a:off x="9511884" y="1419927"/>
        <a:ext cx="1424942" cy="686712"/>
      </dsp:txXfrm>
    </dsp:sp>
    <dsp:sp modelId="{06BCA244-3A4C-4303-9FF8-C11C0E3233CF}">
      <dsp:nvSpPr>
        <dsp:cNvPr id="0" name=""/>
        <dsp:cNvSpPr/>
      </dsp:nvSpPr>
      <dsp:spPr>
        <a:xfrm>
          <a:off x="10340602" y="2630014"/>
          <a:ext cx="594987" cy="594987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63296-D6BD-4213-9E5E-94729C8EA1E3}">
      <dsp:nvSpPr>
        <dsp:cNvPr id="0" name=""/>
        <dsp:cNvSpPr/>
      </dsp:nvSpPr>
      <dsp:spPr>
        <a:xfrm rot="17700000">
          <a:off x="9635921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solidFill>
                <a:schemeClr val="bg1"/>
              </a:solidFill>
            </a:rPr>
            <a:t>tempdb</a:t>
          </a:r>
          <a:r>
            <a:rPr lang="en-US" sz="1300" kern="1200">
              <a:solidFill>
                <a:schemeClr val="bg1"/>
              </a:solidFill>
            </a:rPr>
            <a:t> Improvements</a:t>
          </a:r>
        </a:p>
      </dsp:txBody>
      <dsp:txXfrm>
        <a:off x="9635921" y="3458142"/>
        <a:ext cx="1232642" cy="594333"/>
      </dsp:txXfrm>
    </dsp:sp>
    <dsp:sp modelId="{01CEB3D0-38EB-4C38-98C6-16DFF0D01525}">
      <dsp:nvSpPr>
        <dsp:cNvPr id="0" name=""/>
        <dsp:cNvSpPr/>
      </dsp:nvSpPr>
      <dsp:spPr>
        <a:xfrm rot="17700000">
          <a:off x="10407629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PFS round-robin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err="1">
              <a:solidFill>
                <a:schemeClr val="bg1"/>
              </a:solidFill>
            </a:rPr>
            <a:t>Asynch</a:t>
          </a:r>
          <a:r>
            <a:rPr lang="en-US" sz="900" kern="1200">
              <a:solidFill>
                <a:schemeClr val="bg1"/>
              </a:solidFill>
            </a:rPr>
            <a:t> metadata cleanup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Optimistic latching 2</a:t>
          </a:r>
        </a:p>
      </dsp:txBody>
      <dsp:txXfrm>
        <a:off x="10407629" y="1802539"/>
        <a:ext cx="1232642" cy="594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F7F1C-B9A2-4684-8139-A7CE522E4B85}">
      <dsp:nvSpPr>
        <dsp:cNvPr id="0" name=""/>
        <dsp:cNvSpPr/>
      </dsp:nvSpPr>
      <dsp:spPr>
        <a:xfrm>
          <a:off x="3787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763D4-3B67-4340-AE41-DC760EC3E786}">
      <dsp:nvSpPr>
        <dsp:cNvPr id="0" name=""/>
        <dsp:cNvSpPr/>
      </dsp:nvSpPr>
      <dsp:spPr>
        <a:xfrm rot="17700000">
          <a:off x="407681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2000 (SP4)</a:t>
          </a:r>
        </a:p>
      </dsp:txBody>
      <dsp:txXfrm>
        <a:off x="407681" y="1419927"/>
        <a:ext cx="1424942" cy="686712"/>
      </dsp:txXfrm>
    </dsp:sp>
    <dsp:sp modelId="{5547BC5F-8C33-456B-BE0F-B648C0BCC2E5}">
      <dsp:nvSpPr>
        <dsp:cNvPr id="0" name=""/>
        <dsp:cNvSpPr/>
      </dsp:nvSpPr>
      <dsp:spPr>
        <a:xfrm>
          <a:off x="1236399" y="2630014"/>
          <a:ext cx="594987" cy="5949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7251D-19AA-4B3E-A75C-76F8750EDDEF}">
      <dsp:nvSpPr>
        <dsp:cNvPr id="0" name=""/>
        <dsp:cNvSpPr/>
      </dsp:nvSpPr>
      <dsp:spPr>
        <a:xfrm rot="17700000">
          <a:off x="531718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KB 328551</a:t>
          </a:r>
        </a:p>
      </dsp:txBody>
      <dsp:txXfrm>
        <a:off x="531718" y="3458142"/>
        <a:ext cx="1232642" cy="594333"/>
      </dsp:txXfrm>
    </dsp:sp>
    <dsp:sp modelId="{00D53FD5-A118-42E5-8624-9D11AB47E7B9}">
      <dsp:nvSpPr>
        <dsp:cNvPr id="0" name=""/>
        <dsp:cNvSpPr/>
      </dsp:nvSpPr>
      <dsp:spPr>
        <a:xfrm rot="17700000">
          <a:off x="1303425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Trace flag 1118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Multiple files</a:t>
          </a:r>
        </a:p>
      </dsp:txBody>
      <dsp:txXfrm>
        <a:off x="1303425" y="1802539"/>
        <a:ext cx="1232642" cy="594333"/>
      </dsp:txXfrm>
    </dsp:sp>
    <dsp:sp modelId="{DCA22220-DE78-4381-9D8E-18D3A15534F0}">
      <dsp:nvSpPr>
        <dsp:cNvPr id="0" name=""/>
        <dsp:cNvSpPr/>
      </dsp:nvSpPr>
      <dsp:spPr>
        <a:xfrm>
          <a:off x="1917728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B3DFF-159A-409D-A199-2205618E36B1}">
      <dsp:nvSpPr>
        <dsp:cNvPr id="0" name=""/>
        <dsp:cNvSpPr/>
      </dsp:nvSpPr>
      <dsp:spPr>
        <a:xfrm rot="17700000">
          <a:off x="2321622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2005</a:t>
          </a:r>
        </a:p>
      </dsp:txBody>
      <dsp:txXfrm>
        <a:off x="2321622" y="1419927"/>
        <a:ext cx="1424942" cy="686712"/>
      </dsp:txXfrm>
    </dsp:sp>
    <dsp:sp modelId="{38AC4B45-CCF3-485C-803A-A064F998B49A}">
      <dsp:nvSpPr>
        <dsp:cNvPr id="0" name=""/>
        <dsp:cNvSpPr/>
      </dsp:nvSpPr>
      <dsp:spPr>
        <a:xfrm>
          <a:off x="3150341" y="2630014"/>
          <a:ext cx="594987" cy="594987"/>
        </a:xfrm>
        <a:prstGeom prst="ellipse">
          <a:avLst/>
        </a:prstGeom>
        <a:solidFill>
          <a:schemeClr val="accent4">
            <a:hueOff val="-2400000"/>
            <a:satOff val="-349"/>
            <a:lumOff val="7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4FD52-CA2C-4AA7-AF6D-A9B9C11C740F}">
      <dsp:nvSpPr>
        <dsp:cNvPr id="0" name=""/>
        <dsp:cNvSpPr/>
      </dsp:nvSpPr>
      <dsp:spPr>
        <a:xfrm rot="17700000">
          <a:off x="2445659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Temp table caching</a:t>
          </a:r>
        </a:p>
      </dsp:txBody>
      <dsp:txXfrm>
        <a:off x="2445659" y="3458142"/>
        <a:ext cx="1232642" cy="594333"/>
      </dsp:txXfrm>
    </dsp:sp>
    <dsp:sp modelId="{08D27732-494C-4B3B-8041-47F2E0E4A27E}">
      <dsp:nvSpPr>
        <dsp:cNvPr id="0" name=""/>
        <dsp:cNvSpPr/>
      </dsp:nvSpPr>
      <dsp:spPr>
        <a:xfrm rot="17700000">
          <a:off x="3217367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B75D0-648B-4ADF-832C-193189BFAF17}">
      <dsp:nvSpPr>
        <dsp:cNvPr id="0" name=""/>
        <dsp:cNvSpPr/>
      </dsp:nvSpPr>
      <dsp:spPr>
        <a:xfrm>
          <a:off x="3831578" y="2630014"/>
          <a:ext cx="594987" cy="594987"/>
        </a:xfrm>
        <a:prstGeom prst="ellipse">
          <a:avLst/>
        </a:prstGeom>
        <a:solidFill>
          <a:schemeClr val="accent4">
            <a:hueOff val="-4800000"/>
            <a:satOff val="-697"/>
            <a:lumOff val="15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4285-6AF2-4F86-9F3E-0B8B36777C71}">
      <dsp:nvSpPr>
        <dsp:cNvPr id="0" name=""/>
        <dsp:cNvSpPr/>
      </dsp:nvSpPr>
      <dsp:spPr>
        <a:xfrm rot="17700000">
          <a:off x="3126896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New items added to </a:t>
          </a:r>
          <a:r>
            <a:rPr lang="en-US" sz="1200" kern="1200" err="1"/>
            <a:t>tempdb</a:t>
          </a:r>
          <a:endParaRPr lang="en-US" sz="1200" kern="1200"/>
        </a:p>
      </dsp:txBody>
      <dsp:txXfrm>
        <a:off x="3126896" y="3458142"/>
        <a:ext cx="1232642" cy="594333"/>
      </dsp:txXfrm>
    </dsp:sp>
    <dsp:sp modelId="{0DD8398C-DE85-4C2D-A5CB-B83169653648}">
      <dsp:nvSpPr>
        <dsp:cNvPr id="0" name=""/>
        <dsp:cNvSpPr/>
      </dsp:nvSpPr>
      <dsp:spPr>
        <a:xfrm rot="17700000">
          <a:off x="3898604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Row-versioning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Table Variables</a:t>
          </a:r>
        </a:p>
      </dsp:txBody>
      <dsp:txXfrm>
        <a:off x="3898604" y="1802539"/>
        <a:ext cx="1232642" cy="594333"/>
      </dsp:txXfrm>
    </dsp:sp>
    <dsp:sp modelId="{AEDE66F4-BFA5-4BE7-91EE-794F2068C2F0}">
      <dsp:nvSpPr>
        <dsp:cNvPr id="0" name=""/>
        <dsp:cNvSpPr/>
      </dsp:nvSpPr>
      <dsp:spPr>
        <a:xfrm>
          <a:off x="4512906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153D4-0D78-4E08-A8D8-2BC56B070C59}">
      <dsp:nvSpPr>
        <dsp:cNvPr id="0" name=""/>
        <dsp:cNvSpPr/>
      </dsp:nvSpPr>
      <dsp:spPr>
        <a:xfrm rot="17700000">
          <a:off x="4916801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2014</a:t>
          </a:r>
        </a:p>
      </dsp:txBody>
      <dsp:txXfrm>
        <a:off x="4916801" y="1419927"/>
        <a:ext cx="1424942" cy="686712"/>
      </dsp:txXfrm>
    </dsp:sp>
    <dsp:sp modelId="{CD4BF6CC-CB26-44D9-9FD2-E893BECBAE33}">
      <dsp:nvSpPr>
        <dsp:cNvPr id="0" name=""/>
        <dsp:cNvSpPr/>
      </dsp:nvSpPr>
      <dsp:spPr>
        <a:xfrm>
          <a:off x="5745519" y="2630014"/>
          <a:ext cx="594987" cy="594987"/>
        </a:xfrm>
        <a:prstGeom prst="ellipse">
          <a:avLst/>
        </a:prstGeom>
        <a:solidFill>
          <a:schemeClr val="accent4">
            <a:hueOff val="-7200000"/>
            <a:satOff val="-1046"/>
            <a:lumOff val="226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EB7B-AE69-486B-899F-3024DC72E9F1}">
      <dsp:nvSpPr>
        <dsp:cNvPr id="0" name=""/>
        <dsp:cNvSpPr/>
      </dsp:nvSpPr>
      <dsp:spPr>
        <a:xfrm rot="17700000">
          <a:off x="5040838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In-memory OLTP</a:t>
          </a:r>
        </a:p>
      </dsp:txBody>
      <dsp:txXfrm>
        <a:off x="5040838" y="3458142"/>
        <a:ext cx="1232642" cy="594333"/>
      </dsp:txXfrm>
    </dsp:sp>
    <dsp:sp modelId="{8964F0D3-0EA8-4B54-8B34-3D9ACDD49D5A}">
      <dsp:nvSpPr>
        <dsp:cNvPr id="0" name=""/>
        <dsp:cNvSpPr/>
      </dsp:nvSpPr>
      <dsp:spPr>
        <a:xfrm rot="17700000">
          <a:off x="5812545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FE6F2-64BA-45A7-8613-A588EE35DD99}">
      <dsp:nvSpPr>
        <dsp:cNvPr id="0" name=""/>
        <dsp:cNvSpPr/>
      </dsp:nvSpPr>
      <dsp:spPr>
        <a:xfrm>
          <a:off x="6426847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C7F1B-071D-419F-84BC-A21499B03A9A}">
      <dsp:nvSpPr>
        <dsp:cNvPr id="0" name=""/>
        <dsp:cNvSpPr/>
      </dsp:nvSpPr>
      <dsp:spPr>
        <a:xfrm rot="17700000">
          <a:off x="6830742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Server 2016</a:t>
          </a:r>
        </a:p>
      </dsp:txBody>
      <dsp:txXfrm>
        <a:off x="6830742" y="1419927"/>
        <a:ext cx="1424942" cy="686712"/>
      </dsp:txXfrm>
    </dsp:sp>
    <dsp:sp modelId="{2401E593-D159-4A1A-9036-5C12A336091F}">
      <dsp:nvSpPr>
        <dsp:cNvPr id="0" name=""/>
        <dsp:cNvSpPr/>
      </dsp:nvSpPr>
      <dsp:spPr>
        <a:xfrm>
          <a:off x="7659460" y="2630014"/>
          <a:ext cx="594987" cy="594987"/>
        </a:xfrm>
        <a:prstGeom prst="ellipse">
          <a:avLst/>
        </a:prstGeom>
        <a:solidFill>
          <a:schemeClr val="accent4">
            <a:hueOff val="-9600000"/>
            <a:satOff val="-1395"/>
            <a:lumOff val="301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D0D23-1A73-45B2-87F2-1AC37255FBC2}">
      <dsp:nvSpPr>
        <dsp:cNvPr id="0" name=""/>
        <dsp:cNvSpPr/>
      </dsp:nvSpPr>
      <dsp:spPr>
        <a:xfrm rot="17700000">
          <a:off x="6954779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Recommended settings now default</a:t>
          </a:r>
        </a:p>
      </dsp:txBody>
      <dsp:txXfrm>
        <a:off x="6954779" y="3458142"/>
        <a:ext cx="1232642" cy="594333"/>
      </dsp:txXfrm>
    </dsp:sp>
    <dsp:sp modelId="{B7DAD68E-36FD-41B2-90E7-092B18B66E72}">
      <dsp:nvSpPr>
        <dsp:cNvPr id="0" name=""/>
        <dsp:cNvSpPr/>
      </dsp:nvSpPr>
      <dsp:spPr>
        <a:xfrm rot="17700000">
          <a:off x="7783006" y="1681332"/>
          <a:ext cx="1119603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TF 1117 &amp; 1118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Multiple files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Configuration added to setup</a:t>
          </a:r>
        </a:p>
      </dsp:txBody>
      <dsp:txXfrm>
        <a:off x="7783006" y="1681332"/>
        <a:ext cx="1119603" cy="836747"/>
      </dsp:txXfrm>
    </dsp:sp>
    <dsp:sp modelId="{30C39AB3-A4B5-4535-AD41-299D3FE5730B}">
      <dsp:nvSpPr>
        <dsp:cNvPr id="0" name=""/>
        <dsp:cNvSpPr/>
      </dsp:nvSpPr>
      <dsp:spPr>
        <a:xfrm>
          <a:off x="8426661" y="2630014"/>
          <a:ext cx="594987" cy="594987"/>
        </a:xfrm>
        <a:prstGeom prst="ellipse">
          <a:avLst/>
        </a:prstGeom>
        <a:solidFill>
          <a:schemeClr val="accent4">
            <a:hueOff val="-12000000"/>
            <a:satOff val="-1743"/>
            <a:lumOff val="37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71FD-210E-41FB-99ED-82433918DDF0}">
      <dsp:nvSpPr>
        <dsp:cNvPr id="0" name=""/>
        <dsp:cNvSpPr/>
      </dsp:nvSpPr>
      <dsp:spPr>
        <a:xfrm rot="17700000">
          <a:off x="7721980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Optimistic latching for metadata</a:t>
          </a:r>
        </a:p>
      </dsp:txBody>
      <dsp:txXfrm>
        <a:off x="7721980" y="3458142"/>
        <a:ext cx="1232642" cy="594333"/>
      </dsp:txXfrm>
    </dsp:sp>
    <dsp:sp modelId="{B144212E-9A04-4BD7-8396-C56774FFD7ED}">
      <dsp:nvSpPr>
        <dsp:cNvPr id="0" name=""/>
        <dsp:cNvSpPr/>
      </dsp:nvSpPr>
      <dsp:spPr>
        <a:xfrm rot="17700000">
          <a:off x="8493687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0F00E-2242-4ECB-8214-26429D9BAE4D}">
      <dsp:nvSpPr>
        <dsp:cNvPr id="0" name=""/>
        <dsp:cNvSpPr/>
      </dsp:nvSpPr>
      <dsp:spPr>
        <a:xfrm>
          <a:off x="9107990" y="2354372"/>
          <a:ext cx="1146271" cy="1146271"/>
        </a:xfrm>
        <a:prstGeom prst="donut">
          <a:avLst>
            <a:gd name="adj" fmla="val 20000"/>
          </a:avLst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2F44-A70E-4880-B0B9-295E10128E6C}">
      <dsp:nvSpPr>
        <dsp:cNvPr id="0" name=""/>
        <dsp:cNvSpPr/>
      </dsp:nvSpPr>
      <dsp:spPr>
        <a:xfrm rot="17700000">
          <a:off x="9511884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bg1"/>
              </a:solidFill>
            </a:rPr>
            <a:t>SQL Server 2017</a:t>
          </a:r>
        </a:p>
      </dsp:txBody>
      <dsp:txXfrm>
        <a:off x="9511884" y="1419927"/>
        <a:ext cx="1424942" cy="686712"/>
      </dsp:txXfrm>
    </dsp:sp>
    <dsp:sp modelId="{06BCA244-3A4C-4303-9FF8-C11C0E3233CF}">
      <dsp:nvSpPr>
        <dsp:cNvPr id="0" name=""/>
        <dsp:cNvSpPr/>
      </dsp:nvSpPr>
      <dsp:spPr>
        <a:xfrm>
          <a:off x="10340602" y="2630014"/>
          <a:ext cx="594987" cy="594987"/>
        </a:xfrm>
        <a:prstGeom prst="ellipse">
          <a:avLst/>
        </a:prstGeom>
        <a:noFill/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63296-D6BD-4213-9E5E-94729C8EA1E3}">
      <dsp:nvSpPr>
        <dsp:cNvPr id="0" name=""/>
        <dsp:cNvSpPr/>
      </dsp:nvSpPr>
      <dsp:spPr>
        <a:xfrm rot="17700000">
          <a:off x="9635921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solidFill>
                <a:schemeClr val="bg1"/>
              </a:solidFill>
            </a:rPr>
            <a:t>TempDB</a:t>
          </a:r>
          <a:r>
            <a:rPr lang="en-US" sz="1300" kern="1200">
              <a:solidFill>
                <a:schemeClr val="bg1"/>
              </a:solidFill>
            </a:rPr>
            <a:t> Improvements</a:t>
          </a:r>
        </a:p>
      </dsp:txBody>
      <dsp:txXfrm>
        <a:off x="9635921" y="3458142"/>
        <a:ext cx="1232642" cy="594333"/>
      </dsp:txXfrm>
    </dsp:sp>
    <dsp:sp modelId="{01CEB3D0-38EB-4C38-98C6-16DFF0D01525}">
      <dsp:nvSpPr>
        <dsp:cNvPr id="0" name=""/>
        <dsp:cNvSpPr/>
      </dsp:nvSpPr>
      <dsp:spPr>
        <a:xfrm rot="17700000">
          <a:off x="10407629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PFS round-robin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err="1">
              <a:solidFill>
                <a:schemeClr val="bg1"/>
              </a:solidFill>
            </a:rPr>
            <a:t>Asynch</a:t>
          </a:r>
          <a:r>
            <a:rPr lang="en-US" sz="900" kern="1200">
              <a:solidFill>
                <a:schemeClr val="bg1"/>
              </a:solidFill>
            </a:rPr>
            <a:t> metadata cleanup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chemeClr val="bg1"/>
              </a:solidFill>
            </a:rPr>
            <a:t>Optimistic latching 2</a:t>
          </a:r>
        </a:p>
      </dsp:txBody>
      <dsp:txXfrm>
        <a:off x="10407629" y="1802539"/>
        <a:ext cx="1232642" cy="5943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F7F1C-B9A2-4684-8139-A7CE522E4B85}">
      <dsp:nvSpPr>
        <dsp:cNvPr id="0" name=""/>
        <dsp:cNvSpPr/>
      </dsp:nvSpPr>
      <dsp:spPr>
        <a:xfrm>
          <a:off x="3787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763D4-3B67-4340-AE41-DC760EC3E786}">
      <dsp:nvSpPr>
        <dsp:cNvPr id="0" name=""/>
        <dsp:cNvSpPr/>
      </dsp:nvSpPr>
      <dsp:spPr>
        <a:xfrm rot="17700000">
          <a:off x="407681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2000 (SP4)</a:t>
          </a:r>
        </a:p>
      </dsp:txBody>
      <dsp:txXfrm>
        <a:off x="407681" y="1419927"/>
        <a:ext cx="1424942" cy="686712"/>
      </dsp:txXfrm>
    </dsp:sp>
    <dsp:sp modelId="{5547BC5F-8C33-456B-BE0F-B648C0BCC2E5}">
      <dsp:nvSpPr>
        <dsp:cNvPr id="0" name=""/>
        <dsp:cNvSpPr/>
      </dsp:nvSpPr>
      <dsp:spPr>
        <a:xfrm>
          <a:off x="1236399" y="2630014"/>
          <a:ext cx="594987" cy="5949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7251D-19AA-4B3E-A75C-76F8750EDDEF}">
      <dsp:nvSpPr>
        <dsp:cNvPr id="0" name=""/>
        <dsp:cNvSpPr/>
      </dsp:nvSpPr>
      <dsp:spPr>
        <a:xfrm rot="17700000">
          <a:off x="531718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KB 328551</a:t>
          </a:r>
        </a:p>
      </dsp:txBody>
      <dsp:txXfrm>
        <a:off x="531718" y="3458142"/>
        <a:ext cx="1232642" cy="594333"/>
      </dsp:txXfrm>
    </dsp:sp>
    <dsp:sp modelId="{00D53FD5-A118-42E5-8624-9D11AB47E7B9}">
      <dsp:nvSpPr>
        <dsp:cNvPr id="0" name=""/>
        <dsp:cNvSpPr/>
      </dsp:nvSpPr>
      <dsp:spPr>
        <a:xfrm rot="17700000">
          <a:off x="1303425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Trace flag 1118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Multiple files</a:t>
          </a:r>
        </a:p>
      </dsp:txBody>
      <dsp:txXfrm>
        <a:off x="1303425" y="1802539"/>
        <a:ext cx="1232642" cy="594333"/>
      </dsp:txXfrm>
    </dsp:sp>
    <dsp:sp modelId="{DCA22220-DE78-4381-9D8E-18D3A15534F0}">
      <dsp:nvSpPr>
        <dsp:cNvPr id="0" name=""/>
        <dsp:cNvSpPr/>
      </dsp:nvSpPr>
      <dsp:spPr>
        <a:xfrm>
          <a:off x="1917728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B3DFF-159A-409D-A199-2205618E36B1}">
      <dsp:nvSpPr>
        <dsp:cNvPr id="0" name=""/>
        <dsp:cNvSpPr/>
      </dsp:nvSpPr>
      <dsp:spPr>
        <a:xfrm rot="17700000">
          <a:off x="2321622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2005</a:t>
          </a:r>
        </a:p>
      </dsp:txBody>
      <dsp:txXfrm>
        <a:off x="2321622" y="1419927"/>
        <a:ext cx="1424942" cy="686712"/>
      </dsp:txXfrm>
    </dsp:sp>
    <dsp:sp modelId="{38AC4B45-CCF3-485C-803A-A064F998B49A}">
      <dsp:nvSpPr>
        <dsp:cNvPr id="0" name=""/>
        <dsp:cNvSpPr/>
      </dsp:nvSpPr>
      <dsp:spPr>
        <a:xfrm>
          <a:off x="3150341" y="2630014"/>
          <a:ext cx="594987" cy="594987"/>
        </a:xfrm>
        <a:prstGeom prst="ellipse">
          <a:avLst/>
        </a:prstGeom>
        <a:solidFill>
          <a:schemeClr val="accent4">
            <a:hueOff val="-2400000"/>
            <a:satOff val="-349"/>
            <a:lumOff val="7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4FD52-CA2C-4AA7-AF6D-A9B9C11C740F}">
      <dsp:nvSpPr>
        <dsp:cNvPr id="0" name=""/>
        <dsp:cNvSpPr/>
      </dsp:nvSpPr>
      <dsp:spPr>
        <a:xfrm rot="17700000">
          <a:off x="2445659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Temp table caching</a:t>
          </a:r>
        </a:p>
      </dsp:txBody>
      <dsp:txXfrm>
        <a:off x="2445659" y="3458142"/>
        <a:ext cx="1232642" cy="594333"/>
      </dsp:txXfrm>
    </dsp:sp>
    <dsp:sp modelId="{08D27732-494C-4B3B-8041-47F2E0E4A27E}">
      <dsp:nvSpPr>
        <dsp:cNvPr id="0" name=""/>
        <dsp:cNvSpPr/>
      </dsp:nvSpPr>
      <dsp:spPr>
        <a:xfrm rot="17700000">
          <a:off x="3217367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B75D0-648B-4ADF-832C-193189BFAF17}">
      <dsp:nvSpPr>
        <dsp:cNvPr id="0" name=""/>
        <dsp:cNvSpPr/>
      </dsp:nvSpPr>
      <dsp:spPr>
        <a:xfrm>
          <a:off x="3831578" y="2630014"/>
          <a:ext cx="594987" cy="594987"/>
        </a:xfrm>
        <a:prstGeom prst="ellipse">
          <a:avLst/>
        </a:prstGeom>
        <a:solidFill>
          <a:schemeClr val="accent4">
            <a:hueOff val="-4800000"/>
            <a:satOff val="-697"/>
            <a:lumOff val="1509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F4285-6AF2-4F86-9F3E-0B8B36777C71}">
      <dsp:nvSpPr>
        <dsp:cNvPr id="0" name=""/>
        <dsp:cNvSpPr/>
      </dsp:nvSpPr>
      <dsp:spPr>
        <a:xfrm rot="17700000">
          <a:off x="3126896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New items added to </a:t>
          </a:r>
          <a:r>
            <a:rPr lang="en-US" sz="1200" kern="1200" err="1"/>
            <a:t>tempdb</a:t>
          </a:r>
          <a:endParaRPr lang="en-US" sz="1200" kern="1200"/>
        </a:p>
      </dsp:txBody>
      <dsp:txXfrm>
        <a:off x="3126896" y="3458142"/>
        <a:ext cx="1232642" cy="594333"/>
      </dsp:txXfrm>
    </dsp:sp>
    <dsp:sp modelId="{0DD8398C-DE85-4C2D-A5CB-B83169653648}">
      <dsp:nvSpPr>
        <dsp:cNvPr id="0" name=""/>
        <dsp:cNvSpPr/>
      </dsp:nvSpPr>
      <dsp:spPr>
        <a:xfrm rot="17700000">
          <a:off x="3898604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Row-versioning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Table Variables</a:t>
          </a:r>
        </a:p>
      </dsp:txBody>
      <dsp:txXfrm>
        <a:off x="3898604" y="1802539"/>
        <a:ext cx="1232642" cy="594333"/>
      </dsp:txXfrm>
    </dsp:sp>
    <dsp:sp modelId="{AEDE66F4-BFA5-4BE7-91EE-794F2068C2F0}">
      <dsp:nvSpPr>
        <dsp:cNvPr id="0" name=""/>
        <dsp:cNvSpPr/>
      </dsp:nvSpPr>
      <dsp:spPr>
        <a:xfrm>
          <a:off x="4512906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153D4-0D78-4E08-A8D8-2BC56B070C59}">
      <dsp:nvSpPr>
        <dsp:cNvPr id="0" name=""/>
        <dsp:cNvSpPr/>
      </dsp:nvSpPr>
      <dsp:spPr>
        <a:xfrm rot="17700000">
          <a:off x="4916801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2014</a:t>
          </a:r>
        </a:p>
      </dsp:txBody>
      <dsp:txXfrm>
        <a:off x="4916801" y="1419927"/>
        <a:ext cx="1424942" cy="686712"/>
      </dsp:txXfrm>
    </dsp:sp>
    <dsp:sp modelId="{CD4BF6CC-CB26-44D9-9FD2-E893BECBAE33}">
      <dsp:nvSpPr>
        <dsp:cNvPr id="0" name=""/>
        <dsp:cNvSpPr/>
      </dsp:nvSpPr>
      <dsp:spPr>
        <a:xfrm>
          <a:off x="5745519" y="2630014"/>
          <a:ext cx="594987" cy="594987"/>
        </a:xfrm>
        <a:prstGeom prst="ellipse">
          <a:avLst/>
        </a:prstGeom>
        <a:solidFill>
          <a:schemeClr val="accent4">
            <a:hueOff val="-7200000"/>
            <a:satOff val="-1046"/>
            <a:lumOff val="226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EB7B-AE69-486B-899F-3024DC72E9F1}">
      <dsp:nvSpPr>
        <dsp:cNvPr id="0" name=""/>
        <dsp:cNvSpPr/>
      </dsp:nvSpPr>
      <dsp:spPr>
        <a:xfrm rot="17700000">
          <a:off x="5040838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In-memory OLTP</a:t>
          </a:r>
        </a:p>
      </dsp:txBody>
      <dsp:txXfrm>
        <a:off x="5040838" y="3458142"/>
        <a:ext cx="1232642" cy="594333"/>
      </dsp:txXfrm>
    </dsp:sp>
    <dsp:sp modelId="{8964F0D3-0EA8-4B54-8B34-3D9ACDD49D5A}">
      <dsp:nvSpPr>
        <dsp:cNvPr id="0" name=""/>
        <dsp:cNvSpPr/>
      </dsp:nvSpPr>
      <dsp:spPr>
        <a:xfrm rot="17700000">
          <a:off x="5812545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FE6F2-64BA-45A7-8613-A588EE35DD99}">
      <dsp:nvSpPr>
        <dsp:cNvPr id="0" name=""/>
        <dsp:cNvSpPr/>
      </dsp:nvSpPr>
      <dsp:spPr>
        <a:xfrm>
          <a:off x="6426847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C7F1B-071D-419F-84BC-A21499B03A9A}">
      <dsp:nvSpPr>
        <dsp:cNvPr id="0" name=""/>
        <dsp:cNvSpPr/>
      </dsp:nvSpPr>
      <dsp:spPr>
        <a:xfrm rot="17700000">
          <a:off x="6830742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Server 2016</a:t>
          </a:r>
        </a:p>
      </dsp:txBody>
      <dsp:txXfrm>
        <a:off x="6830742" y="1419927"/>
        <a:ext cx="1424942" cy="686712"/>
      </dsp:txXfrm>
    </dsp:sp>
    <dsp:sp modelId="{2401E593-D159-4A1A-9036-5C12A336091F}">
      <dsp:nvSpPr>
        <dsp:cNvPr id="0" name=""/>
        <dsp:cNvSpPr/>
      </dsp:nvSpPr>
      <dsp:spPr>
        <a:xfrm>
          <a:off x="7659460" y="2630014"/>
          <a:ext cx="594987" cy="594987"/>
        </a:xfrm>
        <a:prstGeom prst="ellipse">
          <a:avLst/>
        </a:prstGeom>
        <a:solidFill>
          <a:schemeClr val="accent4">
            <a:hueOff val="-9600000"/>
            <a:satOff val="-1395"/>
            <a:lumOff val="3019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D0D23-1A73-45B2-87F2-1AC37255FBC2}">
      <dsp:nvSpPr>
        <dsp:cNvPr id="0" name=""/>
        <dsp:cNvSpPr/>
      </dsp:nvSpPr>
      <dsp:spPr>
        <a:xfrm rot="17700000">
          <a:off x="6954779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Recommended settings now default</a:t>
          </a:r>
        </a:p>
      </dsp:txBody>
      <dsp:txXfrm>
        <a:off x="6954779" y="3458142"/>
        <a:ext cx="1232642" cy="594333"/>
      </dsp:txXfrm>
    </dsp:sp>
    <dsp:sp modelId="{B7DAD68E-36FD-41B2-90E7-092B18B66E72}">
      <dsp:nvSpPr>
        <dsp:cNvPr id="0" name=""/>
        <dsp:cNvSpPr/>
      </dsp:nvSpPr>
      <dsp:spPr>
        <a:xfrm rot="17700000">
          <a:off x="7783006" y="1681332"/>
          <a:ext cx="1119603" cy="83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TF 1117 &amp; 1118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Multiple files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Configuration added to setup</a:t>
          </a:r>
        </a:p>
      </dsp:txBody>
      <dsp:txXfrm>
        <a:off x="7783006" y="1681332"/>
        <a:ext cx="1119603" cy="836747"/>
      </dsp:txXfrm>
    </dsp:sp>
    <dsp:sp modelId="{30C39AB3-A4B5-4535-AD41-299D3FE5730B}">
      <dsp:nvSpPr>
        <dsp:cNvPr id="0" name=""/>
        <dsp:cNvSpPr/>
      </dsp:nvSpPr>
      <dsp:spPr>
        <a:xfrm>
          <a:off x="8426661" y="2630014"/>
          <a:ext cx="594987" cy="594987"/>
        </a:xfrm>
        <a:prstGeom prst="ellipse">
          <a:avLst/>
        </a:prstGeom>
        <a:solidFill>
          <a:schemeClr val="accent4">
            <a:hueOff val="-12000000"/>
            <a:satOff val="-1743"/>
            <a:lumOff val="37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71FD-210E-41FB-99ED-82433918DDF0}">
      <dsp:nvSpPr>
        <dsp:cNvPr id="0" name=""/>
        <dsp:cNvSpPr/>
      </dsp:nvSpPr>
      <dsp:spPr>
        <a:xfrm rot="17700000">
          <a:off x="7721980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Optimistic latching for metadata</a:t>
          </a:r>
        </a:p>
      </dsp:txBody>
      <dsp:txXfrm>
        <a:off x="7721980" y="3458142"/>
        <a:ext cx="1232642" cy="594333"/>
      </dsp:txXfrm>
    </dsp:sp>
    <dsp:sp modelId="{B144212E-9A04-4BD7-8396-C56774FFD7ED}">
      <dsp:nvSpPr>
        <dsp:cNvPr id="0" name=""/>
        <dsp:cNvSpPr/>
      </dsp:nvSpPr>
      <dsp:spPr>
        <a:xfrm rot="17700000">
          <a:off x="8493687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0F00E-2242-4ECB-8214-26429D9BAE4D}">
      <dsp:nvSpPr>
        <dsp:cNvPr id="0" name=""/>
        <dsp:cNvSpPr/>
      </dsp:nvSpPr>
      <dsp:spPr>
        <a:xfrm>
          <a:off x="9107990" y="2354372"/>
          <a:ext cx="1146271" cy="1146271"/>
        </a:xfrm>
        <a:prstGeom prst="donut">
          <a:avLst>
            <a:gd name="adj" fmla="val 2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2F44-A70E-4880-B0B9-295E10128E6C}">
      <dsp:nvSpPr>
        <dsp:cNvPr id="0" name=""/>
        <dsp:cNvSpPr/>
      </dsp:nvSpPr>
      <dsp:spPr>
        <a:xfrm rot="17700000">
          <a:off x="9511884" y="1419927"/>
          <a:ext cx="1424942" cy="68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Server 2017</a:t>
          </a:r>
        </a:p>
      </dsp:txBody>
      <dsp:txXfrm>
        <a:off x="9511884" y="1419927"/>
        <a:ext cx="1424942" cy="686712"/>
      </dsp:txXfrm>
    </dsp:sp>
    <dsp:sp modelId="{06BCA244-3A4C-4303-9FF8-C11C0E3233CF}">
      <dsp:nvSpPr>
        <dsp:cNvPr id="0" name=""/>
        <dsp:cNvSpPr/>
      </dsp:nvSpPr>
      <dsp:spPr>
        <a:xfrm>
          <a:off x="10340602" y="2630014"/>
          <a:ext cx="594987" cy="594987"/>
        </a:xfrm>
        <a:prstGeom prst="ellipse">
          <a:avLst/>
        </a:prstGeom>
        <a:solidFill>
          <a:schemeClr val="accent4">
            <a:hueOff val="-14400000"/>
            <a:satOff val="-2092"/>
            <a:lumOff val="452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63296-D6BD-4213-9E5E-94729C8EA1E3}">
      <dsp:nvSpPr>
        <dsp:cNvPr id="0" name=""/>
        <dsp:cNvSpPr/>
      </dsp:nvSpPr>
      <dsp:spPr>
        <a:xfrm rot="17700000">
          <a:off x="9635921" y="3458142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020" bIns="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tempdb</a:t>
          </a:r>
          <a:r>
            <a:rPr lang="en-US" sz="1300" kern="1200"/>
            <a:t> Improvements</a:t>
          </a:r>
        </a:p>
      </dsp:txBody>
      <dsp:txXfrm>
        <a:off x="9635921" y="3458142"/>
        <a:ext cx="1232642" cy="594333"/>
      </dsp:txXfrm>
    </dsp:sp>
    <dsp:sp modelId="{01CEB3D0-38EB-4C38-98C6-16DFF0D01525}">
      <dsp:nvSpPr>
        <dsp:cNvPr id="0" name=""/>
        <dsp:cNvSpPr/>
      </dsp:nvSpPr>
      <dsp:spPr>
        <a:xfrm rot="17700000">
          <a:off x="10407629" y="1802539"/>
          <a:ext cx="1232642" cy="59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PFS round-robin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err="1"/>
            <a:t>Asynch</a:t>
          </a:r>
          <a:r>
            <a:rPr lang="en-US" sz="900" kern="1200"/>
            <a:t> metadata cleanup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Optimistic latching 2</a:t>
          </a:r>
        </a:p>
      </dsp:txBody>
      <dsp:txXfrm>
        <a:off x="10407629" y="1802539"/>
        <a:ext cx="1232642" cy="5943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01DDA-E69B-4397-B2F8-397FEA30F476}">
      <dsp:nvSpPr>
        <dsp:cNvPr id="0" name=""/>
        <dsp:cNvSpPr/>
      </dsp:nvSpPr>
      <dsp:spPr>
        <a:xfrm>
          <a:off x="3330" y="217387"/>
          <a:ext cx="3247089" cy="862274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 Allocation Contention</a:t>
          </a:r>
        </a:p>
      </dsp:txBody>
      <dsp:txXfrm>
        <a:off x="3330" y="217387"/>
        <a:ext cx="3247089" cy="862274"/>
      </dsp:txXfrm>
    </dsp:sp>
    <dsp:sp modelId="{D918483F-CF14-452B-A224-8F9C81ACCAA2}">
      <dsp:nvSpPr>
        <dsp:cNvPr id="0" name=""/>
        <dsp:cNvSpPr/>
      </dsp:nvSpPr>
      <dsp:spPr>
        <a:xfrm>
          <a:off x="3330" y="1079662"/>
          <a:ext cx="3247089" cy="4121617"/>
        </a:xfrm>
        <a:prstGeom prst="rect">
          <a:avLst/>
        </a:prstGeom>
        <a:solidFill>
          <a:srgbClr val="0078D7"/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chemeClr val="bg1"/>
              </a:solidFill>
            </a:rPr>
            <a:t>Contention for metadata pages used to manage space allocation in a data file</a:t>
          </a:r>
          <a:br>
            <a:rPr lang="en-US" sz="2200" kern="1200" dirty="0">
              <a:solidFill>
                <a:schemeClr val="bg1"/>
              </a:solidFill>
            </a:rPr>
          </a:br>
          <a:endParaRPr lang="en-US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1"/>
              </a:solidFill>
            </a:rPr>
            <a:t>Look for PAGELATCH waits on PFS and GAM pages</a:t>
          </a:r>
        </a:p>
      </dsp:txBody>
      <dsp:txXfrm>
        <a:off x="3330" y="1079662"/>
        <a:ext cx="3247089" cy="4121617"/>
      </dsp:txXfrm>
    </dsp:sp>
    <dsp:sp modelId="{10285625-1791-460E-9F83-15B8447BDC5B}">
      <dsp:nvSpPr>
        <dsp:cNvPr id="0" name=""/>
        <dsp:cNvSpPr/>
      </dsp:nvSpPr>
      <dsp:spPr>
        <a:xfrm>
          <a:off x="3705012" y="217387"/>
          <a:ext cx="3247089" cy="862274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accent2">
              <a:hueOff val="1542859"/>
              <a:satOff val="-48001"/>
              <a:lumOff val="-2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Metadata Contention</a:t>
          </a:r>
        </a:p>
      </dsp:txBody>
      <dsp:txXfrm>
        <a:off x="3705012" y="217387"/>
        <a:ext cx="3247089" cy="862274"/>
      </dsp:txXfrm>
    </dsp:sp>
    <dsp:sp modelId="{3BDD2B67-16B7-46C8-983D-0FE1D6FFA94F}">
      <dsp:nvSpPr>
        <dsp:cNvPr id="0" name=""/>
        <dsp:cNvSpPr/>
      </dsp:nvSpPr>
      <dsp:spPr>
        <a:xfrm>
          <a:off x="3705012" y="1079662"/>
          <a:ext cx="3247089" cy="4121617"/>
        </a:xfrm>
        <a:prstGeom prst="rect">
          <a:avLst/>
        </a:prstGeom>
        <a:solidFill>
          <a:srgbClr val="0078D7"/>
        </a:solidFill>
        <a:ln w="10795" cap="flat" cmpd="sng" algn="ctr">
          <a:solidFill>
            <a:schemeClr val="accent2">
              <a:tint val="40000"/>
              <a:alpha val="90000"/>
              <a:hueOff val="1430958"/>
              <a:satOff val="-49767"/>
              <a:lumOff val="-49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1"/>
              </a:solidFill>
            </a:rPr>
            <a:t>Contention for pages that belong to system objects used to track table metadata</a:t>
          </a:r>
          <a:br>
            <a:rPr lang="en-US" sz="2200" kern="1200">
              <a:solidFill>
                <a:schemeClr val="bg1"/>
              </a:solidFill>
            </a:rPr>
          </a:br>
          <a:endParaRPr lang="en-US" sz="2200" kern="120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1"/>
              </a:solidFill>
            </a:rPr>
            <a:t>Look for PAGELATCH waits on pages that belong to system objects</a:t>
          </a:r>
        </a:p>
      </dsp:txBody>
      <dsp:txXfrm>
        <a:off x="3705012" y="1079662"/>
        <a:ext cx="3247089" cy="4121617"/>
      </dsp:txXfrm>
    </dsp:sp>
    <dsp:sp modelId="{7CB8524F-0FE7-4DE1-AA1B-4A433BDF23CB}">
      <dsp:nvSpPr>
        <dsp:cNvPr id="0" name=""/>
        <dsp:cNvSpPr/>
      </dsp:nvSpPr>
      <dsp:spPr>
        <a:xfrm>
          <a:off x="7406694" y="217387"/>
          <a:ext cx="3247089" cy="862274"/>
        </a:xfrm>
        <a:prstGeom prst="rect">
          <a:avLst/>
        </a:prstGeom>
        <a:solidFill>
          <a:srgbClr val="FF0000"/>
        </a:solidFill>
        <a:ln w="10795" cap="flat" cmpd="sng" algn="ctr">
          <a:solidFill>
            <a:schemeClr val="accent2">
              <a:hueOff val="3085719"/>
              <a:satOff val="-96002"/>
              <a:lumOff val="-4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Temp Table Cache Contention</a:t>
          </a:r>
        </a:p>
      </dsp:txBody>
      <dsp:txXfrm>
        <a:off x="7406694" y="217387"/>
        <a:ext cx="3247089" cy="862274"/>
      </dsp:txXfrm>
    </dsp:sp>
    <dsp:sp modelId="{8618242B-862F-4E9F-90D4-EAC8E2048866}">
      <dsp:nvSpPr>
        <dsp:cNvPr id="0" name=""/>
        <dsp:cNvSpPr/>
      </dsp:nvSpPr>
      <dsp:spPr>
        <a:xfrm>
          <a:off x="7406694" y="1079662"/>
          <a:ext cx="3247089" cy="4121617"/>
        </a:xfrm>
        <a:prstGeom prst="rect">
          <a:avLst/>
        </a:prstGeom>
        <a:solidFill>
          <a:srgbClr val="0078D7"/>
        </a:solidFill>
        <a:ln w="10795" cap="flat" cmpd="sng" algn="ctr">
          <a:solidFill>
            <a:schemeClr val="accent2">
              <a:tint val="40000"/>
              <a:alpha val="90000"/>
              <a:hueOff val="2861916"/>
              <a:satOff val="-99534"/>
              <a:lumOff val="-98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1"/>
              </a:solidFill>
            </a:rPr>
            <a:t>Contention for memory objects associated with the Temp Table Cache</a:t>
          </a:r>
          <a:br>
            <a:rPr lang="en-US" sz="2200" kern="1200">
              <a:solidFill>
                <a:schemeClr val="bg1"/>
              </a:solidFill>
            </a:rPr>
          </a:br>
          <a:endParaRPr lang="en-US" sz="2200" kern="120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chemeClr val="bg1"/>
              </a:solidFill>
            </a:rPr>
            <a:t>Look for either CMEMTHREAD waits or SOS_CACHESTORE spinlock waits (both can be due to other causes)</a:t>
          </a:r>
        </a:p>
      </dsp:txBody>
      <dsp:txXfrm>
        <a:off x="7406694" y="1079662"/>
        <a:ext cx="3247089" cy="41216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6107A-2AB6-4EE0-AF15-C4444EDC66CF}">
      <dsp:nvSpPr>
        <dsp:cNvPr id="0" name=""/>
        <dsp:cNvSpPr/>
      </dsp:nvSpPr>
      <dsp:spPr>
        <a:xfrm rot="5400000">
          <a:off x="6762389" y="-2649216"/>
          <a:ext cx="1361299" cy="7005213"/>
        </a:xfrm>
        <a:prstGeom prst="round2SameRect">
          <a:avLst/>
        </a:prstGeom>
        <a:solidFill>
          <a:schemeClr val="accent2">
            <a:lumMod val="20000"/>
            <a:lumOff val="8000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Ensure that you have multiple equally sized files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Start with the lesser of 1 per core or 8 and increase as needed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Enable TF 1117 and 1118 if you are on SQL Server 2014 or earlier</a:t>
          </a:r>
        </a:p>
      </dsp:txBody>
      <dsp:txXfrm rot="-5400000">
        <a:off x="3940433" y="239193"/>
        <a:ext cx="6938760" cy="1228393"/>
      </dsp:txXfrm>
    </dsp:sp>
    <dsp:sp modelId="{2B4C0811-FB74-4300-8F49-9BC181E6A985}">
      <dsp:nvSpPr>
        <dsp:cNvPr id="0" name=""/>
        <dsp:cNvSpPr/>
      </dsp:nvSpPr>
      <dsp:spPr>
        <a:xfrm>
          <a:off x="0" y="2578"/>
          <a:ext cx="3940432" cy="1701624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Configuration</a:t>
          </a:r>
        </a:p>
      </dsp:txBody>
      <dsp:txXfrm>
        <a:off x="83066" y="85644"/>
        <a:ext cx="3774300" cy="1535492"/>
      </dsp:txXfrm>
    </dsp:sp>
    <dsp:sp modelId="{DC16E66E-DE3C-4974-BE7D-98375D9FD07F}">
      <dsp:nvSpPr>
        <dsp:cNvPr id="0" name=""/>
        <dsp:cNvSpPr/>
      </dsp:nvSpPr>
      <dsp:spPr>
        <a:xfrm rot="5400000">
          <a:off x="6762389" y="-862510"/>
          <a:ext cx="1361299" cy="7005213"/>
        </a:xfrm>
        <a:prstGeom prst="round2SameRect">
          <a:avLst/>
        </a:prstGeom>
        <a:solidFill>
          <a:schemeClr val="accent2">
            <a:lumMod val="20000"/>
            <a:lumOff val="80000"/>
          </a:schemeClr>
        </a:solidFill>
        <a:ln w="10795" cap="flat" cmpd="sng" algn="ctr">
          <a:solidFill>
            <a:schemeClr val="accent2">
              <a:tint val="40000"/>
              <a:alpha val="90000"/>
              <a:hueOff val="1430958"/>
              <a:satOff val="-49767"/>
              <a:lumOff val="-49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 not alter temp tables after they have been created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Do not truncate temp tables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Move index creation statements to the new inline syntax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Avoid using temp tables inside ad-hoc batches</a:t>
          </a:r>
        </a:p>
      </dsp:txBody>
      <dsp:txXfrm rot="-5400000">
        <a:off x="3940433" y="2025899"/>
        <a:ext cx="6938760" cy="1228393"/>
      </dsp:txXfrm>
    </dsp:sp>
    <dsp:sp modelId="{09AB42F5-0E43-48F0-A69A-74ADAF48C0C8}">
      <dsp:nvSpPr>
        <dsp:cNvPr id="0" name=""/>
        <dsp:cNvSpPr/>
      </dsp:nvSpPr>
      <dsp:spPr>
        <a:xfrm>
          <a:off x="0" y="1789284"/>
          <a:ext cx="3940432" cy="1701624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Code Changes</a:t>
          </a:r>
        </a:p>
      </dsp:txBody>
      <dsp:txXfrm>
        <a:off x="83066" y="1872350"/>
        <a:ext cx="3774300" cy="1535492"/>
      </dsp:txXfrm>
    </dsp:sp>
    <dsp:sp modelId="{E2AAA218-D295-4B25-AC45-5B152E07D280}">
      <dsp:nvSpPr>
        <dsp:cNvPr id="0" name=""/>
        <dsp:cNvSpPr/>
      </dsp:nvSpPr>
      <dsp:spPr>
        <a:xfrm rot="5400000">
          <a:off x="6762389" y="924195"/>
          <a:ext cx="1361299" cy="7005213"/>
        </a:xfrm>
        <a:prstGeom prst="round2SameRect">
          <a:avLst/>
        </a:prstGeom>
        <a:solidFill>
          <a:schemeClr val="accent2">
            <a:lumMod val="20000"/>
            <a:lumOff val="80000"/>
          </a:schemeClr>
        </a:solidFill>
        <a:ln w="10795" cap="flat" cmpd="sng" algn="ctr">
          <a:solidFill>
            <a:schemeClr val="accent2">
              <a:tint val="40000"/>
              <a:alpha val="90000"/>
              <a:hueOff val="2861916"/>
              <a:satOff val="-99534"/>
              <a:lumOff val="-98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Ensure you are on the latest service pack and CU to take advantage of all improvements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If PFS and metadata contention is severe, consider upgrading to SQL Server 2019</a:t>
          </a:r>
        </a:p>
      </dsp:txBody>
      <dsp:txXfrm rot="-5400000">
        <a:off x="3940433" y="3812605"/>
        <a:ext cx="6938760" cy="1228393"/>
      </dsp:txXfrm>
    </dsp:sp>
    <dsp:sp modelId="{B7498EE1-B191-480B-98E8-2F0B9DA42F02}">
      <dsp:nvSpPr>
        <dsp:cNvPr id="0" name=""/>
        <dsp:cNvSpPr/>
      </dsp:nvSpPr>
      <dsp:spPr>
        <a:xfrm>
          <a:off x="0" y="3575990"/>
          <a:ext cx="3940432" cy="1701624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Version</a:t>
          </a:r>
        </a:p>
      </dsp:txBody>
      <dsp:txXfrm>
        <a:off x="83066" y="3659056"/>
        <a:ext cx="3774300" cy="15354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406AC-9797-4C8F-AAD9-45863657F9EE}">
      <dsp:nvSpPr>
        <dsp:cNvPr id="0" name=""/>
        <dsp:cNvSpPr/>
      </dsp:nvSpPr>
      <dsp:spPr>
        <a:xfrm>
          <a:off x="4081574" y="608"/>
          <a:ext cx="6122361" cy="23737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Doesn’t improve scalability for a single user database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Wouldn’t solve the problem long-term</a:t>
          </a:r>
        </a:p>
      </dsp:txBody>
      <dsp:txXfrm>
        <a:off x="4081574" y="297326"/>
        <a:ext cx="5232206" cy="1780311"/>
      </dsp:txXfrm>
    </dsp:sp>
    <dsp:sp modelId="{910C8DD4-49BF-4BE7-B9C0-21D6F7A39C15}">
      <dsp:nvSpPr>
        <dsp:cNvPr id="0" name=""/>
        <dsp:cNvSpPr/>
      </dsp:nvSpPr>
      <dsp:spPr>
        <a:xfrm>
          <a:off x="0" y="608"/>
          <a:ext cx="4081574" cy="2373747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One </a:t>
          </a:r>
          <a:r>
            <a:rPr lang="en-US" sz="4300" kern="1200" dirty="0" err="1"/>
            <a:t>tempdb</a:t>
          </a:r>
          <a:r>
            <a:rPr lang="en-US" sz="4300" kern="1200" dirty="0"/>
            <a:t> per user database</a:t>
          </a:r>
        </a:p>
      </dsp:txBody>
      <dsp:txXfrm>
        <a:off x="115877" y="116485"/>
        <a:ext cx="3849820" cy="2141993"/>
      </dsp:txXfrm>
    </dsp:sp>
    <dsp:sp modelId="{921BB523-6567-4E0F-B84B-0AAA862A02B6}">
      <dsp:nvSpPr>
        <dsp:cNvPr id="0" name=""/>
        <dsp:cNvSpPr/>
      </dsp:nvSpPr>
      <dsp:spPr>
        <a:xfrm>
          <a:off x="4081574" y="2611731"/>
          <a:ext cx="6122361" cy="23737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lumMod val="20000"/>
            <a:lumOff val="80000"/>
          </a:schemeClr>
        </a:solidFill>
        <a:ln w="10795" cap="flat" cmpd="sng" algn="ctr">
          <a:solidFill>
            <a:schemeClr val="accent2">
              <a:tint val="40000"/>
              <a:alpha val="90000"/>
              <a:hueOff val="2861916"/>
              <a:satOff val="-99534"/>
              <a:lumOff val="-98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Different data structures and performance patterns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Not all data types and surface area supported</a:t>
          </a:r>
        </a:p>
      </dsp:txBody>
      <dsp:txXfrm>
        <a:off x="4081574" y="2908449"/>
        <a:ext cx="5232206" cy="1780311"/>
      </dsp:txXfrm>
    </dsp:sp>
    <dsp:sp modelId="{1E66312B-F6CC-4EE3-A398-3BAC6F90D075}">
      <dsp:nvSpPr>
        <dsp:cNvPr id="0" name=""/>
        <dsp:cNvSpPr/>
      </dsp:nvSpPr>
      <dsp:spPr>
        <a:xfrm>
          <a:off x="0" y="2611731"/>
          <a:ext cx="4081574" cy="2373747"/>
        </a:xfrm>
        <a:prstGeom prst="roundRect">
          <a:avLst/>
        </a:prstGeom>
        <a:solidFill>
          <a:srgbClr val="0070C0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In-Memory </a:t>
          </a:r>
          <a:r>
            <a:rPr lang="en-US" sz="4300" kern="1200" err="1"/>
            <a:t>tempdb</a:t>
          </a:r>
          <a:endParaRPr lang="en-US" sz="4300" kern="1200"/>
        </a:p>
      </dsp:txBody>
      <dsp:txXfrm>
        <a:off x="115877" y="2727608"/>
        <a:ext cx="3849820" cy="21419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C055F-02D8-40F2-80EE-6FD642A3A410}">
      <dsp:nvSpPr>
        <dsp:cNvPr id="0" name=""/>
        <dsp:cNvSpPr/>
      </dsp:nvSpPr>
      <dsp:spPr>
        <a:xfrm>
          <a:off x="4063" y="1638"/>
          <a:ext cx="11298628" cy="1566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err="1"/>
            <a:t>tempdb</a:t>
          </a:r>
          <a:r>
            <a:rPr lang="en-US" sz="3800" kern="1200"/>
            <a:t>-related enhancements in SQL Server 2019</a:t>
          </a:r>
        </a:p>
      </dsp:txBody>
      <dsp:txXfrm>
        <a:off x="49940" y="47515"/>
        <a:ext cx="11206874" cy="1474596"/>
      </dsp:txXfrm>
    </dsp:sp>
    <dsp:sp modelId="{87147104-ECD5-4DE5-BEE0-CBAEC5092690}">
      <dsp:nvSpPr>
        <dsp:cNvPr id="0" name=""/>
        <dsp:cNvSpPr/>
      </dsp:nvSpPr>
      <dsp:spPr>
        <a:xfrm>
          <a:off x="4063" y="1762766"/>
          <a:ext cx="3641382" cy="15663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New Page Cracker allows you to quickly and easily diagnose contention</a:t>
          </a:r>
        </a:p>
      </dsp:txBody>
      <dsp:txXfrm>
        <a:off x="49940" y="1808643"/>
        <a:ext cx="3549628" cy="1474596"/>
      </dsp:txXfrm>
    </dsp:sp>
    <dsp:sp modelId="{BA18120D-E76E-444F-BB72-C99BC69B302C}">
      <dsp:nvSpPr>
        <dsp:cNvPr id="0" name=""/>
        <dsp:cNvSpPr/>
      </dsp:nvSpPr>
      <dsp:spPr>
        <a:xfrm>
          <a:off x="4063" y="3523893"/>
          <a:ext cx="1783243" cy="1566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sys.dm_db_page_info</a:t>
          </a:r>
        </a:p>
      </dsp:txBody>
      <dsp:txXfrm>
        <a:off x="49940" y="3569770"/>
        <a:ext cx="1691489" cy="1474596"/>
      </dsp:txXfrm>
    </dsp:sp>
    <dsp:sp modelId="{7C402F1C-B18D-47E6-94FF-4407BBC1E306}">
      <dsp:nvSpPr>
        <dsp:cNvPr id="0" name=""/>
        <dsp:cNvSpPr/>
      </dsp:nvSpPr>
      <dsp:spPr>
        <a:xfrm>
          <a:off x="1862202" y="3523893"/>
          <a:ext cx="1783243" cy="1566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sys.fn_PageResCracker</a:t>
          </a:r>
        </a:p>
      </dsp:txBody>
      <dsp:txXfrm>
        <a:off x="1908079" y="3569770"/>
        <a:ext cx="1691489" cy="1474596"/>
      </dsp:txXfrm>
    </dsp:sp>
    <dsp:sp modelId="{B807E7D9-73C5-4A39-8A35-9149CA6BF1A1}">
      <dsp:nvSpPr>
        <dsp:cNvPr id="0" name=""/>
        <dsp:cNvSpPr/>
      </dsp:nvSpPr>
      <dsp:spPr>
        <a:xfrm>
          <a:off x="3795238" y="1762766"/>
          <a:ext cx="1783243" cy="15663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Accelerated Database Recovery</a:t>
          </a:r>
        </a:p>
      </dsp:txBody>
      <dsp:txXfrm>
        <a:off x="3841115" y="1808643"/>
        <a:ext cx="1691489" cy="1474596"/>
      </dsp:txXfrm>
    </dsp:sp>
    <dsp:sp modelId="{FD3DCD15-4A02-4879-8FA5-8678706AA397}">
      <dsp:nvSpPr>
        <dsp:cNvPr id="0" name=""/>
        <dsp:cNvSpPr/>
      </dsp:nvSpPr>
      <dsp:spPr>
        <a:xfrm>
          <a:off x="3795238" y="3523893"/>
          <a:ext cx="1783243" cy="1566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Leverages a new feature called </a:t>
          </a:r>
          <a:r>
            <a:rPr lang="en-US" sz="1200" b="1" kern="1200"/>
            <a:t>Persistent Version Store</a:t>
          </a:r>
        </a:p>
      </dsp:txBody>
      <dsp:txXfrm>
        <a:off x="3841115" y="3569770"/>
        <a:ext cx="1691489" cy="1474596"/>
      </dsp:txXfrm>
    </dsp:sp>
    <dsp:sp modelId="{F0254F77-D9B4-453C-86DE-7514542958FE}">
      <dsp:nvSpPr>
        <dsp:cNvPr id="0" name=""/>
        <dsp:cNvSpPr/>
      </dsp:nvSpPr>
      <dsp:spPr>
        <a:xfrm>
          <a:off x="5728273" y="1762766"/>
          <a:ext cx="3641382" cy="15663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Default changes</a:t>
          </a:r>
        </a:p>
      </dsp:txBody>
      <dsp:txXfrm>
        <a:off x="5774150" y="1808643"/>
        <a:ext cx="3549628" cy="1474596"/>
      </dsp:txXfrm>
    </dsp:sp>
    <dsp:sp modelId="{28B78339-3F85-4E58-96B3-750BE68AFDB9}">
      <dsp:nvSpPr>
        <dsp:cNvPr id="0" name=""/>
        <dsp:cNvSpPr/>
      </dsp:nvSpPr>
      <dsp:spPr>
        <a:xfrm>
          <a:off x="5728273" y="3523893"/>
          <a:ext cx="1783243" cy="1566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Temp table cache improvements</a:t>
          </a:r>
        </a:p>
      </dsp:txBody>
      <dsp:txXfrm>
        <a:off x="5774150" y="3569770"/>
        <a:ext cx="1691489" cy="1474596"/>
      </dsp:txXfrm>
    </dsp:sp>
    <dsp:sp modelId="{DFCEA057-52F5-4A5F-9505-E60FCC66C5C9}">
      <dsp:nvSpPr>
        <dsp:cNvPr id="0" name=""/>
        <dsp:cNvSpPr/>
      </dsp:nvSpPr>
      <dsp:spPr>
        <a:xfrm>
          <a:off x="7586413" y="3523893"/>
          <a:ext cx="1783243" cy="1566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Concurrent PFS updates</a:t>
          </a:r>
        </a:p>
      </dsp:txBody>
      <dsp:txXfrm>
        <a:off x="7632290" y="3569770"/>
        <a:ext cx="1691489" cy="1474596"/>
      </dsp:txXfrm>
    </dsp:sp>
    <dsp:sp modelId="{D577A554-DD3C-467B-A00C-C9763E6CA36D}">
      <dsp:nvSpPr>
        <dsp:cNvPr id="0" name=""/>
        <dsp:cNvSpPr/>
      </dsp:nvSpPr>
      <dsp:spPr>
        <a:xfrm>
          <a:off x="9519448" y="1762766"/>
          <a:ext cx="1783243" cy="15663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Opt-In</a:t>
          </a:r>
        </a:p>
      </dsp:txBody>
      <dsp:txXfrm>
        <a:off x="9565325" y="1808643"/>
        <a:ext cx="1691489" cy="1474596"/>
      </dsp:txXfrm>
    </dsp:sp>
    <dsp:sp modelId="{C7BF50A5-B9A8-4C6F-BA98-8EB456A41938}">
      <dsp:nvSpPr>
        <dsp:cNvPr id="0" name=""/>
        <dsp:cNvSpPr/>
      </dsp:nvSpPr>
      <dsp:spPr>
        <a:xfrm>
          <a:off x="9519448" y="3523893"/>
          <a:ext cx="1783243" cy="1566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Memory-optimized metadata tables</a:t>
          </a:r>
        </a:p>
      </dsp:txBody>
      <dsp:txXfrm>
        <a:off x="9565325" y="3569770"/>
        <a:ext cx="1691489" cy="1474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0D15B-EA28-48E4-B236-E27D08243B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CA8F7-EAE6-4B62-B0CE-65E7964C3413}" type="datetimeFigureOut">
              <a:rPr lang="en-US" smtClean="0"/>
              <a:t>2/8/2024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2/8/2024 10:22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2/8/2024 10:22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84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4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4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3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9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2/8/2024 10:22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08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2/8/2024 10:22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08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9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84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100" b="0" dirty="0">
              <a:latin typeface="+mn-lt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2/8/2024 10:22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100" b="0" dirty="0">
              <a:latin typeface="+mn-lt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2/8/2024 10:22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0A2D9-F064-48EF-99CB-A51108C1AB40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20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318" y="3009013"/>
            <a:ext cx="9401560" cy="1814086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838790"/>
            <a:ext cx="9401560" cy="945435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68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70C12F42-1460-4B13-A3AB-1E9A73BB0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0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560644"/>
            <a:ext cx="4898137" cy="123912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6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3781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8263" y="2271760"/>
            <a:ext cx="4896264" cy="1157240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4896264" cy="984885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3373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FD86D9-1D6D-4281-8DED-C8FF1A033CB0}"/>
              </a:ext>
            </a:extLst>
          </p:cNvPr>
          <p:cNvSpPr/>
          <p:nvPr userDrawn="1"/>
        </p:nvSpPr>
        <p:spPr bwMode="auto">
          <a:xfrm flipH="1">
            <a:off x="0" y="0"/>
            <a:ext cx="5484527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23429" y="2850380"/>
            <a:ext cx="5484527" cy="1157240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BC9C4-692B-4264-85A6-FAA30AA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321004"/>
            <a:ext cx="4368366" cy="1107996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9748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02975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7318" y="3009013"/>
            <a:ext cx="9401560" cy="1814086"/>
          </a:xfrm>
          <a:noFill/>
        </p:spPr>
        <p:txBody>
          <a:bodyPr lIns="0" tIns="0" rIns="0" bIns="182880" anchor="b" anchorCtr="0"/>
          <a:lstStyle>
            <a:lvl1pPr>
              <a:defRPr sz="5294" strike="noStrike" spc="-147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Microsoft Azure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70C12F42-1460-4B13-A3AB-1E9A73BB0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3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79BB4-D4BE-485D-BC8A-25F37530BA0D}"/>
              </a:ext>
            </a:extLst>
          </p:cNvPr>
          <p:cNvSpPr txBox="1"/>
          <p:nvPr userDrawn="1"/>
        </p:nvSpPr>
        <p:spPr>
          <a:xfrm>
            <a:off x="585217" y="3726543"/>
            <a:ext cx="110185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>
                <a:solidFill>
                  <a:schemeClr val="accent2"/>
                </a:solidFill>
                <a:latin typeface="+mj-lt"/>
              </a:rPr>
              <a:t>Demo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F9D7C15-031A-48EC-9C75-F563884CB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3213557"/>
            <a:ext cx="11018520" cy="43088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80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14367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2315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F253213-343D-EC4E-80BF-981DFB4846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" y="409302"/>
            <a:ext cx="11390811" cy="670562"/>
          </a:xfrm>
        </p:spPr>
        <p:txBody>
          <a:bodyPr>
            <a:noAutofit/>
          </a:bodyPr>
          <a:lstStyle>
            <a:lvl1pPr marL="0" indent="0" algn="l">
              <a:buNone/>
              <a:defRPr sz="4000" b="1" i="0" spc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99B133C-4C10-6645-86DA-1C2FAC40C9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990654"/>
            <a:ext cx="11390811" cy="32582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 URL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EF1F14-E210-5E4E-AD6C-FBD6DF26F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1543324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 one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CC564A0-0574-3C49-B906-26C4F1AEC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3061808"/>
            <a:ext cx="11390811" cy="32582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 URL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C225D99-49B0-2E46-B722-9704BD5106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2614478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 two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E99198-C76E-0241-B2DA-C2A5A625E1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4145864"/>
            <a:ext cx="11390811" cy="32582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 URL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034F082-8123-8E4C-A5CC-07E4E4ACFF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5760" y="3698534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 three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33C998-789B-514E-A3A0-846C4E2DD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760" y="5217018"/>
            <a:ext cx="11390811" cy="32582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 URL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BF7D92B-2BC7-E245-BED5-0A8EEB343D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760" y="4769688"/>
            <a:ext cx="11390811" cy="409484"/>
          </a:xfrm>
        </p:spPr>
        <p:txBody>
          <a:bodyPr>
            <a:normAutofit/>
          </a:bodyPr>
          <a:lstStyle>
            <a:lvl1pPr marL="0" indent="0">
              <a:buNone/>
              <a:defRPr sz="2000" b="1" i="0">
                <a:solidFill>
                  <a:schemeClr val="accent3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Resource four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9BE33B-9858-0048-9598-E206E5FC5B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2275" y="6346520"/>
            <a:ext cx="1517649" cy="5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itle">
            <a:extLst>
              <a:ext uri="{FF2B5EF4-FFF2-40B4-BE49-F238E27FC236}">
                <a16:creationId xmlns:a16="http://schemas.microsoft.com/office/drawing/2014/main" id="{BA75DCF9-2114-4543-8491-DC0390D8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320040"/>
            <a:ext cx="10880725" cy="46166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2 Subtitle">
            <a:extLst>
              <a:ext uri="{FF2B5EF4-FFF2-40B4-BE49-F238E27FC236}">
                <a16:creationId xmlns:a16="http://schemas.microsoft.com/office/drawing/2014/main" id="{C7C3AFAE-72AD-4B70-BB9C-37420C66D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37" y="786383"/>
            <a:ext cx="10880725" cy="4616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000" baseline="0">
                <a:solidFill>
                  <a:schemeClr val="tx1"/>
                </a:solidFill>
              </a:defRPr>
            </a:lvl1pPr>
            <a:lvl2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2pPr>
            <a:lvl3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3pPr>
            <a:lvl4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4pPr>
            <a:lvl5pPr marL="0" indent="0" algn="l">
              <a:lnSpc>
                <a:spcPct val="110000"/>
              </a:lnSpc>
              <a:buNone/>
              <a:defRPr sz="2200" baseline="0">
                <a:solidFill>
                  <a:schemeClr val="tx1"/>
                </a:solidFill>
              </a:defRPr>
            </a:lvl5pPr>
            <a:lvl6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6pPr>
            <a:lvl7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7pPr>
            <a:lvl8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8pPr>
            <a:lvl9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3 Content Placeholder">
            <a:extLst>
              <a:ext uri="{FF2B5EF4-FFF2-40B4-BE49-F238E27FC236}">
                <a16:creationId xmlns:a16="http://schemas.microsoft.com/office/drawing/2014/main" id="{67FFA91E-2F74-4D40-9DCA-2240811B59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638" y="1408114"/>
            <a:ext cx="10880726" cy="48196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1393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orient="horz" pos="3923">
          <p15:clr>
            <a:srgbClr val="547EBF"/>
          </p15:clr>
        </p15:guide>
        <p15:guide id="3" orient="horz" pos="789">
          <p15:clr>
            <a:srgbClr val="547EBF"/>
          </p15:clr>
        </p15:guide>
        <p15:guide id="4" orient="horz" pos="202">
          <p15:clr>
            <a:srgbClr val="547EBF"/>
          </p15:clr>
        </p15:guide>
        <p15:guide id="5" orient="horz" pos="495">
          <p15:clr>
            <a:srgbClr val="547EBF"/>
          </p15:clr>
        </p15:guide>
        <p15:guide id="7" pos="7267">
          <p15:clr>
            <a:srgbClr val="547EBF"/>
          </p15:clr>
        </p15:guide>
        <p15:guide id="8" orient="horz" pos="880">
          <p15:clr>
            <a:srgbClr val="547EBF"/>
          </p15:clr>
        </p15:guide>
        <p15:guide id="9" pos="384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1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60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14503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1304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93771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7780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17546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5971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72D31-A613-4575-8C30-1B5C852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1A2B3-F991-45BD-8BA7-FA0CE2414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044575"/>
            <a:ext cx="11018520" cy="307777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n-US" sz="2000" dirty="0" smtClean="0">
                <a:solidFill>
                  <a:schemeClr val="accent1"/>
                </a:solidFill>
                <a:latin typeface="+mj-lt"/>
                <a:cs typeface="+mn-cs"/>
              </a:defRPr>
            </a:lvl1pPr>
          </a:lstStyle>
          <a:p>
            <a:pPr marL="0" lvl="0" defTabSz="914367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3568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1" r:id="rId1"/>
    <p:sldLayoutId id="2147484852" r:id="rId2"/>
    <p:sldLayoutId id="2147484853" r:id="rId3"/>
    <p:sldLayoutId id="2147484854" r:id="rId4"/>
    <p:sldLayoutId id="2147484855" r:id="rId5"/>
    <p:sldLayoutId id="2147484856" r:id="rId6"/>
    <p:sldLayoutId id="2147484857" r:id="rId7"/>
    <p:sldLayoutId id="2147484858" r:id="rId8"/>
    <p:sldLayoutId id="2147484866" r:id="rId9"/>
    <p:sldLayoutId id="2147484859" r:id="rId10"/>
    <p:sldLayoutId id="2147484860" r:id="rId11"/>
    <p:sldLayoutId id="2147484861" r:id="rId12"/>
    <p:sldLayoutId id="2147484862" r:id="rId13"/>
    <p:sldLayoutId id="2147484868" r:id="rId14"/>
    <p:sldLayoutId id="2147484867" r:id="rId15"/>
    <p:sldLayoutId id="2147484865" r:id="rId16"/>
    <p:sldLayoutId id="2147484869" r:id="rId17"/>
    <p:sldLayoutId id="2147484870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crdownload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5AF63BF-4B09-81E2-C7E1-F762478A1E5C}"/>
              </a:ext>
            </a:extLst>
          </p:cNvPr>
          <p:cNvSpPr txBox="1">
            <a:spLocks/>
          </p:cNvSpPr>
          <p:nvPr/>
        </p:nvSpPr>
        <p:spPr>
          <a:xfrm>
            <a:off x="399589" y="2560609"/>
            <a:ext cx="4135582" cy="173678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 err="1">
                <a:solidFill>
                  <a:srgbClr val="0070C0"/>
                </a:solidFill>
              </a:rPr>
              <a:t>Tempdb</a:t>
            </a:r>
            <a:r>
              <a:rPr lang="en-US" sz="3200" dirty="0">
                <a:solidFill>
                  <a:srgbClr val="0070C0"/>
                </a:solidFill>
              </a:rPr>
              <a:t> Contention &amp; Enhancements</a:t>
            </a:r>
          </a:p>
          <a:p>
            <a:r>
              <a:rPr lang="en-US" sz="3200" dirty="0">
                <a:solidFill>
                  <a:srgbClr val="0070C0"/>
                </a:solidFill>
              </a:rPr>
              <a:t>(with internals)</a:t>
            </a: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CBD42E9F-E6C7-1D5D-D473-C963E532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89" y="351503"/>
            <a:ext cx="2038811" cy="664040"/>
          </a:xfrm>
          <a:prstGeom prst="rect">
            <a:avLst/>
          </a:prstGeom>
        </p:spPr>
      </p:pic>
      <p:pic>
        <p:nvPicPr>
          <p:cNvPr id="8" name="Picture 7" descr="A blue digital illustration of a building&#10;&#10;Description automatically generated with medium confidence">
            <a:extLst>
              <a:ext uri="{FF2B5EF4-FFF2-40B4-BE49-F238E27FC236}">
                <a16:creationId xmlns:a16="http://schemas.microsoft.com/office/drawing/2014/main" id="{4B42291D-2CBF-EBF5-4046-C3C4ED71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011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521F72D5-A69E-4EB0-B5FB-D5E5B13E23F2}"/>
              </a:ext>
            </a:extLst>
          </p:cNvPr>
          <p:cNvSpPr/>
          <p:nvPr/>
        </p:nvSpPr>
        <p:spPr>
          <a:xfrm>
            <a:off x="5382637" y="4375647"/>
            <a:ext cx="2126920" cy="1233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53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169B24-2472-4E5C-8BED-835F42904165}"/>
              </a:ext>
            </a:extLst>
          </p:cNvPr>
          <p:cNvSpPr/>
          <p:nvPr/>
        </p:nvSpPr>
        <p:spPr>
          <a:xfrm>
            <a:off x="5221357" y="4524523"/>
            <a:ext cx="2126920" cy="1233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53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5AC4F-8E57-4DBC-9840-E0A809C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Metadata Contention – The Sequel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2225EA-F955-461F-914C-46A124B0E368}"/>
              </a:ext>
            </a:extLst>
          </p:cNvPr>
          <p:cNvGrpSpPr/>
          <p:nvPr/>
        </p:nvGrpSpPr>
        <p:grpSpPr>
          <a:xfrm>
            <a:off x="442623" y="1355934"/>
            <a:ext cx="11306755" cy="4544004"/>
            <a:chOff x="262763" y="1950537"/>
            <a:chExt cx="10553999" cy="3072622"/>
          </a:xfrm>
          <a:solidFill>
            <a:schemeClr val="bg1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3E5995-6AB6-4653-9A1D-C4E55B2E891B}"/>
                </a:ext>
              </a:extLst>
            </p:cNvPr>
            <p:cNvSpPr/>
            <p:nvPr/>
          </p:nvSpPr>
          <p:spPr>
            <a:xfrm>
              <a:off x="4572808" y="4189059"/>
              <a:ext cx="1985319" cy="8341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353" err="1"/>
                <a:t>sysobjvalues</a:t>
              </a:r>
              <a:endParaRPr lang="en-US" sz="2353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D27083-0275-4F4C-A4CD-46DE04560A6E}"/>
                </a:ext>
              </a:extLst>
            </p:cNvPr>
            <p:cNvGrpSpPr/>
            <p:nvPr/>
          </p:nvGrpSpPr>
          <p:grpSpPr>
            <a:xfrm>
              <a:off x="262763" y="1950537"/>
              <a:ext cx="10553999" cy="2491703"/>
              <a:chOff x="262763" y="1950537"/>
              <a:chExt cx="10553999" cy="2491703"/>
            </a:xfrm>
            <a:grpFill/>
          </p:grpSpPr>
          <p:sp>
            <p:nvSpPr>
              <p:cNvPr id="60" name="Explosion: 8 Points 59">
                <a:extLst>
                  <a:ext uri="{FF2B5EF4-FFF2-40B4-BE49-F238E27FC236}">
                    <a16:creationId xmlns:a16="http://schemas.microsoft.com/office/drawing/2014/main" id="{52213508-64C5-49C2-9E2F-EA852C0CE144}"/>
                  </a:ext>
                </a:extLst>
              </p:cNvPr>
              <p:cNvSpPr/>
              <p:nvPr/>
            </p:nvSpPr>
            <p:spPr>
              <a:xfrm>
                <a:off x="5117733" y="3937686"/>
                <a:ext cx="861662" cy="504554"/>
              </a:xfrm>
              <a:prstGeom prst="irregularSeal1">
                <a:avLst/>
              </a:prstGeom>
              <a:solidFill>
                <a:srgbClr val="FF0000"/>
              </a:solidFill>
              <a:ln>
                <a:solidFill>
                  <a:srgbClr val="E8112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AE3F5C2-D855-4F12-8BC5-3F90ADDED84C}"/>
                  </a:ext>
                </a:extLst>
              </p:cNvPr>
              <p:cNvSpPr/>
              <p:nvPr/>
            </p:nvSpPr>
            <p:spPr>
              <a:xfrm>
                <a:off x="7303319" y="1951803"/>
                <a:ext cx="3513443" cy="733346"/>
              </a:xfrm>
              <a:prstGeom prst="rect">
                <a:avLst/>
              </a:prstGeom>
              <a:grp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3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0E1F52-D99C-4EC9-8BFE-EBEAB500F72B}"/>
                  </a:ext>
                </a:extLst>
              </p:cNvPr>
              <p:cNvSpPr/>
              <p:nvPr/>
            </p:nvSpPr>
            <p:spPr>
              <a:xfrm>
                <a:off x="3766954" y="1950537"/>
                <a:ext cx="3545762" cy="733346"/>
              </a:xfrm>
              <a:prstGeom prst="rect">
                <a:avLst/>
              </a:prstGeom>
              <a:grp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C034B4-12FB-41F2-AE66-AF4ABFD2F546}"/>
                  </a:ext>
                </a:extLst>
              </p:cNvPr>
              <p:cNvSpPr/>
              <p:nvPr/>
            </p:nvSpPr>
            <p:spPr>
              <a:xfrm>
                <a:off x="262763" y="1950537"/>
                <a:ext cx="3513443" cy="733346"/>
              </a:xfrm>
              <a:prstGeom prst="rect">
                <a:avLst/>
              </a:prstGeom>
              <a:grp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1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20950A0-ED55-4F82-9BEA-9665ED4BB5D0}"/>
                  </a:ext>
                </a:extLst>
              </p:cNvPr>
              <p:cNvGrpSpPr/>
              <p:nvPr/>
            </p:nvGrpSpPr>
            <p:grpSpPr>
              <a:xfrm>
                <a:off x="313037" y="2264627"/>
                <a:ext cx="5252431" cy="1924432"/>
                <a:chOff x="1878227" y="2264627"/>
                <a:chExt cx="5252431" cy="1924432"/>
              </a:xfrm>
              <a:grpFill/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35A0A9B-9099-4B67-8583-48EC9BD5CB54}"/>
                    </a:ext>
                  </a:extLst>
                </p:cNvPr>
                <p:cNvSpPr/>
                <p:nvPr/>
              </p:nvSpPr>
              <p:spPr>
                <a:xfrm>
                  <a:off x="1878227" y="226462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#T1</a:t>
                  </a:r>
                </a:p>
              </p:txBody>
            </p: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09F369C-5E41-492C-BA12-1D52766DFCC3}"/>
                    </a:ext>
                  </a:extLst>
                </p:cNvPr>
                <p:cNvCxnSpPr>
                  <a:cxnSpLocks/>
                  <a:stCxn id="109" idx="2"/>
                  <a:endCxn id="58" idx="0"/>
                </p:cNvCxnSpPr>
                <p:nvPr/>
              </p:nvCxnSpPr>
              <p:spPr>
                <a:xfrm>
                  <a:off x="2273643" y="2495286"/>
                  <a:ext cx="4857015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FA7C8F9-BE05-4BE3-9745-39EDA0A8FD46}"/>
                    </a:ext>
                  </a:extLst>
                </p:cNvPr>
                <p:cNvSpPr txBox="1"/>
                <p:nvPr/>
              </p:nvSpPr>
              <p:spPr>
                <a:xfrm rot="1561312">
                  <a:off x="3543233" y="3120981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E8779AB-FF05-44FA-823F-00A3E95B2BF3}"/>
                  </a:ext>
                </a:extLst>
              </p:cNvPr>
              <p:cNvGrpSpPr/>
              <p:nvPr/>
            </p:nvGrpSpPr>
            <p:grpSpPr>
              <a:xfrm>
                <a:off x="1194485" y="2264626"/>
                <a:ext cx="4370983" cy="1924433"/>
                <a:chOff x="1878227" y="2265893"/>
                <a:chExt cx="4370983" cy="1924433"/>
              </a:xfrm>
              <a:grpFill/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046ABBF-9E39-4A72-B24C-FEA80FF937E3}"/>
                    </a:ext>
                  </a:extLst>
                </p:cNvPr>
                <p:cNvSpPr/>
                <p:nvPr/>
              </p:nvSpPr>
              <p:spPr>
                <a:xfrm>
                  <a:off x="1878227" y="226589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#T2</a:t>
                  </a: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9977AFB-B82D-4ACA-AE06-EA0D4611ADF7}"/>
                    </a:ext>
                  </a:extLst>
                </p:cNvPr>
                <p:cNvCxnSpPr>
                  <a:cxnSpLocks/>
                  <a:stCxn id="106" idx="2"/>
                  <a:endCxn id="58" idx="0"/>
                </p:cNvCxnSpPr>
                <p:nvPr/>
              </p:nvCxnSpPr>
              <p:spPr>
                <a:xfrm>
                  <a:off x="2273643" y="2496552"/>
                  <a:ext cx="3975567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908338B-0636-4D3E-8945-757FFE43EAEB}"/>
                    </a:ext>
                  </a:extLst>
                </p:cNvPr>
                <p:cNvSpPr txBox="1"/>
                <p:nvPr/>
              </p:nvSpPr>
              <p:spPr>
                <a:xfrm rot="1790830">
                  <a:off x="3090831" y="3076220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AFA9CEE-A25D-485F-B705-5F1E0373A068}"/>
                  </a:ext>
                </a:extLst>
              </p:cNvPr>
              <p:cNvGrpSpPr/>
              <p:nvPr/>
            </p:nvGrpSpPr>
            <p:grpSpPr>
              <a:xfrm>
                <a:off x="2075933" y="2264626"/>
                <a:ext cx="3489534" cy="1924433"/>
                <a:chOff x="1878227" y="2265893"/>
                <a:chExt cx="3489534" cy="1924433"/>
              </a:xfrm>
              <a:grpFill/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541C9A8-8BA6-416C-BCE1-7272A32DC10D}"/>
                    </a:ext>
                  </a:extLst>
                </p:cNvPr>
                <p:cNvSpPr/>
                <p:nvPr/>
              </p:nvSpPr>
              <p:spPr>
                <a:xfrm>
                  <a:off x="1878227" y="226589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#T3</a:t>
                  </a: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0C49C0DF-8D87-4804-B024-DDDCF7D653CF}"/>
                    </a:ext>
                  </a:extLst>
                </p:cNvPr>
                <p:cNvCxnSpPr>
                  <a:cxnSpLocks/>
                  <a:stCxn id="103" idx="2"/>
                  <a:endCxn id="58" idx="0"/>
                </p:cNvCxnSpPr>
                <p:nvPr/>
              </p:nvCxnSpPr>
              <p:spPr>
                <a:xfrm>
                  <a:off x="2273643" y="2496552"/>
                  <a:ext cx="3094118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857FB5F-06BF-40DF-8E36-760E28B339B1}"/>
                    </a:ext>
                  </a:extLst>
                </p:cNvPr>
                <p:cNvSpPr txBox="1"/>
                <p:nvPr/>
              </p:nvSpPr>
              <p:spPr>
                <a:xfrm rot="2175047">
                  <a:off x="2641950" y="2990005"/>
                  <a:ext cx="1037968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211269C-61B3-47BB-988C-8451D68C2F63}"/>
                  </a:ext>
                </a:extLst>
              </p:cNvPr>
              <p:cNvGrpSpPr/>
              <p:nvPr/>
            </p:nvGrpSpPr>
            <p:grpSpPr>
              <a:xfrm>
                <a:off x="2950351" y="2264626"/>
                <a:ext cx="2615116" cy="1924433"/>
                <a:chOff x="1878227" y="2258923"/>
                <a:chExt cx="2615116" cy="1924433"/>
              </a:xfrm>
              <a:grpFill/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CB516FA-63CF-4DE9-BD8D-BDC9DEEEFC67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#T4</a:t>
                  </a: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2627D187-03CC-4AB6-8197-574A73FA16B6}"/>
                    </a:ext>
                  </a:extLst>
                </p:cNvPr>
                <p:cNvCxnSpPr>
                  <a:cxnSpLocks/>
                  <a:stCxn id="100" idx="2"/>
                  <a:endCxn id="58" idx="0"/>
                </p:cNvCxnSpPr>
                <p:nvPr/>
              </p:nvCxnSpPr>
              <p:spPr>
                <a:xfrm>
                  <a:off x="2273643" y="2489582"/>
                  <a:ext cx="2219700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D080042-FE9B-4B0D-844E-BB140CA60330}"/>
                    </a:ext>
                  </a:extLst>
                </p:cNvPr>
                <p:cNvSpPr txBox="1"/>
                <p:nvPr/>
              </p:nvSpPr>
              <p:spPr>
                <a:xfrm rot="2802921">
                  <a:off x="2446369" y="2890902"/>
                  <a:ext cx="751926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B768016-096D-4071-955B-86C679AB8339}"/>
                  </a:ext>
                </a:extLst>
              </p:cNvPr>
              <p:cNvGrpSpPr/>
              <p:nvPr/>
            </p:nvGrpSpPr>
            <p:grpSpPr>
              <a:xfrm>
                <a:off x="3826480" y="2264626"/>
                <a:ext cx="1738988" cy="1924433"/>
                <a:chOff x="1878227" y="2257656"/>
                <a:chExt cx="1738988" cy="1924433"/>
              </a:xfrm>
              <a:grpFill/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36B1C14-EAEC-4708-9057-45CED32CA723}"/>
                    </a:ext>
                  </a:extLst>
                </p:cNvPr>
                <p:cNvSpPr/>
                <p:nvPr/>
              </p:nvSpPr>
              <p:spPr>
                <a:xfrm>
                  <a:off x="1878227" y="2257656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#T5</a:t>
                  </a:r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5469E53-CCD3-4FD6-A486-0472968AAA3E}"/>
                    </a:ext>
                  </a:extLst>
                </p:cNvPr>
                <p:cNvCxnSpPr>
                  <a:cxnSpLocks/>
                  <a:stCxn id="97" idx="2"/>
                  <a:endCxn id="58" idx="0"/>
                </p:cNvCxnSpPr>
                <p:nvPr/>
              </p:nvCxnSpPr>
              <p:spPr>
                <a:xfrm>
                  <a:off x="2273643" y="2488315"/>
                  <a:ext cx="1343572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5CA124B-EB05-474A-8234-1B5A1512EB92}"/>
                    </a:ext>
                  </a:extLst>
                </p:cNvPr>
                <p:cNvSpPr txBox="1"/>
                <p:nvPr/>
              </p:nvSpPr>
              <p:spPr>
                <a:xfrm rot="3619049">
                  <a:off x="2117223" y="2964384"/>
                  <a:ext cx="1037967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8321684-0A46-4F3D-A6D8-2E838260D3EB}"/>
                  </a:ext>
                </a:extLst>
              </p:cNvPr>
              <p:cNvGrpSpPr/>
              <p:nvPr/>
            </p:nvGrpSpPr>
            <p:grpSpPr>
              <a:xfrm>
                <a:off x="4707928" y="2264626"/>
                <a:ext cx="857539" cy="1924433"/>
                <a:chOff x="1878227" y="2258923"/>
                <a:chExt cx="857539" cy="1924433"/>
              </a:xfrm>
              <a:grpFill/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9948AE1-63D3-45F5-9E95-F2E8D3839D5B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3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#T6</a:t>
                  </a: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69501F83-FF21-44F9-B887-4C02FF717685}"/>
                    </a:ext>
                  </a:extLst>
                </p:cNvPr>
                <p:cNvCxnSpPr>
                  <a:cxnSpLocks/>
                  <a:stCxn id="94" idx="2"/>
                  <a:endCxn id="58" idx="0"/>
                </p:cNvCxnSpPr>
                <p:nvPr/>
              </p:nvCxnSpPr>
              <p:spPr>
                <a:xfrm>
                  <a:off x="2273644" y="2489582"/>
                  <a:ext cx="462122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08C1C24-DA8B-4C5A-B9A0-A584A357F936}"/>
                    </a:ext>
                  </a:extLst>
                </p:cNvPr>
                <p:cNvSpPr txBox="1"/>
                <p:nvPr/>
              </p:nvSpPr>
              <p:spPr>
                <a:xfrm rot="4727210">
                  <a:off x="1837086" y="3020880"/>
                  <a:ext cx="1037967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9BE1706-1B67-4CE0-8872-220FD12E8DAE}"/>
                  </a:ext>
                </a:extLst>
              </p:cNvPr>
              <p:cNvGrpSpPr/>
              <p:nvPr/>
            </p:nvGrpSpPr>
            <p:grpSpPr>
              <a:xfrm>
                <a:off x="5565468" y="2179417"/>
                <a:ext cx="814740" cy="2009642"/>
                <a:chOff x="1854319" y="2173714"/>
                <a:chExt cx="814740" cy="2009642"/>
              </a:xfrm>
              <a:grpFill/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F73155C-8538-4229-A227-EF54C414F061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#T7</a:t>
                  </a: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1EF93223-B88F-4F3F-89FF-AC2DB1EDCDA7}"/>
                    </a:ext>
                  </a:extLst>
                </p:cNvPr>
                <p:cNvCxnSpPr>
                  <a:cxnSpLocks/>
                  <a:stCxn id="91" idx="2"/>
                  <a:endCxn id="58" idx="0"/>
                </p:cNvCxnSpPr>
                <p:nvPr/>
              </p:nvCxnSpPr>
              <p:spPr>
                <a:xfrm flipH="1">
                  <a:off x="1854319" y="2489583"/>
                  <a:ext cx="419324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4FEFA65-F95E-4044-A89F-56D0149A0E17}"/>
                    </a:ext>
                  </a:extLst>
                </p:cNvPr>
                <p:cNvSpPr txBox="1"/>
                <p:nvPr/>
              </p:nvSpPr>
              <p:spPr>
                <a:xfrm rot="16877565">
                  <a:off x="1569593" y="2549055"/>
                  <a:ext cx="1037967" cy="287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68CFAA5-CF99-49FB-954A-FB617C059205}"/>
                  </a:ext>
                </a:extLst>
              </p:cNvPr>
              <p:cNvGrpSpPr/>
              <p:nvPr/>
            </p:nvGrpSpPr>
            <p:grpSpPr>
              <a:xfrm>
                <a:off x="5565468" y="2225594"/>
                <a:ext cx="1689158" cy="1963465"/>
                <a:chOff x="979901" y="2212921"/>
                <a:chExt cx="1689158" cy="1963465"/>
              </a:xfrm>
              <a:grpFill/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1C5683AA-7497-4BC9-905E-1BEC67EA5339}"/>
                    </a:ext>
                  </a:extLst>
                </p:cNvPr>
                <p:cNvSpPr/>
                <p:nvPr/>
              </p:nvSpPr>
              <p:spPr>
                <a:xfrm>
                  <a:off x="1878227" y="2251954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#T8</a:t>
                  </a: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4E12B908-36DE-485B-9CE3-D33D9B88BD11}"/>
                    </a:ext>
                  </a:extLst>
                </p:cNvPr>
                <p:cNvCxnSpPr>
                  <a:cxnSpLocks/>
                  <a:stCxn id="88" idx="2"/>
                  <a:endCxn id="58" idx="0"/>
                </p:cNvCxnSpPr>
                <p:nvPr/>
              </p:nvCxnSpPr>
              <p:spPr>
                <a:xfrm flipH="1">
                  <a:off x="979901" y="2482613"/>
                  <a:ext cx="1293742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927AEB3-82D6-410D-947B-62FDC14D54D8}"/>
                    </a:ext>
                  </a:extLst>
                </p:cNvPr>
                <p:cNvSpPr txBox="1"/>
                <p:nvPr/>
              </p:nvSpPr>
              <p:spPr>
                <a:xfrm rot="17834405">
                  <a:off x="1375679" y="2588262"/>
                  <a:ext cx="1037967" cy="287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1DD0736-5C58-498C-A1CB-BAC9A6EDEFCD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2576030" cy="1924432"/>
                <a:chOff x="93029" y="2237670"/>
                <a:chExt cx="2576030" cy="1924432"/>
              </a:xfrm>
              <a:grpFill/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2B59E07-F57F-4777-B18A-ADDED7A21D6E}"/>
                    </a:ext>
                  </a:extLst>
                </p:cNvPr>
                <p:cNvSpPr/>
                <p:nvPr/>
              </p:nvSpPr>
              <p:spPr>
                <a:xfrm>
                  <a:off x="1878227" y="2237670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#T9</a:t>
                  </a: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813B558-FBA9-47C6-A920-E72C855B53D4}"/>
                    </a:ext>
                  </a:extLst>
                </p:cNvPr>
                <p:cNvCxnSpPr>
                  <a:cxnSpLocks/>
                  <a:stCxn id="85" idx="2"/>
                  <a:endCxn id="58" idx="0"/>
                </p:cNvCxnSpPr>
                <p:nvPr/>
              </p:nvCxnSpPr>
              <p:spPr>
                <a:xfrm flipH="1">
                  <a:off x="93029" y="2468329"/>
                  <a:ext cx="2180614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4900EC6-CB2A-40D2-9973-6770AAEDB8C4}"/>
                    </a:ext>
                  </a:extLst>
                </p:cNvPr>
                <p:cNvSpPr txBox="1"/>
                <p:nvPr/>
              </p:nvSpPr>
              <p:spPr>
                <a:xfrm rot="18670629">
                  <a:off x="1230381" y="2728704"/>
                  <a:ext cx="751925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652341B-AE27-4788-8E86-7B2C6DC9C76F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3457478" cy="1924432"/>
                <a:chOff x="-788419" y="2238937"/>
                <a:chExt cx="3457478" cy="1924432"/>
              </a:xfrm>
              <a:grpFill/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49A9D22-ECEE-47D6-B3DC-DCC6053710B8}"/>
                    </a:ext>
                  </a:extLst>
                </p:cNvPr>
                <p:cNvSpPr/>
                <p:nvPr/>
              </p:nvSpPr>
              <p:spPr>
                <a:xfrm>
                  <a:off x="1878227" y="223893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#T10</a:t>
                  </a: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03CB5005-B58F-4169-A160-B2EE9375BC6D}"/>
                    </a:ext>
                  </a:extLst>
                </p:cNvPr>
                <p:cNvCxnSpPr>
                  <a:cxnSpLocks/>
                  <a:stCxn id="82" idx="2"/>
                  <a:endCxn id="58" idx="0"/>
                </p:cNvCxnSpPr>
                <p:nvPr/>
              </p:nvCxnSpPr>
              <p:spPr>
                <a:xfrm flipH="1">
                  <a:off x="-788419" y="2469596"/>
                  <a:ext cx="3062062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CEFA85E-A546-41A7-BD76-72F674C193BE}"/>
                    </a:ext>
                  </a:extLst>
                </p:cNvPr>
                <p:cNvSpPr txBox="1"/>
                <p:nvPr/>
              </p:nvSpPr>
              <p:spPr>
                <a:xfrm rot="19354250">
                  <a:off x="831827" y="2775235"/>
                  <a:ext cx="1037966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80A8DFC-EBFD-4A54-AE07-5976F912F940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4338926" cy="1924432"/>
                <a:chOff x="-1669867" y="2238937"/>
                <a:chExt cx="4338926" cy="1924432"/>
              </a:xfrm>
              <a:grpFill/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484B69E-1782-40B6-803D-0E7284723C3E}"/>
                    </a:ext>
                  </a:extLst>
                </p:cNvPr>
                <p:cNvSpPr/>
                <p:nvPr/>
              </p:nvSpPr>
              <p:spPr>
                <a:xfrm>
                  <a:off x="1878227" y="223893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#T11</a:t>
                  </a: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5F3DFCC-B537-4792-9D39-A10A54F884B4}"/>
                    </a:ext>
                  </a:extLst>
                </p:cNvPr>
                <p:cNvCxnSpPr>
                  <a:cxnSpLocks/>
                  <a:stCxn id="79" idx="2"/>
                  <a:endCxn id="58" idx="0"/>
                </p:cNvCxnSpPr>
                <p:nvPr/>
              </p:nvCxnSpPr>
              <p:spPr>
                <a:xfrm flipH="1">
                  <a:off x="-1669867" y="2469596"/>
                  <a:ext cx="3943510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F9C5F48-8A33-44A6-8E0A-46C5AE480497}"/>
                    </a:ext>
                  </a:extLst>
                </p:cNvPr>
                <p:cNvSpPr txBox="1"/>
                <p:nvPr/>
              </p:nvSpPr>
              <p:spPr>
                <a:xfrm rot="19663842">
                  <a:off x="554666" y="2792580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EAF18A8-DCCD-4A2B-AC9E-766F0A300871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5213344" cy="1924432"/>
                <a:chOff x="-2544285" y="2231967"/>
                <a:chExt cx="5213344" cy="1924432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96E406A-498B-4982-AE7C-CED8DD1380DC}"/>
                    </a:ext>
                  </a:extLst>
                </p:cNvPr>
                <p:cNvSpPr/>
                <p:nvPr/>
              </p:nvSpPr>
              <p:spPr>
                <a:xfrm>
                  <a:off x="1878227" y="223196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#T12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8D6026C5-50CE-4D4F-8985-B79D86910795}"/>
                    </a:ext>
                  </a:extLst>
                </p:cNvPr>
                <p:cNvCxnSpPr>
                  <a:cxnSpLocks/>
                  <a:stCxn id="76" idx="2"/>
                  <a:endCxn id="58" idx="0"/>
                </p:cNvCxnSpPr>
                <p:nvPr/>
              </p:nvCxnSpPr>
              <p:spPr>
                <a:xfrm flipH="1">
                  <a:off x="-2544285" y="2462626"/>
                  <a:ext cx="4817928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F133C8-B6E7-4E5B-93C6-F97AC61570DC}"/>
                    </a:ext>
                  </a:extLst>
                </p:cNvPr>
                <p:cNvSpPr txBox="1"/>
                <p:nvPr/>
              </p:nvSpPr>
              <p:spPr>
                <a:xfrm rot="20045925">
                  <a:off x="287141" y="2805835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FD1B36D-588A-4CBA-9FA5-1C68399ED7ED}"/>
              </a:ext>
            </a:extLst>
          </p:cNvPr>
          <p:cNvSpPr/>
          <p:nvPr/>
        </p:nvSpPr>
        <p:spPr bwMode="auto">
          <a:xfrm>
            <a:off x="862873" y="4147234"/>
            <a:ext cx="2378018" cy="16824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Without Temp Table Caching</a:t>
            </a:r>
          </a:p>
        </p:txBody>
      </p:sp>
    </p:spTree>
    <p:extLst>
      <p:ext uri="{BB962C8B-B14F-4D97-AF65-F5344CB8AC3E}">
        <p14:creationId xmlns:p14="http://schemas.microsoft.com/office/powerpoint/2010/main" val="1045540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AC4F-8E57-4DBC-9840-E0A809C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Metadata Contention – The Sequel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CD78EC-5109-4CC3-91C6-D7591D059F87}"/>
              </a:ext>
            </a:extLst>
          </p:cNvPr>
          <p:cNvGrpSpPr/>
          <p:nvPr/>
        </p:nvGrpSpPr>
        <p:grpSpPr>
          <a:xfrm>
            <a:off x="442623" y="1355934"/>
            <a:ext cx="11306755" cy="4544004"/>
            <a:chOff x="331967" y="1016950"/>
            <a:chExt cx="8480066" cy="340800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C2F966-2261-49C6-A106-4745CB520150}"/>
                </a:ext>
              </a:extLst>
            </p:cNvPr>
            <p:cNvGrpSpPr/>
            <p:nvPr/>
          </p:nvGrpSpPr>
          <p:grpSpPr>
            <a:xfrm>
              <a:off x="3795059" y="3281735"/>
              <a:ext cx="1837109" cy="1143218"/>
              <a:chOff x="3795059" y="3281735"/>
              <a:chExt cx="1837109" cy="114321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09F927-B23C-4804-9F9F-D35ACA929925}"/>
                  </a:ext>
                </a:extLst>
              </p:cNvPr>
              <p:cNvSpPr/>
              <p:nvPr/>
            </p:nvSpPr>
            <p:spPr>
              <a:xfrm>
                <a:off x="4036978" y="3281735"/>
                <a:ext cx="1595190" cy="9251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6E52E51-3AB6-4772-B188-DC0A1D16C933}"/>
                  </a:ext>
                </a:extLst>
              </p:cNvPr>
              <p:cNvSpPr/>
              <p:nvPr/>
            </p:nvSpPr>
            <p:spPr>
              <a:xfrm>
                <a:off x="3916018" y="3393392"/>
                <a:ext cx="1595190" cy="9251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03E5995-6AB6-4653-9A1D-C4E55B2E891B}"/>
                  </a:ext>
                </a:extLst>
              </p:cNvPr>
              <p:cNvSpPr/>
              <p:nvPr/>
            </p:nvSpPr>
            <p:spPr>
              <a:xfrm>
                <a:off x="3795059" y="3499810"/>
                <a:ext cx="1595190" cy="9251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353" err="1"/>
                  <a:t>sysobjvalues</a:t>
                </a:r>
                <a:endParaRPr lang="en-US" sz="2353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D27083-0275-4F4C-A4CD-46DE04560A6E}"/>
                </a:ext>
              </a:extLst>
            </p:cNvPr>
            <p:cNvGrpSpPr/>
            <p:nvPr/>
          </p:nvGrpSpPr>
          <p:grpSpPr>
            <a:xfrm>
              <a:off x="331967" y="1016950"/>
              <a:ext cx="8480066" cy="2763676"/>
              <a:chOff x="262763" y="1950537"/>
              <a:chExt cx="10553999" cy="2491703"/>
            </a:xfrm>
          </p:grpSpPr>
          <p:sp>
            <p:nvSpPr>
              <p:cNvPr id="60" name="Explosion: 8 Points 59">
                <a:extLst>
                  <a:ext uri="{FF2B5EF4-FFF2-40B4-BE49-F238E27FC236}">
                    <a16:creationId xmlns:a16="http://schemas.microsoft.com/office/drawing/2014/main" id="{52213508-64C5-49C2-9E2F-EA852C0CE144}"/>
                  </a:ext>
                </a:extLst>
              </p:cNvPr>
              <p:cNvSpPr/>
              <p:nvPr/>
            </p:nvSpPr>
            <p:spPr>
              <a:xfrm>
                <a:off x="5117733" y="3937686"/>
                <a:ext cx="861662" cy="504554"/>
              </a:xfrm>
              <a:prstGeom prst="irregularSeal1">
                <a:avLst/>
              </a:prstGeom>
              <a:solidFill>
                <a:srgbClr val="FF0000"/>
              </a:solidFill>
              <a:ln>
                <a:solidFill>
                  <a:srgbClr val="E8112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AE3F5C2-D855-4F12-8BC5-3F90ADDED84C}"/>
                  </a:ext>
                </a:extLst>
              </p:cNvPr>
              <p:cNvSpPr/>
              <p:nvPr/>
            </p:nvSpPr>
            <p:spPr>
              <a:xfrm>
                <a:off x="7303319" y="1951803"/>
                <a:ext cx="3513443" cy="733346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3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0E1F52-D99C-4EC9-8BFE-EBEAB500F72B}"/>
                  </a:ext>
                </a:extLst>
              </p:cNvPr>
              <p:cNvSpPr/>
              <p:nvPr/>
            </p:nvSpPr>
            <p:spPr>
              <a:xfrm>
                <a:off x="3766954" y="1950537"/>
                <a:ext cx="3545762" cy="733346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C034B4-12FB-41F2-AE66-AF4ABFD2F546}"/>
                  </a:ext>
                </a:extLst>
              </p:cNvPr>
              <p:cNvSpPr/>
              <p:nvPr/>
            </p:nvSpPr>
            <p:spPr>
              <a:xfrm>
                <a:off x="262763" y="1950537"/>
                <a:ext cx="3513443" cy="733346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1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20950A0-ED55-4F82-9BEA-9665ED4BB5D0}"/>
                  </a:ext>
                </a:extLst>
              </p:cNvPr>
              <p:cNvGrpSpPr/>
              <p:nvPr/>
            </p:nvGrpSpPr>
            <p:grpSpPr>
              <a:xfrm>
                <a:off x="313037" y="2264627"/>
                <a:ext cx="5252431" cy="1924432"/>
                <a:chOff x="1878227" y="2264627"/>
                <a:chExt cx="5252431" cy="1924432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35A0A9B-9099-4B67-8583-48EC9BD5CB54}"/>
                    </a:ext>
                  </a:extLst>
                </p:cNvPr>
                <p:cNvSpPr/>
                <p:nvPr/>
              </p:nvSpPr>
              <p:spPr>
                <a:xfrm>
                  <a:off x="1878227" y="226462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#T1</a:t>
                  </a:r>
                </a:p>
              </p:txBody>
            </p: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09F369C-5E41-492C-BA12-1D52766DFCC3}"/>
                    </a:ext>
                  </a:extLst>
                </p:cNvPr>
                <p:cNvCxnSpPr>
                  <a:cxnSpLocks/>
                  <a:stCxn id="109" idx="2"/>
                  <a:endCxn id="58" idx="0"/>
                </p:cNvCxnSpPr>
                <p:nvPr/>
              </p:nvCxnSpPr>
              <p:spPr>
                <a:xfrm>
                  <a:off x="2273643" y="2495286"/>
                  <a:ext cx="4857015" cy="16937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FA7C8F9-BE05-4BE3-9745-39EDA0A8FD46}"/>
                    </a:ext>
                  </a:extLst>
                </p:cNvPr>
                <p:cNvSpPr txBox="1"/>
                <p:nvPr/>
              </p:nvSpPr>
              <p:spPr>
                <a:xfrm rot="1561312">
                  <a:off x="3543233" y="3120981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E8779AB-FF05-44FA-823F-00A3E95B2BF3}"/>
                  </a:ext>
                </a:extLst>
              </p:cNvPr>
              <p:cNvGrpSpPr/>
              <p:nvPr/>
            </p:nvGrpSpPr>
            <p:grpSpPr>
              <a:xfrm>
                <a:off x="1194485" y="2264626"/>
                <a:ext cx="4370983" cy="1924433"/>
                <a:chOff x="1878227" y="2265893"/>
                <a:chExt cx="4370983" cy="1924433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046ABBF-9E39-4A72-B24C-FEA80FF937E3}"/>
                    </a:ext>
                  </a:extLst>
                </p:cNvPr>
                <p:cNvSpPr/>
                <p:nvPr/>
              </p:nvSpPr>
              <p:spPr>
                <a:xfrm>
                  <a:off x="1878227" y="226589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#T2</a:t>
                  </a: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9977AFB-B82D-4ACA-AE06-EA0D4611ADF7}"/>
                    </a:ext>
                  </a:extLst>
                </p:cNvPr>
                <p:cNvCxnSpPr>
                  <a:cxnSpLocks/>
                  <a:stCxn id="106" idx="2"/>
                  <a:endCxn id="58" idx="0"/>
                </p:cNvCxnSpPr>
                <p:nvPr/>
              </p:nvCxnSpPr>
              <p:spPr>
                <a:xfrm>
                  <a:off x="2273643" y="2496552"/>
                  <a:ext cx="3975567" cy="16937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908338B-0636-4D3E-8945-757FFE43EAEB}"/>
                    </a:ext>
                  </a:extLst>
                </p:cNvPr>
                <p:cNvSpPr txBox="1"/>
                <p:nvPr/>
              </p:nvSpPr>
              <p:spPr>
                <a:xfrm rot="1790830">
                  <a:off x="3090831" y="3076220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AFA9CEE-A25D-485F-B705-5F1E0373A068}"/>
                  </a:ext>
                </a:extLst>
              </p:cNvPr>
              <p:cNvGrpSpPr/>
              <p:nvPr/>
            </p:nvGrpSpPr>
            <p:grpSpPr>
              <a:xfrm>
                <a:off x="2075933" y="2264626"/>
                <a:ext cx="3489534" cy="1924433"/>
                <a:chOff x="1878227" y="2265893"/>
                <a:chExt cx="3489534" cy="1924433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541C9A8-8BA6-416C-BCE1-7272A32DC10D}"/>
                    </a:ext>
                  </a:extLst>
                </p:cNvPr>
                <p:cNvSpPr/>
                <p:nvPr/>
              </p:nvSpPr>
              <p:spPr>
                <a:xfrm>
                  <a:off x="1878227" y="226589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#T3</a:t>
                  </a: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0C49C0DF-8D87-4804-B024-DDDCF7D653CF}"/>
                    </a:ext>
                  </a:extLst>
                </p:cNvPr>
                <p:cNvCxnSpPr>
                  <a:cxnSpLocks/>
                  <a:stCxn id="103" idx="2"/>
                  <a:endCxn id="58" idx="0"/>
                </p:cNvCxnSpPr>
                <p:nvPr/>
              </p:nvCxnSpPr>
              <p:spPr>
                <a:xfrm>
                  <a:off x="2273643" y="2496552"/>
                  <a:ext cx="3094118" cy="16937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857FB5F-06BF-40DF-8E36-760E28B339B1}"/>
                    </a:ext>
                  </a:extLst>
                </p:cNvPr>
                <p:cNvSpPr txBox="1"/>
                <p:nvPr/>
              </p:nvSpPr>
              <p:spPr>
                <a:xfrm rot="2175047">
                  <a:off x="2641950" y="2990005"/>
                  <a:ext cx="1037968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211269C-61B3-47BB-988C-8451D68C2F63}"/>
                  </a:ext>
                </a:extLst>
              </p:cNvPr>
              <p:cNvGrpSpPr/>
              <p:nvPr/>
            </p:nvGrpSpPr>
            <p:grpSpPr>
              <a:xfrm>
                <a:off x="2950351" y="2264626"/>
                <a:ext cx="2615116" cy="1924433"/>
                <a:chOff x="1878227" y="2258923"/>
                <a:chExt cx="2615116" cy="1924433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CB516FA-63CF-4DE9-BD8D-BDC9DEEEFC67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#T4</a:t>
                  </a: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2627D187-03CC-4AB6-8197-574A73FA16B6}"/>
                    </a:ext>
                  </a:extLst>
                </p:cNvPr>
                <p:cNvCxnSpPr>
                  <a:cxnSpLocks/>
                  <a:stCxn id="100" idx="2"/>
                  <a:endCxn id="58" idx="0"/>
                </p:cNvCxnSpPr>
                <p:nvPr/>
              </p:nvCxnSpPr>
              <p:spPr>
                <a:xfrm>
                  <a:off x="2273643" y="2489582"/>
                  <a:ext cx="2219700" cy="16937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D080042-FE9B-4B0D-844E-BB140CA60330}"/>
                    </a:ext>
                  </a:extLst>
                </p:cNvPr>
                <p:cNvSpPr txBox="1"/>
                <p:nvPr/>
              </p:nvSpPr>
              <p:spPr>
                <a:xfrm rot="2802921">
                  <a:off x="2446369" y="2890902"/>
                  <a:ext cx="751926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B768016-096D-4071-955B-86C679AB8339}"/>
                  </a:ext>
                </a:extLst>
              </p:cNvPr>
              <p:cNvGrpSpPr/>
              <p:nvPr/>
            </p:nvGrpSpPr>
            <p:grpSpPr>
              <a:xfrm>
                <a:off x="3826480" y="2264626"/>
                <a:ext cx="1738988" cy="1924433"/>
                <a:chOff x="1878227" y="2257656"/>
                <a:chExt cx="1738988" cy="1924433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36B1C14-EAEC-4708-9057-45CED32CA723}"/>
                    </a:ext>
                  </a:extLst>
                </p:cNvPr>
                <p:cNvSpPr/>
                <p:nvPr/>
              </p:nvSpPr>
              <p:spPr>
                <a:xfrm>
                  <a:off x="1878227" y="2257656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#T5</a:t>
                  </a:r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5469E53-CCD3-4FD6-A486-0472968AAA3E}"/>
                    </a:ext>
                  </a:extLst>
                </p:cNvPr>
                <p:cNvCxnSpPr>
                  <a:cxnSpLocks/>
                  <a:stCxn id="97" idx="2"/>
                  <a:endCxn id="58" idx="0"/>
                </p:cNvCxnSpPr>
                <p:nvPr/>
              </p:nvCxnSpPr>
              <p:spPr>
                <a:xfrm>
                  <a:off x="2273643" y="2488315"/>
                  <a:ext cx="1343572" cy="16937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5CA124B-EB05-474A-8234-1B5A1512EB92}"/>
                    </a:ext>
                  </a:extLst>
                </p:cNvPr>
                <p:cNvSpPr txBox="1"/>
                <p:nvPr/>
              </p:nvSpPr>
              <p:spPr>
                <a:xfrm rot="3619049">
                  <a:off x="2117223" y="2964384"/>
                  <a:ext cx="1037967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8321684-0A46-4F3D-A6D8-2E838260D3EB}"/>
                  </a:ext>
                </a:extLst>
              </p:cNvPr>
              <p:cNvGrpSpPr/>
              <p:nvPr/>
            </p:nvGrpSpPr>
            <p:grpSpPr>
              <a:xfrm>
                <a:off x="4707928" y="2264626"/>
                <a:ext cx="857539" cy="1924433"/>
                <a:chOff x="1878227" y="2258923"/>
                <a:chExt cx="857539" cy="1924433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9948AE1-63D3-45F5-9E95-F2E8D3839D5B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3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#T6</a:t>
                  </a: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69501F83-FF21-44F9-B887-4C02FF717685}"/>
                    </a:ext>
                  </a:extLst>
                </p:cNvPr>
                <p:cNvCxnSpPr>
                  <a:cxnSpLocks/>
                  <a:stCxn id="94" idx="2"/>
                  <a:endCxn id="58" idx="0"/>
                </p:cNvCxnSpPr>
                <p:nvPr/>
              </p:nvCxnSpPr>
              <p:spPr>
                <a:xfrm>
                  <a:off x="2273644" y="2489582"/>
                  <a:ext cx="462122" cy="16937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08C1C24-DA8B-4C5A-B9A0-A584A357F936}"/>
                    </a:ext>
                  </a:extLst>
                </p:cNvPr>
                <p:cNvSpPr txBox="1"/>
                <p:nvPr/>
              </p:nvSpPr>
              <p:spPr>
                <a:xfrm rot="4727210">
                  <a:off x="1837086" y="3020880"/>
                  <a:ext cx="1037967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9BE1706-1B67-4CE0-8872-220FD12E8DAE}"/>
                  </a:ext>
                </a:extLst>
              </p:cNvPr>
              <p:cNvGrpSpPr/>
              <p:nvPr/>
            </p:nvGrpSpPr>
            <p:grpSpPr>
              <a:xfrm>
                <a:off x="5565468" y="2179417"/>
                <a:ext cx="814740" cy="2009642"/>
                <a:chOff x="1854319" y="2173714"/>
                <a:chExt cx="814740" cy="2009642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F73155C-8538-4229-A227-EF54C414F061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#T7</a:t>
                  </a: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1EF93223-B88F-4F3F-89FF-AC2DB1EDCDA7}"/>
                    </a:ext>
                  </a:extLst>
                </p:cNvPr>
                <p:cNvCxnSpPr>
                  <a:cxnSpLocks/>
                  <a:stCxn id="91" idx="2"/>
                  <a:endCxn id="58" idx="0"/>
                </p:cNvCxnSpPr>
                <p:nvPr/>
              </p:nvCxnSpPr>
              <p:spPr>
                <a:xfrm flipH="1">
                  <a:off x="1854319" y="2489583"/>
                  <a:ext cx="419324" cy="16937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4FEFA65-F95E-4044-A89F-56D0149A0E17}"/>
                    </a:ext>
                  </a:extLst>
                </p:cNvPr>
                <p:cNvSpPr txBox="1"/>
                <p:nvPr/>
              </p:nvSpPr>
              <p:spPr>
                <a:xfrm rot="16877565">
                  <a:off x="1569593" y="2549055"/>
                  <a:ext cx="1037967" cy="287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68CFAA5-CF99-49FB-954A-FB617C059205}"/>
                  </a:ext>
                </a:extLst>
              </p:cNvPr>
              <p:cNvGrpSpPr/>
              <p:nvPr/>
            </p:nvGrpSpPr>
            <p:grpSpPr>
              <a:xfrm>
                <a:off x="5565468" y="2225594"/>
                <a:ext cx="1689158" cy="1963465"/>
                <a:chOff x="979901" y="2212921"/>
                <a:chExt cx="1689158" cy="1963465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1C5683AA-7497-4BC9-905E-1BEC67EA5339}"/>
                    </a:ext>
                  </a:extLst>
                </p:cNvPr>
                <p:cNvSpPr/>
                <p:nvPr/>
              </p:nvSpPr>
              <p:spPr>
                <a:xfrm>
                  <a:off x="1878227" y="2251954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#T8</a:t>
                  </a: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4E12B908-36DE-485B-9CE3-D33D9B88BD11}"/>
                    </a:ext>
                  </a:extLst>
                </p:cNvPr>
                <p:cNvCxnSpPr>
                  <a:cxnSpLocks/>
                  <a:stCxn id="88" idx="2"/>
                  <a:endCxn id="58" idx="0"/>
                </p:cNvCxnSpPr>
                <p:nvPr/>
              </p:nvCxnSpPr>
              <p:spPr>
                <a:xfrm flipH="1">
                  <a:off x="979901" y="2482613"/>
                  <a:ext cx="1293742" cy="16937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927AEB3-82D6-410D-947B-62FDC14D54D8}"/>
                    </a:ext>
                  </a:extLst>
                </p:cNvPr>
                <p:cNvSpPr txBox="1"/>
                <p:nvPr/>
              </p:nvSpPr>
              <p:spPr>
                <a:xfrm rot="17834405">
                  <a:off x="1375679" y="2588262"/>
                  <a:ext cx="1037967" cy="287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1DD0736-5C58-498C-A1CB-BAC9A6EDEFCD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2576030" cy="1924432"/>
                <a:chOff x="93029" y="2237670"/>
                <a:chExt cx="2576030" cy="1924432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2B59E07-F57F-4777-B18A-ADDED7A21D6E}"/>
                    </a:ext>
                  </a:extLst>
                </p:cNvPr>
                <p:cNvSpPr/>
                <p:nvPr/>
              </p:nvSpPr>
              <p:spPr>
                <a:xfrm>
                  <a:off x="1878227" y="2237670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#T9</a:t>
                  </a: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813B558-FBA9-47C6-A920-E72C855B53D4}"/>
                    </a:ext>
                  </a:extLst>
                </p:cNvPr>
                <p:cNvCxnSpPr>
                  <a:cxnSpLocks/>
                  <a:stCxn id="85" idx="2"/>
                  <a:endCxn id="58" idx="0"/>
                </p:cNvCxnSpPr>
                <p:nvPr/>
              </p:nvCxnSpPr>
              <p:spPr>
                <a:xfrm flipH="1">
                  <a:off x="93029" y="2468329"/>
                  <a:ext cx="2180614" cy="16937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4900EC6-CB2A-40D2-9973-6770AAEDB8C4}"/>
                    </a:ext>
                  </a:extLst>
                </p:cNvPr>
                <p:cNvSpPr txBox="1"/>
                <p:nvPr/>
              </p:nvSpPr>
              <p:spPr>
                <a:xfrm rot="18670629">
                  <a:off x="1230381" y="2728704"/>
                  <a:ext cx="751925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652341B-AE27-4788-8E86-7B2C6DC9C76F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3457478" cy="1924432"/>
                <a:chOff x="-788419" y="2238937"/>
                <a:chExt cx="3457478" cy="1924432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49A9D22-ECEE-47D6-B3DC-DCC6053710B8}"/>
                    </a:ext>
                  </a:extLst>
                </p:cNvPr>
                <p:cNvSpPr/>
                <p:nvPr/>
              </p:nvSpPr>
              <p:spPr>
                <a:xfrm>
                  <a:off x="1878227" y="223893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#T10</a:t>
                  </a: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03CB5005-B58F-4169-A160-B2EE9375BC6D}"/>
                    </a:ext>
                  </a:extLst>
                </p:cNvPr>
                <p:cNvCxnSpPr>
                  <a:cxnSpLocks/>
                  <a:stCxn id="82" idx="2"/>
                  <a:endCxn id="58" idx="0"/>
                </p:cNvCxnSpPr>
                <p:nvPr/>
              </p:nvCxnSpPr>
              <p:spPr>
                <a:xfrm flipH="1">
                  <a:off x="-788419" y="2469596"/>
                  <a:ext cx="3062062" cy="16937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CEFA85E-A546-41A7-BD76-72F674C193BE}"/>
                    </a:ext>
                  </a:extLst>
                </p:cNvPr>
                <p:cNvSpPr txBox="1"/>
                <p:nvPr/>
              </p:nvSpPr>
              <p:spPr>
                <a:xfrm rot="19354250">
                  <a:off x="831827" y="2775235"/>
                  <a:ext cx="1037966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80A8DFC-EBFD-4A54-AE07-5976F912F940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4338926" cy="1924432"/>
                <a:chOff x="-1669867" y="2238937"/>
                <a:chExt cx="4338926" cy="1924432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484B69E-1782-40B6-803D-0E7284723C3E}"/>
                    </a:ext>
                  </a:extLst>
                </p:cNvPr>
                <p:cNvSpPr/>
                <p:nvPr/>
              </p:nvSpPr>
              <p:spPr>
                <a:xfrm>
                  <a:off x="1878227" y="223893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#T11</a:t>
                  </a: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5F3DFCC-B537-4792-9D39-A10A54F884B4}"/>
                    </a:ext>
                  </a:extLst>
                </p:cNvPr>
                <p:cNvCxnSpPr>
                  <a:cxnSpLocks/>
                  <a:stCxn id="79" idx="2"/>
                  <a:endCxn id="58" idx="0"/>
                </p:cNvCxnSpPr>
                <p:nvPr/>
              </p:nvCxnSpPr>
              <p:spPr>
                <a:xfrm flipH="1">
                  <a:off x="-1669867" y="2469596"/>
                  <a:ext cx="3943510" cy="16937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F9C5F48-8A33-44A6-8E0A-46C5AE480497}"/>
                    </a:ext>
                  </a:extLst>
                </p:cNvPr>
                <p:cNvSpPr txBox="1"/>
                <p:nvPr/>
              </p:nvSpPr>
              <p:spPr>
                <a:xfrm rot="19663842">
                  <a:off x="554666" y="2792580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EAF18A8-DCCD-4A2B-AC9E-766F0A300871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5213344" cy="1924432"/>
                <a:chOff x="-2544285" y="2231967"/>
                <a:chExt cx="5213344" cy="1924432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96E406A-498B-4982-AE7C-CED8DD1380DC}"/>
                    </a:ext>
                  </a:extLst>
                </p:cNvPr>
                <p:cNvSpPr/>
                <p:nvPr/>
              </p:nvSpPr>
              <p:spPr>
                <a:xfrm>
                  <a:off x="1878227" y="223196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DROP #T12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8D6026C5-50CE-4D4F-8985-B79D86910795}"/>
                    </a:ext>
                  </a:extLst>
                </p:cNvPr>
                <p:cNvCxnSpPr>
                  <a:cxnSpLocks/>
                  <a:stCxn id="76" idx="2"/>
                  <a:endCxn id="58" idx="0"/>
                </p:cNvCxnSpPr>
                <p:nvPr/>
              </p:nvCxnSpPr>
              <p:spPr>
                <a:xfrm flipH="1">
                  <a:off x="-2544285" y="2462626"/>
                  <a:ext cx="4817928" cy="16937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F133C8-B6E7-4E5B-93C6-F97AC61570DC}"/>
                    </a:ext>
                  </a:extLst>
                </p:cNvPr>
                <p:cNvSpPr txBox="1"/>
                <p:nvPr/>
              </p:nvSpPr>
              <p:spPr>
                <a:xfrm rot="20045925">
                  <a:off x="287141" y="2805835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DELETE</a:t>
                  </a:r>
                </a:p>
              </p:txBody>
            </p:sp>
          </p:grp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CC066A1-79BF-491F-9FE6-7BF6DA43289F}"/>
              </a:ext>
            </a:extLst>
          </p:cNvPr>
          <p:cNvSpPr/>
          <p:nvPr/>
        </p:nvSpPr>
        <p:spPr bwMode="auto">
          <a:xfrm>
            <a:off x="862873" y="4147234"/>
            <a:ext cx="2378018" cy="16824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With 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Temp Table Caching</a:t>
            </a:r>
          </a:p>
        </p:txBody>
      </p:sp>
    </p:spTree>
    <p:extLst>
      <p:ext uri="{BB962C8B-B14F-4D97-AF65-F5344CB8AC3E}">
        <p14:creationId xmlns:p14="http://schemas.microsoft.com/office/powerpoint/2010/main" val="20419227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6C1-E54E-4BC4-BF03-4799E213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77108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Continuing to fight Metadata Contention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645F0A0-69D4-4A7D-9C75-B1FC7CF4C59B}"/>
              </a:ext>
            </a:extLst>
          </p:cNvPr>
          <p:cNvSpPr/>
          <p:nvPr/>
        </p:nvSpPr>
        <p:spPr>
          <a:xfrm>
            <a:off x="2792767" y="2033271"/>
            <a:ext cx="1574373" cy="7676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Acquire PAGELATCH_EX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FEC0D6C-E4AA-4817-8004-B423A3255A12}"/>
              </a:ext>
            </a:extLst>
          </p:cNvPr>
          <p:cNvSpPr/>
          <p:nvPr/>
        </p:nvSpPr>
        <p:spPr>
          <a:xfrm>
            <a:off x="2792768" y="3099977"/>
            <a:ext cx="1574373" cy="7676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Scan for metadata rows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122C27-3367-40C5-ADF0-1DBBFAB5106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3579952" y="2800884"/>
            <a:ext cx="3" cy="29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9A9F169-EA43-45F8-8AF5-498D8F152DCE}"/>
              </a:ext>
            </a:extLst>
          </p:cNvPr>
          <p:cNvSpPr/>
          <p:nvPr/>
        </p:nvSpPr>
        <p:spPr>
          <a:xfrm>
            <a:off x="2595971" y="4163225"/>
            <a:ext cx="1967964" cy="125515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Rows found?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173C69-3C0D-431A-9AC7-6C63CDE639C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579954" y="3867589"/>
            <a:ext cx="1" cy="29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8683258-3E44-44C0-B768-A02516FED352}"/>
              </a:ext>
            </a:extLst>
          </p:cNvPr>
          <p:cNvSpPr/>
          <p:nvPr/>
        </p:nvSpPr>
        <p:spPr>
          <a:xfrm>
            <a:off x="900090" y="5714013"/>
            <a:ext cx="1574373" cy="7676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Delete metadata rows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C5AE7B5-B855-4EEA-B68A-28FED97CFE78}"/>
              </a:ext>
            </a:extLst>
          </p:cNvPr>
          <p:cNvSpPr/>
          <p:nvPr/>
        </p:nvSpPr>
        <p:spPr>
          <a:xfrm>
            <a:off x="2792767" y="5714013"/>
            <a:ext cx="1574373" cy="7676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Release PAGELATCH_EX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FC7415-C4E4-47FA-9186-5620FECC7D21}"/>
              </a:ext>
            </a:extLst>
          </p:cNvPr>
          <p:cNvCxnSpPr>
            <a:stCxn id="25" idx="1"/>
            <a:endCxn id="27" idx="0"/>
          </p:cNvCxnSpPr>
          <p:nvPr/>
        </p:nvCxnSpPr>
        <p:spPr>
          <a:xfrm rot="10800000" flipV="1">
            <a:off x="1687275" y="4790801"/>
            <a:ext cx="908692" cy="923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B3B4C7-A8A8-4527-8B27-6DF3CDEBFF3E}"/>
              </a:ext>
            </a:extLst>
          </p:cNvPr>
          <p:cNvSpPr txBox="1"/>
          <p:nvPr/>
        </p:nvSpPr>
        <p:spPr>
          <a:xfrm>
            <a:off x="1907182" y="4461379"/>
            <a:ext cx="78718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/>
              <a:t>Yes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4AA399-B4DA-48B8-AB5F-4F868435596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3579952" y="5418377"/>
            <a:ext cx="1" cy="29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10D589-FAE1-456D-91F1-B8BAD64E6890}"/>
              </a:ext>
            </a:extLst>
          </p:cNvPr>
          <p:cNvSpPr txBox="1"/>
          <p:nvPr/>
        </p:nvSpPr>
        <p:spPr>
          <a:xfrm>
            <a:off x="3623189" y="5384591"/>
            <a:ext cx="78718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/>
              <a:t>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EB35E-4015-48D4-B5B2-957124D8A2B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474463" y="6097820"/>
            <a:ext cx="31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6706B9-DD46-4033-AB00-0EBBDDED02D4}"/>
              </a:ext>
            </a:extLst>
          </p:cNvPr>
          <p:cNvSpPr txBox="1"/>
          <p:nvPr/>
        </p:nvSpPr>
        <p:spPr>
          <a:xfrm>
            <a:off x="1460237" y="1327131"/>
            <a:ext cx="3922583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3" dirty="0">
                <a:solidFill>
                  <a:srgbClr val="0070C0"/>
                </a:solidFill>
              </a:rPr>
              <a:t>Old latching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76CB7-20F8-4B4F-B0C0-ACBF0CB3E6EB}"/>
              </a:ext>
            </a:extLst>
          </p:cNvPr>
          <p:cNvSpPr txBox="1"/>
          <p:nvPr/>
        </p:nvSpPr>
        <p:spPr>
          <a:xfrm>
            <a:off x="6957398" y="1326489"/>
            <a:ext cx="4527516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3">
                <a:solidFill>
                  <a:srgbClr val="0070C0"/>
                </a:solidFill>
              </a:rPr>
              <a:t>Optimized latching algorithm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CC27A90-DFAC-43C2-9F7B-10E2B88D62AE}"/>
              </a:ext>
            </a:extLst>
          </p:cNvPr>
          <p:cNvSpPr/>
          <p:nvPr/>
        </p:nvSpPr>
        <p:spPr>
          <a:xfrm>
            <a:off x="8322103" y="2033271"/>
            <a:ext cx="1586100" cy="592259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Acquire PAGELATCH_SH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57E53AB-596F-4320-83B7-D9341ACE98E7}"/>
              </a:ext>
            </a:extLst>
          </p:cNvPr>
          <p:cNvSpPr/>
          <p:nvPr/>
        </p:nvSpPr>
        <p:spPr>
          <a:xfrm>
            <a:off x="8322103" y="2856295"/>
            <a:ext cx="1586100" cy="592259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Scan for metadata rows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3FBB6B-5DF2-4F06-AB81-FBB886FC5AD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115155" y="2625530"/>
            <a:ext cx="0" cy="23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7C8DFBA-849E-4D9C-B372-CB87D981D43B}"/>
              </a:ext>
            </a:extLst>
          </p:cNvPr>
          <p:cNvSpPr/>
          <p:nvPr/>
        </p:nvSpPr>
        <p:spPr>
          <a:xfrm>
            <a:off x="8123841" y="3676654"/>
            <a:ext cx="1982625" cy="968423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Rows found?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2CE1F6-2C6B-4497-99DC-B44E26F3C04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115154" y="3448554"/>
            <a:ext cx="1" cy="22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63B196A-DFD5-4F4D-8B84-0F8CDF343750}"/>
              </a:ext>
            </a:extLst>
          </p:cNvPr>
          <p:cNvSpPr/>
          <p:nvPr/>
        </p:nvSpPr>
        <p:spPr>
          <a:xfrm>
            <a:off x="6494179" y="5168387"/>
            <a:ext cx="1586100" cy="592259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Delete metadata rows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CAA3C6F-4ED3-4C66-BA03-C56739B1F467}"/>
              </a:ext>
            </a:extLst>
          </p:cNvPr>
          <p:cNvSpPr/>
          <p:nvPr/>
        </p:nvSpPr>
        <p:spPr>
          <a:xfrm>
            <a:off x="6494179" y="5930772"/>
            <a:ext cx="1586100" cy="592259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Release PAGELATCH_EX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D17090-AA4D-4C06-AA07-92F59DE25511}"/>
              </a:ext>
            </a:extLst>
          </p:cNvPr>
          <p:cNvCxnSpPr>
            <a:cxnSpLocks/>
            <a:stCxn id="9" idx="1"/>
            <a:endCxn id="18" idx="0"/>
          </p:cNvCxnSpPr>
          <p:nvPr/>
        </p:nvCxnSpPr>
        <p:spPr>
          <a:xfrm rot="10800000" flipV="1">
            <a:off x="7287232" y="4160864"/>
            <a:ext cx="836609" cy="245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8DFBF1-3FEA-4D05-BE07-E4CBACDDA14C}"/>
              </a:ext>
            </a:extLst>
          </p:cNvPr>
          <p:cNvSpPr txBox="1"/>
          <p:nvPr/>
        </p:nvSpPr>
        <p:spPr>
          <a:xfrm>
            <a:off x="7430857" y="3821632"/>
            <a:ext cx="7930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E9AB6-F408-49F3-BF8B-626143DBFF6B}"/>
              </a:ext>
            </a:extLst>
          </p:cNvPr>
          <p:cNvSpPr txBox="1"/>
          <p:nvPr/>
        </p:nvSpPr>
        <p:spPr>
          <a:xfrm>
            <a:off x="10228927" y="3821632"/>
            <a:ext cx="7930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1DEFE-B6F3-4663-8250-DD89E0401D9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287229" y="5760644"/>
            <a:ext cx="0" cy="1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51F8062F-4CB2-4219-A66C-4B697F7583C3}"/>
              </a:ext>
            </a:extLst>
          </p:cNvPr>
          <p:cNvSpPr/>
          <p:nvPr/>
        </p:nvSpPr>
        <p:spPr>
          <a:xfrm>
            <a:off x="6494179" y="4406000"/>
            <a:ext cx="1586100" cy="592259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Promote to PAGELATCH_EX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77A79-4672-4104-86DC-6916E64E4E55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7287229" y="4998259"/>
            <a:ext cx="0" cy="1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D21C5D5-C9CA-434D-9421-8D8E4C235289}"/>
              </a:ext>
            </a:extLst>
          </p:cNvPr>
          <p:cNvSpPr/>
          <p:nvPr/>
        </p:nvSpPr>
        <p:spPr>
          <a:xfrm>
            <a:off x="10150026" y="4405999"/>
            <a:ext cx="1586100" cy="592259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Release PAGELATCH_SH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94600B1-788A-40D4-82E0-EA3D85B56C6C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10106465" y="4160866"/>
            <a:ext cx="836612" cy="245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9424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8" grpId="0" animBg="1"/>
      <p:bldP spid="30" grpId="0"/>
      <p:bldP spid="32" grpId="0"/>
      <p:bldP spid="34" grpId="0"/>
      <p:bldP spid="17" grpId="0"/>
      <p:bldP spid="6" grpId="0" animBg="1"/>
      <p:bldP spid="7" grpId="0" animBg="1"/>
      <p:bldP spid="9" grpId="0" animBg="1"/>
      <p:bldP spid="11" grpId="0" animBg="1"/>
      <p:bldP spid="12" grpId="0" animBg="1"/>
      <p:bldP spid="14" grpId="0"/>
      <p:bldP spid="15" grpId="0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EB4155A-747C-4C27-B881-582AFB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tempdb</a:t>
            </a:r>
            <a:r>
              <a:rPr lang="en-US" dirty="0">
                <a:solidFill>
                  <a:srgbClr val="FF0000"/>
                </a:solidFill>
              </a:rPr>
              <a:t> Journey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0504FCD-9D39-4154-86BB-1EAE41507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082417"/>
              </p:ext>
            </p:extLst>
          </p:nvPr>
        </p:nvGraphicFramePr>
        <p:xfrm>
          <a:off x="429371" y="719667"/>
          <a:ext cx="11557531" cy="541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8142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FAC5-F24E-4B47-9356-99A2EFD1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 Allocation Contention – The Sequel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AAD2EC-F19A-41E5-8C74-928008DBA446}"/>
              </a:ext>
            </a:extLst>
          </p:cNvPr>
          <p:cNvGrpSpPr/>
          <p:nvPr/>
        </p:nvGrpSpPr>
        <p:grpSpPr>
          <a:xfrm>
            <a:off x="3282244" y="1152244"/>
            <a:ext cx="7291752" cy="5371867"/>
            <a:chOff x="1846386" y="863373"/>
            <a:chExt cx="5468814" cy="40289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ED54CE-04E6-4495-96B3-860C2133A42D}"/>
                </a:ext>
              </a:extLst>
            </p:cNvPr>
            <p:cNvGrpSpPr/>
            <p:nvPr/>
          </p:nvGrpSpPr>
          <p:grpSpPr>
            <a:xfrm>
              <a:off x="1846386" y="1281768"/>
              <a:ext cx="1042143" cy="3610505"/>
              <a:chOff x="2273643" y="1235676"/>
              <a:chExt cx="881449" cy="3212756"/>
            </a:xfrm>
            <a:noFill/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956B71C-1845-4527-88F7-45495AB6E07C}"/>
                  </a:ext>
                </a:extLst>
              </p:cNvPr>
              <p:cNvSpPr/>
              <p:nvPr/>
            </p:nvSpPr>
            <p:spPr>
              <a:xfrm>
                <a:off x="2273643" y="1235676"/>
                <a:ext cx="881449" cy="321275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177D34-285F-4172-90BA-894AB9817C15}"/>
                  </a:ext>
                </a:extLst>
              </p:cNvPr>
              <p:cNvSpPr txBox="1"/>
              <p:nvPr/>
            </p:nvSpPr>
            <p:spPr>
              <a:xfrm>
                <a:off x="2273643" y="1235676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header</a:t>
                </a:r>
                <a:endParaRPr lang="en-US" sz="2353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DEDC5-DEB1-45CA-AE4C-F45907384E55}"/>
                  </a:ext>
                </a:extLst>
              </p:cNvPr>
              <p:cNvSpPr txBox="1"/>
              <p:nvPr/>
            </p:nvSpPr>
            <p:spPr>
              <a:xfrm>
                <a:off x="2273643" y="1543453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PFS 1</a:t>
                </a:r>
                <a:endParaRPr lang="en-US" sz="2353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E2D8CC-5A6B-4445-8C6B-5C0FFFCC28C3}"/>
                  </a:ext>
                </a:extLst>
              </p:cNvPr>
              <p:cNvSpPr txBox="1"/>
              <p:nvPr/>
            </p:nvSpPr>
            <p:spPr>
              <a:xfrm>
                <a:off x="2273643" y="2842053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PFS 2</a:t>
                </a:r>
                <a:endParaRPr lang="en-US" sz="2353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7653E-48EA-4BE9-954F-9C09CC91CFB0}"/>
                </a:ext>
              </a:extLst>
            </p:cNvPr>
            <p:cNvGrpSpPr/>
            <p:nvPr/>
          </p:nvGrpSpPr>
          <p:grpSpPr>
            <a:xfrm>
              <a:off x="3321943" y="1281767"/>
              <a:ext cx="1042143" cy="3610505"/>
              <a:chOff x="2273643" y="1235676"/>
              <a:chExt cx="881449" cy="3212756"/>
            </a:xfrm>
            <a:no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F5775C1-107F-4F37-81B3-9549676A5EDA}"/>
                  </a:ext>
                </a:extLst>
              </p:cNvPr>
              <p:cNvSpPr/>
              <p:nvPr/>
            </p:nvSpPr>
            <p:spPr>
              <a:xfrm>
                <a:off x="2273643" y="1235676"/>
                <a:ext cx="881449" cy="321275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B7E61-3A47-4107-9E03-0BBF3D169FE0}"/>
                  </a:ext>
                </a:extLst>
              </p:cNvPr>
              <p:cNvSpPr txBox="1"/>
              <p:nvPr/>
            </p:nvSpPr>
            <p:spPr>
              <a:xfrm>
                <a:off x="2273643" y="1235676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header</a:t>
                </a:r>
                <a:endParaRPr lang="en-US" sz="2353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4F8483-BF91-40E9-AC78-4C03B3460ADF}"/>
                  </a:ext>
                </a:extLst>
              </p:cNvPr>
              <p:cNvSpPr txBox="1"/>
              <p:nvPr/>
            </p:nvSpPr>
            <p:spPr>
              <a:xfrm>
                <a:off x="2273643" y="1543453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PFS 1</a:t>
                </a:r>
                <a:endParaRPr lang="en-US" sz="2353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778A97-D710-41F5-9DAA-527BE226767E}"/>
                  </a:ext>
                </a:extLst>
              </p:cNvPr>
              <p:cNvSpPr txBox="1"/>
              <p:nvPr/>
            </p:nvSpPr>
            <p:spPr>
              <a:xfrm>
                <a:off x="2273643" y="2842053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PFS 2</a:t>
                </a:r>
                <a:endParaRPr lang="en-US" sz="2353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F5DBA1-F645-4AD0-AB7C-780B11C3752E}"/>
                </a:ext>
              </a:extLst>
            </p:cNvPr>
            <p:cNvGrpSpPr/>
            <p:nvPr/>
          </p:nvGrpSpPr>
          <p:grpSpPr>
            <a:xfrm>
              <a:off x="4797500" y="1281766"/>
              <a:ext cx="1042143" cy="3610505"/>
              <a:chOff x="2273643" y="1235676"/>
              <a:chExt cx="881449" cy="3212756"/>
            </a:xfrm>
            <a:noFill/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0F90C3-4AD4-4946-9B07-FFE085B6313C}"/>
                  </a:ext>
                </a:extLst>
              </p:cNvPr>
              <p:cNvSpPr/>
              <p:nvPr/>
            </p:nvSpPr>
            <p:spPr>
              <a:xfrm>
                <a:off x="2273643" y="1235676"/>
                <a:ext cx="881449" cy="321275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FE11A-36EF-4689-BA81-346FF3AE2A8A}"/>
                  </a:ext>
                </a:extLst>
              </p:cNvPr>
              <p:cNvSpPr txBox="1"/>
              <p:nvPr/>
            </p:nvSpPr>
            <p:spPr>
              <a:xfrm>
                <a:off x="2273643" y="1235676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header</a:t>
                </a:r>
                <a:endParaRPr lang="en-US" sz="2353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6D19E6-9BF5-4DC3-A5D9-9421293F37C5}"/>
                  </a:ext>
                </a:extLst>
              </p:cNvPr>
              <p:cNvSpPr txBox="1"/>
              <p:nvPr/>
            </p:nvSpPr>
            <p:spPr>
              <a:xfrm>
                <a:off x="2273643" y="1543453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PFS 1</a:t>
                </a:r>
                <a:endParaRPr lang="en-US" sz="2353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6BD488-98F7-4251-A495-F9637A0291D6}"/>
                  </a:ext>
                </a:extLst>
              </p:cNvPr>
              <p:cNvSpPr txBox="1"/>
              <p:nvPr/>
            </p:nvSpPr>
            <p:spPr>
              <a:xfrm>
                <a:off x="2273643" y="2842053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PFS 2</a:t>
                </a:r>
                <a:endParaRPr lang="en-US" sz="2353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276A71-1BD2-4119-AEE7-AE95F290547B}"/>
                </a:ext>
              </a:extLst>
            </p:cNvPr>
            <p:cNvGrpSpPr/>
            <p:nvPr/>
          </p:nvGrpSpPr>
          <p:grpSpPr>
            <a:xfrm>
              <a:off x="6273057" y="1281765"/>
              <a:ext cx="1042143" cy="3610505"/>
              <a:chOff x="2273643" y="1235676"/>
              <a:chExt cx="881449" cy="3212756"/>
            </a:xfrm>
            <a:no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5084C1-C9A6-4F3E-9C49-28B84AADD5D9}"/>
                  </a:ext>
                </a:extLst>
              </p:cNvPr>
              <p:cNvSpPr/>
              <p:nvPr/>
            </p:nvSpPr>
            <p:spPr>
              <a:xfrm>
                <a:off x="2273643" y="1235676"/>
                <a:ext cx="881449" cy="3212756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C8011D-CAB5-4998-B5D7-B706DE9BA648}"/>
                  </a:ext>
                </a:extLst>
              </p:cNvPr>
              <p:cNvSpPr txBox="1"/>
              <p:nvPr/>
            </p:nvSpPr>
            <p:spPr>
              <a:xfrm>
                <a:off x="2273643" y="1235676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header</a:t>
                </a:r>
                <a:endParaRPr lang="en-US" sz="2353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CCD108-11DE-48B9-80E4-932190D73108}"/>
                  </a:ext>
                </a:extLst>
              </p:cNvPr>
              <p:cNvSpPr txBox="1"/>
              <p:nvPr/>
            </p:nvSpPr>
            <p:spPr>
              <a:xfrm>
                <a:off x="2273643" y="1543453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PFS 1</a:t>
                </a:r>
                <a:endParaRPr lang="en-US" sz="2353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FC32F6-A050-4AD7-8262-E54097B3F5C9}"/>
                  </a:ext>
                </a:extLst>
              </p:cNvPr>
              <p:cNvSpPr txBox="1"/>
              <p:nvPr/>
            </p:nvSpPr>
            <p:spPr>
              <a:xfrm>
                <a:off x="2273643" y="2842053"/>
                <a:ext cx="881449" cy="25337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67"/>
                  <a:t>PFS 2</a:t>
                </a:r>
                <a:endParaRPr lang="en-US" sz="2353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B3C98D-2715-4449-B741-5E2F6349C4D0}"/>
                </a:ext>
              </a:extLst>
            </p:cNvPr>
            <p:cNvSpPr txBox="1"/>
            <p:nvPr/>
          </p:nvSpPr>
          <p:spPr>
            <a:xfrm>
              <a:off x="1846386" y="866708"/>
              <a:ext cx="1042143" cy="34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53"/>
                <a:t>File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BE4526-D26E-4E2A-9189-695B04A3CD73}"/>
                </a:ext>
              </a:extLst>
            </p:cNvPr>
            <p:cNvSpPr txBox="1"/>
            <p:nvPr/>
          </p:nvSpPr>
          <p:spPr>
            <a:xfrm>
              <a:off x="3321943" y="863373"/>
              <a:ext cx="1042143" cy="34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53"/>
                <a:t>File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FA25D-EEFE-428A-98EF-C04E19076A35}"/>
                </a:ext>
              </a:extLst>
            </p:cNvPr>
            <p:cNvSpPr txBox="1"/>
            <p:nvPr/>
          </p:nvSpPr>
          <p:spPr>
            <a:xfrm>
              <a:off x="4797500" y="863373"/>
              <a:ext cx="1042143" cy="34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53"/>
                <a:t>File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81BC94-7087-4C0E-B0C4-DD5FDAA0BB5E}"/>
                </a:ext>
              </a:extLst>
            </p:cNvPr>
            <p:cNvSpPr txBox="1"/>
            <p:nvPr/>
          </p:nvSpPr>
          <p:spPr>
            <a:xfrm>
              <a:off x="6273057" y="863373"/>
              <a:ext cx="1042143" cy="34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53"/>
                <a:t>File 4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F59472-A92D-4DD0-81B0-5C19470B66D5}"/>
              </a:ext>
            </a:extLst>
          </p:cNvPr>
          <p:cNvSpPr txBox="1"/>
          <p:nvPr/>
        </p:nvSpPr>
        <p:spPr>
          <a:xfrm>
            <a:off x="3342120" y="2684739"/>
            <a:ext cx="1269769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ED2F9-D76C-4800-8655-4F841A1DDE8B}"/>
              </a:ext>
            </a:extLst>
          </p:cNvPr>
          <p:cNvSpPr txBox="1"/>
          <p:nvPr/>
        </p:nvSpPr>
        <p:spPr>
          <a:xfrm>
            <a:off x="5310431" y="2693195"/>
            <a:ext cx="1267968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3CE40-D4B4-43F7-A3D7-38E1CCEDFE77}"/>
              </a:ext>
            </a:extLst>
          </p:cNvPr>
          <p:cNvSpPr txBox="1"/>
          <p:nvPr/>
        </p:nvSpPr>
        <p:spPr>
          <a:xfrm>
            <a:off x="7277840" y="2677401"/>
            <a:ext cx="1267968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64C4-4E70-4F48-A851-E1F63D0B8F6E}"/>
              </a:ext>
            </a:extLst>
          </p:cNvPr>
          <p:cNvSpPr txBox="1"/>
          <p:nvPr/>
        </p:nvSpPr>
        <p:spPr>
          <a:xfrm>
            <a:off x="9245249" y="2688441"/>
            <a:ext cx="1267968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3290E-9155-440B-BFB7-0D659A987AB0}"/>
              </a:ext>
            </a:extLst>
          </p:cNvPr>
          <p:cNvSpPr txBox="1"/>
          <p:nvPr/>
        </p:nvSpPr>
        <p:spPr>
          <a:xfrm>
            <a:off x="3343920" y="4639726"/>
            <a:ext cx="1267968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16EB5-2893-4F43-9F5D-BDD6D608FFF0}"/>
              </a:ext>
            </a:extLst>
          </p:cNvPr>
          <p:cNvSpPr txBox="1"/>
          <p:nvPr/>
        </p:nvSpPr>
        <p:spPr>
          <a:xfrm>
            <a:off x="5310431" y="4639726"/>
            <a:ext cx="1267968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AFD29-55B2-45ED-AFA8-ECE0F2009D31}"/>
              </a:ext>
            </a:extLst>
          </p:cNvPr>
          <p:cNvSpPr txBox="1"/>
          <p:nvPr/>
        </p:nvSpPr>
        <p:spPr>
          <a:xfrm>
            <a:off x="7277840" y="4639726"/>
            <a:ext cx="1267968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0264F-4AF0-4CCC-A3AF-CFEAFC606541}"/>
              </a:ext>
            </a:extLst>
          </p:cNvPr>
          <p:cNvSpPr txBox="1"/>
          <p:nvPr/>
        </p:nvSpPr>
        <p:spPr>
          <a:xfrm>
            <a:off x="9245249" y="4639726"/>
            <a:ext cx="1267968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42633-19C1-4083-AED1-F48B313121A0}"/>
              </a:ext>
            </a:extLst>
          </p:cNvPr>
          <p:cNvSpPr txBox="1"/>
          <p:nvPr/>
        </p:nvSpPr>
        <p:spPr>
          <a:xfrm>
            <a:off x="3342120" y="3085579"/>
            <a:ext cx="1269769" cy="31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67">
                <a:solidFill>
                  <a:schemeClr val="bg1"/>
                </a:solidFill>
              </a:rPr>
              <a:t>Allocation 9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F2B8B6-8E3F-4DF0-A481-842E0A905FEC}"/>
              </a:ext>
            </a:extLst>
          </p:cNvPr>
          <p:cNvSpPr/>
          <p:nvPr/>
        </p:nvSpPr>
        <p:spPr>
          <a:xfrm>
            <a:off x="560288" y="1951068"/>
            <a:ext cx="2236989" cy="8172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1"/>
                </a:solidFill>
              </a:rPr>
              <a:t>SQL Server 2017 CU7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43C8C3-5FE4-44B1-94F0-C238917E2BC9}"/>
              </a:ext>
            </a:extLst>
          </p:cNvPr>
          <p:cNvSpPr/>
          <p:nvPr/>
        </p:nvSpPr>
        <p:spPr>
          <a:xfrm>
            <a:off x="560290" y="2974455"/>
            <a:ext cx="2236989" cy="8172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1"/>
                </a:solidFill>
              </a:rPr>
              <a:t>SQL Server 2016 SP1 CU9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CBE196-A877-4C4D-86F0-0AC44142A228}"/>
              </a:ext>
            </a:extLst>
          </p:cNvPr>
          <p:cNvSpPr/>
          <p:nvPr/>
        </p:nvSpPr>
        <p:spPr>
          <a:xfrm>
            <a:off x="560291" y="4001481"/>
            <a:ext cx="2236989" cy="8172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1"/>
                </a:solidFill>
              </a:rPr>
              <a:t>SQL Server 2016 SP2 CU1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2553099-625C-4CBA-BA56-9A58FEC6379A}"/>
              </a:ext>
            </a:extLst>
          </p:cNvPr>
          <p:cNvSpPr/>
          <p:nvPr/>
        </p:nvSpPr>
        <p:spPr>
          <a:xfrm>
            <a:off x="560292" y="5014989"/>
            <a:ext cx="2236989" cy="8172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1"/>
                </a:solidFill>
              </a:rPr>
              <a:t>SQL Server 2014 SP3</a:t>
            </a:r>
          </a:p>
        </p:txBody>
      </p:sp>
    </p:spTree>
    <p:extLst>
      <p:ext uri="{BB962C8B-B14F-4D97-AF65-F5344CB8AC3E}">
        <p14:creationId xmlns:p14="http://schemas.microsoft.com/office/powerpoint/2010/main" val="476312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16C1-E54E-4BC4-BF03-4799E213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Metadata Contention 3′ – Latch Chance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645F0A0-69D4-4A7D-9C75-B1FC7CF4C59B}"/>
              </a:ext>
            </a:extLst>
          </p:cNvPr>
          <p:cNvSpPr/>
          <p:nvPr/>
        </p:nvSpPr>
        <p:spPr>
          <a:xfrm>
            <a:off x="3214115" y="2033271"/>
            <a:ext cx="1574373" cy="7676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Acquire PAGELATCH_EX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FEC0D6C-E4AA-4817-8004-B423A3255A12}"/>
              </a:ext>
            </a:extLst>
          </p:cNvPr>
          <p:cNvSpPr/>
          <p:nvPr/>
        </p:nvSpPr>
        <p:spPr>
          <a:xfrm>
            <a:off x="3214116" y="3099977"/>
            <a:ext cx="1574373" cy="7676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Scan for metadata rows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122C27-3367-40C5-ADF0-1DBBFAB5106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001300" y="2800884"/>
            <a:ext cx="3" cy="29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19A9F169-EA43-45F8-8AF5-498D8F152DCE}"/>
              </a:ext>
            </a:extLst>
          </p:cNvPr>
          <p:cNvSpPr/>
          <p:nvPr/>
        </p:nvSpPr>
        <p:spPr>
          <a:xfrm>
            <a:off x="3017319" y="4163225"/>
            <a:ext cx="1967964" cy="125515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Rows found?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173C69-3C0D-431A-9AC7-6C63CDE639CC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4001302" y="3867589"/>
            <a:ext cx="1" cy="29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8683258-3E44-44C0-B768-A02516FED352}"/>
              </a:ext>
            </a:extLst>
          </p:cNvPr>
          <p:cNvSpPr/>
          <p:nvPr/>
        </p:nvSpPr>
        <p:spPr>
          <a:xfrm>
            <a:off x="1321438" y="5714013"/>
            <a:ext cx="1574373" cy="7676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Delete metadata rows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C5AE7B5-B855-4EEA-B68A-28FED97CFE78}"/>
              </a:ext>
            </a:extLst>
          </p:cNvPr>
          <p:cNvSpPr/>
          <p:nvPr/>
        </p:nvSpPr>
        <p:spPr>
          <a:xfrm>
            <a:off x="3214115" y="5714013"/>
            <a:ext cx="1574373" cy="767615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Release PAGELATCH_EX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FC7415-C4E4-47FA-9186-5620FECC7D21}"/>
              </a:ext>
            </a:extLst>
          </p:cNvPr>
          <p:cNvCxnSpPr>
            <a:stCxn id="25" idx="1"/>
            <a:endCxn id="27" idx="0"/>
          </p:cNvCxnSpPr>
          <p:nvPr/>
        </p:nvCxnSpPr>
        <p:spPr>
          <a:xfrm rot="10800000" flipV="1">
            <a:off x="2108623" y="4790801"/>
            <a:ext cx="908692" cy="923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B3B4C7-A8A8-4527-8B27-6DF3CDEBFF3E}"/>
              </a:ext>
            </a:extLst>
          </p:cNvPr>
          <p:cNvSpPr txBox="1"/>
          <p:nvPr/>
        </p:nvSpPr>
        <p:spPr>
          <a:xfrm>
            <a:off x="2328530" y="4461379"/>
            <a:ext cx="78718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/>
              <a:t>Yes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4AA399-B4DA-48B8-AB5F-4F868435596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001300" y="5418377"/>
            <a:ext cx="1" cy="29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10D589-FAE1-456D-91F1-B8BAD64E6890}"/>
              </a:ext>
            </a:extLst>
          </p:cNvPr>
          <p:cNvSpPr txBox="1"/>
          <p:nvPr/>
        </p:nvSpPr>
        <p:spPr>
          <a:xfrm>
            <a:off x="4044537" y="5384591"/>
            <a:ext cx="78718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/>
              <a:t>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EB35E-4015-48D4-B5B2-957124D8A2B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895811" y="6097820"/>
            <a:ext cx="31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6706B9-DD46-4033-AB00-0EBBDDED02D4}"/>
              </a:ext>
            </a:extLst>
          </p:cNvPr>
          <p:cNvSpPr txBox="1"/>
          <p:nvPr/>
        </p:nvSpPr>
        <p:spPr>
          <a:xfrm>
            <a:off x="2270363" y="1155673"/>
            <a:ext cx="3922583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3" dirty="0">
                <a:solidFill>
                  <a:schemeClr val="accent1">
                    <a:lumMod val="75000"/>
                  </a:schemeClr>
                </a:solidFill>
              </a:rPr>
              <a:t>Old latching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76CB7-20F8-4B4F-B0C0-ACBF0CB3E6EB}"/>
              </a:ext>
            </a:extLst>
          </p:cNvPr>
          <p:cNvSpPr txBox="1"/>
          <p:nvPr/>
        </p:nvSpPr>
        <p:spPr>
          <a:xfrm>
            <a:off x="6957398" y="1155673"/>
            <a:ext cx="4527516" cy="45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3">
                <a:solidFill>
                  <a:schemeClr val="accent1">
                    <a:lumMod val="75000"/>
                  </a:schemeClr>
                </a:solidFill>
              </a:rPr>
              <a:t>Optimized latching algorithm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CC27A90-DFAC-43C2-9F7B-10E2B88D62AE}"/>
              </a:ext>
            </a:extLst>
          </p:cNvPr>
          <p:cNvSpPr/>
          <p:nvPr/>
        </p:nvSpPr>
        <p:spPr>
          <a:xfrm>
            <a:off x="8322103" y="2033271"/>
            <a:ext cx="1586100" cy="59225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Acquire PAGELATCH_SH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57E53AB-596F-4320-83B7-D9341ACE98E7}"/>
              </a:ext>
            </a:extLst>
          </p:cNvPr>
          <p:cNvSpPr/>
          <p:nvPr/>
        </p:nvSpPr>
        <p:spPr>
          <a:xfrm>
            <a:off x="8322103" y="2856295"/>
            <a:ext cx="1586100" cy="59225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Scan for metadata rows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3FBB6B-5DF2-4F06-AB81-FBB886FC5AD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115155" y="2625530"/>
            <a:ext cx="0" cy="23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7C8DFBA-849E-4D9C-B372-CB87D981D43B}"/>
              </a:ext>
            </a:extLst>
          </p:cNvPr>
          <p:cNvSpPr/>
          <p:nvPr/>
        </p:nvSpPr>
        <p:spPr>
          <a:xfrm>
            <a:off x="8123841" y="3676654"/>
            <a:ext cx="1982625" cy="968423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Rows found?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2CE1F6-2C6B-4497-99DC-B44E26F3C04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115154" y="3448554"/>
            <a:ext cx="1" cy="22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63B196A-DFD5-4F4D-8B84-0F8CDF343750}"/>
              </a:ext>
            </a:extLst>
          </p:cNvPr>
          <p:cNvSpPr/>
          <p:nvPr/>
        </p:nvSpPr>
        <p:spPr>
          <a:xfrm>
            <a:off x="6494179" y="5168387"/>
            <a:ext cx="1586100" cy="59225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Delete metadata rows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CAA3C6F-4ED3-4C66-BA03-C56739B1F467}"/>
              </a:ext>
            </a:extLst>
          </p:cNvPr>
          <p:cNvSpPr/>
          <p:nvPr/>
        </p:nvSpPr>
        <p:spPr>
          <a:xfrm>
            <a:off x="6494179" y="5930772"/>
            <a:ext cx="1586100" cy="59225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Release PAGELATCH_EX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D17090-AA4D-4C06-AA07-92F59DE25511}"/>
              </a:ext>
            </a:extLst>
          </p:cNvPr>
          <p:cNvCxnSpPr>
            <a:cxnSpLocks/>
            <a:stCxn id="9" idx="1"/>
            <a:endCxn id="18" idx="0"/>
          </p:cNvCxnSpPr>
          <p:nvPr/>
        </p:nvCxnSpPr>
        <p:spPr>
          <a:xfrm rot="10800000" flipV="1">
            <a:off x="7287232" y="4160864"/>
            <a:ext cx="836609" cy="245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8DFBF1-3FEA-4D05-BE07-E4CBACDDA14C}"/>
              </a:ext>
            </a:extLst>
          </p:cNvPr>
          <p:cNvSpPr txBox="1"/>
          <p:nvPr/>
        </p:nvSpPr>
        <p:spPr>
          <a:xfrm>
            <a:off x="7430857" y="3821632"/>
            <a:ext cx="7930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E9AB6-F408-49F3-BF8B-626143DBFF6B}"/>
              </a:ext>
            </a:extLst>
          </p:cNvPr>
          <p:cNvSpPr txBox="1"/>
          <p:nvPr/>
        </p:nvSpPr>
        <p:spPr>
          <a:xfrm>
            <a:off x="10228927" y="3821632"/>
            <a:ext cx="7930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1DEFE-B6F3-4663-8250-DD89E0401D9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287229" y="5760644"/>
            <a:ext cx="0" cy="1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51F8062F-4CB2-4219-A66C-4B697F7583C3}"/>
              </a:ext>
            </a:extLst>
          </p:cNvPr>
          <p:cNvSpPr/>
          <p:nvPr/>
        </p:nvSpPr>
        <p:spPr>
          <a:xfrm>
            <a:off x="6494179" y="4406000"/>
            <a:ext cx="1586100" cy="59225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Promote to PAGELATCH_EX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77A79-4672-4104-86DC-6916E64E4E55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7287229" y="4998259"/>
            <a:ext cx="0" cy="17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D21C5D5-C9CA-434D-9421-8D8E4C235289}"/>
              </a:ext>
            </a:extLst>
          </p:cNvPr>
          <p:cNvSpPr/>
          <p:nvPr/>
        </p:nvSpPr>
        <p:spPr>
          <a:xfrm>
            <a:off x="10150026" y="4405999"/>
            <a:ext cx="1586100" cy="592259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Release PAGELATCH_SH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94600B1-788A-40D4-82E0-EA3D85B56C6C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10106465" y="4160866"/>
            <a:ext cx="836612" cy="245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3D52566-E994-4419-AA1E-B059ABFAD36B}"/>
              </a:ext>
            </a:extLst>
          </p:cNvPr>
          <p:cNvSpPr/>
          <p:nvPr/>
        </p:nvSpPr>
        <p:spPr>
          <a:xfrm>
            <a:off x="429372" y="1977568"/>
            <a:ext cx="1842105" cy="547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SQL Server 2017 CU7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D3DEC0-1081-43EB-9FB6-2BB4E73B5AD1}"/>
              </a:ext>
            </a:extLst>
          </p:cNvPr>
          <p:cNvSpPr/>
          <p:nvPr/>
        </p:nvSpPr>
        <p:spPr>
          <a:xfrm>
            <a:off x="429371" y="2624772"/>
            <a:ext cx="1840992" cy="548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SQL Server 2016 SP1 CU9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8DEF456-3822-46E1-956A-98FA62AEDA3E}"/>
              </a:ext>
            </a:extLst>
          </p:cNvPr>
          <p:cNvSpPr/>
          <p:nvPr/>
        </p:nvSpPr>
        <p:spPr>
          <a:xfrm>
            <a:off x="429371" y="3272992"/>
            <a:ext cx="1840992" cy="548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SQL Server 2016 SP2 CU1</a:t>
            </a:r>
          </a:p>
        </p:txBody>
      </p:sp>
    </p:spTree>
    <p:extLst>
      <p:ext uri="{BB962C8B-B14F-4D97-AF65-F5344CB8AC3E}">
        <p14:creationId xmlns:p14="http://schemas.microsoft.com/office/powerpoint/2010/main" val="1123134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Box 401">
            <a:extLst>
              <a:ext uri="{FF2B5EF4-FFF2-40B4-BE49-F238E27FC236}">
                <a16:creationId xmlns:a16="http://schemas.microsoft.com/office/drawing/2014/main" id="{C3274551-7612-4DD2-AEB7-B228BB56941B}"/>
              </a:ext>
            </a:extLst>
          </p:cNvPr>
          <p:cNvSpPr txBox="1"/>
          <p:nvPr/>
        </p:nvSpPr>
        <p:spPr>
          <a:xfrm>
            <a:off x="3414762" y="3483546"/>
            <a:ext cx="99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FETCH 64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3BE634-FCD3-43E9-B18F-80E52C7699C8}"/>
              </a:ext>
            </a:extLst>
          </p:cNvPr>
          <p:cNvSpPr txBox="1"/>
          <p:nvPr/>
        </p:nvSpPr>
        <p:spPr>
          <a:xfrm>
            <a:off x="556666" y="3939836"/>
            <a:ext cx="99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FETCH 64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95009F-B14D-487D-8B54-6C359D735495}"/>
              </a:ext>
            </a:extLst>
          </p:cNvPr>
          <p:cNvSpPr/>
          <p:nvPr/>
        </p:nvSpPr>
        <p:spPr>
          <a:xfrm>
            <a:off x="5213677" y="3695245"/>
            <a:ext cx="2071409" cy="6851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230DA6-B70A-4FC0-AE46-ED7429051B99}"/>
              </a:ext>
            </a:extLst>
          </p:cNvPr>
          <p:cNvSpPr/>
          <p:nvPr/>
        </p:nvSpPr>
        <p:spPr>
          <a:xfrm>
            <a:off x="5096632" y="3812327"/>
            <a:ext cx="2071409" cy="685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B4B74AD-9236-40AB-8828-7666639FF773}"/>
              </a:ext>
            </a:extLst>
          </p:cNvPr>
          <p:cNvSpPr/>
          <p:nvPr/>
        </p:nvSpPr>
        <p:spPr>
          <a:xfrm>
            <a:off x="9862445" y="2203771"/>
            <a:ext cx="1840992" cy="548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SQL Server 2014 SP3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6D8D120-A41F-4FED-B63F-6ADD8CAA3325}"/>
              </a:ext>
            </a:extLst>
          </p:cNvPr>
          <p:cNvSpPr txBox="1"/>
          <p:nvPr/>
        </p:nvSpPr>
        <p:spPr>
          <a:xfrm>
            <a:off x="3414762" y="3480753"/>
            <a:ext cx="99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FETCH 1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9D617C9-0BA7-433B-9B23-EB2FA11489A0}"/>
              </a:ext>
            </a:extLst>
          </p:cNvPr>
          <p:cNvSpPr txBox="1"/>
          <p:nvPr/>
        </p:nvSpPr>
        <p:spPr>
          <a:xfrm>
            <a:off x="554634" y="3937493"/>
            <a:ext cx="99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FETCH 1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F9B7D676-E719-4491-B2FB-0131A080AE33}"/>
              </a:ext>
            </a:extLst>
          </p:cNvPr>
          <p:cNvGrpSpPr/>
          <p:nvPr/>
        </p:nvGrpSpPr>
        <p:grpSpPr>
          <a:xfrm>
            <a:off x="429370" y="3389908"/>
            <a:ext cx="11693524" cy="2956769"/>
            <a:chOff x="322027" y="2542430"/>
            <a:chExt cx="8770143" cy="2217577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6CB3F920-CCDA-4822-A654-8B44B51535C0}"/>
                </a:ext>
              </a:extLst>
            </p:cNvPr>
            <p:cNvSpPr/>
            <p:nvPr/>
          </p:nvSpPr>
          <p:spPr>
            <a:xfrm>
              <a:off x="1740874" y="4398987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#TC</a:t>
              </a:r>
            </a:p>
          </p:txBody>
        </p: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6FCE6083-DC7D-47C2-9367-A8BD72536724}"/>
                </a:ext>
              </a:extLst>
            </p:cNvPr>
            <p:cNvCxnSpPr>
              <a:cxnSpLocks/>
              <a:endCxn id="362" idx="2"/>
            </p:cNvCxnSpPr>
            <p:nvPr/>
          </p:nvCxnSpPr>
          <p:spPr>
            <a:xfrm flipV="1">
              <a:off x="1360543" y="4541081"/>
              <a:ext cx="0" cy="106171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8BFA03A0-9D51-48C6-9613-3FE0F9F1C061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flipV="1">
              <a:off x="2050296" y="4541081"/>
              <a:ext cx="0" cy="104880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A3C5E01D-7C14-4617-93E6-E48E7A4BB39D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flipH="1" flipV="1">
              <a:off x="2734547" y="4545375"/>
              <a:ext cx="1339" cy="92233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46B73D16-A356-4075-A411-451678D44C11}"/>
                </a:ext>
              </a:extLst>
            </p:cNvPr>
            <p:cNvCxnSpPr>
              <a:cxnSpLocks/>
              <a:endCxn id="353" idx="2"/>
            </p:cNvCxnSpPr>
            <p:nvPr/>
          </p:nvCxnSpPr>
          <p:spPr>
            <a:xfrm flipV="1">
              <a:off x="3415302" y="4546155"/>
              <a:ext cx="4836" cy="91452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506DE94-912F-46B5-BFCC-5A1634E611AB}"/>
                </a:ext>
              </a:extLst>
            </p:cNvPr>
            <p:cNvCxnSpPr>
              <a:cxnSpLocks/>
              <a:endCxn id="350" idx="2"/>
            </p:cNvCxnSpPr>
            <p:nvPr/>
          </p:nvCxnSpPr>
          <p:spPr>
            <a:xfrm flipH="1" flipV="1">
              <a:off x="4109891" y="4545375"/>
              <a:ext cx="2862" cy="98697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58D55EE8-4F29-4F35-BF2B-C09834FA0748}"/>
                </a:ext>
              </a:extLst>
            </p:cNvPr>
            <p:cNvCxnSpPr>
              <a:cxnSpLocks/>
              <a:endCxn id="347" idx="2"/>
            </p:cNvCxnSpPr>
            <p:nvPr/>
          </p:nvCxnSpPr>
          <p:spPr>
            <a:xfrm flipV="1">
              <a:off x="4799644" y="4545375"/>
              <a:ext cx="0" cy="92233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A8127012-D300-418A-817E-A3ABB55C3199}"/>
                </a:ext>
              </a:extLst>
            </p:cNvPr>
            <p:cNvCxnSpPr>
              <a:cxnSpLocks/>
              <a:endCxn id="344" idx="2"/>
            </p:cNvCxnSpPr>
            <p:nvPr/>
          </p:nvCxnSpPr>
          <p:spPr>
            <a:xfrm flipV="1">
              <a:off x="5483895" y="4549668"/>
              <a:ext cx="0" cy="8793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FCBAAD76-4D10-46C9-A4DE-ECF8EA039066}"/>
                </a:ext>
              </a:extLst>
            </p:cNvPr>
            <p:cNvCxnSpPr>
              <a:cxnSpLocks/>
              <a:endCxn id="341" idx="2"/>
            </p:cNvCxnSpPr>
            <p:nvPr/>
          </p:nvCxnSpPr>
          <p:spPr>
            <a:xfrm flipV="1">
              <a:off x="6175819" y="4558468"/>
              <a:ext cx="2073" cy="79139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FBB34DD3-2988-442E-BB7D-F1A6BB183ED6}"/>
                </a:ext>
              </a:extLst>
            </p:cNvPr>
            <p:cNvCxnSpPr>
              <a:cxnSpLocks/>
              <a:endCxn id="338" idx="2"/>
            </p:cNvCxnSpPr>
            <p:nvPr/>
          </p:nvCxnSpPr>
          <p:spPr>
            <a:xfrm flipH="1" flipV="1">
              <a:off x="6867645" y="4557687"/>
              <a:ext cx="5153" cy="79920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F08454D0-B181-4D37-8584-73476819E830}"/>
                </a:ext>
              </a:extLst>
            </p:cNvPr>
            <p:cNvCxnSpPr>
              <a:cxnSpLocks/>
              <a:endCxn id="335" idx="2"/>
            </p:cNvCxnSpPr>
            <p:nvPr/>
          </p:nvCxnSpPr>
          <p:spPr>
            <a:xfrm flipV="1">
              <a:off x="7557398" y="4557687"/>
              <a:ext cx="0" cy="79920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9FAEC5E3-BC0C-4DB6-96CB-566373D9C44C}"/>
                </a:ext>
              </a:extLst>
            </p:cNvPr>
            <p:cNvCxnSpPr>
              <a:cxnSpLocks/>
              <a:endCxn id="365" idx="2"/>
            </p:cNvCxnSpPr>
            <p:nvPr/>
          </p:nvCxnSpPr>
          <p:spPr>
            <a:xfrm flipV="1">
              <a:off x="670790" y="4541861"/>
              <a:ext cx="0" cy="102210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63953AA1-DBD2-4058-A9B6-748629AC8E6E}"/>
                </a:ext>
              </a:extLst>
            </p:cNvPr>
            <p:cNvSpPr/>
            <p:nvPr/>
          </p:nvSpPr>
          <p:spPr>
            <a:xfrm>
              <a:off x="5831420" y="4308241"/>
              <a:ext cx="2749348" cy="45176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800"/>
                <a:t>Node 3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74DF23B-DB34-400C-9167-518F2103CFB5}"/>
                </a:ext>
              </a:extLst>
            </p:cNvPr>
            <p:cNvSpPr/>
            <p:nvPr/>
          </p:nvSpPr>
          <p:spPr>
            <a:xfrm>
              <a:off x="3064135" y="4307461"/>
              <a:ext cx="2774638" cy="45176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800"/>
                <a:t>Node 2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45063B90-CB17-45BB-9B6C-EE8C2659E3E5}"/>
                </a:ext>
              </a:extLst>
            </p:cNvPr>
            <p:cNvSpPr/>
            <p:nvPr/>
          </p:nvSpPr>
          <p:spPr>
            <a:xfrm>
              <a:off x="322027" y="4307461"/>
              <a:ext cx="2749348" cy="45176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800"/>
                <a:t>Node 1</a:t>
              </a: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640120A4-FA0D-4A71-8956-A042AA409DA3}"/>
                </a:ext>
              </a:extLst>
            </p:cNvPr>
            <p:cNvSpPr/>
            <p:nvPr/>
          </p:nvSpPr>
          <p:spPr>
            <a:xfrm>
              <a:off x="361368" y="4399768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#TA</a:t>
              </a:r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C4CB8112-A686-4B4A-A59D-C0C1DACC76D4}"/>
                </a:ext>
              </a:extLst>
            </p:cNvPr>
            <p:cNvCxnSpPr>
              <a:cxnSpLocks/>
              <a:stCxn id="365" idx="0"/>
              <a:endCxn id="262" idx="2"/>
            </p:cNvCxnSpPr>
            <p:nvPr/>
          </p:nvCxnSpPr>
          <p:spPr>
            <a:xfrm flipV="1">
              <a:off x="670790" y="3462048"/>
              <a:ext cx="3839833" cy="93772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0C1CC2C-16EA-408B-A96C-AE57479438F4}"/>
                </a:ext>
              </a:extLst>
            </p:cNvPr>
            <p:cNvSpPr txBox="1"/>
            <p:nvPr/>
          </p:nvSpPr>
          <p:spPr>
            <a:xfrm rot="20809110">
              <a:off x="1515037" y="3878422"/>
              <a:ext cx="904780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/>
                <a:t>DELETE</a:t>
              </a: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8D139B2-94AE-4F51-8AE9-EB7AFFB37216}"/>
                </a:ext>
              </a:extLst>
            </p:cNvPr>
            <p:cNvSpPr/>
            <p:nvPr/>
          </p:nvSpPr>
          <p:spPr>
            <a:xfrm>
              <a:off x="1051121" y="4398987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#TB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5F3216-8F98-494A-9656-868670D1D990}"/>
                </a:ext>
              </a:extLst>
            </p:cNvPr>
            <p:cNvSpPr/>
            <p:nvPr/>
          </p:nvSpPr>
          <p:spPr>
            <a:xfrm>
              <a:off x="2425126" y="4403281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#TD</a:t>
              </a: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1A7848AE-3058-45FE-8575-376125351816}"/>
                </a:ext>
              </a:extLst>
            </p:cNvPr>
            <p:cNvSpPr/>
            <p:nvPr/>
          </p:nvSpPr>
          <p:spPr>
            <a:xfrm>
              <a:off x="3110716" y="4404061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#TE</a:t>
              </a: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82D377-78FB-4276-907A-B8D24E5A3290}"/>
                </a:ext>
              </a:extLst>
            </p:cNvPr>
            <p:cNvCxnSpPr>
              <a:cxnSpLocks/>
              <a:stCxn id="353" idx="0"/>
              <a:endCxn id="262" idx="2"/>
            </p:cNvCxnSpPr>
            <p:nvPr/>
          </p:nvCxnSpPr>
          <p:spPr>
            <a:xfrm flipV="1">
              <a:off x="3420138" y="3462048"/>
              <a:ext cx="1090485" cy="942013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22D8BE9D-B2E4-41CA-9C50-BB9BA144C5C2}"/>
                </a:ext>
              </a:extLst>
            </p:cNvPr>
            <p:cNvSpPr txBox="1"/>
            <p:nvPr/>
          </p:nvSpPr>
          <p:spPr>
            <a:xfrm rot="19101708">
              <a:off x="3396090" y="3963565"/>
              <a:ext cx="639423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/>
                <a:t>DELETE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A79D1D5-2A07-4AFC-99C6-AA57CAC78EF7}"/>
                </a:ext>
              </a:extLst>
            </p:cNvPr>
            <p:cNvSpPr/>
            <p:nvPr/>
          </p:nvSpPr>
          <p:spPr>
            <a:xfrm>
              <a:off x="3800469" y="4403281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#TF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5963DB8C-E758-4DD1-A9EC-74C1D9B1F44A}"/>
                </a:ext>
              </a:extLst>
            </p:cNvPr>
            <p:cNvSpPr/>
            <p:nvPr/>
          </p:nvSpPr>
          <p:spPr>
            <a:xfrm>
              <a:off x="4490222" y="4403281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#TG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AFAB1DF1-21BB-4E4B-8E19-0E22B9D97BDE}"/>
                </a:ext>
              </a:extLst>
            </p:cNvPr>
            <p:cNvSpPr/>
            <p:nvPr/>
          </p:nvSpPr>
          <p:spPr>
            <a:xfrm>
              <a:off x="5174473" y="4407575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#TH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B1AE2560-1452-46F2-9A4C-B2691D6B0798}"/>
                </a:ext>
              </a:extLst>
            </p:cNvPr>
            <p:cNvSpPr/>
            <p:nvPr/>
          </p:nvSpPr>
          <p:spPr>
            <a:xfrm>
              <a:off x="5868471" y="4416374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#TI</a:t>
              </a:r>
            </a:p>
          </p:txBody>
        </p: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B10B0C64-A57A-481B-B2A9-17B5CEC2C69E}"/>
                </a:ext>
              </a:extLst>
            </p:cNvPr>
            <p:cNvCxnSpPr>
              <a:cxnSpLocks/>
              <a:stCxn id="341" idx="0"/>
              <a:endCxn id="262" idx="2"/>
            </p:cNvCxnSpPr>
            <p:nvPr/>
          </p:nvCxnSpPr>
          <p:spPr>
            <a:xfrm flipH="1" flipV="1">
              <a:off x="4510624" y="3462048"/>
              <a:ext cx="1667269" cy="954326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4DA116BB-BA4C-43F4-B4D5-87854989BDBF}"/>
                </a:ext>
              </a:extLst>
            </p:cNvPr>
            <p:cNvSpPr txBox="1"/>
            <p:nvPr/>
          </p:nvSpPr>
          <p:spPr>
            <a:xfrm rot="1812375">
              <a:off x="5507782" y="4082326"/>
              <a:ext cx="812233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/>
                <a:t>DELETE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7DD5E9DC-AB32-4AB6-B187-7AC6312A2DE2}"/>
                </a:ext>
              </a:extLst>
            </p:cNvPr>
            <p:cNvSpPr/>
            <p:nvPr/>
          </p:nvSpPr>
          <p:spPr>
            <a:xfrm>
              <a:off x="6558223" y="4415593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#TJ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E48FEC31-6F98-4287-ABA6-978E651395EE}"/>
                </a:ext>
              </a:extLst>
            </p:cNvPr>
            <p:cNvSpPr/>
            <p:nvPr/>
          </p:nvSpPr>
          <p:spPr>
            <a:xfrm>
              <a:off x="7247976" y="4415593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#TK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DB374B9-FEB5-4E34-993A-33A915AEAA85}"/>
                </a:ext>
              </a:extLst>
            </p:cNvPr>
            <p:cNvSpPr/>
            <p:nvPr/>
          </p:nvSpPr>
          <p:spPr>
            <a:xfrm>
              <a:off x="7932228" y="4419887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CREATE #TL</a:t>
              </a:r>
            </a:p>
          </p:txBody>
        </p:sp>
        <p:sp>
          <p:nvSpPr>
            <p:cNvPr id="295" name="Arrow: Pentagon 294">
              <a:extLst>
                <a:ext uri="{FF2B5EF4-FFF2-40B4-BE49-F238E27FC236}">
                  <a16:creationId xmlns:a16="http://schemas.microsoft.com/office/drawing/2014/main" id="{741056FA-9FA6-460B-9F3A-4EF976500FF6}"/>
                </a:ext>
              </a:extLst>
            </p:cNvPr>
            <p:cNvSpPr/>
            <p:nvPr/>
          </p:nvSpPr>
          <p:spPr>
            <a:xfrm rot="19411784" flipH="1">
              <a:off x="6081890" y="2542430"/>
              <a:ext cx="3010280" cy="944664"/>
            </a:xfrm>
            <a:prstGeom prst="homePlat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If the background thread falls behind in keeping the list at a reasonable number, all CREATE threads potentially become helper threads.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F3568BA4-B158-499F-AA0F-C5868791338F}"/>
                </a:ext>
              </a:extLst>
            </p:cNvPr>
            <p:cNvSpPr/>
            <p:nvPr/>
          </p:nvSpPr>
          <p:spPr>
            <a:xfrm>
              <a:off x="6153176" y="2760033"/>
              <a:ext cx="241745" cy="1854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3</a:t>
              </a:r>
            </a:p>
          </p:txBody>
        </p:sp>
        <p:cxnSp>
          <p:nvCxnSpPr>
            <p:cNvPr id="314" name="Connector: Elbow 313">
              <a:extLst>
                <a:ext uri="{FF2B5EF4-FFF2-40B4-BE49-F238E27FC236}">
                  <a16:creationId xmlns:a16="http://schemas.microsoft.com/office/drawing/2014/main" id="{F031B63A-9D9E-4877-9472-320F2C23E77A}"/>
                </a:ext>
              </a:extLst>
            </p:cNvPr>
            <p:cNvCxnSpPr>
              <a:cxnSpLocks/>
              <a:stCxn id="279" idx="1"/>
              <a:endCxn id="332" idx="2"/>
            </p:cNvCxnSpPr>
            <p:nvPr/>
          </p:nvCxnSpPr>
          <p:spPr>
            <a:xfrm rot="10800000" flipH="1" flipV="1">
              <a:off x="1149022" y="3205131"/>
              <a:ext cx="7092628" cy="1356849"/>
            </a:xfrm>
            <a:prstGeom prst="bentConnector4">
              <a:avLst>
                <a:gd name="adj1" fmla="val -13149"/>
                <a:gd name="adj2" fmla="val 105951"/>
              </a:avLst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F984E6-6C32-4EB4-BB9D-578ED41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Metadata Contention 4 – Going Async</a:t>
            </a: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82C70B14-B7BA-45B1-A170-804784E07D78}"/>
              </a:ext>
            </a:extLst>
          </p:cNvPr>
          <p:cNvGrpSpPr/>
          <p:nvPr/>
        </p:nvGrpSpPr>
        <p:grpSpPr>
          <a:xfrm>
            <a:off x="429371" y="1152244"/>
            <a:ext cx="11011653" cy="863360"/>
            <a:chOff x="322028" y="864183"/>
            <a:chExt cx="8258740" cy="647520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356DCF0-2AD4-47CC-9C9B-2484F03B7B0B}"/>
                </a:ext>
              </a:extLst>
            </p:cNvPr>
            <p:cNvSpPr/>
            <p:nvPr/>
          </p:nvSpPr>
          <p:spPr>
            <a:xfrm>
              <a:off x="5831420" y="864963"/>
              <a:ext cx="2749348" cy="45176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/>
                <a:t>Node 3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F9F6D87-D130-4622-8FAC-CB066B615D19}"/>
                </a:ext>
              </a:extLst>
            </p:cNvPr>
            <p:cNvSpPr/>
            <p:nvPr/>
          </p:nvSpPr>
          <p:spPr>
            <a:xfrm>
              <a:off x="3064136" y="864183"/>
              <a:ext cx="2774638" cy="45176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/>
                <a:t>Node 2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EF5E1BF-599C-42F4-ADDC-D324A4535A10}"/>
                </a:ext>
              </a:extLst>
            </p:cNvPr>
            <p:cNvSpPr/>
            <p:nvPr/>
          </p:nvSpPr>
          <p:spPr>
            <a:xfrm>
              <a:off x="322028" y="864183"/>
              <a:ext cx="2749348" cy="45176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/>
                <a:t>Node 1</a:t>
              </a:r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CCE050-090B-4309-AE97-328D6E1E2275}"/>
                </a:ext>
              </a:extLst>
            </p:cNvPr>
            <p:cNvGrpSpPr/>
            <p:nvPr/>
          </p:nvGrpSpPr>
          <p:grpSpPr>
            <a:xfrm>
              <a:off x="361368" y="1048003"/>
              <a:ext cx="618844" cy="321605"/>
              <a:chOff x="1878227" y="2248930"/>
              <a:chExt cx="790832" cy="522058"/>
            </a:xfrm>
            <a:noFill/>
          </p:grpSpPr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993FF651-D223-4D3B-BF91-AE49AE54C276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#T1</a:t>
                </a:r>
              </a:p>
            </p:txBody>
          </p: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F94F8099-68CB-4565-95F3-C9604AF9762B}"/>
                  </a:ext>
                </a:extLst>
              </p:cNvPr>
              <p:cNvCxnSpPr>
                <a:cxnSpLocks/>
                <a:stCxn id="388" idx="2"/>
                <a:endCxn id="297" idx="0"/>
              </p:cNvCxnSpPr>
              <p:nvPr/>
            </p:nvCxnSpPr>
            <p:spPr>
              <a:xfrm>
                <a:off x="2273643" y="2479589"/>
                <a:ext cx="0" cy="2913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B10B927-3620-44E5-A3CF-25FEB55DA0EB}"/>
                </a:ext>
              </a:extLst>
            </p:cNvPr>
            <p:cNvGrpSpPr/>
            <p:nvPr/>
          </p:nvGrpSpPr>
          <p:grpSpPr>
            <a:xfrm>
              <a:off x="1051121" y="1047223"/>
              <a:ext cx="618844" cy="322386"/>
              <a:chOff x="1878227" y="2248930"/>
              <a:chExt cx="790832" cy="523325"/>
            </a:xfrm>
            <a:noFill/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A8F5D93A-D6CD-4651-9C64-8E8FCA496E69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#T2</a:t>
                </a:r>
              </a:p>
            </p:txBody>
          </p:sp>
          <p:cxnSp>
            <p:nvCxnSpPr>
              <p:cNvPr id="387" name="Straight Arrow Connector 386">
                <a:extLst>
                  <a:ext uri="{FF2B5EF4-FFF2-40B4-BE49-F238E27FC236}">
                    <a16:creationId xmlns:a16="http://schemas.microsoft.com/office/drawing/2014/main" id="{1A54BABF-E585-4CC3-AA87-588A0143DC20}"/>
                  </a:ext>
                </a:extLst>
              </p:cNvPr>
              <p:cNvCxnSpPr>
                <a:cxnSpLocks/>
                <a:stCxn id="386" idx="2"/>
                <a:endCxn id="298" idx="0"/>
              </p:cNvCxnSpPr>
              <p:nvPr/>
            </p:nvCxnSpPr>
            <p:spPr>
              <a:xfrm>
                <a:off x="2273643" y="2479589"/>
                <a:ext cx="0" cy="29266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B3DEF460-9AB6-4399-B6BC-9AED5F0C5FF2}"/>
                </a:ext>
              </a:extLst>
            </p:cNvPr>
            <p:cNvGrpSpPr/>
            <p:nvPr/>
          </p:nvGrpSpPr>
          <p:grpSpPr>
            <a:xfrm>
              <a:off x="1740873" y="1047223"/>
              <a:ext cx="618844" cy="322386"/>
              <a:chOff x="1878227" y="2248930"/>
              <a:chExt cx="790832" cy="523325"/>
            </a:xfrm>
            <a:noFill/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099B0CF1-7D72-44A5-8AC1-CFA5CE4532CB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#T3</a:t>
                </a:r>
              </a:p>
            </p:txBody>
          </p:sp>
          <p:cxnSp>
            <p:nvCxnSpPr>
              <p:cNvPr id="385" name="Straight Arrow Connector 384">
                <a:extLst>
                  <a:ext uri="{FF2B5EF4-FFF2-40B4-BE49-F238E27FC236}">
                    <a16:creationId xmlns:a16="http://schemas.microsoft.com/office/drawing/2014/main" id="{368FFC27-063E-4F25-A466-CB78A13CC20B}"/>
                  </a:ext>
                </a:extLst>
              </p:cNvPr>
              <p:cNvCxnSpPr>
                <a:cxnSpLocks/>
                <a:stCxn id="384" idx="2"/>
                <a:endCxn id="299" idx="0"/>
              </p:cNvCxnSpPr>
              <p:nvPr/>
            </p:nvCxnSpPr>
            <p:spPr>
              <a:xfrm flipH="1">
                <a:off x="2273642" y="2479589"/>
                <a:ext cx="1" cy="29266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028988B-3BC5-4E9B-ABEA-94DA00132648}"/>
                </a:ext>
              </a:extLst>
            </p:cNvPr>
            <p:cNvGrpSpPr/>
            <p:nvPr/>
          </p:nvGrpSpPr>
          <p:grpSpPr>
            <a:xfrm>
              <a:off x="2420906" y="1051516"/>
              <a:ext cx="618844" cy="318092"/>
              <a:chOff x="1878227" y="2248930"/>
              <a:chExt cx="790832" cy="516355"/>
            </a:xfrm>
            <a:noFill/>
          </p:grpSpPr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56383FC7-3A86-4D8D-A11A-A4D8B870756D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#T4</a:t>
                </a:r>
              </a:p>
            </p:txBody>
          </p:sp>
          <p:cxnSp>
            <p:nvCxnSpPr>
              <p:cNvPr id="383" name="Straight Arrow Connector 382">
                <a:extLst>
                  <a:ext uri="{FF2B5EF4-FFF2-40B4-BE49-F238E27FC236}">
                    <a16:creationId xmlns:a16="http://schemas.microsoft.com/office/drawing/2014/main" id="{F4F66C01-C078-4E38-AD0C-2F2181922E17}"/>
                  </a:ext>
                </a:extLst>
              </p:cNvPr>
              <p:cNvCxnSpPr>
                <a:cxnSpLocks/>
                <a:stCxn id="382" idx="2"/>
                <a:endCxn id="300" idx="0"/>
              </p:cNvCxnSpPr>
              <p:nvPr/>
            </p:nvCxnSpPr>
            <p:spPr>
              <a:xfrm flipH="1">
                <a:off x="2268251" y="2479589"/>
                <a:ext cx="5392" cy="28569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4924FCB-69F3-4995-A608-BC72C74CADAA}"/>
                </a:ext>
              </a:extLst>
            </p:cNvPr>
            <p:cNvGrpSpPr/>
            <p:nvPr/>
          </p:nvGrpSpPr>
          <p:grpSpPr>
            <a:xfrm>
              <a:off x="3107492" y="1052297"/>
              <a:ext cx="618844" cy="317312"/>
              <a:chOff x="1878227" y="2248930"/>
              <a:chExt cx="790832" cy="515088"/>
            </a:xfrm>
            <a:noFill/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303D9D22-B1C2-4878-8357-7D42F46772FA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#T5</a:t>
                </a:r>
              </a:p>
            </p:txBody>
          </p:sp>
          <p:cxnSp>
            <p:nvCxnSpPr>
              <p:cNvPr id="381" name="Straight Arrow Connector 380">
                <a:extLst>
                  <a:ext uri="{FF2B5EF4-FFF2-40B4-BE49-F238E27FC236}">
                    <a16:creationId xmlns:a16="http://schemas.microsoft.com/office/drawing/2014/main" id="{2B466205-0BB3-44B0-A4F9-1C8A044E66C1}"/>
                  </a:ext>
                </a:extLst>
              </p:cNvPr>
              <p:cNvCxnSpPr>
                <a:cxnSpLocks/>
                <a:stCxn id="380" idx="2"/>
                <a:endCxn id="301" idx="0"/>
              </p:cNvCxnSpPr>
              <p:nvPr/>
            </p:nvCxnSpPr>
            <p:spPr>
              <a:xfrm flipH="1">
                <a:off x="2269523" y="2479589"/>
                <a:ext cx="4120" cy="28442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4716575-0B3A-40F0-9156-4A8E68C133C4}"/>
                </a:ext>
              </a:extLst>
            </p:cNvPr>
            <p:cNvGrpSpPr/>
            <p:nvPr/>
          </p:nvGrpSpPr>
          <p:grpSpPr>
            <a:xfrm>
              <a:off x="3800469" y="1051516"/>
              <a:ext cx="618844" cy="318092"/>
              <a:chOff x="1878227" y="2248930"/>
              <a:chExt cx="790832" cy="516355"/>
            </a:xfrm>
            <a:noFill/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EFFD5213-7217-44F2-91BF-D45107426C10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#T6</a:t>
                </a:r>
              </a:p>
            </p:txBody>
          </p:sp>
          <p:cxnSp>
            <p:nvCxnSpPr>
              <p:cNvPr id="379" name="Straight Arrow Connector 378">
                <a:extLst>
                  <a:ext uri="{FF2B5EF4-FFF2-40B4-BE49-F238E27FC236}">
                    <a16:creationId xmlns:a16="http://schemas.microsoft.com/office/drawing/2014/main" id="{19583935-E508-4A1A-ABD0-8510B97555F4}"/>
                  </a:ext>
                </a:extLst>
              </p:cNvPr>
              <p:cNvCxnSpPr>
                <a:cxnSpLocks/>
                <a:stCxn id="378" idx="2"/>
                <a:endCxn id="302" idx="0"/>
              </p:cNvCxnSpPr>
              <p:nvPr/>
            </p:nvCxnSpPr>
            <p:spPr>
              <a:xfrm>
                <a:off x="2273643" y="2479589"/>
                <a:ext cx="0" cy="28569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E281EEC5-500E-4B63-9862-FD2EFDE82C6C}"/>
                </a:ext>
              </a:extLst>
            </p:cNvPr>
            <p:cNvGrpSpPr/>
            <p:nvPr/>
          </p:nvGrpSpPr>
          <p:grpSpPr>
            <a:xfrm>
              <a:off x="4487887" y="1051516"/>
              <a:ext cx="618844" cy="318092"/>
              <a:chOff x="1878227" y="2248930"/>
              <a:chExt cx="790832" cy="516355"/>
            </a:xfrm>
            <a:noFill/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33439C9D-A56C-4B39-BDE5-051FDAE3E525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#T7</a:t>
                </a:r>
              </a:p>
            </p:txBody>
          </p:sp>
          <p:cxnSp>
            <p:nvCxnSpPr>
              <p:cNvPr id="377" name="Straight Arrow Connector 376">
                <a:extLst>
                  <a:ext uri="{FF2B5EF4-FFF2-40B4-BE49-F238E27FC236}">
                    <a16:creationId xmlns:a16="http://schemas.microsoft.com/office/drawing/2014/main" id="{A63D2577-2E14-4B33-AC1A-5F84790D6B88}"/>
                  </a:ext>
                </a:extLst>
              </p:cNvPr>
              <p:cNvCxnSpPr>
                <a:cxnSpLocks/>
                <a:stCxn id="376" idx="2"/>
                <a:endCxn id="303" idx="0"/>
              </p:cNvCxnSpPr>
              <p:nvPr/>
            </p:nvCxnSpPr>
            <p:spPr>
              <a:xfrm>
                <a:off x="2273643" y="2479589"/>
                <a:ext cx="0" cy="28569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5C83D80C-AA0C-4A77-B6A3-823FE6444B70}"/>
                </a:ext>
              </a:extLst>
            </p:cNvPr>
            <p:cNvGrpSpPr/>
            <p:nvPr/>
          </p:nvGrpSpPr>
          <p:grpSpPr>
            <a:xfrm>
              <a:off x="5174473" y="1055810"/>
              <a:ext cx="618844" cy="313798"/>
              <a:chOff x="1878227" y="2248930"/>
              <a:chExt cx="790832" cy="509385"/>
            </a:xfrm>
            <a:noFill/>
          </p:grpSpPr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56CB8CED-23BE-48CC-A157-C671BDC24204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#T8</a:t>
                </a:r>
              </a:p>
            </p:txBody>
          </p:sp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4769D7EB-B7D3-491C-AD31-D0A666433A4B}"/>
                  </a:ext>
                </a:extLst>
              </p:cNvPr>
              <p:cNvCxnSpPr>
                <a:cxnSpLocks/>
                <a:stCxn id="374" idx="2"/>
                <a:endCxn id="304" idx="0"/>
              </p:cNvCxnSpPr>
              <p:nvPr/>
            </p:nvCxnSpPr>
            <p:spPr>
              <a:xfrm>
                <a:off x="2273643" y="2479589"/>
                <a:ext cx="0" cy="27872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2A41176C-3F51-415E-9D99-3E212C4BB2A9}"/>
                </a:ext>
              </a:extLst>
            </p:cNvPr>
            <p:cNvGrpSpPr/>
            <p:nvPr/>
          </p:nvGrpSpPr>
          <p:grpSpPr>
            <a:xfrm>
              <a:off x="5866398" y="1064610"/>
              <a:ext cx="618844" cy="304999"/>
              <a:chOff x="1878227" y="2248930"/>
              <a:chExt cx="790832" cy="495101"/>
            </a:xfrm>
            <a:noFill/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64DEF8C2-4D35-4C3F-94A7-EC2CBC075DBF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#T9</a:t>
                </a:r>
              </a:p>
            </p:txBody>
          </p:sp>
          <p:cxnSp>
            <p:nvCxnSpPr>
              <p:cNvPr id="373" name="Straight Arrow Connector 372">
                <a:extLst>
                  <a:ext uri="{FF2B5EF4-FFF2-40B4-BE49-F238E27FC236}">
                    <a16:creationId xmlns:a16="http://schemas.microsoft.com/office/drawing/2014/main" id="{8178655C-E0DE-40B3-A45B-EC9D74A0F223}"/>
                  </a:ext>
                </a:extLst>
              </p:cNvPr>
              <p:cNvCxnSpPr>
                <a:cxnSpLocks/>
                <a:stCxn id="372" idx="2"/>
                <a:endCxn id="305" idx="0"/>
              </p:cNvCxnSpPr>
              <p:nvPr/>
            </p:nvCxnSpPr>
            <p:spPr>
              <a:xfrm>
                <a:off x="2273643" y="2479589"/>
                <a:ext cx="0" cy="26444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A14EC2C6-C473-484E-9DC5-963875E8C10B}"/>
                </a:ext>
              </a:extLst>
            </p:cNvPr>
            <p:cNvGrpSpPr/>
            <p:nvPr/>
          </p:nvGrpSpPr>
          <p:grpSpPr>
            <a:xfrm>
              <a:off x="6548552" y="1063829"/>
              <a:ext cx="618844" cy="305779"/>
              <a:chOff x="1878227" y="2248930"/>
              <a:chExt cx="790832" cy="496368"/>
            </a:xfrm>
            <a:noFill/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1DB6AF16-1080-4BFC-91BA-4BE528EC1E50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#T10</a:t>
                </a:r>
              </a:p>
            </p:txBody>
          </p:sp>
          <p:cxnSp>
            <p:nvCxnSpPr>
              <p:cNvPr id="371" name="Straight Arrow Connector 370">
                <a:extLst>
                  <a:ext uri="{FF2B5EF4-FFF2-40B4-BE49-F238E27FC236}">
                    <a16:creationId xmlns:a16="http://schemas.microsoft.com/office/drawing/2014/main" id="{577F876B-7B19-4BFF-B119-8A4E9E915611}"/>
                  </a:ext>
                </a:extLst>
              </p:cNvPr>
              <p:cNvCxnSpPr>
                <a:cxnSpLocks/>
                <a:stCxn id="370" idx="2"/>
                <a:endCxn id="307" idx="0"/>
              </p:cNvCxnSpPr>
              <p:nvPr/>
            </p:nvCxnSpPr>
            <p:spPr>
              <a:xfrm>
                <a:off x="2273643" y="2479589"/>
                <a:ext cx="0" cy="26570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6A1F5B9-18B6-4370-914F-1527625B1320}"/>
                </a:ext>
              </a:extLst>
            </p:cNvPr>
            <p:cNvGrpSpPr/>
            <p:nvPr/>
          </p:nvGrpSpPr>
          <p:grpSpPr>
            <a:xfrm>
              <a:off x="7247976" y="1063829"/>
              <a:ext cx="618844" cy="305779"/>
              <a:chOff x="1878227" y="2248930"/>
              <a:chExt cx="790832" cy="496368"/>
            </a:xfrm>
            <a:noFill/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825EAB8F-CC43-49FB-9833-E58CAE59868C}"/>
                  </a:ext>
                </a:extLst>
              </p:cNvPr>
              <p:cNvSpPr/>
              <p:nvPr/>
            </p:nvSpPr>
            <p:spPr>
              <a:xfrm>
                <a:off x="1878227" y="2248930"/>
                <a:ext cx="790832" cy="23065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/>
                  <a:t>DROP #T11</a:t>
                </a:r>
              </a:p>
            </p:txBody>
          </p:sp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FEAEBF50-5E28-48DE-9597-37D7FEF0CCD8}"/>
                  </a:ext>
                </a:extLst>
              </p:cNvPr>
              <p:cNvCxnSpPr>
                <a:cxnSpLocks/>
                <a:stCxn id="368" idx="2"/>
                <a:endCxn id="306" idx="0"/>
              </p:cNvCxnSpPr>
              <p:nvPr/>
            </p:nvCxnSpPr>
            <p:spPr>
              <a:xfrm>
                <a:off x="2273643" y="2479589"/>
                <a:ext cx="0" cy="26570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ABF80D79-FF88-43D7-B709-01AD552B8D08}"/>
                </a:ext>
              </a:extLst>
            </p:cNvPr>
            <p:cNvSpPr/>
            <p:nvPr/>
          </p:nvSpPr>
          <p:spPr>
            <a:xfrm>
              <a:off x="7932227" y="1068123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DROP #T12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D0279455-0079-483B-AB08-155A3E69EC0B}"/>
                </a:ext>
              </a:extLst>
            </p:cNvPr>
            <p:cNvSpPr/>
            <p:nvPr/>
          </p:nvSpPr>
          <p:spPr>
            <a:xfrm>
              <a:off x="361368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BCF298B4-FB41-4CC7-8931-E43C9A5FAF47}"/>
                </a:ext>
              </a:extLst>
            </p:cNvPr>
            <p:cNvSpPr/>
            <p:nvPr/>
          </p:nvSpPr>
          <p:spPr>
            <a:xfrm>
              <a:off x="1051121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79DB7802-6D4D-4496-8EAE-62C32AF08EC0}"/>
                </a:ext>
              </a:extLst>
            </p:cNvPr>
            <p:cNvSpPr/>
            <p:nvPr/>
          </p:nvSpPr>
          <p:spPr>
            <a:xfrm>
              <a:off x="1740873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1A618E55-ADFA-4AA9-ADAF-47A9650ED455}"/>
                </a:ext>
              </a:extLst>
            </p:cNvPr>
            <p:cNvSpPr/>
            <p:nvPr/>
          </p:nvSpPr>
          <p:spPr>
            <a:xfrm>
              <a:off x="2420906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321F31D-1A42-49B7-973D-DDE23EA55822}"/>
                </a:ext>
              </a:extLst>
            </p:cNvPr>
            <p:cNvSpPr/>
            <p:nvPr/>
          </p:nvSpPr>
          <p:spPr>
            <a:xfrm>
              <a:off x="3107492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7D22826E-C1A9-467A-8699-C54B76FB4668}"/>
                </a:ext>
              </a:extLst>
            </p:cNvPr>
            <p:cNvSpPr/>
            <p:nvPr/>
          </p:nvSpPr>
          <p:spPr>
            <a:xfrm>
              <a:off x="3800469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6126A46-90FE-4330-B82B-727864A1262A}"/>
                </a:ext>
              </a:extLst>
            </p:cNvPr>
            <p:cNvSpPr/>
            <p:nvPr/>
          </p:nvSpPr>
          <p:spPr>
            <a:xfrm>
              <a:off x="4487887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F7FBF82-C3F6-4CEC-80A1-FB05DBEDEE5C}"/>
                </a:ext>
              </a:extLst>
            </p:cNvPr>
            <p:cNvSpPr/>
            <p:nvPr/>
          </p:nvSpPr>
          <p:spPr>
            <a:xfrm>
              <a:off x="5174473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21CD3107-4B10-4DDA-B6F3-00C961D85D69}"/>
                </a:ext>
              </a:extLst>
            </p:cNvPr>
            <p:cNvSpPr/>
            <p:nvPr/>
          </p:nvSpPr>
          <p:spPr>
            <a:xfrm>
              <a:off x="5866398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7187B422-BE60-4ED0-A115-B853569D8549}"/>
                </a:ext>
              </a:extLst>
            </p:cNvPr>
            <p:cNvSpPr/>
            <p:nvPr/>
          </p:nvSpPr>
          <p:spPr>
            <a:xfrm>
              <a:off x="7247976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C9FB7C13-D4E6-4CE5-9A63-F66C3406AF37}"/>
                </a:ext>
              </a:extLst>
            </p:cNvPr>
            <p:cNvSpPr/>
            <p:nvPr/>
          </p:nvSpPr>
          <p:spPr>
            <a:xfrm>
              <a:off x="6548552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B43250C-D138-431E-A651-56913176C878}"/>
                </a:ext>
              </a:extLst>
            </p:cNvPr>
            <p:cNvSpPr/>
            <p:nvPr/>
          </p:nvSpPr>
          <p:spPr>
            <a:xfrm>
              <a:off x="7932227" y="1369609"/>
              <a:ext cx="618844" cy="1420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NOP</a:t>
              </a: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F0A59D67-9C66-4A51-8DF7-055E5332D559}"/>
                </a:ext>
              </a:extLst>
            </p:cNvPr>
            <p:cNvCxnSpPr>
              <a:cxnSpLocks/>
              <a:stCxn id="278" idx="2"/>
              <a:endCxn id="308" idx="0"/>
            </p:cNvCxnSpPr>
            <p:nvPr/>
          </p:nvCxnSpPr>
          <p:spPr>
            <a:xfrm>
              <a:off x="8241649" y="1210217"/>
              <a:ext cx="0" cy="15939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FABF022-F229-47F4-9825-32CC0690ADDE}"/>
              </a:ext>
            </a:extLst>
          </p:cNvPr>
          <p:cNvGrpSpPr/>
          <p:nvPr/>
        </p:nvGrpSpPr>
        <p:grpSpPr>
          <a:xfrm>
            <a:off x="1145787" y="2103272"/>
            <a:ext cx="2457652" cy="2513313"/>
            <a:chOff x="859340" y="1577453"/>
            <a:chExt cx="1843239" cy="1884985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C2AE6E7-EA91-4B9C-9AFF-467AFDE9077B}"/>
                </a:ext>
              </a:extLst>
            </p:cNvPr>
            <p:cNvSpPr/>
            <p:nvPr/>
          </p:nvSpPr>
          <p:spPr>
            <a:xfrm>
              <a:off x="1149022" y="2947824"/>
              <a:ext cx="1553557" cy="51461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deleted list</a:t>
              </a:r>
            </a:p>
          </p:txBody>
        </p: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FC721793-7F02-4B4A-B226-D6121E772462}"/>
                </a:ext>
              </a:extLst>
            </p:cNvPr>
            <p:cNvCxnSpPr>
              <a:cxnSpLocks/>
              <a:stCxn id="312" idx="4"/>
              <a:endCxn id="279" idx="0"/>
            </p:cNvCxnSpPr>
            <p:nvPr/>
          </p:nvCxnSpPr>
          <p:spPr>
            <a:xfrm>
              <a:off x="1925800" y="2818646"/>
              <a:ext cx="1" cy="129178"/>
            </a:xfrm>
            <a:prstGeom prst="straightConnector1">
              <a:avLst/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8F66F7B-E99D-48E2-BC7D-D66926535178}"/>
                </a:ext>
              </a:extLst>
            </p:cNvPr>
            <p:cNvSpPr/>
            <p:nvPr/>
          </p:nvSpPr>
          <p:spPr>
            <a:xfrm>
              <a:off x="1149021" y="1577453"/>
              <a:ext cx="1553557" cy="124119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Memory pressure triggers cache clock hand sweep to move items to deleted list.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B7D6468B-5214-4198-B0B7-B4A271541582}"/>
                </a:ext>
              </a:extLst>
            </p:cNvPr>
            <p:cNvSpPr/>
            <p:nvPr/>
          </p:nvSpPr>
          <p:spPr>
            <a:xfrm>
              <a:off x="859340" y="1721878"/>
              <a:ext cx="241745" cy="1854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1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087CCE58-BDB3-4B67-AD25-1D41B3F744F3}"/>
              </a:ext>
            </a:extLst>
          </p:cNvPr>
          <p:cNvGrpSpPr/>
          <p:nvPr/>
        </p:nvGrpSpPr>
        <p:grpSpPr>
          <a:xfrm>
            <a:off x="3603439" y="2100731"/>
            <a:ext cx="4512884" cy="2515333"/>
            <a:chOff x="2702579" y="1575548"/>
            <a:chExt cx="3384663" cy="1886500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A391DB1-B6A0-4BD3-8094-6BC7FB99D1AB}"/>
                </a:ext>
              </a:extLst>
            </p:cNvPr>
            <p:cNvSpPr/>
            <p:nvPr/>
          </p:nvSpPr>
          <p:spPr>
            <a:xfrm>
              <a:off x="3733845" y="2948214"/>
              <a:ext cx="1553557" cy="513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err="1"/>
                <a:t>sysobjvalues</a:t>
              </a:r>
              <a:endParaRPr lang="en-US" sz="1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475D664-F162-4C7A-BB8E-8BBF6A68D40A}"/>
                </a:ext>
              </a:extLst>
            </p:cNvPr>
            <p:cNvSpPr txBox="1"/>
            <p:nvPr/>
          </p:nvSpPr>
          <p:spPr>
            <a:xfrm>
              <a:off x="5338708" y="2052117"/>
              <a:ext cx="74853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DELETE</a:t>
              </a: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0B488BD0-3A77-4830-978D-ACEE5354F671}"/>
                </a:ext>
              </a:extLst>
            </p:cNvPr>
            <p:cNvSpPr/>
            <p:nvPr/>
          </p:nvSpPr>
          <p:spPr>
            <a:xfrm>
              <a:off x="3469364" y="1721878"/>
              <a:ext cx="241745" cy="1854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2</a:t>
              </a: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110B4EFB-47E0-4051-9963-DF7C54736565}"/>
                </a:ext>
              </a:extLst>
            </p:cNvPr>
            <p:cNvSpPr/>
            <p:nvPr/>
          </p:nvSpPr>
          <p:spPr>
            <a:xfrm>
              <a:off x="3741448" y="1575548"/>
              <a:ext cx="1553557" cy="131148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Background process cleans up items from deleted list and removes the corresponding </a:t>
              </a:r>
              <a:r>
                <a:rPr lang="en-US" sz="1400" err="1"/>
                <a:t>metatdata</a:t>
              </a:r>
              <a:r>
                <a:rPr lang="en-US" sz="1400"/>
                <a:t>.</a:t>
              </a:r>
            </a:p>
          </p:txBody>
        </p:sp>
        <p:cxnSp>
          <p:nvCxnSpPr>
            <p:cNvPr id="328" name="Connector: Elbow 327">
              <a:extLst>
                <a:ext uri="{FF2B5EF4-FFF2-40B4-BE49-F238E27FC236}">
                  <a16:creationId xmlns:a16="http://schemas.microsoft.com/office/drawing/2014/main" id="{39630981-3D99-4E1F-80DB-4E255E3CC8E5}"/>
                </a:ext>
              </a:extLst>
            </p:cNvPr>
            <p:cNvCxnSpPr>
              <a:cxnSpLocks/>
              <a:stCxn id="279" idx="3"/>
              <a:endCxn id="327" idx="2"/>
            </p:cNvCxnSpPr>
            <p:nvPr/>
          </p:nvCxnSpPr>
          <p:spPr>
            <a:xfrm flipV="1">
              <a:off x="2702579" y="2231293"/>
              <a:ext cx="1038869" cy="973838"/>
            </a:xfrm>
            <a:prstGeom prst="bentConnector3">
              <a:avLst>
                <a:gd name="adj1" fmla="val 50000"/>
              </a:avLst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Connector: Elbow 329">
              <a:extLst>
                <a:ext uri="{FF2B5EF4-FFF2-40B4-BE49-F238E27FC236}">
                  <a16:creationId xmlns:a16="http://schemas.microsoft.com/office/drawing/2014/main" id="{B411C1E0-D0C5-4106-8DF0-E7B7657972F9}"/>
                </a:ext>
              </a:extLst>
            </p:cNvPr>
            <p:cNvCxnSpPr>
              <a:cxnSpLocks/>
              <a:stCxn id="327" idx="6"/>
              <a:endCxn id="262" idx="2"/>
            </p:cNvCxnSpPr>
            <p:nvPr/>
          </p:nvCxnSpPr>
          <p:spPr>
            <a:xfrm flipH="1">
              <a:off x="4510624" y="2231293"/>
              <a:ext cx="784381" cy="1230755"/>
            </a:xfrm>
            <a:prstGeom prst="bentConnector4">
              <a:avLst>
                <a:gd name="adj1" fmla="val -29144"/>
                <a:gd name="adj2" fmla="val 118574"/>
              </a:avLst>
            </a:prstGeom>
            <a:no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3" name="Explosion: 8 Points 262">
            <a:extLst>
              <a:ext uri="{FF2B5EF4-FFF2-40B4-BE49-F238E27FC236}">
                <a16:creationId xmlns:a16="http://schemas.microsoft.com/office/drawing/2014/main" id="{4CA33077-52A1-40A6-9EDA-0BBBF636883E}"/>
              </a:ext>
            </a:extLst>
          </p:cNvPr>
          <p:cNvSpPr/>
          <p:nvPr/>
        </p:nvSpPr>
        <p:spPr>
          <a:xfrm>
            <a:off x="5580156" y="4411192"/>
            <a:ext cx="891845" cy="414429"/>
          </a:xfrm>
          <a:prstGeom prst="irregularSeal1">
            <a:avLst/>
          </a:prstGeom>
          <a:solidFill>
            <a:srgbClr val="FF0000"/>
          </a:solidFill>
          <a:ln>
            <a:solidFill>
              <a:srgbClr val="E8112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E635960E-8245-417C-9D61-154DD9EA59CA}"/>
              </a:ext>
            </a:extLst>
          </p:cNvPr>
          <p:cNvGrpSpPr/>
          <p:nvPr/>
        </p:nvGrpSpPr>
        <p:grpSpPr>
          <a:xfrm>
            <a:off x="1814058" y="4616065"/>
            <a:ext cx="9174809" cy="1330644"/>
            <a:chOff x="1360543" y="3462048"/>
            <a:chExt cx="6881107" cy="997983"/>
          </a:xfrm>
        </p:grpSpPr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87AA04D-AD79-4B4E-A126-125A1596C454}"/>
                </a:ext>
              </a:extLst>
            </p:cNvPr>
            <p:cNvGrpSpPr/>
            <p:nvPr/>
          </p:nvGrpSpPr>
          <p:grpSpPr>
            <a:xfrm>
              <a:off x="1360543" y="3462048"/>
              <a:ext cx="6881107" cy="997983"/>
              <a:chOff x="1360543" y="3462048"/>
              <a:chExt cx="6881107" cy="997983"/>
            </a:xfrm>
          </p:grpSpPr>
          <p:cxnSp>
            <p:nvCxnSpPr>
              <p:cNvPr id="363" name="Straight Arrow Connector 362">
                <a:extLst>
                  <a:ext uri="{FF2B5EF4-FFF2-40B4-BE49-F238E27FC236}">
                    <a16:creationId xmlns:a16="http://schemas.microsoft.com/office/drawing/2014/main" id="{E177E439-8C02-41D4-BC5B-28B8F29A3780}"/>
                  </a:ext>
                </a:extLst>
              </p:cNvPr>
              <p:cNvCxnSpPr>
                <a:cxnSpLocks/>
                <a:stCxn id="362" idx="0"/>
                <a:endCxn id="262" idx="2"/>
              </p:cNvCxnSpPr>
              <p:nvPr/>
            </p:nvCxnSpPr>
            <p:spPr>
              <a:xfrm flipV="1">
                <a:off x="1360543" y="3462048"/>
                <a:ext cx="3150080" cy="936939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>
                <a:extLst>
                  <a:ext uri="{FF2B5EF4-FFF2-40B4-BE49-F238E27FC236}">
                    <a16:creationId xmlns:a16="http://schemas.microsoft.com/office/drawing/2014/main" id="{25239DF3-AF6C-4C5D-9EB2-785D742D09C8}"/>
                  </a:ext>
                </a:extLst>
              </p:cNvPr>
              <p:cNvCxnSpPr>
                <a:cxnSpLocks/>
                <a:stCxn id="359" idx="0"/>
                <a:endCxn id="262" idx="2"/>
              </p:cNvCxnSpPr>
              <p:nvPr/>
            </p:nvCxnSpPr>
            <p:spPr>
              <a:xfrm flipV="1">
                <a:off x="2050296" y="3462048"/>
                <a:ext cx="2460328" cy="936939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C8EE6FB0-8B73-492F-A980-5E5B2B5B0F29}"/>
                  </a:ext>
                </a:extLst>
              </p:cNvPr>
              <p:cNvSpPr txBox="1"/>
              <p:nvPr/>
            </p:nvSpPr>
            <p:spPr>
              <a:xfrm rot="20324534">
                <a:off x="2255776" y="4009937"/>
                <a:ext cx="81223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/>
                  <a:t>DELETE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E984A6C4-EC3B-40A4-ADD3-EF58437B4E95}"/>
                  </a:ext>
                </a:extLst>
              </p:cNvPr>
              <p:cNvSpPr txBox="1"/>
              <p:nvPr/>
            </p:nvSpPr>
            <p:spPr>
              <a:xfrm rot="20606979">
                <a:off x="1833669" y="3978316"/>
                <a:ext cx="81223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/>
                  <a:t>DELETE</a:t>
                </a:r>
              </a:p>
            </p:txBody>
          </p:sp>
          <p:cxnSp>
            <p:nvCxnSpPr>
              <p:cNvPr id="357" name="Straight Arrow Connector 356">
                <a:extLst>
                  <a:ext uri="{FF2B5EF4-FFF2-40B4-BE49-F238E27FC236}">
                    <a16:creationId xmlns:a16="http://schemas.microsoft.com/office/drawing/2014/main" id="{F16F2D98-9EF1-4E04-A200-64B6E5E80489}"/>
                  </a:ext>
                </a:extLst>
              </p:cNvPr>
              <p:cNvCxnSpPr>
                <a:cxnSpLocks/>
                <a:stCxn id="356" idx="0"/>
                <a:endCxn id="262" idx="2"/>
              </p:cNvCxnSpPr>
              <p:nvPr/>
            </p:nvCxnSpPr>
            <p:spPr>
              <a:xfrm flipV="1">
                <a:off x="2734548" y="3462048"/>
                <a:ext cx="1776076" cy="941233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18E3FDE0-DCEC-4720-8DE1-52FD3F49FD94}"/>
                  </a:ext>
                </a:extLst>
              </p:cNvPr>
              <p:cNvSpPr txBox="1"/>
              <p:nvPr/>
            </p:nvSpPr>
            <p:spPr>
              <a:xfrm rot="19952855">
                <a:off x="2775613" y="3992131"/>
                <a:ext cx="81223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/>
                  <a:t>DELETE</a:t>
                </a:r>
              </a:p>
            </p:txBody>
          </p:sp>
          <p:cxnSp>
            <p:nvCxnSpPr>
              <p:cNvPr id="351" name="Straight Arrow Connector 350">
                <a:extLst>
                  <a:ext uri="{FF2B5EF4-FFF2-40B4-BE49-F238E27FC236}">
                    <a16:creationId xmlns:a16="http://schemas.microsoft.com/office/drawing/2014/main" id="{E390FA90-BAE5-4B15-A665-A8471D9B8906}"/>
                  </a:ext>
                </a:extLst>
              </p:cNvPr>
              <p:cNvCxnSpPr>
                <a:cxnSpLocks/>
                <a:stCxn id="350" idx="0"/>
                <a:endCxn id="262" idx="2"/>
              </p:cNvCxnSpPr>
              <p:nvPr/>
            </p:nvCxnSpPr>
            <p:spPr>
              <a:xfrm flipV="1">
                <a:off x="4109891" y="3462048"/>
                <a:ext cx="400733" cy="941233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4ED6E683-94C4-4611-8F29-411E77064340}"/>
                  </a:ext>
                </a:extLst>
              </p:cNvPr>
              <p:cNvSpPr txBox="1"/>
              <p:nvPr/>
            </p:nvSpPr>
            <p:spPr>
              <a:xfrm rot="17620607">
                <a:off x="3888183" y="3911902"/>
                <a:ext cx="639423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/>
                  <a:t>DELETE</a:t>
                </a:r>
              </a:p>
            </p:txBody>
          </p:sp>
          <p:cxnSp>
            <p:nvCxnSpPr>
              <p:cNvPr id="348" name="Straight Arrow Connector 347">
                <a:extLst>
                  <a:ext uri="{FF2B5EF4-FFF2-40B4-BE49-F238E27FC236}">
                    <a16:creationId xmlns:a16="http://schemas.microsoft.com/office/drawing/2014/main" id="{0B10287B-4666-4520-996D-B551E406B5DA}"/>
                  </a:ext>
                </a:extLst>
              </p:cNvPr>
              <p:cNvCxnSpPr>
                <a:cxnSpLocks/>
                <a:stCxn id="347" idx="0"/>
                <a:endCxn id="262" idx="2"/>
              </p:cNvCxnSpPr>
              <p:nvPr/>
            </p:nvCxnSpPr>
            <p:spPr>
              <a:xfrm flipH="1" flipV="1">
                <a:off x="4510624" y="3462048"/>
                <a:ext cx="289020" cy="941233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1BE1CB2-FC39-4792-BA54-24647D407B6F}"/>
                  </a:ext>
                </a:extLst>
              </p:cNvPr>
              <p:cNvSpPr txBox="1"/>
              <p:nvPr/>
            </p:nvSpPr>
            <p:spPr>
              <a:xfrm rot="4461626">
                <a:off x="4497063" y="4044114"/>
                <a:ext cx="63942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/>
                  <a:t>DELETE</a:t>
                </a:r>
              </a:p>
            </p:txBody>
          </p:sp>
          <p:cxnSp>
            <p:nvCxnSpPr>
              <p:cNvPr id="345" name="Straight Arrow Connector 344">
                <a:extLst>
                  <a:ext uri="{FF2B5EF4-FFF2-40B4-BE49-F238E27FC236}">
                    <a16:creationId xmlns:a16="http://schemas.microsoft.com/office/drawing/2014/main" id="{9AEEC658-962F-41BC-9235-FF67FCED126B}"/>
                  </a:ext>
                </a:extLst>
              </p:cNvPr>
              <p:cNvCxnSpPr>
                <a:cxnSpLocks/>
                <a:stCxn id="344" idx="0"/>
                <a:endCxn id="262" idx="2"/>
              </p:cNvCxnSpPr>
              <p:nvPr/>
            </p:nvCxnSpPr>
            <p:spPr>
              <a:xfrm flipH="1" flipV="1">
                <a:off x="4510624" y="3462048"/>
                <a:ext cx="973271" cy="945527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F7CBFD02-F426-4963-9A6A-E86F6664E696}"/>
                  </a:ext>
                </a:extLst>
              </p:cNvPr>
              <p:cNvSpPr txBox="1"/>
              <p:nvPr/>
            </p:nvSpPr>
            <p:spPr>
              <a:xfrm rot="2585048">
                <a:off x="4991087" y="4032825"/>
                <a:ext cx="639424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/>
                  <a:t>DELETE</a:t>
                </a:r>
              </a:p>
            </p:txBody>
          </p: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9FE6C6DE-4166-43AE-A1A3-32447B80FA69}"/>
                  </a:ext>
                </a:extLst>
              </p:cNvPr>
              <p:cNvCxnSpPr>
                <a:cxnSpLocks/>
                <a:stCxn id="338" idx="0"/>
                <a:endCxn id="262" idx="2"/>
              </p:cNvCxnSpPr>
              <p:nvPr/>
            </p:nvCxnSpPr>
            <p:spPr>
              <a:xfrm flipH="1" flipV="1">
                <a:off x="4510624" y="3462048"/>
                <a:ext cx="2357021" cy="953545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8736446-5147-4807-B94A-6CB14BCEADAB}"/>
                  </a:ext>
                </a:extLst>
              </p:cNvPr>
              <p:cNvSpPr txBox="1"/>
              <p:nvPr/>
            </p:nvSpPr>
            <p:spPr>
              <a:xfrm rot="1282009">
                <a:off x="6185602" y="4114371"/>
                <a:ext cx="81223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/>
                  <a:t>DELETE</a:t>
                </a:r>
              </a:p>
            </p:txBody>
          </p: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C35A85B5-FAA2-4C42-A3C8-D0D9580D7B49}"/>
                  </a:ext>
                </a:extLst>
              </p:cNvPr>
              <p:cNvCxnSpPr>
                <a:cxnSpLocks/>
                <a:stCxn id="335" idx="0"/>
                <a:endCxn id="262" idx="2"/>
              </p:cNvCxnSpPr>
              <p:nvPr/>
            </p:nvCxnSpPr>
            <p:spPr>
              <a:xfrm flipH="1" flipV="1">
                <a:off x="4510624" y="3462048"/>
                <a:ext cx="3046774" cy="953545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EB81C6AB-EFFD-40AC-814A-748328E6BE48}"/>
                  </a:ext>
                </a:extLst>
              </p:cNvPr>
              <p:cNvCxnSpPr>
                <a:cxnSpLocks/>
                <a:stCxn id="332" idx="0"/>
                <a:endCxn id="262" idx="2"/>
              </p:cNvCxnSpPr>
              <p:nvPr/>
            </p:nvCxnSpPr>
            <p:spPr>
              <a:xfrm flipH="1" flipV="1">
                <a:off x="4510624" y="3462048"/>
                <a:ext cx="3731026" cy="957839"/>
              </a:xfrm>
              <a:prstGeom prst="straightConnector1">
                <a:avLst/>
              </a:pr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246DE626-8869-4C61-8A6A-9DDDCC28DC34}"/>
                  </a:ext>
                </a:extLst>
              </p:cNvPr>
              <p:cNvSpPr txBox="1"/>
              <p:nvPr/>
            </p:nvSpPr>
            <p:spPr>
              <a:xfrm rot="893300">
                <a:off x="7218496" y="4066453"/>
                <a:ext cx="81223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67"/>
                  <a:t>DELETE</a:t>
                </a:r>
              </a:p>
            </p:txBody>
          </p:sp>
        </p:grp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0C177874-A865-4291-80E8-3A8EDFB3CBD2}"/>
                </a:ext>
              </a:extLst>
            </p:cNvPr>
            <p:cNvSpPr txBox="1"/>
            <p:nvPr/>
          </p:nvSpPr>
          <p:spPr>
            <a:xfrm rot="1044624">
              <a:off x="6767921" y="4121362"/>
              <a:ext cx="81223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/>
                <a:t>DELETE</a:t>
              </a: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0E519622-6D8E-4882-A54F-2BB3902A01A2}"/>
              </a:ext>
            </a:extLst>
          </p:cNvPr>
          <p:cNvGrpSpPr/>
          <p:nvPr/>
        </p:nvGrpSpPr>
        <p:grpSpPr>
          <a:xfrm>
            <a:off x="8107259" y="3396763"/>
            <a:ext cx="4013707" cy="1259552"/>
            <a:chOff x="6080444" y="2547572"/>
            <a:chExt cx="3010280" cy="944664"/>
          </a:xfrm>
        </p:grpSpPr>
        <p:sp>
          <p:nvSpPr>
            <p:cNvPr id="413" name="Arrow: Pentagon 412">
              <a:extLst>
                <a:ext uri="{FF2B5EF4-FFF2-40B4-BE49-F238E27FC236}">
                  <a16:creationId xmlns:a16="http://schemas.microsoft.com/office/drawing/2014/main" id="{D2264238-E9AA-41C0-AFE4-29CB2E23186B}"/>
                </a:ext>
              </a:extLst>
            </p:cNvPr>
            <p:cNvSpPr/>
            <p:nvPr/>
          </p:nvSpPr>
          <p:spPr>
            <a:xfrm rot="19411784" flipH="1">
              <a:off x="6080444" y="2547572"/>
              <a:ext cx="3010280" cy="944664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If the background thread falls behind in keeping the list at a reasonable number, only one thread per NUMA node becomes a helper thread.</a:t>
              </a:r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0C99C3C0-6575-4F0A-8FE3-9E7D16EA7B37}"/>
                </a:ext>
              </a:extLst>
            </p:cNvPr>
            <p:cNvSpPr/>
            <p:nvPr/>
          </p:nvSpPr>
          <p:spPr>
            <a:xfrm>
              <a:off x="6153912" y="2761488"/>
              <a:ext cx="241745" cy="1854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3</a:t>
              </a:r>
            </a:p>
          </p:txBody>
        </p:sp>
      </p:grp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8D543258-52E4-49FA-9F73-422EA0443B78}"/>
              </a:ext>
            </a:extLst>
          </p:cNvPr>
          <p:cNvSpPr/>
          <p:nvPr/>
        </p:nvSpPr>
        <p:spPr>
          <a:xfrm>
            <a:off x="7874496" y="2213240"/>
            <a:ext cx="1842105" cy="5476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SQL Server 2017 CU5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2C7F30E3-5B0A-4C4A-90C0-EF83C2442EE8}"/>
              </a:ext>
            </a:extLst>
          </p:cNvPr>
          <p:cNvSpPr/>
          <p:nvPr/>
        </p:nvSpPr>
        <p:spPr>
          <a:xfrm>
            <a:off x="7874495" y="2860444"/>
            <a:ext cx="1840992" cy="548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SQL Server 2016 SP1 CU8</a:t>
            </a:r>
          </a:p>
        </p:txBody>
      </p:sp>
    </p:spTree>
    <p:extLst>
      <p:ext uri="{BB962C8B-B14F-4D97-AF65-F5344CB8AC3E}">
        <p14:creationId xmlns:p14="http://schemas.microsoft.com/office/powerpoint/2010/main" val="2925594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4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0"/>
      <p:bldP spid="402" grpId="1"/>
      <p:bldP spid="403" grpId="0"/>
      <p:bldP spid="403" grpId="1"/>
      <p:bldP spid="134" grpId="0" animBg="1"/>
      <p:bldP spid="133" grpId="0" animBg="1"/>
      <p:bldP spid="329" grpId="0"/>
      <p:bldP spid="329" grpId="1"/>
      <p:bldP spid="331" grpId="0"/>
      <p:bldP spid="331" grpId="1"/>
      <p:bldP spid="263" grpId="0" animBg="1"/>
      <p:bldP spid="2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D3E76-7ABD-49EB-8EBD-F4EAEEFC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Summary of Types of Contention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D0D4AE-D5BB-4802-AEB3-7A6E649FB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19558"/>
              </p:ext>
            </p:extLst>
          </p:nvPr>
        </p:nvGraphicFramePr>
        <p:xfrm>
          <a:off x="767443" y="982133"/>
          <a:ext cx="106571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2532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801DDA-E69B-4397-B2F8-397FEA30F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C801DDA-E69B-4397-B2F8-397FEA30F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C801DDA-E69B-4397-B2F8-397FEA30F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18483F-CF14-452B-A224-8F9C81ACC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D918483F-CF14-452B-A224-8F9C81ACC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D918483F-CF14-452B-A224-8F9C81ACC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285625-1791-460E-9F83-15B8447BD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10285625-1791-460E-9F83-15B8447BD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10285625-1791-460E-9F83-15B8447BDC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DD2B67-16B7-46C8-983D-0FE1D6FFA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3BDD2B67-16B7-46C8-983D-0FE1D6FFA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3BDD2B67-16B7-46C8-983D-0FE1D6FFA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8524F-0FE7-4DE1-AA1B-4A433BDF2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7CB8524F-0FE7-4DE1-AA1B-4A433BDF2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7CB8524F-0FE7-4DE1-AA1B-4A433BDF2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8242B-862F-4E9F-90D4-EAC8E2048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8618242B-862F-4E9F-90D4-EAC8E2048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618242B-862F-4E9F-90D4-EAC8E2048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7652-20BC-43C2-BD84-B555F766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are your options?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947120-32C1-4CE7-B4F7-EB3EA758A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008128"/>
              </p:ext>
            </p:extLst>
          </p:nvPr>
        </p:nvGraphicFramePr>
        <p:xfrm>
          <a:off x="588264" y="1143000"/>
          <a:ext cx="10945646" cy="5280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308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4C0811-FB74-4300-8F49-9BC181E6A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A6107A-2AB6-4EE0-AF15-C4444EDC6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9AB42F5-0E43-48F0-A69A-74ADAF48C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16E66E-DE3C-4974-BE7D-98375D9FD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498EE1-B191-480B-98E8-2F0B9DA42F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AAA218-D295-4B25-AC45-5B152E07D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B906-D2CA-4DC9-9885-7924F540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224C2-A05A-4B75-80A1-EDF45D1A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259225"/>
            <a:ext cx="4886158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Minimize use of:</a:t>
            </a:r>
          </a:p>
          <a:p>
            <a:pPr lvl="1"/>
            <a:r>
              <a:rPr lang="en-US" sz="1800" dirty="0"/>
              <a:t>Sorting</a:t>
            </a:r>
          </a:p>
          <a:p>
            <a:pPr lvl="1"/>
            <a:r>
              <a:rPr lang="en-US" sz="1800" dirty="0"/>
              <a:t>UNION</a:t>
            </a:r>
          </a:p>
          <a:p>
            <a:pPr lvl="1"/>
            <a:r>
              <a:rPr lang="en-US" sz="1800" dirty="0"/>
              <a:t>DISTINCT</a:t>
            </a:r>
          </a:p>
          <a:p>
            <a:pPr lvl="1"/>
            <a:r>
              <a:rPr lang="en-US" sz="1800" dirty="0"/>
              <a:t>Session &amp; Global Temp tables</a:t>
            </a:r>
          </a:p>
          <a:p>
            <a:pPr lvl="2"/>
            <a:r>
              <a:rPr lang="en-US" sz="1400" dirty="0"/>
              <a:t>Consider using permanent worktables</a:t>
            </a:r>
          </a:p>
          <a:p>
            <a:pPr lvl="2"/>
            <a:r>
              <a:rPr lang="en-US" sz="1400" dirty="0"/>
              <a:t>Consider use table types </a:t>
            </a:r>
          </a:p>
          <a:p>
            <a:pPr lvl="3"/>
            <a:r>
              <a:rPr lang="en-US" sz="1200" dirty="0"/>
              <a:t>DECLARE @MyTable AS TABLE (…)</a:t>
            </a:r>
          </a:p>
          <a:p>
            <a:pPr lvl="3"/>
            <a:r>
              <a:rPr lang="en-US" sz="1200" dirty="0"/>
              <a:t>This uses memory</a:t>
            </a:r>
          </a:p>
          <a:p>
            <a:pPr lvl="1"/>
            <a:r>
              <a:rPr lang="en-US" sz="1800" dirty="0"/>
              <a:t>CURSORS</a:t>
            </a:r>
          </a:p>
          <a:p>
            <a:pPr lvl="2"/>
            <a:r>
              <a:rPr lang="en-US" sz="1400" dirty="0"/>
              <a:t>Static cursors put pressure on </a:t>
            </a:r>
            <a:r>
              <a:rPr lang="en-US" sz="1400" dirty="0" err="1"/>
              <a:t>tempdb</a:t>
            </a:r>
            <a:r>
              <a:rPr lang="en-US" sz="1400" dirty="0"/>
              <a:t>.</a:t>
            </a:r>
          </a:p>
          <a:p>
            <a:pPr lvl="1"/>
            <a:r>
              <a:rPr lang="en-US" sz="1800" dirty="0"/>
              <a:t>Recursive Common Table Expressions (CTEs)</a:t>
            </a:r>
          </a:p>
          <a:p>
            <a:pPr lvl="2"/>
            <a:r>
              <a:rPr lang="en-US" sz="1400" dirty="0"/>
              <a:t>Look for spool operators in the execution plan</a:t>
            </a:r>
          </a:p>
          <a:p>
            <a:pPr lvl="1"/>
            <a:r>
              <a:rPr lang="en-US" sz="1800" dirty="0"/>
              <a:t>Triggers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24889B-4F09-4D33-A8BE-395BD9E4529F}"/>
              </a:ext>
            </a:extLst>
          </p:cNvPr>
          <p:cNvSpPr txBox="1">
            <a:spLocks/>
          </p:cNvSpPr>
          <p:nvPr/>
        </p:nvSpPr>
        <p:spPr>
          <a:xfrm>
            <a:off x="6336632" y="1259225"/>
            <a:ext cx="5694947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clustered indexes </a:t>
            </a:r>
          </a:p>
          <a:p>
            <a:pPr lvl="2"/>
            <a:r>
              <a:rPr lang="en-US" sz="1400" dirty="0"/>
              <a:t>Missing non-clustered indexes</a:t>
            </a:r>
          </a:p>
          <a:p>
            <a:r>
              <a:rPr lang="en-US" sz="2000" dirty="0"/>
              <a:t>Do not query more rows than needed.</a:t>
            </a:r>
          </a:p>
          <a:p>
            <a:r>
              <a:rPr lang="en-US" sz="2000" dirty="0"/>
              <a:t>Be selective with ONLINE INDEX REBUILD</a:t>
            </a:r>
          </a:p>
          <a:p>
            <a:r>
              <a:rPr lang="en-US" sz="2000" dirty="0"/>
              <a:t>Heavy query aggregation </a:t>
            </a:r>
          </a:p>
          <a:p>
            <a:pPr lvl="1"/>
            <a:r>
              <a:rPr lang="en-US" sz="1400" dirty="0"/>
              <a:t>Aggregation on a lot of data is done in </a:t>
            </a:r>
            <a:r>
              <a:rPr lang="en-US" sz="1400" dirty="0" err="1"/>
              <a:t>tempdb</a:t>
            </a:r>
            <a:endParaRPr lang="en-US" sz="1400" dirty="0"/>
          </a:p>
          <a:p>
            <a:pPr lvl="1"/>
            <a:r>
              <a:rPr lang="en-US" sz="1600" dirty="0"/>
              <a:t>What can be done on client?</a:t>
            </a:r>
          </a:p>
          <a:p>
            <a:r>
              <a:rPr lang="en-US" sz="2000" dirty="0"/>
              <a:t>Hash Joins use </a:t>
            </a:r>
            <a:r>
              <a:rPr lang="en-US" sz="2000" dirty="0" err="1"/>
              <a:t>tempdb</a:t>
            </a:r>
            <a:endParaRPr lang="en-US" sz="2000" dirty="0"/>
          </a:p>
          <a:p>
            <a:r>
              <a:rPr lang="en-US" sz="2000" dirty="0"/>
              <a:t>Monitor Version Store</a:t>
            </a:r>
            <a:br>
              <a:rPr lang="en-US" sz="20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version_store_reserved_page_count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sys.dm_db_file_space_usage</a:t>
            </a:r>
            <a:endParaRPr lang="en-US" sz="1800" dirty="0">
              <a:solidFill>
                <a:srgbClr val="00B050"/>
              </a:solidFill>
            </a:endParaRPr>
          </a:p>
          <a:p>
            <a:pPr lvl="1"/>
            <a:r>
              <a:rPr lang="en-US" sz="1400" dirty="0"/>
              <a:t>Lower is better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651F14-053B-D054-A8A0-D292E3141328}"/>
              </a:ext>
            </a:extLst>
          </p:cNvPr>
          <p:cNvSpPr txBox="1">
            <a:spLocks/>
          </p:cNvSpPr>
          <p:nvPr/>
        </p:nvSpPr>
        <p:spPr>
          <a:xfrm>
            <a:off x="6336632" y="5075654"/>
            <a:ext cx="4886158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Batch Deletes</a:t>
            </a:r>
          </a:p>
          <a:p>
            <a:r>
              <a:rPr lang="en-US" sz="2000" dirty="0"/>
              <a:t>DBCC – Least busy period</a:t>
            </a:r>
          </a:p>
          <a:p>
            <a:r>
              <a:rPr lang="en-US" sz="2000" dirty="0"/>
              <a:t>Do not turn off Auto Stats</a:t>
            </a:r>
          </a:p>
        </p:txBody>
      </p:sp>
    </p:spTree>
    <p:extLst>
      <p:ext uri="{BB962C8B-B14F-4D97-AF65-F5344CB8AC3E}">
        <p14:creationId xmlns:p14="http://schemas.microsoft.com/office/powerpoint/2010/main" val="23109215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73C9-74D6-490B-8C2F-3EC2C74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Basics of </a:t>
            </a:r>
            <a:r>
              <a:rPr lang="en-US" dirty="0" err="1">
                <a:solidFill>
                  <a:srgbClr val="FF0000"/>
                </a:solidFill>
              </a:rPr>
              <a:t>Tempdb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9870881-44E7-4F65-B0AB-6E37D62DE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701472"/>
              </p:ext>
            </p:extLst>
          </p:nvPr>
        </p:nvGraphicFramePr>
        <p:xfrm>
          <a:off x="2032000" y="1066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3765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97D039-5789-419B-B24A-DCBC70A03E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253608-4E58-461B-9501-92C49E189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4E94B3-1205-4095-9961-18CDE2C7C7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924035-ADB2-42BF-A8E1-F23873424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77FC9A-F009-4093-BE7C-AD1D9C854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9D8299A-8E30-4CE9-81AD-FA841B7CD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59E3-1DF6-4FDF-BDB8-0E036BD8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Some things we considered…	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BEF520-9149-4202-9CDB-E1154956C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165832"/>
              </p:ext>
            </p:extLst>
          </p:nvPr>
        </p:nvGraphicFramePr>
        <p:xfrm>
          <a:off x="867719" y="1152244"/>
          <a:ext cx="10203936" cy="498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0101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10C8DD4-49BF-4BE7-B9C0-21D6F7A39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43406AC-9797-4C8F-AAD9-45863657F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E66312B-F6CC-4EE3-A398-3BAC6F90D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1BB523-6567-4E0F-B84B-0AAA862A0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328-3F55-42EF-AA6B-022F386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we did instead…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9781014-1525-46F9-9A96-51993FC59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716723"/>
              </p:ext>
            </p:extLst>
          </p:nvPr>
        </p:nvGraphicFramePr>
        <p:xfrm>
          <a:off x="429371" y="1152244"/>
          <a:ext cx="11306755" cy="5091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054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1C055F-02D8-40F2-80EE-6FD642A3A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147104-ECD5-4DE5-BEE0-CBAEC50926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18120D-E76E-444F-BB72-C99BC69B3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402F1C-B18D-47E6-94FF-4407BBC1E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07E7D9-73C5-4A39-8A35-9149CA6BF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3DCD15-4A02-4879-8FA5-8678706AA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0254F77-D9B4-453C-86DE-751454295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8B78339-3F85-4E58-96B3-750BE68AF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FCEA057-52F5-4A5F-9505-E60FCC66C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77A554-DD3C-467B-A00C-C9763E6CA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BF50A5-B9A8-4C6F-BA98-8EB456A419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92B8-C1B1-D626-B4E2-8A93E719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“Hands-free” tempdb in SQL 2022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8D66351-494E-C5C7-74B2-B25E9B79B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044039"/>
              </p:ext>
            </p:extLst>
          </p:nvPr>
        </p:nvGraphicFramePr>
        <p:xfrm>
          <a:off x="1339669" y="863357"/>
          <a:ext cx="9868262" cy="553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09716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92B8-C1B1-D626-B4E2-8A93E719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SQL Server 2022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09BF5-39A7-9C5F-7C13-B2F5D98DF1CB}"/>
              </a:ext>
            </a:extLst>
          </p:cNvPr>
          <p:cNvSpPr txBox="1"/>
          <p:nvPr/>
        </p:nvSpPr>
        <p:spPr>
          <a:xfrm>
            <a:off x="588263" y="1230923"/>
            <a:ext cx="98921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System page latch concurrency enhancements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8A446D5-5CE3-5518-2E57-81AC635FA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36753"/>
              </p:ext>
            </p:extLst>
          </p:nvPr>
        </p:nvGraphicFramePr>
        <p:xfrm>
          <a:off x="1767304" y="1811160"/>
          <a:ext cx="8291095" cy="495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67806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5AF63BF-4B09-81E2-C7E1-F762478A1E5C}"/>
              </a:ext>
            </a:extLst>
          </p:cNvPr>
          <p:cNvSpPr txBox="1">
            <a:spLocks/>
          </p:cNvSpPr>
          <p:nvPr/>
        </p:nvSpPr>
        <p:spPr>
          <a:xfrm>
            <a:off x="399589" y="2560609"/>
            <a:ext cx="4135582" cy="173678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Demo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CBD42E9F-E6C7-1D5D-D473-C963E532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9" y="351503"/>
            <a:ext cx="2038811" cy="664040"/>
          </a:xfrm>
          <a:prstGeom prst="rect">
            <a:avLst/>
          </a:prstGeom>
        </p:spPr>
      </p:pic>
      <p:pic>
        <p:nvPicPr>
          <p:cNvPr id="3" name="Picture 2" descr="create image to be used for a Powerpoint slide on tech demo">
            <a:extLst>
              <a:ext uri="{FF2B5EF4-FFF2-40B4-BE49-F238E27FC236}">
                <a16:creationId xmlns:a16="http://schemas.microsoft.com/office/drawing/2014/main" id="{31C1715F-F39C-B92C-A0FD-300916B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824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BD5DF-3AE4-4CF0-828C-FE4BBB62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stored in </a:t>
            </a:r>
            <a:r>
              <a:rPr lang="en-US" dirty="0" err="1">
                <a:solidFill>
                  <a:srgbClr val="FF0000"/>
                </a:solidFill>
              </a:rPr>
              <a:t>tempdb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4E9BE3-D07B-4EFB-AD50-64065CA6A5C1}"/>
              </a:ext>
            </a:extLst>
          </p:cNvPr>
          <p:cNvSpPr/>
          <p:nvPr/>
        </p:nvSpPr>
        <p:spPr>
          <a:xfrm>
            <a:off x="131424" y="1037331"/>
            <a:ext cx="2498937" cy="173214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Temp Tables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F1E822-472C-4CD0-951A-097E64E2645D}"/>
              </a:ext>
            </a:extLst>
          </p:cNvPr>
          <p:cNvSpPr/>
          <p:nvPr/>
        </p:nvSpPr>
        <p:spPr>
          <a:xfrm>
            <a:off x="213992" y="3316547"/>
            <a:ext cx="2498937" cy="17321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Table Variables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96F5B0-57BE-49BC-A9A5-BAAE0C7E570B}"/>
              </a:ext>
            </a:extLst>
          </p:cNvPr>
          <p:cNvSpPr/>
          <p:nvPr/>
        </p:nvSpPr>
        <p:spPr>
          <a:xfrm>
            <a:off x="3597062" y="3777158"/>
            <a:ext cx="2498937" cy="173214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Table-Valued Functions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D4E7C3-4298-4502-8E6F-B83153BD74A4}"/>
              </a:ext>
            </a:extLst>
          </p:cNvPr>
          <p:cNvSpPr/>
          <p:nvPr/>
        </p:nvSpPr>
        <p:spPr>
          <a:xfrm>
            <a:off x="5820150" y="4871094"/>
            <a:ext cx="2498937" cy="173214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Sorts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B5DA93-79D4-4EED-BF37-99BB0A409F71}"/>
              </a:ext>
            </a:extLst>
          </p:cNvPr>
          <p:cNvSpPr/>
          <p:nvPr/>
        </p:nvSpPr>
        <p:spPr>
          <a:xfrm>
            <a:off x="1452917" y="4954595"/>
            <a:ext cx="2498937" cy="173214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Cursors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B964F8-D187-4118-8CE3-1078C3BFD931}"/>
              </a:ext>
            </a:extLst>
          </p:cNvPr>
          <p:cNvSpPr/>
          <p:nvPr/>
        </p:nvSpPr>
        <p:spPr>
          <a:xfrm>
            <a:off x="8853429" y="4782661"/>
            <a:ext cx="2498937" cy="173214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Spools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048FDB-1030-4D0E-A7F5-E39FD69D9070}"/>
              </a:ext>
            </a:extLst>
          </p:cNvPr>
          <p:cNvSpPr/>
          <p:nvPr/>
        </p:nvSpPr>
        <p:spPr>
          <a:xfrm>
            <a:off x="6997538" y="1027141"/>
            <a:ext cx="2498937" cy="173214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Triggers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3DC191-0DDD-495D-972E-D02D478BAA74}"/>
              </a:ext>
            </a:extLst>
          </p:cNvPr>
          <p:cNvSpPr/>
          <p:nvPr/>
        </p:nvSpPr>
        <p:spPr>
          <a:xfrm>
            <a:off x="8563706" y="2758778"/>
            <a:ext cx="2498937" cy="173214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Hash Worktables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EA1FF8-EB7D-4B5D-B909-C466544C78D4}"/>
              </a:ext>
            </a:extLst>
          </p:cNvPr>
          <p:cNvSpPr/>
          <p:nvPr/>
        </p:nvSpPr>
        <p:spPr>
          <a:xfrm>
            <a:off x="4426522" y="1027141"/>
            <a:ext cx="2498937" cy="173214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Row Versions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A96F89-6ABA-494A-8B12-C963CF74BE25}"/>
              </a:ext>
            </a:extLst>
          </p:cNvPr>
          <p:cNvSpPr/>
          <p:nvPr/>
        </p:nvSpPr>
        <p:spPr>
          <a:xfrm>
            <a:off x="5842953" y="2675063"/>
            <a:ext cx="2498937" cy="17321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Online Index Operations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0F41F7-56C7-40E6-93B6-BD7DF2BA0344}"/>
              </a:ext>
            </a:extLst>
          </p:cNvPr>
          <p:cNvSpPr/>
          <p:nvPr/>
        </p:nvSpPr>
        <p:spPr>
          <a:xfrm>
            <a:off x="2265958" y="2084963"/>
            <a:ext cx="2498937" cy="173214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DBCC CHECKDB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51034F-9C2F-4545-98A4-39A35AF273A1}"/>
              </a:ext>
            </a:extLst>
          </p:cNvPr>
          <p:cNvSpPr/>
          <p:nvPr/>
        </p:nvSpPr>
        <p:spPr>
          <a:xfrm>
            <a:off x="9568556" y="1047581"/>
            <a:ext cx="2498937" cy="1732148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3">
                <a:solidFill>
                  <a:schemeClr val="bg2"/>
                </a:solidFill>
              </a:rPr>
              <a:t>Statistics updates</a:t>
            </a:r>
          </a:p>
        </p:txBody>
      </p:sp>
    </p:spTree>
    <p:extLst>
      <p:ext uri="{BB962C8B-B14F-4D97-AF65-F5344CB8AC3E}">
        <p14:creationId xmlns:p14="http://schemas.microsoft.com/office/powerpoint/2010/main" val="816786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EB4155A-747C-4C27-B881-582AFB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Tempdb</a:t>
            </a:r>
            <a:r>
              <a:rPr lang="en-US" dirty="0">
                <a:solidFill>
                  <a:srgbClr val="FF0000"/>
                </a:solidFill>
              </a:rPr>
              <a:t> Journey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0504FCD-9D39-4154-86BB-1EAE41507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303215"/>
              </p:ext>
            </p:extLst>
          </p:nvPr>
        </p:nvGraphicFramePr>
        <p:xfrm>
          <a:off x="429371" y="719667"/>
          <a:ext cx="11557531" cy="541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21292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547BC5F-8C33-456B-BE0F-B648C0BCC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graphicEl>
                                              <a:dgm id="{5547BC5F-8C33-456B-BE0F-B648C0BCC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graphicEl>
                                              <a:dgm id="{5547BC5F-8C33-456B-BE0F-B648C0BCC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67251D-19AA-4B3E-A75C-76F8750ED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graphicEl>
                                              <a:dgm id="{6667251D-19AA-4B3E-A75C-76F8750ED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graphicEl>
                                              <a:dgm id="{6667251D-19AA-4B3E-A75C-76F8750ED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0D53FD5-A118-42E5-8624-9D11AB47E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graphicEl>
                                              <a:dgm id="{00D53FD5-A118-42E5-8624-9D11AB47E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graphicEl>
                                              <a:dgm id="{00D53FD5-A118-42E5-8624-9D11AB47E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A22220-DE78-4381-9D8E-18D3A1553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graphicEl>
                                              <a:dgm id="{DCA22220-DE78-4381-9D8E-18D3A1553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graphicEl>
                                              <a:dgm id="{DCA22220-DE78-4381-9D8E-18D3A1553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A2B3DFF-159A-409D-A199-2205618E3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graphicEl>
                                              <a:dgm id="{4A2B3DFF-159A-409D-A199-2205618E3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graphicEl>
                                              <a:dgm id="{4A2B3DFF-159A-409D-A199-2205618E3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8AC4B45-CCF3-485C-803A-A064F998B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graphicEl>
                                              <a:dgm id="{38AC4B45-CCF3-485C-803A-A064F998B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graphicEl>
                                              <a:dgm id="{38AC4B45-CCF3-485C-803A-A064F998B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CF4FD52-CA2C-4AA7-AF6D-A9B9C11C7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graphicEl>
                                              <a:dgm id="{ACF4FD52-CA2C-4AA7-AF6D-A9B9C11C7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graphicEl>
                                              <a:dgm id="{ACF4FD52-CA2C-4AA7-AF6D-A9B9C11C7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8D27732-494C-4B3B-8041-47F2E0E4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graphicEl>
                                              <a:dgm id="{08D27732-494C-4B3B-8041-47F2E0E4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graphicEl>
                                              <a:dgm id="{08D27732-494C-4B3B-8041-47F2E0E4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24B75D0-648B-4ADF-832C-193189BFA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graphicEl>
                                              <a:dgm id="{B24B75D0-648B-4ADF-832C-193189BFA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graphicEl>
                                              <a:dgm id="{B24B75D0-648B-4ADF-832C-193189BFA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FFF4285-6AF2-4F86-9F3E-0B8B36777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graphicEl>
                                              <a:dgm id="{7FFF4285-6AF2-4F86-9F3E-0B8B36777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graphicEl>
                                              <a:dgm id="{7FFF4285-6AF2-4F86-9F3E-0B8B36777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DD8398C-DE85-4C2D-A5CB-B83169653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graphicEl>
                                              <a:dgm id="{0DD8398C-DE85-4C2D-A5CB-B83169653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graphicEl>
                                              <a:dgm id="{0DD8398C-DE85-4C2D-A5CB-B83169653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8D2B-E078-4374-9A00-8BE599CD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320040"/>
            <a:ext cx="10880725" cy="5539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refresher on object allocation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FFCE-48C3-4FF3-AEAD-B2A2EDD4C6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675" y="1511809"/>
            <a:ext cx="10880726" cy="361945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files are structured in extents.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Each extent (64 KB) has eight pages of 8 KB each.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Two types of extents: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Mixed extents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Up to 8 distinct objects can reside in the same Mixed Extent.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Controlled by SGAM (Shared Global Allocation Map) Object.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Uniform extents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pages belong to the same object.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Controlled by GAM (Global Allocation Map) object.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ADF6DC-D03B-4CE8-921F-59147DE93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442" y="2621610"/>
            <a:ext cx="4726610" cy="21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 Allocation Contention</a:t>
            </a: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00331"/>
              </p:ext>
            </p:extLst>
          </p:nvPr>
        </p:nvGraphicFramePr>
        <p:xfrm>
          <a:off x="2585003" y="1739211"/>
          <a:ext cx="2315764" cy="3999057"/>
        </p:xfrm>
        <a:graphic>
          <a:graphicData uri="http://schemas.openxmlformats.org/drawingml/2006/table">
            <a:tbl>
              <a:tblPr firstRow="1" bandRow="1"/>
              <a:tblGrid>
                <a:gridCol w="104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0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8088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10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511232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511233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" name="Rounded Rectangle 72"/>
          <p:cNvSpPr/>
          <p:nvPr/>
        </p:nvSpPr>
        <p:spPr>
          <a:xfrm>
            <a:off x="3630833" y="2097171"/>
            <a:ext cx="1248592" cy="362072"/>
          </a:xfrm>
          <a:prstGeom prst="roundRect">
            <a:avLst/>
          </a:prstGeom>
          <a:solidFill>
            <a:srgbClr val="129038">
              <a:lumMod val="40000"/>
              <a:lumOff val="60000"/>
            </a:srgbClr>
          </a:solidFill>
          <a:ln w="25400" cap="flat" cmpd="sng" algn="ctr">
            <a:solidFill>
              <a:srgbClr val="129038"/>
            </a:solidFill>
            <a:prstDash val="solid"/>
          </a:ln>
          <a:effectLst/>
        </p:spPr>
        <p:txBody>
          <a:bodyPr rtlCol="0" anchor="ctr"/>
          <a:lstStyle/>
          <a:p>
            <a:pPr marL="224114" indent="-224114" algn="ctr" defTabSz="448227">
              <a:buBlip>
                <a:blip r:embed="rId4"/>
              </a:buBlip>
              <a:defRPr/>
            </a:pPr>
            <a:endParaRPr lang="en-US" kern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85003" y="1345124"/>
            <a:ext cx="2315764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 err="1">
                <a:solidFill>
                  <a:schemeClr val="accent1">
                    <a:lumMod val="75000"/>
                  </a:schemeClr>
                </a:solidFill>
              </a:rPr>
              <a:t>tempdb.mdf</a:t>
            </a:r>
            <a:endParaRPr lang="en-US" ker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30833" y="1735100"/>
            <a:ext cx="1269935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Header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630833" y="2459243"/>
            <a:ext cx="1269935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GAM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30833" y="2097171"/>
            <a:ext cx="1269935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PFS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30833" y="2826342"/>
            <a:ext cx="1269935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SGAM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30833" y="3896434"/>
            <a:ext cx="1269935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PFS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20161" y="5016964"/>
            <a:ext cx="1269935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GAM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20161" y="5379036"/>
            <a:ext cx="1269935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SGAM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4900767" y="2459245"/>
            <a:ext cx="448212" cy="1437191"/>
          </a:xfrm>
          <a:prstGeom prst="rightBrace">
            <a:avLst>
              <a:gd name="adj1" fmla="val 8333"/>
              <a:gd name="adj2" fmla="val 48020"/>
            </a:avLst>
          </a:prstGeom>
          <a:noFill/>
          <a:ln w="25400" cap="flat" cmpd="sng" algn="ctr">
            <a:solidFill>
              <a:srgbClr val="12903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448227">
              <a:defRPr/>
            </a:pPr>
            <a:endParaRPr lang="en-US" kern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48979" y="3007378"/>
            <a:ext cx="1867552" cy="63555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29038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Page Free Space</a:t>
            </a:r>
          </a:p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8,087 Pages</a:t>
            </a:r>
          </a:p>
        </p:txBody>
      </p:sp>
      <p:sp>
        <p:nvSpPr>
          <p:cNvPr id="86" name="Right Brace 85"/>
          <p:cNvSpPr/>
          <p:nvPr/>
        </p:nvSpPr>
        <p:spPr>
          <a:xfrm>
            <a:off x="4900767" y="2812297"/>
            <a:ext cx="448212" cy="2204668"/>
          </a:xfrm>
          <a:prstGeom prst="rightBrace">
            <a:avLst>
              <a:gd name="adj1" fmla="val 8333"/>
              <a:gd name="adj2" fmla="val 48020"/>
            </a:avLst>
          </a:prstGeom>
          <a:noFill/>
          <a:ln w="25400" cap="flat" cmpd="sng" algn="ctr">
            <a:solidFill>
              <a:srgbClr val="15AEE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448227">
              <a:defRPr/>
            </a:pPr>
            <a:endParaRPr lang="en-US" kern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sp>
        <p:nvSpPr>
          <p:cNvPr id="87" name="Right Brace 86"/>
          <p:cNvSpPr/>
          <p:nvPr/>
        </p:nvSpPr>
        <p:spPr>
          <a:xfrm>
            <a:off x="4922111" y="3192967"/>
            <a:ext cx="448212" cy="2204668"/>
          </a:xfrm>
          <a:prstGeom prst="rightBrace">
            <a:avLst>
              <a:gd name="adj1" fmla="val 8333"/>
              <a:gd name="adj2" fmla="val 48020"/>
            </a:avLst>
          </a:prstGeom>
          <a:noFill/>
          <a:ln w="25400" cap="flat" cmpd="sng" algn="ctr">
            <a:solidFill>
              <a:srgbClr val="0E715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448227">
              <a:defRPr/>
            </a:pPr>
            <a:endParaRPr lang="en-US" kern="0">
              <a:solidFill>
                <a:schemeClr val="accent1">
                  <a:lumMod val="75000"/>
                </a:schemeClr>
              </a:solidFill>
              <a:latin typeface="Segoe UI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46680"/>
              </p:ext>
            </p:extLst>
          </p:nvPr>
        </p:nvGraphicFramePr>
        <p:xfrm>
          <a:off x="8038254" y="1707197"/>
          <a:ext cx="2315764" cy="3999257"/>
        </p:xfrm>
        <a:graphic>
          <a:graphicData uri="http://schemas.openxmlformats.org/drawingml/2006/table">
            <a:tbl>
              <a:tblPr firstRow="1" bandRow="1"/>
              <a:tblGrid>
                <a:gridCol w="104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Header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PFS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GAM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SGAM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0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8088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PFS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31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700">
                        <a:solidFill>
                          <a:srgbClr val="000000"/>
                        </a:solidFill>
                      </a:endParaRP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511232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GAM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55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511233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00"/>
                          </a:solidFill>
                        </a:rPr>
                        <a:t>SGAM</a:t>
                      </a:r>
                    </a:p>
                  </a:txBody>
                  <a:tcPr marL="89643" marR="89643" marT="44821" marB="4482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8038254" y="1327722"/>
            <a:ext cx="2315764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tempdb2.ndf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48979" y="3646016"/>
            <a:ext cx="2390467" cy="90717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5AEEF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Global Allocation Map</a:t>
            </a:r>
          </a:p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Uniform Extents</a:t>
            </a:r>
          </a:p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63,904 Extents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70323" y="4026688"/>
            <a:ext cx="2390467" cy="117878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0E715F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Shared Global Allocation Map</a:t>
            </a:r>
          </a:p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Mixed Extents</a:t>
            </a:r>
          </a:p>
          <a:p>
            <a:pPr defTabSz="448227">
              <a:buSzPct val="110000"/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63,904 Extents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48981" y="2097172"/>
            <a:ext cx="2091657" cy="91020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29038"/>
            </a:solidFill>
            <a:prstDash val="solid"/>
          </a:ln>
          <a:effectLst/>
        </p:spPr>
        <p:txBody>
          <a:bodyPr rtlCol="0" anchor="ctr"/>
          <a:lstStyle/>
          <a:p>
            <a:pPr defTabSz="448227"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Page Address is</a:t>
            </a:r>
          </a:p>
          <a:p>
            <a:pPr defTabSz="448227">
              <a:defRPr/>
            </a:pPr>
            <a:r>
              <a:rPr lang="en-US" kern="0" err="1">
                <a:solidFill>
                  <a:schemeClr val="accent1">
                    <a:lumMod val="75000"/>
                  </a:schemeClr>
                </a:solidFill>
                <a:latin typeface="Segoe UI"/>
              </a:rPr>
              <a:t>DBID:FileID:Page</a:t>
            </a: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#</a:t>
            </a:r>
          </a:p>
          <a:p>
            <a:pPr defTabSz="448227">
              <a:defRPr/>
            </a:pPr>
            <a:r>
              <a:rPr lang="en-US" kern="0">
                <a:solidFill>
                  <a:schemeClr val="accent1">
                    <a:lumMod val="75000"/>
                  </a:schemeClr>
                </a:solidFill>
                <a:latin typeface="Segoe UI"/>
              </a:rPr>
              <a:t>2:1:1</a:t>
            </a:r>
          </a:p>
        </p:txBody>
      </p:sp>
      <p:cxnSp>
        <p:nvCxnSpPr>
          <p:cNvPr id="93" name="Straight Arrow Connector 92"/>
          <p:cNvCxnSpPr>
            <a:stCxn id="77" idx="3"/>
            <a:endCxn id="92" idx="1"/>
          </p:cNvCxnSpPr>
          <p:nvPr/>
        </p:nvCxnSpPr>
        <p:spPr>
          <a:xfrm>
            <a:off x="4900768" y="2279144"/>
            <a:ext cx="448213" cy="273131"/>
          </a:xfrm>
          <a:prstGeom prst="straightConnector1">
            <a:avLst/>
          </a:prstGeom>
          <a:noFill/>
          <a:ln w="25400" cap="flat" cmpd="sng" algn="ctr">
            <a:solidFill>
              <a:srgbClr val="0C6126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20198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/>
      <p:bldP spid="76" grpId="0"/>
      <p:bldP spid="77" grpId="0"/>
      <p:bldP spid="78" grpId="0"/>
      <p:bldP spid="80" grpId="0"/>
      <p:bldP spid="82" grpId="0"/>
      <p:bldP spid="83" grpId="0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9" grpId="0"/>
      <p:bldP spid="90" grpId="0" animBg="1"/>
      <p:bldP spid="90" grpId="1" animBg="1"/>
      <p:bldP spid="91" grpId="0" animBg="1"/>
      <p:bldP spid="91" grpId="1" animBg="1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521F72D5-A69E-4EB0-B5FB-D5E5B13E23F2}"/>
              </a:ext>
            </a:extLst>
          </p:cNvPr>
          <p:cNvSpPr/>
          <p:nvPr/>
        </p:nvSpPr>
        <p:spPr>
          <a:xfrm>
            <a:off x="5382637" y="4375647"/>
            <a:ext cx="2126920" cy="1233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53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9169B24-2472-4E5C-8BED-835F42904165}"/>
              </a:ext>
            </a:extLst>
          </p:cNvPr>
          <p:cNvSpPr/>
          <p:nvPr/>
        </p:nvSpPr>
        <p:spPr>
          <a:xfrm>
            <a:off x="5221357" y="4524523"/>
            <a:ext cx="2126920" cy="1233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53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5AC4F-8E57-4DBC-9840-E0A809C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Metadata Contention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2225EA-F955-461F-914C-46A124B0E368}"/>
              </a:ext>
            </a:extLst>
          </p:cNvPr>
          <p:cNvGrpSpPr/>
          <p:nvPr/>
        </p:nvGrpSpPr>
        <p:grpSpPr>
          <a:xfrm>
            <a:off x="442623" y="1355934"/>
            <a:ext cx="11306755" cy="4544004"/>
            <a:chOff x="262763" y="1950537"/>
            <a:chExt cx="10553999" cy="3072622"/>
          </a:xfrm>
          <a:solidFill>
            <a:schemeClr val="bg1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3E5995-6AB6-4653-9A1D-C4E55B2E891B}"/>
                </a:ext>
              </a:extLst>
            </p:cNvPr>
            <p:cNvSpPr/>
            <p:nvPr/>
          </p:nvSpPr>
          <p:spPr>
            <a:xfrm>
              <a:off x="4572808" y="4189059"/>
              <a:ext cx="1985319" cy="8341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353" err="1"/>
                <a:t>sysobjvalues</a:t>
              </a:r>
              <a:endParaRPr lang="en-US" sz="2353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2D27083-0275-4F4C-A4CD-46DE04560A6E}"/>
                </a:ext>
              </a:extLst>
            </p:cNvPr>
            <p:cNvGrpSpPr/>
            <p:nvPr/>
          </p:nvGrpSpPr>
          <p:grpSpPr>
            <a:xfrm>
              <a:off x="262763" y="1950537"/>
              <a:ext cx="10553999" cy="2491703"/>
              <a:chOff x="262763" y="1950537"/>
              <a:chExt cx="10553999" cy="2491703"/>
            </a:xfrm>
            <a:grpFill/>
          </p:grpSpPr>
          <p:sp>
            <p:nvSpPr>
              <p:cNvPr id="60" name="Explosion: 8 Points 59">
                <a:extLst>
                  <a:ext uri="{FF2B5EF4-FFF2-40B4-BE49-F238E27FC236}">
                    <a16:creationId xmlns:a16="http://schemas.microsoft.com/office/drawing/2014/main" id="{52213508-64C5-49C2-9E2F-EA852C0CE144}"/>
                  </a:ext>
                </a:extLst>
              </p:cNvPr>
              <p:cNvSpPr/>
              <p:nvPr/>
            </p:nvSpPr>
            <p:spPr>
              <a:xfrm>
                <a:off x="5117733" y="3937686"/>
                <a:ext cx="861662" cy="504554"/>
              </a:xfrm>
              <a:prstGeom prst="irregularSeal1">
                <a:avLst/>
              </a:prstGeom>
              <a:solidFill>
                <a:srgbClr val="FF0000"/>
              </a:solidFill>
              <a:ln>
                <a:solidFill>
                  <a:srgbClr val="E8112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53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AE3F5C2-D855-4F12-8BC5-3F90ADDED84C}"/>
                  </a:ext>
                </a:extLst>
              </p:cNvPr>
              <p:cNvSpPr/>
              <p:nvPr/>
            </p:nvSpPr>
            <p:spPr>
              <a:xfrm>
                <a:off x="7303319" y="1951803"/>
                <a:ext cx="3513443" cy="733346"/>
              </a:xfrm>
              <a:prstGeom prst="rect">
                <a:avLst/>
              </a:prstGeom>
              <a:grp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3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0E1F52-D99C-4EC9-8BFE-EBEAB500F72B}"/>
                  </a:ext>
                </a:extLst>
              </p:cNvPr>
              <p:cNvSpPr/>
              <p:nvPr/>
            </p:nvSpPr>
            <p:spPr>
              <a:xfrm>
                <a:off x="3766954" y="1950537"/>
                <a:ext cx="3545762" cy="733346"/>
              </a:xfrm>
              <a:prstGeom prst="rect">
                <a:avLst/>
              </a:prstGeom>
              <a:grp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C034B4-12FB-41F2-AE66-AF4ABFD2F546}"/>
                  </a:ext>
                </a:extLst>
              </p:cNvPr>
              <p:cNvSpPr/>
              <p:nvPr/>
            </p:nvSpPr>
            <p:spPr>
              <a:xfrm>
                <a:off x="262763" y="1950537"/>
                <a:ext cx="3513443" cy="733346"/>
              </a:xfrm>
              <a:prstGeom prst="rect">
                <a:avLst/>
              </a:prstGeom>
              <a:grpFill/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/>
                  <a:t>Node 1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20950A0-ED55-4F82-9BEA-9665ED4BB5D0}"/>
                  </a:ext>
                </a:extLst>
              </p:cNvPr>
              <p:cNvGrpSpPr/>
              <p:nvPr/>
            </p:nvGrpSpPr>
            <p:grpSpPr>
              <a:xfrm>
                <a:off x="313037" y="2264627"/>
                <a:ext cx="5252431" cy="1924432"/>
                <a:chOff x="1878227" y="2264627"/>
                <a:chExt cx="5252431" cy="1924432"/>
              </a:xfrm>
              <a:grpFill/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35A0A9B-9099-4B67-8583-48EC9BD5CB54}"/>
                    </a:ext>
                  </a:extLst>
                </p:cNvPr>
                <p:cNvSpPr/>
                <p:nvPr/>
              </p:nvSpPr>
              <p:spPr>
                <a:xfrm>
                  <a:off x="1878227" y="226462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#T1</a:t>
                  </a:r>
                </a:p>
              </p:txBody>
            </p: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09F369C-5E41-492C-BA12-1D52766DFCC3}"/>
                    </a:ext>
                  </a:extLst>
                </p:cNvPr>
                <p:cNvCxnSpPr>
                  <a:cxnSpLocks/>
                  <a:stCxn id="109" idx="2"/>
                  <a:endCxn id="58" idx="0"/>
                </p:cNvCxnSpPr>
                <p:nvPr/>
              </p:nvCxnSpPr>
              <p:spPr>
                <a:xfrm>
                  <a:off x="2273643" y="2495286"/>
                  <a:ext cx="4857015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FA7C8F9-BE05-4BE3-9745-39EDA0A8FD46}"/>
                    </a:ext>
                  </a:extLst>
                </p:cNvPr>
                <p:cNvSpPr txBox="1"/>
                <p:nvPr/>
              </p:nvSpPr>
              <p:spPr>
                <a:xfrm rot="1561312">
                  <a:off x="3543233" y="3120981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E8779AB-FF05-44FA-823F-00A3E95B2BF3}"/>
                  </a:ext>
                </a:extLst>
              </p:cNvPr>
              <p:cNvGrpSpPr/>
              <p:nvPr/>
            </p:nvGrpSpPr>
            <p:grpSpPr>
              <a:xfrm>
                <a:off x="1194485" y="2264626"/>
                <a:ext cx="4370983" cy="1924433"/>
                <a:chOff x="1878227" y="2265893"/>
                <a:chExt cx="4370983" cy="1924433"/>
              </a:xfrm>
              <a:grpFill/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046ABBF-9E39-4A72-B24C-FEA80FF937E3}"/>
                    </a:ext>
                  </a:extLst>
                </p:cNvPr>
                <p:cNvSpPr/>
                <p:nvPr/>
              </p:nvSpPr>
              <p:spPr>
                <a:xfrm>
                  <a:off x="1878227" y="226589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#T2</a:t>
                  </a:r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9977AFB-B82D-4ACA-AE06-EA0D4611ADF7}"/>
                    </a:ext>
                  </a:extLst>
                </p:cNvPr>
                <p:cNvCxnSpPr>
                  <a:cxnSpLocks/>
                  <a:stCxn id="106" idx="2"/>
                  <a:endCxn id="58" idx="0"/>
                </p:cNvCxnSpPr>
                <p:nvPr/>
              </p:nvCxnSpPr>
              <p:spPr>
                <a:xfrm>
                  <a:off x="2273643" y="2496552"/>
                  <a:ext cx="3975567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908338B-0636-4D3E-8945-757FFE43EAEB}"/>
                    </a:ext>
                  </a:extLst>
                </p:cNvPr>
                <p:cNvSpPr txBox="1"/>
                <p:nvPr/>
              </p:nvSpPr>
              <p:spPr>
                <a:xfrm rot="1790830">
                  <a:off x="3090831" y="3076220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AFA9CEE-A25D-485F-B705-5F1E0373A068}"/>
                  </a:ext>
                </a:extLst>
              </p:cNvPr>
              <p:cNvGrpSpPr/>
              <p:nvPr/>
            </p:nvGrpSpPr>
            <p:grpSpPr>
              <a:xfrm>
                <a:off x="2075933" y="2264626"/>
                <a:ext cx="3489534" cy="1924433"/>
                <a:chOff x="1878227" y="2265893"/>
                <a:chExt cx="3489534" cy="1924433"/>
              </a:xfrm>
              <a:grpFill/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541C9A8-8BA6-416C-BCE1-7272A32DC10D}"/>
                    </a:ext>
                  </a:extLst>
                </p:cNvPr>
                <p:cNvSpPr/>
                <p:nvPr/>
              </p:nvSpPr>
              <p:spPr>
                <a:xfrm>
                  <a:off x="1878227" y="226589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#T3</a:t>
                  </a:r>
                </a:p>
              </p:txBody>
            </p: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0C49C0DF-8D87-4804-B024-DDDCF7D653CF}"/>
                    </a:ext>
                  </a:extLst>
                </p:cNvPr>
                <p:cNvCxnSpPr>
                  <a:cxnSpLocks/>
                  <a:stCxn id="103" idx="2"/>
                  <a:endCxn id="58" idx="0"/>
                </p:cNvCxnSpPr>
                <p:nvPr/>
              </p:nvCxnSpPr>
              <p:spPr>
                <a:xfrm>
                  <a:off x="2273643" y="2496552"/>
                  <a:ext cx="3094118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857FB5F-06BF-40DF-8E36-760E28B339B1}"/>
                    </a:ext>
                  </a:extLst>
                </p:cNvPr>
                <p:cNvSpPr txBox="1"/>
                <p:nvPr/>
              </p:nvSpPr>
              <p:spPr>
                <a:xfrm rot="2175047">
                  <a:off x="2641950" y="2990005"/>
                  <a:ext cx="1037968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211269C-61B3-47BB-988C-8451D68C2F63}"/>
                  </a:ext>
                </a:extLst>
              </p:cNvPr>
              <p:cNvGrpSpPr/>
              <p:nvPr/>
            </p:nvGrpSpPr>
            <p:grpSpPr>
              <a:xfrm>
                <a:off x="2950351" y="2264626"/>
                <a:ext cx="2615116" cy="1924433"/>
                <a:chOff x="1878227" y="2258923"/>
                <a:chExt cx="2615116" cy="1924433"/>
              </a:xfrm>
              <a:grpFill/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CB516FA-63CF-4DE9-BD8D-BDC9DEEEFC67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#T4</a:t>
                  </a: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2627D187-03CC-4AB6-8197-574A73FA16B6}"/>
                    </a:ext>
                  </a:extLst>
                </p:cNvPr>
                <p:cNvCxnSpPr>
                  <a:cxnSpLocks/>
                  <a:stCxn id="100" idx="2"/>
                  <a:endCxn id="58" idx="0"/>
                </p:cNvCxnSpPr>
                <p:nvPr/>
              </p:nvCxnSpPr>
              <p:spPr>
                <a:xfrm>
                  <a:off x="2273643" y="2489582"/>
                  <a:ext cx="2219700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D080042-FE9B-4B0D-844E-BB140CA60330}"/>
                    </a:ext>
                  </a:extLst>
                </p:cNvPr>
                <p:cNvSpPr txBox="1"/>
                <p:nvPr/>
              </p:nvSpPr>
              <p:spPr>
                <a:xfrm rot="2802921">
                  <a:off x="2446369" y="2890902"/>
                  <a:ext cx="751926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B768016-096D-4071-955B-86C679AB8339}"/>
                  </a:ext>
                </a:extLst>
              </p:cNvPr>
              <p:cNvGrpSpPr/>
              <p:nvPr/>
            </p:nvGrpSpPr>
            <p:grpSpPr>
              <a:xfrm>
                <a:off x="3826480" y="2264626"/>
                <a:ext cx="1738988" cy="1924433"/>
                <a:chOff x="1878227" y="2257656"/>
                <a:chExt cx="1738988" cy="1924433"/>
              </a:xfrm>
              <a:grpFill/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36B1C14-EAEC-4708-9057-45CED32CA723}"/>
                    </a:ext>
                  </a:extLst>
                </p:cNvPr>
                <p:cNvSpPr/>
                <p:nvPr/>
              </p:nvSpPr>
              <p:spPr>
                <a:xfrm>
                  <a:off x="1878227" y="2257656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#T5</a:t>
                  </a:r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5469E53-CCD3-4FD6-A486-0472968AAA3E}"/>
                    </a:ext>
                  </a:extLst>
                </p:cNvPr>
                <p:cNvCxnSpPr>
                  <a:cxnSpLocks/>
                  <a:stCxn id="97" idx="2"/>
                  <a:endCxn id="58" idx="0"/>
                </p:cNvCxnSpPr>
                <p:nvPr/>
              </p:nvCxnSpPr>
              <p:spPr>
                <a:xfrm>
                  <a:off x="2273643" y="2488315"/>
                  <a:ext cx="1343572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5CA124B-EB05-474A-8234-1B5A1512EB92}"/>
                    </a:ext>
                  </a:extLst>
                </p:cNvPr>
                <p:cNvSpPr txBox="1"/>
                <p:nvPr/>
              </p:nvSpPr>
              <p:spPr>
                <a:xfrm rot="3619049">
                  <a:off x="2117223" y="2964384"/>
                  <a:ext cx="1037967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8321684-0A46-4F3D-A6D8-2E838260D3EB}"/>
                  </a:ext>
                </a:extLst>
              </p:cNvPr>
              <p:cNvGrpSpPr/>
              <p:nvPr/>
            </p:nvGrpSpPr>
            <p:grpSpPr>
              <a:xfrm>
                <a:off x="4707928" y="2264626"/>
                <a:ext cx="857539" cy="1924433"/>
                <a:chOff x="1878227" y="2258923"/>
                <a:chExt cx="857539" cy="1924433"/>
              </a:xfrm>
              <a:grpFill/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9948AE1-63D3-45F5-9E95-F2E8D3839D5B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3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#T6</a:t>
                  </a: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69501F83-FF21-44F9-B887-4C02FF717685}"/>
                    </a:ext>
                  </a:extLst>
                </p:cNvPr>
                <p:cNvCxnSpPr>
                  <a:cxnSpLocks/>
                  <a:stCxn id="94" idx="2"/>
                  <a:endCxn id="58" idx="0"/>
                </p:cNvCxnSpPr>
                <p:nvPr/>
              </p:nvCxnSpPr>
              <p:spPr>
                <a:xfrm>
                  <a:off x="2273644" y="2489582"/>
                  <a:ext cx="462122" cy="1693774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08C1C24-DA8B-4C5A-B9A0-A584A357F936}"/>
                    </a:ext>
                  </a:extLst>
                </p:cNvPr>
                <p:cNvSpPr txBox="1"/>
                <p:nvPr/>
              </p:nvSpPr>
              <p:spPr>
                <a:xfrm rot="4727210">
                  <a:off x="1837086" y="3020880"/>
                  <a:ext cx="1037967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9BE1706-1B67-4CE0-8872-220FD12E8DAE}"/>
                  </a:ext>
                </a:extLst>
              </p:cNvPr>
              <p:cNvGrpSpPr/>
              <p:nvPr/>
            </p:nvGrpSpPr>
            <p:grpSpPr>
              <a:xfrm>
                <a:off x="5565468" y="2179417"/>
                <a:ext cx="814740" cy="2009642"/>
                <a:chOff x="1854319" y="2173714"/>
                <a:chExt cx="814740" cy="2009642"/>
              </a:xfrm>
              <a:grpFill/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F73155C-8538-4229-A227-EF54C414F061}"/>
                    </a:ext>
                  </a:extLst>
                </p:cNvPr>
                <p:cNvSpPr/>
                <p:nvPr/>
              </p:nvSpPr>
              <p:spPr>
                <a:xfrm>
                  <a:off x="1878227" y="2258923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#T7</a:t>
                  </a:r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1EF93223-B88F-4F3F-89FF-AC2DB1EDCDA7}"/>
                    </a:ext>
                  </a:extLst>
                </p:cNvPr>
                <p:cNvCxnSpPr>
                  <a:cxnSpLocks/>
                  <a:stCxn id="91" idx="2"/>
                  <a:endCxn id="58" idx="0"/>
                </p:cNvCxnSpPr>
                <p:nvPr/>
              </p:nvCxnSpPr>
              <p:spPr>
                <a:xfrm flipH="1">
                  <a:off x="1854319" y="2489583"/>
                  <a:ext cx="419324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4FEFA65-F95E-4044-A89F-56D0149A0E17}"/>
                    </a:ext>
                  </a:extLst>
                </p:cNvPr>
                <p:cNvSpPr txBox="1"/>
                <p:nvPr/>
              </p:nvSpPr>
              <p:spPr>
                <a:xfrm rot="16877565">
                  <a:off x="1569593" y="2549055"/>
                  <a:ext cx="1037967" cy="287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68CFAA5-CF99-49FB-954A-FB617C059205}"/>
                  </a:ext>
                </a:extLst>
              </p:cNvPr>
              <p:cNvGrpSpPr/>
              <p:nvPr/>
            </p:nvGrpSpPr>
            <p:grpSpPr>
              <a:xfrm>
                <a:off x="5565468" y="2225594"/>
                <a:ext cx="1689158" cy="1963465"/>
                <a:chOff x="979901" y="2212921"/>
                <a:chExt cx="1689158" cy="1963465"/>
              </a:xfrm>
              <a:grpFill/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1C5683AA-7497-4BC9-905E-1BEC67EA5339}"/>
                    </a:ext>
                  </a:extLst>
                </p:cNvPr>
                <p:cNvSpPr/>
                <p:nvPr/>
              </p:nvSpPr>
              <p:spPr>
                <a:xfrm>
                  <a:off x="1878227" y="2251954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#T8</a:t>
                  </a:r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4E12B908-36DE-485B-9CE3-D33D9B88BD11}"/>
                    </a:ext>
                  </a:extLst>
                </p:cNvPr>
                <p:cNvCxnSpPr>
                  <a:cxnSpLocks/>
                  <a:stCxn id="88" idx="2"/>
                  <a:endCxn id="58" idx="0"/>
                </p:cNvCxnSpPr>
                <p:nvPr/>
              </p:nvCxnSpPr>
              <p:spPr>
                <a:xfrm flipH="1">
                  <a:off x="979901" y="2482613"/>
                  <a:ext cx="1293742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927AEB3-82D6-410D-947B-62FDC14D54D8}"/>
                    </a:ext>
                  </a:extLst>
                </p:cNvPr>
                <p:cNvSpPr txBox="1"/>
                <p:nvPr/>
              </p:nvSpPr>
              <p:spPr>
                <a:xfrm rot="17834405">
                  <a:off x="1375679" y="2588262"/>
                  <a:ext cx="1037967" cy="287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1DD0736-5C58-498C-A1CB-BAC9A6EDEFCD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2576030" cy="1924432"/>
                <a:chOff x="93029" y="2237670"/>
                <a:chExt cx="2576030" cy="1924432"/>
              </a:xfrm>
              <a:grpFill/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2B59E07-F57F-4777-B18A-ADDED7A21D6E}"/>
                    </a:ext>
                  </a:extLst>
                </p:cNvPr>
                <p:cNvSpPr/>
                <p:nvPr/>
              </p:nvSpPr>
              <p:spPr>
                <a:xfrm>
                  <a:off x="1878227" y="2237670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#T9</a:t>
                  </a:r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813B558-FBA9-47C6-A920-E72C855B53D4}"/>
                    </a:ext>
                  </a:extLst>
                </p:cNvPr>
                <p:cNvCxnSpPr>
                  <a:cxnSpLocks/>
                  <a:stCxn id="85" idx="2"/>
                  <a:endCxn id="58" idx="0"/>
                </p:cNvCxnSpPr>
                <p:nvPr/>
              </p:nvCxnSpPr>
              <p:spPr>
                <a:xfrm flipH="1">
                  <a:off x="93029" y="2468329"/>
                  <a:ext cx="2180614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4900EC6-CB2A-40D2-9973-6770AAEDB8C4}"/>
                    </a:ext>
                  </a:extLst>
                </p:cNvPr>
                <p:cNvSpPr txBox="1"/>
                <p:nvPr/>
              </p:nvSpPr>
              <p:spPr>
                <a:xfrm rot="18670629">
                  <a:off x="1230381" y="2728704"/>
                  <a:ext cx="751925" cy="287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652341B-AE27-4788-8E86-7B2C6DC9C76F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3457478" cy="1924432"/>
                <a:chOff x="-788419" y="2238937"/>
                <a:chExt cx="3457478" cy="1924432"/>
              </a:xfrm>
              <a:grpFill/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49A9D22-ECEE-47D6-B3DC-DCC6053710B8}"/>
                    </a:ext>
                  </a:extLst>
                </p:cNvPr>
                <p:cNvSpPr/>
                <p:nvPr/>
              </p:nvSpPr>
              <p:spPr>
                <a:xfrm>
                  <a:off x="1878227" y="223893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#T10</a:t>
                  </a:r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03CB5005-B58F-4169-A160-B2EE9375BC6D}"/>
                    </a:ext>
                  </a:extLst>
                </p:cNvPr>
                <p:cNvCxnSpPr>
                  <a:cxnSpLocks/>
                  <a:stCxn id="82" idx="2"/>
                  <a:endCxn id="58" idx="0"/>
                </p:cNvCxnSpPr>
                <p:nvPr/>
              </p:nvCxnSpPr>
              <p:spPr>
                <a:xfrm flipH="1">
                  <a:off x="-788419" y="2469596"/>
                  <a:ext cx="3062062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CEFA85E-A546-41A7-BD76-72F674C193BE}"/>
                    </a:ext>
                  </a:extLst>
                </p:cNvPr>
                <p:cNvSpPr txBox="1"/>
                <p:nvPr/>
              </p:nvSpPr>
              <p:spPr>
                <a:xfrm rot="19354250">
                  <a:off x="831827" y="2775235"/>
                  <a:ext cx="1037966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80A8DFC-EBFD-4A54-AE07-5976F912F940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4338926" cy="1924432"/>
                <a:chOff x="-1669867" y="2238937"/>
                <a:chExt cx="4338926" cy="1924432"/>
              </a:xfrm>
              <a:grpFill/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484B69E-1782-40B6-803D-0E7284723C3E}"/>
                    </a:ext>
                  </a:extLst>
                </p:cNvPr>
                <p:cNvSpPr/>
                <p:nvPr/>
              </p:nvSpPr>
              <p:spPr>
                <a:xfrm>
                  <a:off x="1878227" y="223893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#T11</a:t>
                  </a:r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5F3DFCC-B537-4792-9D39-A10A54F884B4}"/>
                    </a:ext>
                  </a:extLst>
                </p:cNvPr>
                <p:cNvCxnSpPr>
                  <a:cxnSpLocks/>
                  <a:stCxn id="79" idx="2"/>
                  <a:endCxn id="58" idx="0"/>
                </p:cNvCxnSpPr>
                <p:nvPr/>
              </p:nvCxnSpPr>
              <p:spPr>
                <a:xfrm flipH="1">
                  <a:off x="-1669867" y="2469596"/>
                  <a:ext cx="3943510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F9C5F48-8A33-44A6-8E0A-46C5AE480497}"/>
                    </a:ext>
                  </a:extLst>
                </p:cNvPr>
                <p:cNvSpPr txBox="1"/>
                <p:nvPr/>
              </p:nvSpPr>
              <p:spPr>
                <a:xfrm rot="19663842">
                  <a:off x="554666" y="2792580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EAF18A8-DCCD-4A2B-AC9E-766F0A300871}"/>
                  </a:ext>
                </a:extLst>
              </p:cNvPr>
              <p:cNvGrpSpPr/>
              <p:nvPr/>
            </p:nvGrpSpPr>
            <p:grpSpPr>
              <a:xfrm>
                <a:off x="5565468" y="2264627"/>
                <a:ext cx="5213344" cy="1924432"/>
                <a:chOff x="-2544285" y="2231967"/>
                <a:chExt cx="5213344" cy="1924432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96E406A-498B-4982-AE7C-CED8DD1380DC}"/>
                    </a:ext>
                  </a:extLst>
                </p:cNvPr>
                <p:cNvSpPr/>
                <p:nvPr/>
              </p:nvSpPr>
              <p:spPr>
                <a:xfrm>
                  <a:off x="1878227" y="2231967"/>
                  <a:ext cx="790832" cy="23065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/>
                    <a:t>CREATE #T12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8D6026C5-50CE-4D4F-8985-B79D86910795}"/>
                    </a:ext>
                  </a:extLst>
                </p:cNvPr>
                <p:cNvCxnSpPr>
                  <a:cxnSpLocks/>
                  <a:stCxn id="76" idx="2"/>
                  <a:endCxn id="58" idx="0"/>
                </p:cNvCxnSpPr>
                <p:nvPr/>
              </p:nvCxnSpPr>
              <p:spPr>
                <a:xfrm flipH="1">
                  <a:off x="-2544285" y="2462626"/>
                  <a:ext cx="4817928" cy="1693773"/>
                </a:xfrm>
                <a:prstGeom prst="straightConnector1">
                  <a:avLst/>
                </a:prstGeom>
                <a:grpFill/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6F133C8-B6E7-4E5B-93C6-F97AC61570DC}"/>
                    </a:ext>
                  </a:extLst>
                </p:cNvPr>
                <p:cNvSpPr txBox="1"/>
                <p:nvPr/>
              </p:nvSpPr>
              <p:spPr>
                <a:xfrm rot="20045925">
                  <a:off x="287141" y="2805835"/>
                  <a:ext cx="1037967" cy="208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/>
                    <a:t>INSERT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1070214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EB4155A-747C-4C27-B881-582AFB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tempdb</a:t>
            </a:r>
            <a:r>
              <a:rPr lang="en-US" dirty="0">
                <a:solidFill>
                  <a:srgbClr val="FF0000"/>
                </a:solidFill>
              </a:rPr>
              <a:t> Journey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0504FCD-9D39-4154-86BB-1EAE41507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789045"/>
              </p:ext>
            </p:extLst>
          </p:nvPr>
        </p:nvGraphicFramePr>
        <p:xfrm>
          <a:off x="429371" y="719667"/>
          <a:ext cx="11557531" cy="541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90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A22220-DE78-4381-9D8E-18D3A1553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graphicEl>
                                              <a:dgm id="{DCA22220-DE78-4381-9D8E-18D3A1553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graphicEl>
                                              <a:dgm id="{DCA22220-DE78-4381-9D8E-18D3A1553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A2B3DFF-159A-409D-A199-2205618E3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graphicEl>
                                              <a:dgm id="{4A2B3DFF-159A-409D-A199-2205618E3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graphicEl>
                                              <a:dgm id="{4A2B3DFF-159A-409D-A199-2205618E3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8AC4B45-CCF3-485C-803A-A064F998B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graphicEl>
                                              <a:dgm id="{38AC4B45-CCF3-485C-803A-A064F998B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graphicEl>
                                              <a:dgm id="{38AC4B45-CCF3-485C-803A-A064F998B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CF4FD52-CA2C-4AA7-AF6D-A9B9C11C7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graphicEl>
                                              <a:dgm id="{ACF4FD52-CA2C-4AA7-AF6D-A9B9C11C7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graphicEl>
                                              <a:dgm id="{ACF4FD52-CA2C-4AA7-AF6D-A9B9C11C7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8D27732-494C-4B3B-8041-47F2E0E4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graphicEl>
                                              <a:dgm id="{08D27732-494C-4B3B-8041-47F2E0E4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graphicEl>
                                              <a:dgm id="{08D27732-494C-4B3B-8041-47F2E0E4A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24B75D0-648B-4ADF-832C-193189BFA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graphicEl>
                                              <a:dgm id="{B24B75D0-648B-4ADF-832C-193189BFA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graphicEl>
                                              <a:dgm id="{B24B75D0-648B-4ADF-832C-193189BFA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FFF4285-6AF2-4F86-9F3E-0B8B36777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graphicEl>
                                              <a:dgm id="{7FFF4285-6AF2-4F86-9F3E-0B8B36777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graphicEl>
                                              <a:dgm id="{7FFF4285-6AF2-4F86-9F3E-0B8B36777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DD8398C-DE85-4C2D-A5CB-B83169653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graphicEl>
                                              <a:dgm id="{0DD8398C-DE85-4C2D-A5CB-B83169653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graphicEl>
                                              <a:dgm id="{0DD8398C-DE85-4C2D-A5CB-B831696536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EB4155A-747C-4C27-B881-582AFB9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tempdb</a:t>
            </a:r>
            <a:r>
              <a:rPr lang="en-US" dirty="0">
                <a:solidFill>
                  <a:srgbClr val="FF0000"/>
                </a:solidFill>
              </a:rPr>
              <a:t> Journey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0504FCD-9D39-4154-86BB-1EAE41507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418878"/>
              </p:ext>
            </p:extLst>
          </p:nvPr>
        </p:nvGraphicFramePr>
        <p:xfrm>
          <a:off x="429371" y="719667"/>
          <a:ext cx="11557531" cy="541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108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graphicEl>
                                              <a:dgm id="{AEDE66F4-BFA5-4BE7-91EE-794F2068C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graphicEl>
                                              <a:dgm id="{CA9153D4-0D78-4E08-A8D8-2BC56B070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graphicEl>
                                              <a:dgm id="{CD4BF6CC-CB26-44D9-9FD2-E893BECB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graphicEl>
                                              <a:dgm id="{C0EBEB7B-AE69-486B-899F-3024DC72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graphicEl>
                                              <a:dgm id="{8964F0D3-0EA8-4B54-8B34-3D9ACDD49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graphicEl>
                                              <a:dgm id="{C9AFE6F2-64BA-45A7-8613-A588EE35D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graphicEl>
                                              <a:dgm id="{637C7F1B-071D-419F-84BC-A21499B03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graphicEl>
                                              <a:dgm id="{2401E593-D159-4A1A-9036-5C12A3360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graphicEl>
                                              <a:dgm id="{D7AD0D23-1A73-45B2-87F2-1AC37255F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graphicEl>
                                              <a:dgm id="{B7DAD68E-36FD-41B2-90E7-092B18B66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graphicEl>
                                              <a:dgm id="{30C39AB3-A4B5-4535-AD41-299D3FE57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graphicEl>
                                              <a:dgm id="{C26771FD-210E-41FB-99ED-82433918D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>
                                            <p:graphicEl>
                                              <a:dgm id="{B144212E-9A04-4BD7-8396-C56774FFD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graphicEl>
                                              <a:dgm id="{05E0F00E-2242-4ECB-8214-26429D9BA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>
                                            <p:graphicEl>
                                              <a:dgm id="{5B312F44-A70E-4880-B0B9-295E10128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>
                                            <p:graphicEl>
                                              <a:dgm id="{06BCA244-3A4C-4303-9FF8-C11C0E323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graphicEl>
                                              <a:dgm id="{9C863296-D6BD-4213-9E5E-94729C8EA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>
                                            <p:graphicEl>
                                              <a:dgm id="{01CEB3D0-38EB-4C38-98C6-16DFF0D015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52EBE3C7A8EF4097D7E2CC6116D1C2" ma:contentTypeVersion="20" ma:contentTypeDescription="Create a new document." ma:contentTypeScope="" ma:versionID="fd16c0434ca98d0e2a9a31505fc6bc04">
  <xsd:schema xmlns:xsd="http://www.w3.org/2001/XMLSchema" xmlns:xs="http://www.w3.org/2001/XMLSchema" xmlns:p="http://schemas.microsoft.com/office/2006/metadata/properties" xmlns:ns1="http://schemas.microsoft.com/sharepoint/v3" xmlns:ns2="5a036977-a646-44b7-bf20-7ebb5f150a05" xmlns:ns3="4b6b938e-3f86-4408-be9e-7d78b78bd647" xmlns:ns4="230e9df3-be65-4c73-a93b-d1236ebd677e" targetNamespace="http://schemas.microsoft.com/office/2006/metadata/properties" ma:root="true" ma:fieldsID="c8580afa3ad7f8c9d3d6dbe4e3096deb" ns1:_="" ns2:_="" ns3:_="" ns4:_="">
    <xsd:import namespace="http://schemas.microsoft.com/sharepoint/v3"/>
    <xsd:import namespace="5a036977-a646-44b7-bf20-7ebb5f150a05"/>
    <xsd:import namespace="4b6b938e-3f86-4408-be9e-7d78b78bd647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36977-a646-44b7-bf20-7ebb5f150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6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b938e-3f86-4408-be9e-7d78b78bd64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deffa45-8eca-467e-9e8a-0e9777aaa4e9}" ma:internalName="TaxCatchAll" ma:showField="CatchAllData" ma:web="4b6b938e-3f86-4408-be9e-7d78b78b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5a036977-a646-44b7-bf20-7ebb5f150a05" xsi:nil="true"/>
    <lcf76f155ced4ddcb4097134ff3c332f xmlns="5a036977-a646-44b7-bf20-7ebb5f150a05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028E922-FB3D-4DE8-9890-90CCEE586F7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76D773-793D-4235-8496-225C985DEE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E488D4B-DE46-49AD-9F8F-06014702FA41}">
  <ds:schemaRefs>
    <ds:schemaRef ds:uri="230e9df3-be65-4c73-a93b-d1236ebd677e"/>
    <ds:schemaRef ds:uri="4b6b938e-3f86-4408-be9e-7d78b78bd647"/>
    <ds:schemaRef ds:uri="5a036977-a646-44b7-bf20-7ebb5f150a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4b6b938e-3f86-4408-be9e-7d78b78bd647"/>
    <ds:schemaRef ds:uri="5a036977-a646-44b7-bf20-7ebb5f150a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Microsoft_Ignite_2018_16x9_Breakout_Template</Template>
  <TotalTime>19384</TotalTime>
  <Words>1942</Words>
  <Application>Microsoft Office PowerPoint</Application>
  <PresentationFormat>Widescreen</PresentationFormat>
  <Paragraphs>540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1_WHITE TEMPLATE</vt:lpstr>
      <vt:lpstr>PowerPoint Presentation</vt:lpstr>
      <vt:lpstr>Basics of Tempdb</vt:lpstr>
      <vt:lpstr>What is stored in tempdb?</vt:lpstr>
      <vt:lpstr>Tempdb Journey</vt:lpstr>
      <vt:lpstr>A refresher on object allocation</vt:lpstr>
      <vt:lpstr>Object Allocation Contention</vt:lpstr>
      <vt:lpstr>Metadata Contention</vt:lpstr>
      <vt:lpstr>tempdb Journey</vt:lpstr>
      <vt:lpstr>tempdb Journey</vt:lpstr>
      <vt:lpstr>Metadata Contention – The Sequel</vt:lpstr>
      <vt:lpstr>Metadata Contention – The Sequel</vt:lpstr>
      <vt:lpstr>Continuing to fight Metadata Contention</vt:lpstr>
      <vt:lpstr>tempdb Journey</vt:lpstr>
      <vt:lpstr>Object Allocation Contention – The Sequel</vt:lpstr>
      <vt:lpstr>Metadata Contention 3′ – Latch Chance</vt:lpstr>
      <vt:lpstr>Metadata Contention 4 – Going Async</vt:lpstr>
      <vt:lpstr>Summary of Types of Contention</vt:lpstr>
      <vt:lpstr>What are your options?</vt:lpstr>
      <vt:lpstr>Best Practice</vt:lpstr>
      <vt:lpstr>Some things we considered… </vt:lpstr>
      <vt:lpstr>What we did instead…</vt:lpstr>
      <vt:lpstr>“Hands-free” tempdb in SQL 2022</vt:lpstr>
      <vt:lpstr>SQL Server 2022 Improvements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Ignite</dc:subject>
  <dc:creator>Brieanne Vanderpool</dc:creator>
  <cp:keywords>Microsoft Ignite</cp:keywords>
  <dc:description/>
  <cp:lastModifiedBy>Mark Almirante (JDA PARTNERS TECHNICAL SERVICE)</cp:lastModifiedBy>
  <cp:revision>19</cp:revision>
  <dcterms:created xsi:type="dcterms:W3CDTF">2018-08-10T17:04:28Z</dcterms:created>
  <dcterms:modified xsi:type="dcterms:W3CDTF">2024-02-08T15:28:25Z</dcterms:modified>
  <cp:category>Microsoft Ignite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0x0101006552EBE3C7A8EF4097D7E2CC6116D1C2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36;#Orange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88;#Orlando|8cc4ed56-1866-4501-a22c-89aafde6f59b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TaxKeyword">
    <vt:lpwstr>87;#Microsoft Ignite|9323c522-fe4b-4922-816b-10a1920d7afb</vt:lpwstr>
  </property>
  <property fmtid="{D5CDD505-2E9C-101B-9397-08002B2CF9AE}" pid="21" name="Event Name">
    <vt:lpwstr>35;#Microsoft Ignite|9323c522-fe4b-4922-816b-10a1920d7afb</vt:lpwstr>
  </property>
  <property fmtid="{D5CDD505-2E9C-101B-9397-08002B2CF9AE}" pid="22" name="Audience1">
    <vt:lpwstr/>
  </property>
  <property fmtid="{D5CDD505-2E9C-101B-9397-08002B2CF9AE}" pid="23" name="MediaServiceImageTags">
    <vt:lpwstr/>
  </property>
</Properties>
</file>