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32.xml" ContentType="application/vnd.openxmlformats-officedocument.presentationml.slideMaster+xml"/>
  <Override PartName="/ppt/slideMasters/slideMaster11.xml" ContentType="application/vnd.openxmlformats-officedocument.presentationml.slideMaster+xml"/>
  <Override PartName="/ppt/slideMasters/slideMaster33.xml" ContentType="application/vnd.openxmlformats-officedocument.presentationml.slideMaster+xml"/>
  <Override PartName="/ppt/slideMasters/slideMaster12.xml" ContentType="application/vnd.openxmlformats-officedocument.presentationml.slideMaster+xml"/>
  <Override PartName="/ppt/slideMasters/slideMaster34.xml" ContentType="application/vnd.openxmlformats-officedocument.presentationml.slideMaster+xml"/>
  <Override PartName="/ppt/slideMasters/slideMaster13.xml" ContentType="application/vnd.openxmlformats-officedocument.presentationml.slideMaster+xml"/>
  <Override PartName="/ppt/slideMasters/slideMaster35.xml" ContentType="application/vnd.openxmlformats-officedocument.presentationml.slideMaster+xml"/>
  <Override PartName="/ppt/slideMasters/slideMaster14.xml" ContentType="application/vnd.openxmlformats-officedocument.presentationml.slideMaster+xml"/>
  <Override PartName="/ppt/slideMasters/slideMaster36.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32.xml.rels" ContentType="application/vnd.openxmlformats-package.relationships+xml"/>
  <Override PartName="/ppt/slideMasters/_rels/slideMaster10.xml.rels" ContentType="application/vnd.openxmlformats-package.relationships+xml"/>
  <Override PartName="/ppt/slideMasters/_rels/slideMaster33.xml.rels" ContentType="application/vnd.openxmlformats-package.relationships+xml"/>
  <Override PartName="/ppt/slideMasters/_rels/slideMaster11.xml.rels" ContentType="application/vnd.openxmlformats-package.relationships+xml"/>
  <Override PartName="/ppt/slideMasters/_rels/slideMaster34.xml.rels" ContentType="application/vnd.openxmlformats-package.relationships+xml"/>
  <Override PartName="/ppt/slideMasters/_rels/slideMaster12.xml.rels" ContentType="application/vnd.openxmlformats-package.relationships+xml"/>
  <Override PartName="/ppt/slideMasters/_rels/slideMaster35.xml.rels" ContentType="application/vnd.openxmlformats-package.relationships+xml"/>
  <Override PartName="/ppt/slideMasters/_rels/slideMaster13.xml.rels" ContentType="application/vnd.openxmlformats-package.relationships+xml"/>
  <Override PartName="/ppt/slideMasters/_rels/slideMaster36.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0.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26.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Layouts/slideLayout50.xml" ContentType="application/vnd.openxmlformats-officedocument.presentationml.slideLayout+xml"/>
  <Override PartName="/ppt/slideLayouts/slideLayout122.xml" ContentType="application/vnd.openxmlformats-officedocument.presentationml.slideLayout+xml"/>
  <Override PartName="/ppt/slideLayouts/slideLayout243.xml" ContentType="application/vnd.openxmlformats-officedocument.presentationml.slideLayout+xml"/>
  <Override PartName="/ppt/slideLayouts/slideLayout364.xml" ContentType="application/vnd.openxmlformats-officedocument.presentationml.slideLayout+xml"/>
  <Override PartName="/ppt/slideLayouts/slideLayout1.xml" ContentType="application/vnd.openxmlformats-officedocument.presentationml.slideLayout+xml"/>
  <Override PartName="/ppt/slideLayouts/slideLayout420.xml" ContentType="application/vnd.openxmlformats-officedocument.presentationml.slideLayout+xml"/>
  <Override PartName="/ppt/slideLayouts/slideLayout2.xml" ContentType="application/vnd.openxmlformats-officedocument.presentationml.slideLayout+xml"/>
  <Override PartName="/ppt/slideLayouts/slideLayout123.xml" ContentType="application/vnd.openxmlformats-officedocument.presentationml.slideLayout+xml"/>
  <Override PartName="/ppt/slideLayouts/slideLayout244.xml" ContentType="application/vnd.openxmlformats-officedocument.presentationml.slideLayout+xml"/>
  <Override PartName="/ppt/slideLayouts/slideLayout365.xml" ContentType="application/vnd.openxmlformats-officedocument.presentationml.slideLayout+xml"/>
  <Override PartName="/ppt/slideLayouts/slideLayout51.xml" ContentType="application/vnd.openxmlformats-officedocument.presentationml.slideLayout+xml"/>
  <Override PartName="/ppt/slideLayouts/slideLayout421.xml" ContentType="application/vnd.openxmlformats-officedocument.presentationml.slideLayout+xml"/>
  <Override PartName="/ppt/slideLayouts/slideLayout300.xml" ContentType="application/vnd.openxmlformats-officedocument.presentationml.slideLayout+xml"/>
  <Override PartName="/ppt/slideLayouts/slideLayout3.xml" ContentType="application/vnd.openxmlformats-officedocument.presentationml.slideLayout+xml"/>
  <Override PartName="/ppt/slideLayouts/slideLayout344.xml" ContentType="application/vnd.openxmlformats-officedocument.presentationml.slideLayout+xml"/>
  <Override PartName="/ppt/slideLayouts/slideLayout223.xml" ContentType="application/vnd.openxmlformats-officedocument.presentationml.slideLayout+xml"/>
  <Override PartName="/ppt/slideLayouts/slideLayout102.xml" ContentType="application/vnd.openxmlformats-officedocument.presentationml.slideLayout+xml"/>
  <Override PartName="/ppt/slideLayouts/slideLayout30.xml" ContentType="application/vnd.openxmlformats-officedocument.presentationml.slideLayout+xml"/>
  <Override PartName="/ppt/slideLayouts/slideLayout366.xml" ContentType="application/vnd.openxmlformats-officedocument.presentationml.slideLayout+xml"/>
  <Override PartName="/ppt/slideLayouts/slideLayout245.xml" ContentType="application/vnd.openxmlformats-officedocument.presentationml.slideLayout+xml"/>
  <Override PartName="/ppt/slideLayouts/slideLayout124.xml" ContentType="application/vnd.openxmlformats-officedocument.presentationml.slideLayout+xml"/>
  <Override PartName="/ppt/slideLayouts/slideLayout52.xml" ContentType="application/vnd.openxmlformats-officedocument.presentationml.slideLayout+xml"/>
  <Override PartName="/ppt/slideLayouts/slideLayout422.xml" ContentType="application/vnd.openxmlformats-officedocument.presentationml.slideLayout+xml"/>
  <Override PartName="/ppt/slideLayouts/slideLayout301.xml" ContentType="application/vnd.openxmlformats-officedocument.presentationml.slideLayout+xml"/>
  <Override PartName="/ppt/slideLayouts/slideLayout4.xml" ContentType="application/vnd.openxmlformats-officedocument.presentationml.slideLayout+xml"/>
  <Override PartName="/ppt/slideLayouts/slideLayout345.xml" ContentType="application/vnd.openxmlformats-officedocument.presentationml.slideLayout+xml"/>
  <Override PartName="/ppt/slideLayouts/slideLayout224.xml" ContentType="application/vnd.openxmlformats-officedocument.presentationml.slideLayout+xml"/>
  <Override PartName="/ppt/slideLayouts/slideLayout103.xml" ContentType="application/vnd.openxmlformats-officedocument.presentationml.slideLayout+xml"/>
  <Override PartName="/ppt/slideLayouts/slideLayout31.xml" ContentType="application/vnd.openxmlformats-officedocument.presentationml.slideLayout+xml"/>
  <Override PartName="/ppt/slideLayouts/slideLayout367.xml" ContentType="application/vnd.openxmlformats-officedocument.presentationml.slideLayout+xml"/>
  <Override PartName="/ppt/slideLayouts/slideLayout246.xml" ContentType="application/vnd.openxmlformats-officedocument.presentationml.slideLayout+xml"/>
  <Override PartName="/ppt/slideLayouts/slideLayout125.xml" ContentType="application/vnd.openxmlformats-officedocument.presentationml.slideLayout+xml"/>
  <Override PartName="/ppt/slideLayouts/slideLayout53.xml" ContentType="application/vnd.openxmlformats-officedocument.presentationml.slideLayout+xml"/>
  <Override PartName="/ppt/slideLayouts/slideLayout423.xml" ContentType="application/vnd.openxmlformats-officedocument.presentationml.slideLayout+xml"/>
  <Override PartName="/ppt/slideLayouts/slideLayout302.xml" ContentType="application/vnd.openxmlformats-officedocument.presentationml.slideLayout+xml"/>
  <Override PartName="/ppt/slideLayouts/slideLayout5.xml" ContentType="application/vnd.openxmlformats-officedocument.presentationml.slideLayout+xml"/>
  <Override PartName="/ppt/slideLayouts/slideLayout324.xml" ContentType="application/vnd.openxmlformats-officedocument.presentationml.slideLayout+xml"/>
  <Override PartName="/ppt/slideLayouts/slideLayout203.xml" ContentType="application/vnd.openxmlformats-officedocument.presentationml.slideLayout+xml"/>
  <Override PartName="/ppt/slideLayouts/slideLayout10.xml" ContentType="application/vnd.openxmlformats-officedocument.presentationml.slideLayout+xml"/>
  <Override PartName="/ppt/slideLayouts/slideLayout346.xml" ContentType="application/vnd.openxmlformats-officedocument.presentationml.slideLayout+xml"/>
  <Override PartName="/ppt/slideLayouts/slideLayout225.xml" ContentType="application/vnd.openxmlformats-officedocument.presentationml.slideLayout+xml"/>
  <Override PartName="/ppt/slideLayouts/slideLayout104.xml" ContentType="application/vnd.openxmlformats-officedocument.presentationml.slideLayout+xml"/>
  <Override PartName="/ppt/slideLayouts/slideLayout32.xml" ContentType="application/vnd.openxmlformats-officedocument.presentationml.slideLayout+xml"/>
  <Override PartName="/ppt/slideLayouts/slideLayout368.xml" ContentType="application/vnd.openxmlformats-officedocument.presentationml.slideLayout+xml"/>
  <Override PartName="/ppt/slideLayouts/slideLayout247.xml" ContentType="application/vnd.openxmlformats-officedocument.presentationml.slideLayout+xml"/>
  <Override PartName="/ppt/slideLayouts/slideLayout126.xml" ContentType="application/vnd.openxmlformats-officedocument.presentationml.slideLayout+xml"/>
  <Override PartName="/ppt/slideLayouts/slideLayout54.xml" ContentType="application/vnd.openxmlformats-officedocument.presentationml.slideLayout+xml"/>
  <Override PartName="/ppt/slideLayouts/slideLayout424.xml" ContentType="application/vnd.openxmlformats-officedocument.presentationml.slideLayout+xml"/>
  <Override PartName="/ppt/slideLayouts/slideLayout303.xml" ContentType="application/vnd.openxmlformats-officedocument.presentationml.slideLayout+xml"/>
  <Override PartName="/ppt/slideLayouts/slideLayout6.xml" ContentType="application/vnd.openxmlformats-officedocument.presentationml.slideLayout+xml"/>
  <Override PartName="/ppt/slideLayouts/slideLayout325.xml" ContentType="application/vnd.openxmlformats-officedocument.presentationml.slideLayout+xml"/>
  <Override PartName="/ppt/slideLayouts/slideLayout204.xml" ContentType="application/vnd.openxmlformats-officedocument.presentationml.slideLayout+xml"/>
  <Override PartName="/ppt/slideLayouts/slideLayout11.xml" ContentType="application/vnd.openxmlformats-officedocument.presentationml.slideLayout+xml"/>
  <Override PartName="/ppt/slideLayouts/slideLayout347.xml" ContentType="application/vnd.openxmlformats-officedocument.presentationml.slideLayout+xml"/>
  <Override PartName="/ppt/slideLayouts/slideLayout226.xml" ContentType="application/vnd.openxmlformats-officedocument.presentationml.slideLayout+xml"/>
  <Override PartName="/ppt/slideLayouts/slideLayout105.xml" ContentType="application/vnd.openxmlformats-officedocument.presentationml.slideLayout+xml"/>
  <Override PartName="/ppt/slideLayouts/slideLayout33.xml" ContentType="application/vnd.openxmlformats-officedocument.presentationml.slideLayout+xml"/>
  <Override PartName="/ppt/slideLayouts/slideLayout369.xml" ContentType="application/vnd.openxmlformats-officedocument.presentationml.slideLayout+xml"/>
  <Override PartName="/ppt/slideLayouts/slideLayout248.xml" ContentType="application/vnd.openxmlformats-officedocument.presentationml.slideLayout+xml"/>
  <Override PartName="/ppt/slideLayouts/slideLayout127.xml" ContentType="application/vnd.openxmlformats-officedocument.presentationml.slideLayout+xml"/>
  <Override PartName="/ppt/slideLayouts/slideLayout55.xml" ContentType="application/vnd.openxmlformats-officedocument.presentationml.slideLayout+xml"/>
  <Override PartName="/ppt/slideLayouts/slideLayout249.xml" ContentType="application/vnd.openxmlformats-officedocument.presentationml.slideLayout+xml"/>
  <Override PartName="/ppt/slideLayouts/slideLayout128.xml" ContentType="application/vnd.openxmlformats-officedocument.presentationml.slideLayout+xml"/>
  <Override PartName="/ppt/slideLayouts/slideLayout56.xml" ContentType="application/vnd.openxmlformats-officedocument.presentationml.slideLayout+xml"/>
  <Override PartName="/ppt/slideLayouts/slideLayout34.xml" ContentType="application/vnd.openxmlformats-officedocument.presentationml.slideLayout+xml"/>
  <Override PartName="/ppt/slideLayouts/slideLayout106.xml" ContentType="application/vnd.openxmlformats-officedocument.presentationml.slideLayout+xml"/>
  <Override PartName="/ppt/slideLayouts/slideLayout227.xml" ContentType="application/vnd.openxmlformats-officedocument.presentationml.slideLayout+xml"/>
  <Override PartName="/ppt/slideLayouts/slideLayout348.xml" ContentType="application/vnd.openxmlformats-officedocument.presentationml.slideLayout+xml"/>
  <Override PartName="/ppt/slideLayouts/slideLayout12.xml" ContentType="application/vnd.openxmlformats-officedocument.presentationml.slideLayout+xml"/>
  <Override PartName="/ppt/slideLayouts/slideLayout205.xml" ContentType="application/vnd.openxmlformats-officedocument.presentationml.slideLayout+xml"/>
  <Override PartName="/ppt/slideLayouts/slideLayout326.xml" ContentType="application/vnd.openxmlformats-officedocument.presentationml.slideLayout+xml"/>
  <Override PartName="/ppt/slideLayouts/slideLayout7.xml" ContentType="application/vnd.openxmlformats-officedocument.presentationml.slideLayout+xml"/>
  <Override PartName="/ppt/slideLayouts/slideLayout304.xml" ContentType="application/vnd.openxmlformats-officedocument.presentationml.slideLayout+xml"/>
  <Override PartName="/ppt/slideLayouts/slideLayout425.xml" ContentType="application/vnd.openxmlformats-officedocument.presentationml.slideLayout+xml"/>
  <Override PartName="/ppt/slideLayouts/slideLayout57.xml" ContentType="application/vnd.openxmlformats-officedocument.presentationml.slideLayout+xml"/>
  <Override PartName="/ppt/slideLayouts/slideLayout129.xml" ContentType="application/vnd.openxmlformats-officedocument.presentationml.slideLayout+xml"/>
  <Override PartName="/ppt/slideLayouts/slideLayout35.xml" ContentType="application/vnd.openxmlformats-officedocument.presentationml.slideLayout+xml"/>
  <Override PartName="/ppt/slideLayouts/slideLayout107.xml" ContentType="application/vnd.openxmlformats-officedocument.presentationml.slideLayout+xml"/>
  <Override PartName="/ppt/slideLayouts/slideLayout228.xml" ContentType="application/vnd.openxmlformats-officedocument.presentationml.slideLayout+xml"/>
  <Override PartName="/ppt/slideLayouts/slideLayout349.xml" ContentType="application/vnd.openxmlformats-officedocument.presentationml.slideLayout+xml"/>
  <Override PartName="/ppt/slideLayouts/slideLayout13.xml" ContentType="application/vnd.openxmlformats-officedocument.presentationml.slideLayout+xml"/>
  <Override PartName="/ppt/slideLayouts/slideLayout206.xml" ContentType="application/vnd.openxmlformats-officedocument.presentationml.slideLayout+xml"/>
  <Override PartName="/ppt/slideLayouts/slideLayout327.xml" ContentType="application/vnd.openxmlformats-officedocument.presentationml.slideLayout+xml"/>
  <Override PartName="/ppt/slideLayouts/slideLayout8.xml" ContentType="application/vnd.openxmlformats-officedocument.presentationml.slideLayout+xml"/>
  <Override PartName="/ppt/slideLayouts/slideLayout305.xml" ContentType="application/vnd.openxmlformats-officedocument.presentationml.slideLayout+xml"/>
  <Override PartName="/ppt/slideLayouts/slideLayout426.xml" ContentType="application/vnd.openxmlformats-officedocument.presentationml.slideLayout+xml"/>
  <Override PartName="/ppt/slideLayouts/slideLayout58.xml" ContentType="application/vnd.openxmlformats-officedocument.presentationml.slideLayout+xml"/>
  <Override PartName="/ppt/slideLayouts/slideLayout36.xml" ContentType="application/vnd.openxmlformats-officedocument.presentationml.slideLayout+xml"/>
  <Override PartName="/ppt/slideLayouts/slideLayout108.xml" ContentType="application/vnd.openxmlformats-officedocument.presentationml.slideLayout+xml"/>
  <Override PartName="/ppt/slideLayouts/slideLayout229.xml" ContentType="application/vnd.openxmlformats-officedocument.presentationml.slideLayout+xml"/>
  <Override PartName="/ppt/slideLayouts/slideLayout14.xml" ContentType="application/vnd.openxmlformats-officedocument.presentationml.slideLayout+xml"/>
  <Override PartName="/ppt/slideLayouts/slideLayout207.xml" ContentType="application/vnd.openxmlformats-officedocument.presentationml.slideLayout+xml"/>
  <Override PartName="/ppt/slideLayouts/slideLayout328.xml" ContentType="application/vnd.openxmlformats-officedocument.presentationml.slideLayout+xml"/>
  <Override PartName="/ppt/slideLayouts/slideLayout9.xml" ContentType="application/vnd.openxmlformats-officedocument.presentationml.slideLayout+xml"/>
  <Override PartName="/ppt/slideLayouts/slideLayout306.xml" ContentType="application/vnd.openxmlformats-officedocument.presentationml.slideLayout+xml"/>
  <Override PartName="/ppt/slideLayouts/slideLayout427.xml" ContentType="application/vnd.openxmlformats-officedocument.presentationml.slideLayout+xml"/>
  <Override PartName="/ppt/slideLayouts/slideLayout59.xml" ContentType="application/vnd.openxmlformats-officedocument.presentationml.slideLayout+xml"/>
  <Override PartName="/ppt/slideLayouts/slideLayout37.xml" ContentType="application/vnd.openxmlformats-officedocument.presentationml.slideLayout+xml"/>
  <Override PartName="/ppt/slideLayouts/slideLayout109.xml" ContentType="application/vnd.openxmlformats-officedocument.presentationml.slideLayout+xml"/>
  <Override PartName="/ppt/slideLayouts/slideLayout15.xml" ContentType="application/vnd.openxmlformats-officedocument.presentationml.slideLayout+xml"/>
  <Override PartName="/ppt/slideLayouts/slideLayout208.xml" ContentType="application/vnd.openxmlformats-officedocument.presentationml.slideLayout+xml"/>
  <Override PartName="/ppt/slideLayouts/slideLayout329.xml" ContentType="application/vnd.openxmlformats-officedocument.presentationml.slideLayout+xml"/>
  <Override PartName="/ppt/slideLayouts/slideLayout38.xml" ContentType="application/vnd.openxmlformats-officedocument.presentationml.slideLayout+xml"/>
  <Override PartName="/ppt/slideLayouts/slideLayout16.xml" ContentType="application/vnd.openxmlformats-officedocument.presentationml.slideLayout+xml"/>
  <Override PartName="/ppt/slideLayouts/slideLayout209.xml" ContentType="application/vnd.openxmlformats-officedocument.presentationml.slideLayout+xml"/>
  <Override PartName="/ppt/slideLayouts/slideLayout39.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64.xml" ContentType="application/vnd.openxmlformats-officedocument.presentationml.slideLayout+xml"/>
  <Override PartName="/ppt/slideLayouts/slideLayout136.xml" ContentType="application/vnd.openxmlformats-officedocument.presentationml.slideLayout+xml"/>
  <Override PartName="/ppt/slideLayouts/slideLayout257.xml" ContentType="application/vnd.openxmlformats-officedocument.presentationml.slideLayout+xml"/>
  <Override PartName="/ppt/slideLayouts/slideLayout378.xml" ContentType="application/vnd.openxmlformats-officedocument.presentationml.slideLayout+xml"/>
  <Override PartName="/ppt/slideLayouts/slideLayout42.xml" ContentType="application/vnd.openxmlformats-officedocument.presentationml.slideLayout+xml"/>
  <Override PartName="/ppt/slideLayouts/slideLayout114.xml" ContentType="application/vnd.openxmlformats-officedocument.presentationml.slideLayout+xml"/>
  <Override PartName="/ppt/slideLayouts/slideLayout235.xml" ContentType="application/vnd.openxmlformats-officedocument.presentationml.slideLayout+xml"/>
  <Override PartName="/ppt/slideLayouts/slideLayout356.xml" ContentType="application/vnd.openxmlformats-officedocument.presentationml.slideLayout+xml"/>
  <Override PartName="/ppt/slideLayouts/slideLayout20.xml" ContentType="application/vnd.openxmlformats-officedocument.presentationml.slideLayout+xml"/>
  <Override PartName="/ppt/slideLayouts/slideLayout213.xml" ContentType="application/vnd.openxmlformats-officedocument.presentationml.slideLayout+xml"/>
  <Override PartName="/ppt/slideLayouts/slideLayout334.xml" ContentType="application/vnd.openxmlformats-officedocument.presentationml.slideLayout+xml"/>
  <Override PartName="/ppt/slideLayouts/slideLayout43.xml" ContentType="application/vnd.openxmlformats-officedocument.presentationml.slideLayout+xml"/>
  <Override PartName="/ppt/slideLayouts/slideLayout115.xml" ContentType="application/vnd.openxmlformats-officedocument.presentationml.slideLayout+xml"/>
  <Override PartName="/ppt/slideLayouts/slideLayout236.xml" ContentType="application/vnd.openxmlformats-officedocument.presentationml.slideLayout+xml"/>
  <Override PartName="/ppt/slideLayouts/slideLayout357.xml" ContentType="application/vnd.openxmlformats-officedocument.presentationml.slideLayout+xml"/>
  <Override PartName="/ppt/slideLayouts/slideLayout21.xml" ContentType="application/vnd.openxmlformats-officedocument.presentationml.slideLayout+xml"/>
  <Override PartName="/ppt/slideLayouts/slideLayout214.xml" ContentType="application/vnd.openxmlformats-officedocument.presentationml.slideLayout+xml"/>
  <Override PartName="/ppt/slideLayouts/slideLayout335.xml" ContentType="application/vnd.openxmlformats-officedocument.presentationml.slideLayout+xml"/>
  <Override PartName="/ppt/slideLayouts/slideLayout44.xml" ContentType="application/vnd.openxmlformats-officedocument.presentationml.slideLayout+xml"/>
  <Override PartName="/ppt/slideLayouts/slideLayout116.xml" ContentType="application/vnd.openxmlformats-officedocument.presentationml.slideLayout+xml"/>
  <Override PartName="/ppt/slideLayouts/slideLayout237.xml" ContentType="application/vnd.openxmlformats-officedocument.presentationml.slideLayout+xml"/>
  <Override PartName="/ppt/slideLayouts/slideLayout358.xml" ContentType="application/vnd.openxmlformats-officedocument.presentationml.slideLayout+xml"/>
  <Override PartName="/ppt/slideLayouts/slideLayout22.xml" ContentType="application/vnd.openxmlformats-officedocument.presentationml.slideLayout+xml"/>
  <Override PartName="/ppt/slideLayouts/slideLayout215.xml" ContentType="application/vnd.openxmlformats-officedocument.presentationml.slideLayout+xml"/>
  <Override PartName="/ppt/slideLayouts/slideLayout336.xml" ContentType="application/vnd.openxmlformats-officedocument.presentationml.slideLayout+xml"/>
  <Override PartName="/ppt/slideLayouts/slideLayout45.xml" ContentType="application/vnd.openxmlformats-officedocument.presentationml.slideLayout+xml"/>
  <Override PartName="/ppt/slideLayouts/slideLayout117.xml" ContentType="application/vnd.openxmlformats-officedocument.presentationml.slideLayout+xml"/>
  <Override PartName="/ppt/slideLayouts/slideLayout238.xml" ContentType="application/vnd.openxmlformats-officedocument.presentationml.slideLayout+xml"/>
  <Override PartName="/ppt/slideLayouts/slideLayout359.xml" ContentType="application/vnd.openxmlformats-officedocument.presentationml.slideLayout+xml"/>
  <Override PartName="/ppt/slideLayouts/slideLayout23.xml" ContentType="application/vnd.openxmlformats-officedocument.presentationml.slideLayout+xml"/>
  <Override PartName="/ppt/slideLayouts/slideLayout216.xml" ContentType="application/vnd.openxmlformats-officedocument.presentationml.slideLayout+xml"/>
  <Override PartName="/ppt/slideLayouts/slideLayout337.xml" ContentType="application/vnd.openxmlformats-officedocument.presentationml.slideLayout+xml"/>
  <Override PartName="/ppt/slideLayouts/slideLayout46.xml" ContentType="application/vnd.openxmlformats-officedocument.presentationml.slideLayout+xml"/>
  <Override PartName="/ppt/slideLayouts/slideLayout11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17.xml" ContentType="application/vnd.openxmlformats-officedocument.presentationml.slideLayout+xml"/>
  <Override PartName="/ppt/slideLayouts/slideLayout338.xml" ContentType="application/vnd.openxmlformats-officedocument.presentationml.slideLayout+xml"/>
  <Override PartName="/ppt/slideLayouts/slideLayout47.xml" ContentType="application/vnd.openxmlformats-officedocument.presentationml.slideLayout+xml"/>
  <Override PartName="/ppt/slideLayouts/slideLayout119.xml" ContentType="application/vnd.openxmlformats-officedocument.presentationml.slideLayout+xml"/>
  <Override PartName="/ppt/slideLayouts/slideLayout25.xml" ContentType="application/vnd.openxmlformats-officedocument.presentationml.slideLayout+xml"/>
  <Override PartName="/ppt/slideLayouts/slideLayout218.xml" ContentType="application/vnd.openxmlformats-officedocument.presentationml.slideLayout+xml"/>
  <Override PartName="/ppt/slideLayouts/slideLayout339.xml" ContentType="application/vnd.openxmlformats-officedocument.presentationml.slideLayout+xml"/>
  <Override PartName="/ppt/slideLayouts/slideLayout48.xml" ContentType="application/vnd.openxmlformats-officedocument.presentationml.slideLayout+xml"/>
  <Override PartName="/ppt/slideLayouts/slideLayout26.xml" ContentType="application/vnd.openxmlformats-officedocument.presentationml.slideLayout+xml"/>
  <Override PartName="/ppt/slideLayouts/slideLayout219.xml" ContentType="application/vnd.openxmlformats-officedocument.presentationml.slideLayout+xml"/>
  <Override PartName="/ppt/slideLayouts/slideLayout49.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134.xml" ContentType="application/vnd.openxmlformats-officedocument.presentationml.slideLayout+xml"/>
  <Override PartName="/ppt/slideLayouts/slideLayout255.xml" ContentType="application/vnd.openxmlformats-officedocument.presentationml.slideLayout+xml"/>
  <Override PartName="/ppt/slideLayouts/slideLayout376.xml" ContentType="application/vnd.openxmlformats-officedocument.presentationml.slideLayout+xml"/>
  <Override PartName="/ppt/slideLayouts/slideLayout40.xml" ContentType="application/vnd.openxmlformats-officedocument.presentationml.slideLayout+xml"/>
  <Override PartName="/ppt/slideLayouts/slideLayout112.xml" ContentType="application/vnd.openxmlformats-officedocument.presentationml.slideLayout+xml"/>
  <Override PartName="/ppt/slideLayouts/slideLayout233.xml" ContentType="application/vnd.openxmlformats-officedocument.presentationml.slideLayout+xml"/>
  <Override PartName="/ppt/slideLayouts/slideLayout354.xml" ContentType="application/vnd.openxmlformats-officedocument.presentationml.slideLayout+xml"/>
  <Override PartName="/ppt/slideLayouts/slideLayout63.xml" ContentType="application/vnd.openxmlformats-officedocument.presentationml.slideLayout+xml"/>
  <Override PartName="/ppt/slideLayouts/slideLayout135.xml" ContentType="application/vnd.openxmlformats-officedocument.presentationml.slideLayout+xml"/>
  <Override PartName="/ppt/slideLayouts/slideLayout256.xml" ContentType="application/vnd.openxmlformats-officedocument.presentationml.slideLayout+xml"/>
  <Override PartName="/ppt/slideLayouts/slideLayout377.xml" ContentType="application/vnd.openxmlformats-officedocument.presentationml.slideLayout+xml"/>
  <Override PartName="/ppt/slideLayouts/slideLayout41.xml" ContentType="application/vnd.openxmlformats-officedocument.presentationml.slideLayout+xml"/>
  <Override PartName="/ppt/slideLayouts/slideLayout113.xml" ContentType="application/vnd.openxmlformats-officedocument.presentationml.slideLayout+xml"/>
  <Override PartName="/ppt/slideLayouts/slideLayout234.xml" ContentType="application/vnd.openxmlformats-officedocument.presentationml.slideLayout+xml"/>
  <Override PartName="/ppt/slideLayouts/slideLayout355.xml" ContentType="application/vnd.openxmlformats-officedocument.presentationml.slideLayout+xml"/>
  <Override PartName="/ppt/slideLayouts/slideLayout60.xml" ContentType="application/vnd.openxmlformats-officedocument.presentationml.slideLayout+xml"/>
  <Override PartName="/ppt/slideLayouts/slideLayout132.xml" ContentType="application/vnd.openxmlformats-officedocument.presentationml.slideLayout+xml"/>
  <Override PartName="/ppt/slideLayouts/slideLayout253.xml" ContentType="application/vnd.openxmlformats-officedocument.presentationml.slideLayout+xml"/>
  <Override PartName="/ppt/slideLayouts/slideLayout374.xml" ContentType="application/vnd.openxmlformats-officedocument.presentationml.slideLayout+xml"/>
  <Override PartName="/ppt/slideLayouts/slideLayout61.xml" ContentType="application/vnd.openxmlformats-officedocument.presentationml.slideLayout+xml"/>
  <Override PartName="/ppt/slideLayouts/slideLayout133.xml" ContentType="application/vnd.openxmlformats-officedocument.presentationml.slideLayout+xml"/>
  <Override PartName="/ppt/slideLayouts/slideLayout254.xml" ContentType="application/vnd.openxmlformats-officedocument.presentationml.slideLayout+xml"/>
  <Override PartName="/ppt/slideLayouts/slideLayout375.xml" ContentType="application/vnd.openxmlformats-officedocument.presentationml.slideLayout+xml"/>
  <Override PartName="/ppt/slideLayouts/slideLayout65.xml" ContentType="application/vnd.openxmlformats-officedocument.presentationml.slideLayout+xml"/>
  <Override PartName="/ppt/slideLayouts/slideLayout137.xml" ContentType="application/vnd.openxmlformats-officedocument.presentationml.slideLayout+xml"/>
  <Override PartName="/ppt/slideLayouts/slideLayout258.xml" ContentType="application/vnd.openxmlformats-officedocument.presentationml.slideLayout+xml"/>
  <Override PartName="/ppt/slideLayouts/slideLayout379.xml" ContentType="application/vnd.openxmlformats-officedocument.presentationml.slideLayout+xml"/>
  <Override PartName="/ppt/slideLayouts/slideLayout66.xml" ContentType="application/vnd.openxmlformats-officedocument.presentationml.slideLayout+xml"/>
  <Override PartName="/ppt/slideLayouts/slideLayout138.xml" ContentType="application/vnd.openxmlformats-officedocument.presentationml.slideLayout+xml"/>
  <Override PartName="/ppt/slideLayouts/slideLayout259.xml" ContentType="application/vnd.openxmlformats-officedocument.presentationml.slideLayout+xml"/>
  <Override PartName="/ppt/slideLayouts/slideLayout67.xml" ContentType="application/vnd.openxmlformats-officedocument.presentationml.slideLayout+xml"/>
  <Override PartName="/ppt/slideLayouts/slideLayout139.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42.xml" ContentType="application/vnd.openxmlformats-officedocument.presentationml.slideLayout+xml"/>
  <Override PartName="/ppt/slideLayouts/slideLayout263.xml" ContentType="application/vnd.openxmlformats-officedocument.presentationml.slideLayout+xml"/>
  <Override PartName="/ppt/slideLayouts/slideLayout384.xml" ContentType="application/vnd.openxmlformats-officedocument.presentationml.slideLayout+xml"/>
  <Override PartName="/ppt/slideLayouts/slideLayout71.xml" ContentType="application/vnd.openxmlformats-officedocument.presentationml.slideLayout+xml"/>
  <Override PartName="/ppt/slideLayouts/slideLayout143.xml" ContentType="application/vnd.openxmlformats-officedocument.presentationml.slideLayout+xml"/>
  <Override PartName="/ppt/slideLayouts/slideLayout264.xml" ContentType="application/vnd.openxmlformats-officedocument.presentationml.slideLayout+xml"/>
  <Override PartName="/ppt/slideLayouts/slideLayout385.xml" ContentType="application/vnd.openxmlformats-officedocument.presentationml.slideLayout+xml"/>
  <Override PartName="/ppt/slideLayouts/slideLayout72.xml" ContentType="application/vnd.openxmlformats-officedocument.presentationml.slideLayout+xml"/>
  <Override PartName="/ppt/slideLayouts/slideLayout144.xml" ContentType="application/vnd.openxmlformats-officedocument.presentationml.slideLayout+xml"/>
  <Override PartName="/ppt/slideLayouts/slideLayout265.xml" ContentType="application/vnd.openxmlformats-officedocument.presentationml.slideLayout+xml"/>
  <Override PartName="/ppt/slideLayouts/slideLayout386.xml" ContentType="application/vnd.openxmlformats-officedocument.presentationml.slideLayout+xml"/>
  <Override PartName="/ppt/slideLayouts/slideLayout73.xml" ContentType="application/vnd.openxmlformats-officedocument.presentationml.slideLayout+xml"/>
  <Override PartName="/ppt/slideLayouts/slideLayout145.xml" ContentType="application/vnd.openxmlformats-officedocument.presentationml.slideLayout+xml"/>
  <Override PartName="/ppt/slideLayouts/slideLayout266.xml" ContentType="application/vnd.openxmlformats-officedocument.presentationml.slideLayout+xml"/>
  <Override PartName="/ppt/slideLayouts/slideLayout387.xml" ContentType="application/vnd.openxmlformats-officedocument.presentationml.slideLayout+xml"/>
  <Override PartName="/ppt/slideLayouts/slideLayout74.xml" ContentType="application/vnd.openxmlformats-officedocument.presentationml.slideLayout+xml"/>
  <Override PartName="/ppt/slideLayouts/slideLayout146.xml" ContentType="application/vnd.openxmlformats-officedocument.presentationml.slideLayout+xml"/>
  <Override PartName="/ppt/slideLayouts/slideLayout267.xml" ContentType="application/vnd.openxmlformats-officedocument.presentationml.slideLayout+xml"/>
  <Override PartName="/ppt/slideLayouts/slideLayout388.xml" ContentType="application/vnd.openxmlformats-officedocument.presentationml.slideLayout+xml"/>
  <Override PartName="/ppt/slideLayouts/slideLayout75.xml" ContentType="application/vnd.openxmlformats-officedocument.presentationml.slideLayout+xml"/>
  <Override PartName="/ppt/slideLayouts/slideLayout147.xml" ContentType="application/vnd.openxmlformats-officedocument.presentationml.slideLayout+xml"/>
  <Override PartName="/ppt/slideLayouts/slideLayout268.xml" ContentType="application/vnd.openxmlformats-officedocument.presentationml.slideLayout+xml"/>
  <Override PartName="/ppt/slideLayouts/slideLayout389.xml" ContentType="application/vnd.openxmlformats-officedocument.presentationml.slideLayout+xml"/>
  <Override PartName="/ppt/slideLayouts/slideLayout76.xml" ContentType="application/vnd.openxmlformats-officedocument.presentationml.slideLayout+xml"/>
  <Override PartName="/ppt/slideLayouts/slideLayout148.xml" ContentType="application/vnd.openxmlformats-officedocument.presentationml.slideLayout+xml"/>
  <Override PartName="/ppt/slideLayouts/slideLayout269.xml" ContentType="application/vnd.openxmlformats-officedocument.presentationml.slideLayout+xml"/>
  <Override PartName="/ppt/slideLayouts/slideLayout77.xml" ContentType="application/vnd.openxmlformats-officedocument.presentationml.slideLayout+xml"/>
  <Override PartName="/ppt/slideLayouts/slideLayout149.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52.xml" ContentType="application/vnd.openxmlformats-officedocument.presentationml.slideLayout+xml"/>
  <Override PartName="/ppt/slideLayouts/slideLayout273.xml" ContentType="application/vnd.openxmlformats-officedocument.presentationml.slideLayout+xml"/>
  <Override PartName="/ppt/slideLayouts/slideLayout394.xml" ContentType="application/vnd.openxmlformats-officedocument.presentationml.slideLayout+xml"/>
  <Override PartName="/ppt/slideLayouts/slideLayout81.xml" ContentType="application/vnd.openxmlformats-officedocument.presentationml.slideLayout+xml"/>
  <Override PartName="/ppt/slideLayouts/slideLayout153.xml" ContentType="application/vnd.openxmlformats-officedocument.presentationml.slideLayout+xml"/>
  <Override PartName="/ppt/slideLayouts/slideLayout274.xml" ContentType="application/vnd.openxmlformats-officedocument.presentationml.slideLayout+xml"/>
  <Override PartName="/ppt/slideLayouts/slideLayout395.xml" ContentType="application/vnd.openxmlformats-officedocument.presentationml.slideLayout+xml"/>
  <Override PartName="/ppt/slideLayouts/slideLayout82.xml" ContentType="application/vnd.openxmlformats-officedocument.presentationml.slideLayout+xml"/>
  <Override PartName="/ppt/slideLayouts/slideLayout154.xml" ContentType="application/vnd.openxmlformats-officedocument.presentationml.slideLayout+xml"/>
  <Override PartName="/ppt/slideLayouts/slideLayout275.xml" ContentType="application/vnd.openxmlformats-officedocument.presentationml.slideLayout+xml"/>
  <Override PartName="/ppt/slideLayouts/slideLayout396.xml" ContentType="application/vnd.openxmlformats-officedocument.presentationml.slideLayout+xml"/>
  <Override PartName="/ppt/slideLayouts/slideLayout83.xml" ContentType="application/vnd.openxmlformats-officedocument.presentationml.slideLayout+xml"/>
  <Override PartName="/ppt/slideLayouts/slideLayout155.xml" ContentType="application/vnd.openxmlformats-officedocument.presentationml.slideLayout+xml"/>
  <Override PartName="/ppt/slideLayouts/slideLayout276.xml" ContentType="application/vnd.openxmlformats-officedocument.presentationml.slideLayout+xml"/>
  <Override PartName="/ppt/slideLayouts/slideLayout397.xml" ContentType="application/vnd.openxmlformats-officedocument.presentationml.slideLayout+xml"/>
  <Override PartName="/ppt/slideLayouts/slideLayout84.xml" ContentType="application/vnd.openxmlformats-officedocument.presentationml.slideLayout+xml"/>
  <Override PartName="/ppt/slideLayouts/slideLayout156.xml" ContentType="application/vnd.openxmlformats-officedocument.presentationml.slideLayout+xml"/>
  <Override PartName="/ppt/slideLayouts/slideLayout277.xml" ContentType="application/vnd.openxmlformats-officedocument.presentationml.slideLayout+xml"/>
  <Override PartName="/ppt/slideLayouts/slideLayout398.xml" ContentType="application/vnd.openxmlformats-officedocument.presentationml.slideLayout+xml"/>
  <Override PartName="/ppt/slideLayouts/slideLayout85.xml" ContentType="application/vnd.openxmlformats-officedocument.presentationml.slideLayout+xml"/>
  <Override PartName="/ppt/slideLayouts/slideLayout157.xml" ContentType="application/vnd.openxmlformats-officedocument.presentationml.slideLayout+xml"/>
  <Override PartName="/ppt/slideLayouts/slideLayout278.xml" ContentType="application/vnd.openxmlformats-officedocument.presentationml.slideLayout+xml"/>
  <Override PartName="/ppt/slideLayouts/slideLayout399.xml" ContentType="application/vnd.openxmlformats-officedocument.presentationml.slideLayout+xml"/>
  <Override PartName="/ppt/slideLayouts/slideLayout86.xml" ContentType="application/vnd.openxmlformats-officedocument.presentationml.slideLayout+xml"/>
  <Override PartName="/ppt/slideLayouts/slideLayout158.xml" ContentType="application/vnd.openxmlformats-officedocument.presentationml.slideLayout+xml"/>
  <Override PartName="/ppt/slideLayouts/slideLayout279.xml" ContentType="application/vnd.openxmlformats-officedocument.presentationml.slideLayout+xml"/>
  <Override PartName="/ppt/slideLayouts/slideLayout87.xml" ContentType="application/vnd.openxmlformats-officedocument.presentationml.slideLayout+xml"/>
  <Override PartName="/ppt/slideLayouts/slideLayout159.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62.xml" ContentType="application/vnd.openxmlformats-officedocument.presentationml.slideLayout+xml"/>
  <Override PartName="/ppt/slideLayouts/slideLayout283.xml" ContentType="application/vnd.openxmlformats-officedocument.presentationml.slideLayout+xml"/>
  <Override PartName="/ppt/slideLayouts/slideLayout91.xml" ContentType="application/vnd.openxmlformats-officedocument.presentationml.slideLayout+xml"/>
  <Override PartName="/ppt/slideLayouts/slideLayout163.xml" ContentType="application/vnd.openxmlformats-officedocument.presentationml.slideLayout+xml"/>
  <Override PartName="/ppt/slideLayouts/slideLayout284.xml" ContentType="application/vnd.openxmlformats-officedocument.presentationml.slideLayout+xml"/>
  <Override PartName="/ppt/slideLayouts/slideLayout92.xml" ContentType="application/vnd.openxmlformats-officedocument.presentationml.slideLayout+xml"/>
  <Override PartName="/ppt/slideLayouts/slideLayout164.xml" ContentType="application/vnd.openxmlformats-officedocument.presentationml.slideLayout+xml"/>
  <Override PartName="/ppt/slideLayouts/slideLayout285.xml" ContentType="application/vnd.openxmlformats-officedocument.presentationml.slideLayout+xml"/>
  <Override PartName="/ppt/slideLayouts/slideLayout93.xml" ContentType="application/vnd.openxmlformats-officedocument.presentationml.slideLayout+xml"/>
  <Override PartName="/ppt/slideLayouts/slideLayout165.xml" ContentType="application/vnd.openxmlformats-officedocument.presentationml.slideLayout+xml"/>
  <Override PartName="/ppt/slideLayouts/slideLayout286.xml" ContentType="application/vnd.openxmlformats-officedocument.presentationml.slideLayout+xml"/>
  <Override PartName="/ppt/slideLayouts/slideLayout94.xml" ContentType="application/vnd.openxmlformats-officedocument.presentationml.slideLayout+xml"/>
  <Override PartName="/ppt/slideLayouts/slideLayout166.xml" ContentType="application/vnd.openxmlformats-officedocument.presentationml.slideLayout+xml"/>
  <Override PartName="/ppt/slideLayouts/slideLayout287.xml" ContentType="application/vnd.openxmlformats-officedocument.presentationml.slideLayout+xml"/>
  <Override PartName="/ppt/slideLayouts/slideLayout95.xml" ContentType="application/vnd.openxmlformats-officedocument.presentationml.slideLayout+xml"/>
  <Override PartName="/ppt/slideLayouts/slideLayout167.xml" ContentType="application/vnd.openxmlformats-officedocument.presentationml.slideLayout+xml"/>
  <Override PartName="/ppt/slideLayouts/slideLayout288.xml" ContentType="application/vnd.openxmlformats-officedocument.presentationml.slideLayout+xml"/>
  <Override PartName="/ppt/slideLayouts/slideLayout96.xml" ContentType="application/vnd.openxmlformats-officedocument.presentationml.slideLayout+xml"/>
  <Override PartName="/ppt/slideLayouts/slideLayout168.xml" ContentType="application/vnd.openxmlformats-officedocument.presentationml.slideLayout+xml"/>
  <Override PartName="/ppt/slideLayouts/slideLayout289.xml" ContentType="application/vnd.openxmlformats-officedocument.presentationml.slideLayout+xml"/>
  <Override PartName="/ppt/slideLayouts/slideLayout97.xml" ContentType="application/vnd.openxmlformats-officedocument.presentationml.slideLayout+xml"/>
  <Override PartName="/ppt/slideLayouts/slideLayout169.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221.xml" ContentType="application/vnd.openxmlformats-officedocument.presentationml.slideLayout+xml"/>
  <Override PartName="/ppt/slideLayouts/slideLayout342.xml" ContentType="application/vnd.openxmlformats-officedocument.presentationml.slideLayout+xml"/>
  <Override PartName="/ppt/slideLayouts/slideLayout101.xml" ContentType="application/vnd.openxmlformats-officedocument.presentationml.slideLayout+xml"/>
  <Override PartName="/ppt/slideLayouts/slideLayout222.xml" ContentType="application/vnd.openxmlformats-officedocument.presentationml.slideLayout+xml"/>
  <Override PartName="/ppt/slideLayouts/slideLayout343.xml" ContentType="application/vnd.openxmlformats-officedocument.presentationml.slideLayout+xml"/>
  <Override PartName="/ppt/slideLayouts/slideLayout110.xml" ContentType="application/vnd.openxmlformats-officedocument.presentationml.slideLayout+xml"/>
  <Override PartName="/ppt/slideLayouts/slideLayout231.xml" ContentType="application/vnd.openxmlformats-officedocument.presentationml.slideLayout+xml"/>
  <Override PartName="/ppt/slideLayouts/slideLayout352.xml" ContentType="application/vnd.openxmlformats-officedocument.presentationml.slideLayout+xml"/>
  <Override PartName="/ppt/slideLayouts/slideLayout111.xml" ContentType="application/vnd.openxmlformats-officedocument.presentationml.slideLayout+xml"/>
  <Override PartName="/ppt/slideLayouts/slideLayout232.xml" ContentType="application/vnd.openxmlformats-officedocument.presentationml.slideLayout+xml"/>
  <Override PartName="/ppt/slideLayouts/slideLayout353.xml" ContentType="application/vnd.openxmlformats-officedocument.presentationml.slideLayout+xml"/>
  <Override PartName="/ppt/slideLayouts/slideLayout120.xml" ContentType="application/vnd.openxmlformats-officedocument.presentationml.slideLayout+xml"/>
  <Override PartName="/ppt/slideLayouts/slideLayout241.xml" ContentType="application/vnd.openxmlformats-officedocument.presentationml.slideLayout+xml"/>
  <Override PartName="/ppt/slideLayouts/slideLayout362.xml" ContentType="application/vnd.openxmlformats-officedocument.presentationml.slideLayout+xml"/>
  <Override PartName="/ppt/slideLayouts/slideLayout121.xml" ContentType="application/vnd.openxmlformats-officedocument.presentationml.slideLayout+xml"/>
  <Override PartName="/ppt/slideLayouts/slideLayout242.xml" ContentType="application/vnd.openxmlformats-officedocument.presentationml.slideLayout+xml"/>
  <Override PartName="/ppt/slideLayouts/slideLayout363.xml" ContentType="application/vnd.openxmlformats-officedocument.presentationml.slideLayout+xml"/>
  <Override PartName="/ppt/slideLayouts/slideLayout130.xml" ContentType="application/vnd.openxmlformats-officedocument.presentationml.slideLayout+xml"/>
  <Override PartName="/ppt/slideLayouts/slideLayout251.xml" ContentType="application/vnd.openxmlformats-officedocument.presentationml.slideLayout+xml"/>
  <Override PartName="/ppt/slideLayouts/slideLayout372.xml" ContentType="application/vnd.openxmlformats-officedocument.presentationml.slideLayout+xml"/>
  <Override PartName="/ppt/slideLayouts/slideLayout131.xml" ContentType="application/vnd.openxmlformats-officedocument.presentationml.slideLayout+xml"/>
  <Override PartName="/ppt/slideLayouts/slideLayout252.xml" ContentType="application/vnd.openxmlformats-officedocument.presentationml.slideLayout+xml"/>
  <Override PartName="/ppt/slideLayouts/slideLayout373.xml" ContentType="application/vnd.openxmlformats-officedocument.presentationml.slideLayout+xml"/>
  <Override PartName="/ppt/slideLayouts/slideLayout140.xml" ContentType="application/vnd.openxmlformats-officedocument.presentationml.slideLayout+xml"/>
  <Override PartName="/ppt/slideLayouts/slideLayout261.xml" ContentType="application/vnd.openxmlformats-officedocument.presentationml.slideLayout+xml"/>
  <Override PartName="/ppt/slideLayouts/slideLayout382.xml" ContentType="application/vnd.openxmlformats-officedocument.presentationml.slideLayout+xml"/>
  <Override PartName="/ppt/slideLayouts/slideLayout141.xml" ContentType="application/vnd.openxmlformats-officedocument.presentationml.slideLayout+xml"/>
  <Override PartName="/ppt/slideLayouts/slideLayout262.xml" ContentType="application/vnd.openxmlformats-officedocument.presentationml.slideLayout+xml"/>
  <Override PartName="/ppt/slideLayouts/slideLayout383.xml" ContentType="application/vnd.openxmlformats-officedocument.presentationml.slideLayout+xml"/>
  <Override PartName="/ppt/slideLayouts/slideLayout150.xml" ContentType="application/vnd.openxmlformats-officedocument.presentationml.slideLayout+xml"/>
  <Override PartName="/ppt/slideLayouts/slideLayout271.xml" ContentType="application/vnd.openxmlformats-officedocument.presentationml.slideLayout+xml"/>
  <Override PartName="/ppt/slideLayouts/slideLayout392.xml" ContentType="application/vnd.openxmlformats-officedocument.presentationml.slideLayout+xml"/>
  <Override PartName="/ppt/slideLayouts/slideLayout151.xml" ContentType="application/vnd.openxmlformats-officedocument.presentationml.slideLayout+xml"/>
  <Override PartName="/ppt/slideLayouts/slideLayout272.xml" ContentType="application/vnd.openxmlformats-officedocument.presentationml.slideLayout+xml"/>
  <Override PartName="/ppt/slideLayouts/slideLayout393.xml" ContentType="application/vnd.openxmlformats-officedocument.presentationml.slideLayout+xml"/>
  <Override PartName="/ppt/slideLayouts/slideLayout160.xml" ContentType="application/vnd.openxmlformats-officedocument.presentationml.slideLayout+xml"/>
  <Override PartName="/ppt/slideLayouts/slideLayout281.xml" ContentType="application/vnd.openxmlformats-officedocument.presentationml.slideLayout+xml"/>
  <Override PartName="/ppt/slideLayouts/slideLayout161.xml" ContentType="application/vnd.openxmlformats-officedocument.presentationml.slideLayout+xml"/>
  <Override PartName="/ppt/slideLayouts/slideLayout282.xml" ContentType="application/vnd.openxmlformats-officedocument.presentationml.slideLayout+xml"/>
  <Override PartName="/ppt/slideLayouts/slideLayout170.xml" ContentType="application/vnd.openxmlformats-officedocument.presentationml.slideLayout+xml"/>
  <Override PartName="/ppt/slideLayouts/slideLayout291.xml" ContentType="application/vnd.openxmlformats-officedocument.presentationml.slideLayout+xml"/>
  <Override PartName="/ppt/slideLayouts/_rels/slideLayout364.xml.rels" ContentType="application/vnd.openxmlformats-package.relationships+xml"/>
  <Override PartName="/ppt/slideLayouts/_rels/slideLayout243.xml.rels" ContentType="application/vnd.openxmlformats-package.relationships+xml"/>
  <Override PartName="/ppt/slideLayouts/_rels/slideLayout122.xml.rels" ContentType="application/vnd.openxmlformats-package.relationships+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123.xml.rels" ContentType="application/vnd.openxmlformats-package.relationships+xml"/>
  <Override PartName="/ppt/slideLayouts/_rels/slideLayout244.xml.rels" ContentType="application/vnd.openxmlformats-package.relationships+xml"/>
  <Override PartName="/ppt/slideLayouts/_rels/slideLayout365.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420.xml.rels" ContentType="application/vnd.openxmlformats-package.relationships+xml"/>
  <Override PartName="/ppt/slideLayouts/_rels/slideLayout366.xml.rels" ContentType="application/vnd.openxmlformats-package.relationships+xml"/>
  <Override PartName="/ppt/slideLayouts/_rels/slideLayout245.xml.rels" ContentType="application/vnd.openxmlformats-package.relationships+xml"/>
  <Override PartName="/ppt/slideLayouts/_rels/slideLayout124.xml.rels" ContentType="application/vnd.openxmlformats-package.relationships+xml"/>
  <Override PartName="/ppt/slideLayouts/_rels/slideLayout52.xml.rels" ContentType="application/vnd.openxmlformats-package.relationships+xml"/>
  <Override PartName="/ppt/slideLayouts/_rels/slideLayout344.xml.rels" ContentType="application/vnd.openxmlformats-package.relationships+xml"/>
  <Override PartName="/ppt/slideLayouts/_rels/slideLayout223.xml.rels" ContentType="application/vnd.openxmlformats-package.relationships+xml"/>
  <Override PartName="/ppt/slideLayouts/_rels/slideLayout102.xml.rels" ContentType="application/vnd.openxmlformats-package.relationships+xml"/>
  <Override PartName="/ppt/slideLayouts/_rels/slideLayout30.xml.rels" ContentType="application/vnd.openxmlformats-package.relationships+xml"/>
  <Override PartName="/ppt/slideLayouts/_rels/slideLayout421.xml.rels" ContentType="application/vnd.openxmlformats-package.relationships+xml"/>
  <Override PartName="/ppt/slideLayouts/_rels/slideLayout300.xml.rels" ContentType="application/vnd.openxmlformats-package.relationships+xml"/>
  <Override PartName="/ppt/slideLayouts/_rels/slideLayout3.xml.rels" ContentType="application/vnd.openxmlformats-package.relationships+xml"/>
  <Override PartName="/ppt/slideLayouts/_rels/slideLayout367.xml.rels" ContentType="application/vnd.openxmlformats-package.relationships+xml"/>
  <Override PartName="/ppt/slideLayouts/_rels/slideLayout246.xml.rels" ContentType="application/vnd.openxmlformats-package.relationships+xml"/>
  <Override PartName="/ppt/slideLayouts/_rels/slideLayout125.xml.rels" ContentType="application/vnd.openxmlformats-package.relationships+xml"/>
  <Override PartName="/ppt/slideLayouts/_rels/slideLayout53.xml.rels" ContentType="application/vnd.openxmlformats-package.relationships+xml"/>
  <Override PartName="/ppt/slideLayouts/_rels/slideLayout345.xml.rels" ContentType="application/vnd.openxmlformats-package.relationships+xml"/>
  <Override PartName="/ppt/slideLayouts/_rels/slideLayout224.xml.rels" ContentType="application/vnd.openxmlformats-package.relationships+xml"/>
  <Override PartName="/ppt/slideLayouts/_rels/slideLayout103.xml.rels" ContentType="application/vnd.openxmlformats-package.relationships+xml"/>
  <Override PartName="/ppt/slideLayouts/_rels/slideLayout31.xml.rels" ContentType="application/vnd.openxmlformats-package.relationships+xml"/>
  <Override PartName="/ppt/slideLayouts/_rels/slideLayout422.xml.rels" ContentType="application/vnd.openxmlformats-package.relationships+xml"/>
  <Override PartName="/ppt/slideLayouts/_rels/slideLayout301.xml.rels" ContentType="application/vnd.openxmlformats-package.relationships+xml"/>
  <Override PartName="/ppt/slideLayouts/_rels/slideLayout4.xml.rels" ContentType="application/vnd.openxmlformats-package.relationships+xml"/>
  <Override PartName="/ppt/slideLayouts/_rels/slideLayout368.xml.rels" ContentType="application/vnd.openxmlformats-package.relationships+xml"/>
  <Override PartName="/ppt/slideLayouts/_rels/slideLayout247.xml.rels" ContentType="application/vnd.openxmlformats-package.relationships+xml"/>
  <Override PartName="/ppt/slideLayouts/_rels/slideLayout126.xml.rels" ContentType="application/vnd.openxmlformats-package.relationships+xml"/>
  <Override PartName="/ppt/slideLayouts/_rels/slideLayout54.xml.rels" ContentType="application/vnd.openxmlformats-package.relationships+xml"/>
  <Override PartName="/ppt/slideLayouts/_rels/slideLayout346.xml.rels" ContentType="application/vnd.openxmlformats-package.relationships+xml"/>
  <Override PartName="/ppt/slideLayouts/_rels/slideLayout225.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324.xml.rels" ContentType="application/vnd.openxmlformats-package.relationships+xml"/>
  <Override PartName="/ppt/slideLayouts/_rels/slideLayout203.xml.rels" ContentType="application/vnd.openxmlformats-package.relationships+xml"/>
  <Override PartName="/ppt/slideLayouts/_rels/slideLayout10.xml.rels" ContentType="application/vnd.openxmlformats-package.relationships+xml"/>
  <Override PartName="/ppt/slideLayouts/_rels/slideLayout423.xml.rels" ContentType="application/vnd.openxmlformats-package.relationships+xml"/>
  <Override PartName="/ppt/slideLayouts/_rels/slideLayout302.xml.rels" ContentType="application/vnd.openxmlformats-package.relationships+xml"/>
  <Override PartName="/ppt/slideLayouts/_rels/slideLayout5.xml.rels" ContentType="application/vnd.openxmlformats-package.relationships+xml"/>
  <Override PartName="/ppt/slideLayouts/_rels/slideLayout369.xml.rels" ContentType="application/vnd.openxmlformats-package.relationships+xml"/>
  <Override PartName="/ppt/slideLayouts/_rels/slideLayout248.xml.rels" ContentType="application/vnd.openxmlformats-package.relationships+xml"/>
  <Override PartName="/ppt/slideLayouts/_rels/slideLayout127.xml.rels" ContentType="application/vnd.openxmlformats-package.relationships+xml"/>
  <Override PartName="/ppt/slideLayouts/_rels/slideLayout55.xml.rels" ContentType="application/vnd.openxmlformats-package.relationships+xml"/>
  <Override PartName="/ppt/slideLayouts/_rels/slideLayout347.xml.rels" ContentType="application/vnd.openxmlformats-package.relationships+xml"/>
  <Override PartName="/ppt/slideLayouts/_rels/slideLayout226.xml.rels" ContentType="application/vnd.openxmlformats-package.relationships+xml"/>
  <Override PartName="/ppt/slideLayouts/_rels/slideLayout105.xml.rels" ContentType="application/vnd.openxmlformats-package.relationships+xml"/>
  <Override PartName="/ppt/slideLayouts/_rels/slideLayout33.xml.rels" ContentType="application/vnd.openxmlformats-package.relationships+xml"/>
  <Override PartName="/ppt/slideLayouts/_rels/slideLayout325.xml.rels" ContentType="application/vnd.openxmlformats-package.relationships+xml"/>
  <Override PartName="/ppt/slideLayouts/_rels/slideLayout204.xml.rels" ContentType="application/vnd.openxmlformats-package.relationships+xml"/>
  <Override PartName="/ppt/slideLayouts/_rels/slideLayout11.xml.rels" ContentType="application/vnd.openxmlformats-package.relationships+xml"/>
  <Override PartName="/ppt/slideLayouts/_rels/slideLayout424.xml.rels" ContentType="application/vnd.openxmlformats-package.relationships+xml"/>
  <Override PartName="/ppt/slideLayouts/_rels/slideLayout303.xml.rels" ContentType="application/vnd.openxmlformats-package.relationships+xml"/>
  <Override PartName="/ppt/slideLayouts/_rels/slideLayout6.xml.rels" ContentType="application/vnd.openxmlformats-package.relationships+xml"/>
  <Override PartName="/ppt/slideLayouts/_rels/slideLayout249.xml.rels" ContentType="application/vnd.openxmlformats-package.relationships+xml"/>
  <Override PartName="/ppt/slideLayouts/_rels/slideLayout128.xml.rels" ContentType="application/vnd.openxmlformats-package.relationships+xml"/>
  <Override PartName="/ppt/slideLayouts/_rels/slideLayout56.xml.rels" ContentType="application/vnd.openxmlformats-package.relationships+xml"/>
  <Override PartName="/ppt/slideLayouts/_rels/slideLayout348.xml.rels" ContentType="application/vnd.openxmlformats-package.relationships+xml"/>
  <Override PartName="/ppt/slideLayouts/_rels/slideLayout227.xml.rels" ContentType="application/vnd.openxmlformats-package.relationships+xml"/>
  <Override PartName="/ppt/slideLayouts/_rels/slideLayout106.xml.rels" ContentType="application/vnd.openxmlformats-package.relationships+xml"/>
  <Override PartName="/ppt/slideLayouts/_rels/slideLayout34.xml.rels" ContentType="application/vnd.openxmlformats-package.relationships+xml"/>
  <Override PartName="/ppt/slideLayouts/_rels/slideLayout326.xml.rels" ContentType="application/vnd.openxmlformats-package.relationships+xml"/>
  <Override PartName="/ppt/slideLayouts/_rels/slideLayout205.xml.rels" ContentType="application/vnd.openxmlformats-package.relationships+xml"/>
  <Override PartName="/ppt/slideLayouts/_rels/slideLayout12.xml.rels" ContentType="application/vnd.openxmlformats-package.relationships+xml"/>
  <Override PartName="/ppt/slideLayouts/_rels/slideLayout425.xml.rels" ContentType="application/vnd.openxmlformats-package.relationships+xml"/>
  <Override PartName="/ppt/slideLayouts/_rels/slideLayout304.xml.rels" ContentType="application/vnd.openxmlformats-package.relationships+xml"/>
  <Override PartName="/ppt/slideLayouts/_rels/slideLayout7.xml.rels" ContentType="application/vnd.openxmlformats-package.relationships+xml"/>
  <Override PartName="/ppt/slideLayouts/_rels/slideLayout129.xml.rels" ContentType="application/vnd.openxmlformats-package.relationships+xml"/>
  <Override PartName="/ppt/slideLayouts/_rels/slideLayout57.xml.rels" ContentType="application/vnd.openxmlformats-package.relationships+xml"/>
  <Override PartName="/ppt/slideLayouts/_rels/slideLayout349.xml.rels" ContentType="application/vnd.openxmlformats-package.relationships+xml"/>
  <Override PartName="/ppt/slideLayouts/_rels/slideLayout228.xml.rels" ContentType="application/vnd.openxmlformats-package.relationships+xml"/>
  <Override PartName="/ppt/slideLayouts/_rels/slideLayout107.xml.rels" ContentType="application/vnd.openxmlformats-package.relationships+xml"/>
  <Override PartName="/ppt/slideLayouts/_rels/slideLayout35.xml.rels" ContentType="application/vnd.openxmlformats-package.relationships+xml"/>
  <Override PartName="/ppt/slideLayouts/_rels/slideLayout327.xml.rels" ContentType="application/vnd.openxmlformats-package.relationships+xml"/>
  <Override PartName="/ppt/slideLayouts/_rels/slideLayout206.xml.rels" ContentType="application/vnd.openxmlformats-package.relationships+xml"/>
  <Override PartName="/ppt/slideLayouts/_rels/slideLayout13.xml.rels" ContentType="application/vnd.openxmlformats-package.relationships+xml"/>
  <Override PartName="/ppt/slideLayouts/_rels/slideLayout426.xml.rels" ContentType="application/vnd.openxmlformats-package.relationships+xml"/>
  <Override PartName="/ppt/slideLayouts/_rels/slideLayout305.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229.xml.rels" ContentType="application/vnd.openxmlformats-package.relationships+xml"/>
  <Override PartName="/ppt/slideLayouts/_rels/slideLayout108.xml.rels" ContentType="application/vnd.openxmlformats-package.relationships+xml"/>
  <Override PartName="/ppt/slideLayouts/_rels/slideLayout36.xml.rels" ContentType="application/vnd.openxmlformats-package.relationships+xml"/>
  <Override PartName="/ppt/slideLayouts/_rels/slideLayout328.xml.rels" ContentType="application/vnd.openxmlformats-package.relationships+xml"/>
  <Override PartName="/ppt/slideLayouts/_rels/slideLayout207.xml.rels" ContentType="application/vnd.openxmlformats-package.relationships+xml"/>
  <Override PartName="/ppt/slideLayouts/_rels/slideLayout14.xml.rels" ContentType="application/vnd.openxmlformats-package.relationships+xml"/>
  <Override PartName="/ppt/slideLayouts/_rels/slideLayout427.xml.rels" ContentType="application/vnd.openxmlformats-package.relationships+xml"/>
  <Override PartName="/ppt/slideLayouts/_rels/slideLayout306.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109.xml.rels" ContentType="application/vnd.openxmlformats-package.relationships+xml"/>
  <Override PartName="/ppt/slideLayouts/_rels/slideLayout37.xml.rels" ContentType="application/vnd.openxmlformats-package.relationships+xml"/>
  <Override PartName="/ppt/slideLayouts/_rels/slideLayout329.xml.rels" ContentType="application/vnd.openxmlformats-package.relationships+xml"/>
  <Override PartName="/ppt/slideLayouts/_rels/slideLayout208.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209.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378.xml.rels" ContentType="application/vnd.openxmlformats-package.relationships+xml"/>
  <Override PartName="/ppt/slideLayouts/_rels/slideLayout257.xml.rels" ContentType="application/vnd.openxmlformats-package.relationships+xml"/>
  <Override PartName="/ppt/slideLayouts/_rels/slideLayout136.xml.rels" ContentType="application/vnd.openxmlformats-package.relationships+xml"/>
  <Override PartName="/ppt/slideLayouts/_rels/slideLayout64.xml.rels" ContentType="application/vnd.openxmlformats-package.relationships+xml"/>
  <Override PartName="/ppt/slideLayouts/_rels/slideLayout356.xml.rels" ContentType="application/vnd.openxmlformats-package.relationships+xml"/>
  <Override PartName="/ppt/slideLayouts/_rels/slideLayout235.xml.rels" ContentType="application/vnd.openxmlformats-package.relationships+xml"/>
  <Override PartName="/ppt/slideLayouts/_rels/slideLayout114.xml.rels" ContentType="application/vnd.openxmlformats-package.relationships+xml"/>
  <Override PartName="/ppt/slideLayouts/_rels/slideLayout42.xml.rels" ContentType="application/vnd.openxmlformats-package.relationships+xml"/>
  <Override PartName="/ppt/slideLayouts/_rels/slideLayout334.xml.rels" ContentType="application/vnd.openxmlformats-package.relationships+xml"/>
  <Override PartName="/ppt/slideLayouts/_rels/slideLayout213.xml.rels" ContentType="application/vnd.openxmlformats-package.relationships+xml"/>
  <Override PartName="/ppt/slideLayouts/_rels/slideLayout20.xml.rels" ContentType="application/vnd.openxmlformats-package.relationships+xml"/>
  <Override PartName="/ppt/slideLayouts/_rels/slideLayout357.xml.rels" ContentType="application/vnd.openxmlformats-package.relationships+xml"/>
  <Override PartName="/ppt/slideLayouts/_rels/slideLayout236.xml.rels" ContentType="application/vnd.openxmlformats-package.relationships+xml"/>
  <Override PartName="/ppt/slideLayouts/_rels/slideLayout115.xml.rels" ContentType="application/vnd.openxmlformats-package.relationships+xml"/>
  <Override PartName="/ppt/slideLayouts/_rels/slideLayout43.xml.rels" ContentType="application/vnd.openxmlformats-package.relationships+xml"/>
  <Override PartName="/ppt/slideLayouts/_rels/slideLayout335.xml.rels" ContentType="application/vnd.openxmlformats-package.relationships+xml"/>
  <Override PartName="/ppt/slideLayouts/_rels/slideLayout214.xml.rels" ContentType="application/vnd.openxmlformats-package.relationships+xml"/>
  <Override PartName="/ppt/slideLayouts/_rels/slideLayout21.xml.rels" ContentType="application/vnd.openxmlformats-package.relationships+xml"/>
  <Override PartName="/ppt/slideLayouts/_rels/slideLayout358.xml.rels" ContentType="application/vnd.openxmlformats-package.relationships+xml"/>
  <Override PartName="/ppt/slideLayouts/_rels/slideLayout237.xml.rels" ContentType="application/vnd.openxmlformats-package.relationships+xml"/>
  <Override PartName="/ppt/slideLayouts/_rels/slideLayout116.xml.rels" ContentType="application/vnd.openxmlformats-package.relationships+xml"/>
  <Override PartName="/ppt/slideLayouts/_rels/slideLayout44.xml.rels" ContentType="application/vnd.openxmlformats-package.relationships+xml"/>
  <Override PartName="/ppt/slideLayouts/_rels/slideLayout336.xml.rels" ContentType="application/vnd.openxmlformats-package.relationships+xml"/>
  <Override PartName="/ppt/slideLayouts/_rels/slideLayout215.xml.rels" ContentType="application/vnd.openxmlformats-package.relationships+xml"/>
  <Override PartName="/ppt/slideLayouts/_rels/slideLayout22.xml.rels" ContentType="application/vnd.openxmlformats-package.relationships+xml"/>
  <Override PartName="/ppt/slideLayouts/_rels/slideLayout359.xml.rels" ContentType="application/vnd.openxmlformats-package.relationships+xml"/>
  <Override PartName="/ppt/slideLayouts/_rels/slideLayout238.xml.rels" ContentType="application/vnd.openxmlformats-package.relationships+xml"/>
  <Override PartName="/ppt/slideLayouts/_rels/slideLayout117.xml.rels" ContentType="application/vnd.openxmlformats-package.relationships+xml"/>
  <Override PartName="/ppt/slideLayouts/_rels/slideLayout45.xml.rels" ContentType="application/vnd.openxmlformats-package.relationships+xml"/>
  <Override PartName="/ppt/slideLayouts/_rels/slideLayout337.xml.rels" ContentType="application/vnd.openxmlformats-package.relationships+xml"/>
  <Override PartName="/ppt/slideLayouts/_rels/slideLayout216.xml.rels" ContentType="application/vnd.openxmlformats-package.relationships+xml"/>
  <Override PartName="/ppt/slideLayouts/_rels/slideLayout23.xml.rels" ContentType="application/vnd.openxmlformats-package.relationships+xml"/>
  <Override PartName="/ppt/slideLayouts/_rels/slideLayout239.xml.rels" ContentType="application/vnd.openxmlformats-package.relationships+xml"/>
  <Override PartName="/ppt/slideLayouts/_rels/slideLayout118.xml.rels" ContentType="application/vnd.openxmlformats-package.relationships+xml"/>
  <Override PartName="/ppt/slideLayouts/_rels/slideLayout46.xml.rels" ContentType="application/vnd.openxmlformats-package.relationships+xml"/>
  <Override PartName="/ppt/slideLayouts/_rels/slideLayout338.xml.rels" ContentType="application/vnd.openxmlformats-package.relationships+xml"/>
  <Override PartName="/ppt/slideLayouts/_rels/slideLayout217.xml.rels" ContentType="application/vnd.openxmlformats-package.relationships+xml"/>
  <Override PartName="/ppt/slideLayouts/_rels/slideLayout24.xml.rels" ContentType="application/vnd.openxmlformats-package.relationships+xml"/>
  <Override PartName="/ppt/slideLayouts/_rels/slideLayout119.xml.rels" ContentType="application/vnd.openxmlformats-package.relationships+xml"/>
  <Override PartName="/ppt/slideLayouts/_rels/slideLayout47.xml.rels" ContentType="application/vnd.openxmlformats-package.relationships+xml"/>
  <Override PartName="/ppt/slideLayouts/_rels/slideLayout339.xml.rels" ContentType="application/vnd.openxmlformats-package.relationships+xml"/>
  <Override PartName="/ppt/slideLayouts/_rels/slideLayout218.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19.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76.xml.rels" ContentType="application/vnd.openxmlformats-package.relationships+xml"/>
  <Override PartName="/ppt/slideLayouts/_rels/slideLayout255.xml.rels" ContentType="application/vnd.openxmlformats-package.relationships+xml"/>
  <Override PartName="/ppt/slideLayouts/_rels/slideLayout134.xml.rels" ContentType="application/vnd.openxmlformats-package.relationships+xml"/>
  <Override PartName="/ppt/slideLayouts/_rels/slideLayout62.xml.rels" ContentType="application/vnd.openxmlformats-package.relationships+xml"/>
  <Override PartName="/ppt/slideLayouts/_rels/slideLayout354.xml.rels" ContentType="application/vnd.openxmlformats-package.relationships+xml"/>
  <Override PartName="/ppt/slideLayouts/_rels/slideLayout233.xml.rels" ContentType="application/vnd.openxmlformats-package.relationships+xml"/>
  <Override PartName="/ppt/slideLayouts/_rels/slideLayout112.xml.rels" ContentType="application/vnd.openxmlformats-package.relationships+xml"/>
  <Override PartName="/ppt/slideLayouts/_rels/slideLayout40.xml.rels" ContentType="application/vnd.openxmlformats-package.relationships+xml"/>
  <Override PartName="/ppt/slideLayouts/_rels/slideLayout377.xml.rels" ContentType="application/vnd.openxmlformats-package.relationships+xml"/>
  <Override PartName="/ppt/slideLayouts/_rels/slideLayout256.xml.rels" ContentType="application/vnd.openxmlformats-package.relationships+xml"/>
  <Override PartName="/ppt/slideLayouts/_rels/slideLayout135.xml.rels" ContentType="application/vnd.openxmlformats-package.relationships+xml"/>
  <Override PartName="/ppt/slideLayouts/_rels/slideLayout63.xml.rels" ContentType="application/vnd.openxmlformats-package.relationships+xml"/>
  <Override PartName="/ppt/slideLayouts/_rels/slideLayout355.xml.rels" ContentType="application/vnd.openxmlformats-package.relationships+xml"/>
  <Override PartName="/ppt/slideLayouts/_rels/slideLayout234.xml.rels" ContentType="application/vnd.openxmlformats-package.relationships+xml"/>
  <Override PartName="/ppt/slideLayouts/_rels/slideLayout113.xml.rels" ContentType="application/vnd.openxmlformats-package.relationships+xml"/>
  <Override PartName="/ppt/slideLayouts/_rels/slideLayout41.xml.rels" ContentType="application/vnd.openxmlformats-package.relationships+xml"/>
  <Override PartName="/ppt/slideLayouts/_rels/slideLayout374.xml.rels" ContentType="application/vnd.openxmlformats-package.relationships+xml"/>
  <Override PartName="/ppt/slideLayouts/_rels/slideLayout253.xml.rels" ContentType="application/vnd.openxmlformats-package.relationships+xml"/>
  <Override PartName="/ppt/slideLayouts/_rels/slideLayout132.xml.rels" ContentType="application/vnd.openxmlformats-package.relationships+xml"/>
  <Override PartName="/ppt/slideLayouts/_rels/slideLayout60.xml.rels" ContentType="application/vnd.openxmlformats-package.relationships+xml"/>
  <Override PartName="/ppt/slideLayouts/_rels/slideLayout375.xml.rels" ContentType="application/vnd.openxmlformats-package.relationships+xml"/>
  <Override PartName="/ppt/slideLayouts/_rels/slideLayout254.xml.rels" ContentType="application/vnd.openxmlformats-package.relationships+xml"/>
  <Override PartName="/ppt/slideLayouts/_rels/slideLayout133.xml.rels" ContentType="application/vnd.openxmlformats-package.relationships+xml"/>
  <Override PartName="/ppt/slideLayouts/_rels/slideLayout61.xml.rels" ContentType="application/vnd.openxmlformats-package.relationships+xml"/>
  <Override PartName="/ppt/slideLayouts/_rels/slideLayout379.xml.rels" ContentType="application/vnd.openxmlformats-package.relationships+xml"/>
  <Override PartName="/ppt/slideLayouts/_rels/slideLayout258.xml.rels" ContentType="application/vnd.openxmlformats-package.relationships+xml"/>
  <Override PartName="/ppt/slideLayouts/_rels/slideLayout137.xml.rels" ContentType="application/vnd.openxmlformats-package.relationships+xml"/>
  <Override PartName="/ppt/slideLayouts/_rels/slideLayout65.xml.rels" ContentType="application/vnd.openxmlformats-package.relationships+xml"/>
  <Override PartName="/ppt/slideLayouts/_rels/slideLayout259.xml.rels" ContentType="application/vnd.openxmlformats-package.relationships+xml"/>
  <Override PartName="/ppt/slideLayouts/_rels/slideLayout138.xml.rels" ContentType="application/vnd.openxmlformats-package.relationships+xml"/>
  <Override PartName="/ppt/slideLayouts/_rels/slideLayout66.xml.rels" ContentType="application/vnd.openxmlformats-package.relationships+xml"/>
  <Override PartName="/ppt/slideLayouts/_rels/slideLayout139.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384.xml.rels" ContentType="application/vnd.openxmlformats-package.relationships+xml"/>
  <Override PartName="/ppt/slideLayouts/_rels/slideLayout263.xml.rels" ContentType="application/vnd.openxmlformats-package.relationships+xml"/>
  <Override PartName="/ppt/slideLayouts/_rels/slideLayout142.xml.rels" ContentType="application/vnd.openxmlformats-package.relationships+xml"/>
  <Override PartName="/ppt/slideLayouts/_rels/slideLayout70.xml.rels" ContentType="application/vnd.openxmlformats-package.relationships+xml"/>
  <Override PartName="/ppt/slideLayouts/_rels/slideLayout385.xml.rels" ContentType="application/vnd.openxmlformats-package.relationships+xml"/>
  <Override PartName="/ppt/slideLayouts/_rels/slideLayout264.xml.rels" ContentType="application/vnd.openxmlformats-package.relationships+xml"/>
  <Override PartName="/ppt/slideLayouts/_rels/slideLayout143.xml.rels" ContentType="application/vnd.openxmlformats-package.relationships+xml"/>
  <Override PartName="/ppt/slideLayouts/_rels/slideLayout71.xml.rels" ContentType="application/vnd.openxmlformats-package.relationships+xml"/>
  <Override PartName="/ppt/slideLayouts/_rels/slideLayout386.xml.rels" ContentType="application/vnd.openxmlformats-package.relationships+xml"/>
  <Override PartName="/ppt/slideLayouts/_rels/slideLayout265.xml.rels" ContentType="application/vnd.openxmlformats-package.relationships+xml"/>
  <Override PartName="/ppt/slideLayouts/_rels/slideLayout144.xml.rels" ContentType="application/vnd.openxmlformats-package.relationships+xml"/>
  <Override PartName="/ppt/slideLayouts/_rels/slideLayout72.xml.rels" ContentType="application/vnd.openxmlformats-package.relationships+xml"/>
  <Override PartName="/ppt/slideLayouts/_rels/slideLayout387.xml.rels" ContentType="application/vnd.openxmlformats-package.relationships+xml"/>
  <Override PartName="/ppt/slideLayouts/_rels/slideLayout266.xml.rels" ContentType="application/vnd.openxmlformats-package.relationships+xml"/>
  <Override PartName="/ppt/slideLayouts/_rels/slideLayout145.xml.rels" ContentType="application/vnd.openxmlformats-package.relationships+xml"/>
  <Override PartName="/ppt/slideLayouts/_rels/slideLayout73.xml.rels" ContentType="application/vnd.openxmlformats-package.relationships+xml"/>
  <Override PartName="/ppt/slideLayouts/_rels/slideLayout388.xml.rels" ContentType="application/vnd.openxmlformats-package.relationships+xml"/>
  <Override PartName="/ppt/slideLayouts/_rels/slideLayout267.xml.rels" ContentType="application/vnd.openxmlformats-package.relationships+xml"/>
  <Override PartName="/ppt/slideLayouts/_rels/slideLayout146.xml.rels" ContentType="application/vnd.openxmlformats-package.relationships+xml"/>
  <Override PartName="/ppt/slideLayouts/_rels/slideLayout74.xml.rels" ContentType="application/vnd.openxmlformats-package.relationships+xml"/>
  <Override PartName="/ppt/slideLayouts/_rels/slideLayout389.xml.rels" ContentType="application/vnd.openxmlformats-package.relationships+xml"/>
  <Override PartName="/ppt/slideLayouts/_rels/slideLayout268.xml.rels" ContentType="application/vnd.openxmlformats-package.relationships+xml"/>
  <Override PartName="/ppt/slideLayouts/_rels/slideLayout147.xml.rels" ContentType="application/vnd.openxmlformats-package.relationships+xml"/>
  <Override PartName="/ppt/slideLayouts/_rels/slideLayout75.xml.rels" ContentType="application/vnd.openxmlformats-package.relationships+xml"/>
  <Override PartName="/ppt/slideLayouts/_rels/slideLayout269.xml.rels" ContentType="application/vnd.openxmlformats-package.relationships+xml"/>
  <Override PartName="/ppt/slideLayouts/_rels/slideLayout148.xml.rels" ContentType="application/vnd.openxmlformats-package.relationships+xml"/>
  <Override PartName="/ppt/slideLayouts/_rels/slideLayout76.xml.rels" ContentType="application/vnd.openxmlformats-package.relationships+xml"/>
  <Override PartName="/ppt/slideLayouts/_rels/slideLayout149.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394.xml.rels" ContentType="application/vnd.openxmlformats-package.relationships+xml"/>
  <Override PartName="/ppt/slideLayouts/_rels/slideLayout273.xml.rels" ContentType="application/vnd.openxmlformats-package.relationships+xml"/>
  <Override PartName="/ppt/slideLayouts/_rels/slideLayout152.xml.rels" ContentType="application/vnd.openxmlformats-package.relationships+xml"/>
  <Override PartName="/ppt/slideLayouts/_rels/slideLayout80.xml.rels" ContentType="application/vnd.openxmlformats-package.relationships+xml"/>
  <Override PartName="/ppt/slideLayouts/_rels/slideLayout395.xml.rels" ContentType="application/vnd.openxmlformats-package.relationships+xml"/>
  <Override PartName="/ppt/slideLayouts/_rels/slideLayout274.xml.rels" ContentType="application/vnd.openxmlformats-package.relationships+xml"/>
  <Override PartName="/ppt/slideLayouts/_rels/slideLayout153.xml.rels" ContentType="application/vnd.openxmlformats-package.relationships+xml"/>
  <Override PartName="/ppt/slideLayouts/_rels/slideLayout81.xml.rels" ContentType="application/vnd.openxmlformats-package.relationships+xml"/>
  <Override PartName="/ppt/slideLayouts/_rels/slideLayout396.xml.rels" ContentType="application/vnd.openxmlformats-package.relationships+xml"/>
  <Override PartName="/ppt/slideLayouts/_rels/slideLayout275.xml.rels" ContentType="application/vnd.openxmlformats-package.relationships+xml"/>
  <Override PartName="/ppt/slideLayouts/_rels/slideLayout154.xml.rels" ContentType="application/vnd.openxmlformats-package.relationships+xml"/>
  <Override PartName="/ppt/slideLayouts/_rels/slideLayout82.xml.rels" ContentType="application/vnd.openxmlformats-package.relationships+xml"/>
  <Override PartName="/ppt/slideLayouts/_rels/slideLayout397.xml.rels" ContentType="application/vnd.openxmlformats-package.relationships+xml"/>
  <Override PartName="/ppt/slideLayouts/_rels/slideLayout276.xml.rels" ContentType="application/vnd.openxmlformats-package.relationships+xml"/>
  <Override PartName="/ppt/slideLayouts/_rels/slideLayout155.xml.rels" ContentType="application/vnd.openxmlformats-package.relationships+xml"/>
  <Override PartName="/ppt/slideLayouts/_rels/slideLayout83.xml.rels" ContentType="application/vnd.openxmlformats-package.relationships+xml"/>
  <Override PartName="/ppt/slideLayouts/_rels/slideLayout398.xml.rels" ContentType="application/vnd.openxmlformats-package.relationships+xml"/>
  <Override PartName="/ppt/slideLayouts/_rels/slideLayout277.xml.rels" ContentType="application/vnd.openxmlformats-package.relationships+xml"/>
  <Override PartName="/ppt/slideLayouts/_rels/slideLayout156.xml.rels" ContentType="application/vnd.openxmlformats-package.relationships+xml"/>
  <Override PartName="/ppt/slideLayouts/_rels/slideLayout84.xml.rels" ContentType="application/vnd.openxmlformats-package.relationships+xml"/>
  <Override PartName="/ppt/slideLayouts/_rels/slideLayout399.xml.rels" ContentType="application/vnd.openxmlformats-package.relationships+xml"/>
  <Override PartName="/ppt/slideLayouts/_rels/slideLayout278.xml.rels" ContentType="application/vnd.openxmlformats-package.relationships+xml"/>
  <Override PartName="/ppt/slideLayouts/_rels/slideLayout157.xml.rels" ContentType="application/vnd.openxmlformats-package.relationships+xml"/>
  <Override PartName="/ppt/slideLayouts/_rels/slideLayout85.xml.rels" ContentType="application/vnd.openxmlformats-package.relationships+xml"/>
  <Override PartName="/ppt/slideLayouts/_rels/slideLayout279.xml.rels" ContentType="application/vnd.openxmlformats-package.relationships+xml"/>
  <Override PartName="/ppt/slideLayouts/_rels/slideLayout158.xml.rels" ContentType="application/vnd.openxmlformats-package.relationships+xml"/>
  <Override PartName="/ppt/slideLayouts/_rels/slideLayout86.xml.rels" ContentType="application/vnd.openxmlformats-package.relationships+xml"/>
  <Override PartName="/ppt/slideLayouts/_rels/slideLayout159.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283.xml.rels" ContentType="application/vnd.openxmlformats-package.relationships+xml"/>
  <Override PartName="/ppt/slideLayouts/_rels/slideLayout162.xml.rels" ContentType="application/vnd.openxmlformats-package.relationships+xml"/>
  <Override PartName="/ppt/slideLayouts/_rels/slideLayout90.xml.rels" ContentType="application/vnd.openxmlformats-package.relationships+xml"/>
  <Override PartName="/ppt/slideLayouts/_rels/slideLayout284.xml.rels" ContentType="application/vnd.openxmlformats-package.relationships+xml"/>
  <Override PartName="/ppt/slideLayouts/_rels/slideLayout163.xml.rels" ContentType="application/vnd.openxmlformats-package.relationships+xml"/>
  <Override PartName="/ppt/slideLayouts/_rels/slideLayout91.xml.rels" ContentType="application/vnd.openxmlformats-package.relationships+xml"/>
  <Override PartName="/ppt/slideLayouts/_rels/slideLayout285.xml.rels" ContentType="application/vnd.openxmlformats-package.relationships+xml"/>
  <Override PartName="/ppt/slideLayouts/_rels/slideLayout164.xml.rels" ContentType="application/vnd.openxmlformats-package.relationships+xml"/>
  <Override PartName="/ppt/slideLayouts/_rels/slideLayout92.xml.rels" ContentType="application/vnd.openxmlformats-package.relationships+xml"/>
  <Override PartName="/ppt/slideLayouts/_rels/slideLayout286.xml.rels" ContentType="application/vnd.openxmlformats-package.relationships+xml"/>
  <Override PartName="/ppt/slideLayouts/_rels/slideLayout165.xml.rels" ContentType="application/vnd.openxmlformats-package.relationships+xml"/>
  <Override PartName="/ppt/slideLayouts/_rels/slideLayout93.xml.rels" ContentType="application/vnd.openxmlformats-package.relationships+xml"/>
  <Override PartName="/ppt/slideLayouts/_rels/slideLayout287.xml.rels" ContentType="application/vnd.openxmlformats-package.relationships+xml"/>
  <Override PartName="/ppt/slideLayouts/_rels/slideLayout166.xml.rels" ContentType="application/vnd.openxmlformats-package.relationships+xml"/>
  <Override PartName="/ppt/slideLayouts/_rels/slideLayout94.xml.rels" ContentType="application/vnd.openxmlformats-package.relationships+xml"/>
  <Override PartName="/ppt/slideLayouts/_rels/slideLayout288.xml.rels" ContentType="application/vnd.openxmlformats-package.relationships+xml"/>
  <Override PartName="/ppt/slideLayouts/_rels/slideLayout167.xml.rels" ContentType="application/vnd.openxmlformats-package.relationships+xml"/>
  <Override PartName="/ppt/slideLayouts/_rels/slideLayout95.xml.rels" ContentType="application/vnd.openxmlformats-package.relationships+xml"/>
  <Override PartName="/ppt/slideLayouts/_rels/slideLayout289.xml.rels" ContentType="application/vnd.openxmlformats-package.relationships+xml"/>
  <Override PartName="/ppt/slideLayouts/_rels/slideLayout168.xml.rels" ContentType="application/vnd.openxmlformats-package.relationships+xml"/>
  <Override PartName="/ppt/slideLayouts/_rels/slideLayout96.xml.rels" ContentType="application/vnd.openxmlformats-package.relationships+xml"/>
  <Override PartName="/ppt/slideLayouts/_rels/slideLayout169.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342.xml.rels" ContentType="application/vnd.openxmlformats-package.relationships+xml"/>
  <Override PartName="/ppt/slideLayouts/_rels/slideLayout221.xml.rels" ContentType="application/vnd.openxmlformats-package.relationships+xml"/>
  <Override PartName="/ppt/slideLayouts/_rels/slideLayout100.xml.rels" ContentType="application/vnd.openxmlformats-package.relationships+xml"/>
  <Override PartName="/ppt/slideLayouts/_rels/slideLayout343.xml.rels" ContentType="application/vnd.openxmlformats-package.relationships+xml"/>
  <Override PartName="/ppt/slideLayouts/_rels/slideLayout222.xml.rels" ContentType="application/vnd.openxmlformats-package.relationships+xml"/>
  <Override PartName="/ppt/slideLayouts/_rels/slideLayout101.xml.rels" ContentType="application/vnd.openxmlformats-package.relationships+xml"/>
  <Override PartName="/ppt/slideLayouts/_rels/slideLayout352.xml.rels" ContentType="application/vnd.openxmlformats-package.relationships+xml"/>
  <Override PartName="/ppt/slideLayouts/_rels/slideLayout231.xml.rels" ContentType="application/vnd.openxmlformats-package.relationships+xml"/>
  <Override PartName="/ppt/slideLayouts/_rels/slideLayout110.xml.rels" ContentType="application/vnd.openxmlformats-package.relationships+xml"/>
  <Override PartName="/ppt/slideLayouts/_rels/slideLayout353.xml.rels" ContentType="application/vnd.openxmlformats-package.relationships+xml"/>
  <Override PartName="/ppt/slideLayouts/_rels/slideLayout232.xml.rels" ContentType="application/vnd.openxmlformats-package.relationships+xml"/>
  <Override PartName="/ppt/slideLayouts/_rels/slideLayout111.xml.rels" ContentType="application/vnd.openxmlformats-package.relationships+xml"/>
  <Override PartName="/ppt/slideLayouts/_rels/slideLayout362.xml.rels" ContentType="application/vnd.openxmlformats-package.relationships+xml"/>
  <Override PartName="/ppt/slideLayouts/_rels/slideLayout241.xml.rels" ContentType="application/vnd.openxmlformats-package.relationships+xml"/>
  <Override PartName="/ppt/slideLayouts/_rels/slideLayout120.xml.rels" ContentType="application/vnd.openxmlformats-package.relationships+xml"/>
  <Override PartName="/ppt/slideLayouts/_rels/slideLayout363.xml.rels" ContentType="application/vnd.openxmlformats-package.relationships+xml"/>
  <Override PartName="/ppt/slideLayouts/_rels/slideLayout242.xml.rels" ContentType="application/vnd.openxmlformats-package.relationships+xml"/>
  <Override PartName="/ppt/slideLayouts/_rels/slideLayout121.xml.rels" ContentType="application/vnd.openxmlformats-package.relationships+xml"/>
  <Override PartName="/ppt/slideLayouts/_rels/slideLayout372.xml.rels" ContentType="application/vnd.openxmlformats-package.relationships+xml"/>
  <Override PartName="/ppt/slideLayouts/_rels/slideLayout251.xml.rels" ContentType="application/vnd.openxmlformats-package.relationships+xml"/>
  <Override PartName="/ppt/slideLayouts/_rels/slideLayout130.xml.rels" ContentType="application/vnd.openxmlformats-package.relationships+xml"/>
  <Override PartName="/ppt/slideLayouts/_rels/slideLayout373.xml.rels" ContentType="application/vnd.openxmlformats-package.relationships+xml"/>
  <Override PartName="/ppt/slideLayouts/_rels/slideLayout252.xml.rels" ContentType="application/vnd.openxmlformats-package.relationships+xml"/>
  <Override PartName="/ppt/slideLayouts/_rels/slideLayout131.xml.rels" ContentType="application/vnd.openxmlformats-package.relationships+xml"/>
  <Override PartName="/ppt/slideLayouts/_rels/slideLayout382.xml.rels" ContentType="application/vnd.openxmlformats-package.relationships+xml"/>
  <Override PartName="/ppt/slideLayouts/_rels/slideLayout261.xml.rels" ContentType="application/vnd.openxmlformats-package.relationships+xml"/>
  <Override PartName="/ppt/slideLayouts/_rels/slideLayout140.xml.rels" ContentType="application/vnd.openxmlformats-package.relationships+xml"/>
  <Override PartName="/ppt/slideLayouts/_rels/slideLayout383.xml.rels" ContentType="application/vnd.openxmlformats-package.relationships+xml"/>
  <Override PartName="/ppt/slideLayouts/_rels/slideLayout262.xml.rels" ContentType="application/vnd.openxmlformats-package.relationships+xml"/>
  <Override PartName="/ppt/slideLayouts/_rels/slideLayout141.xml.rels" ContentType="application/vnd.openxmlformats-package.relationships+xml"/>
  <Override PartName="/ppt/slideLayouts/_rels/slideLayout392.xml.rels" ContentType="application/vnd.openxmlformats-package.relationships+xml"/>
  <Override PartName="/ppt/slideLayouts/_rels/slideLayout271.xml.rels" ContentType="application/vnd.openxmlformats-package.relationships+xml"/>
  <Override PartName="/ppt/slideLayouts/_rels/slideLayout150.xml.rels" ContentType="application/vnd.openxmlformats-package.relationships+xml"/>
  <Override PartName="/ppt/slideLayouts/_rels/slideLayout393.xml.rels" ContentType="application/vnd.openxmlformats-package.relationships+xml"/>
  <Override PartName="/ppt/slideLayouts/_rels/slideLayout272.xml.rels" ContentType="application/vnd.openxmlformats-package.relationships+xml"/>
  <Override PartName="/ppt/slideLayouts/_rels/slideLayout151.xml.rels" ContentType="application/vnd.openxmlformats-package.relationships+xml"/>
  <Override PartName="/ppt/slideLayouts/_rels/slideLayout281.xml.rels" ContentType="application/vnd.openxmlformats-package.relationships+xml"/>
  <Override PartName="/ppt/slideLayouts/_rels/slideLayout160.xml.rels" ContentType="application/vnd.openxmlformats-package.relationships+xml"/>
  <Override PartName="/ppt/slideLayouts/_rels/slideLayout282.xml.rels" ContentType="application/vnd.openxmlformats-package.relationships+xml"/>
  <Override PartName="/ppt/slideLayouts/_rels/slideLayout161.xml.rels" ContentType="application/vnd.openxmlformats-package.relationships+xml"/>
  <Override PartName="/ppt/slideLayouts/_rels/slideLayout291.xml.rels" ContentType="application/vnd.openxmlformats-package.relationships+xml"/>
  <Override PartName="/ppt/slideLayouts/_rels/slideLayout170.xml.rels" ContentType="application/vnd.openxmlformats-package.relationships+xml"/>
  <Override PartName="/ppt/slideLayouts/_rels/slideLayout292.xml.rels" ContentType="application/vnd.openxmlformats-package.relationships+xml"/>
  <Override PartName="/ppt/slideLayouts/_rels/slideLayout171.xml.rels" ContentType="application/vnd.openxmlformats-package.relationships+xml"/>
  <Override PartName="/ppt/slideLayouts/_rels/slideLayout293.xml.rels" ContentType="application/vnd.openxmlformats-package.relationships+xml"/>
  <Override PartName="/ppt/slideLayouts/_rels/slideLayout172.xml.rels" ContentType="application/vnd.openxmlformats-package.relationships+xml"/>
  <Override PartName="/ppt/slideLayouts/_rels/slideLayout294.xml.rels" ContentType="application/vnd.openxmlformats-package.relationships+xml"/>
  <Override PartName="/ppt/slideLayouts/_rels/slideLayout173.xml.rels" ContentType="application/vnd.openxmlformats-package.relationships+xml"/>
  <Override PartName="/ppt/slideLayouts/_rels/slideLayout295.xml.rels" ContentType="application/vnd.openxmlformats-package.relationships+xml"/>
  <Override PartName="/ppt/slideLayouts/_rels/slideLayout174.xml.rels" ContentType="application/vnd.openxmlformats-package.relationships+xml"/>
  <Override PartName="/ppt/slideLayouts/_rels/slideLayout296.xml.rels" ContentType="application/vnd.openxmlformats-package.relationships+xml"/>
  <Override PartName="/ppt/slideLayouts/_rels/slideLayout175.xml.rels" ContentType="application/vnd.openxmlformats-package.relationships+xml"/>
  <Override PartName="/ppt/slideLayouts/_rels/slideLayout297.xml.rels" ContentType="application/vnd.openxmlformats-package.relationships+xml"/>
  <Override PartName="/ppt/slideLayouts/_rels/slideLayout176.xml.rels" ContentType="application/vnd.openxmlformats-package.relationships+xml"/>
  <Override PartName="/ppt/slideLayouts/_rels/slideLayout298.xml.rels" ContentType="application/vnd.openxmlformats-package.relationships+xml"/>
  <Override PartName="/ppt/slideLayouts/_rels/slideLayout177.xml.rels" ContentType="application/vnd.openxmlformats-package.relationships+xml"/>
  <Override PartName="/ppt/slideLayouts/_rels/slideLayout299.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321.xml.rels" ContentType="application/vnd.openxmlformats-package.relationships+xml"/>
  <Override PartName="/ppt/slideLayouts/_rels/slideLayout200.xml.rels" ContentType="application/vnd.openxmlformats-package.relationships+xml"/>
  <Override PartName="/ppt/slideLayouts/_rels/slideLayout322.xml.rels" ContentType="application/vnd.openxmlformats-package.relationships+xml"/>
  <Override PartName="/ppt/slideLayouts/_rels/slideLayout201.xml.rels" ContentType="application/vnd.openxmlformats-package.relationships+xml"/>
  <Override PartName="/ppt/slideLayouts/_rels/slideLayout323.xml.rels" ContentType="application/vnd.openxmlformats-package.relationships+xml"/>
  <Override PartName="/ppt/slideLayouts/_rels/slideLayout202.xml.rels" ContentType="application/vnd.openxmlformats-package.relationships+xml"/>
  <Override PartName="/ppt/slideLayouts/_rels/slideLayout331.xml.rels" ContentType="application/vnd.openxmlformats-package.relationships+xml"/>
  <Override PartName="/ppt/slideLayouts/_rels/slideLayout210.xml.rels" ContentType="application/vnd.openxmlformats-package.relationships+xml"/>
  <Override PartName="/ppt/slideLayouts/_rels/slideLayout332.xml.rels" ContentType="application/vnd.openxmlformats-package.relationships+xml"/>
  <Override PartName="/ppt/slideLayouts/_rels/slideLayout211.xml.rels" ContentType="application/vnd.openxmlformats-package.relationships+xml"/>
  <Override PartName="/ppt/slideLayouts/_rels/slideLayout333.xml.rels" ContentType="application/vnd.openxmlformats-package.relationships+xml"/>
  <Override PartName="/ppt/slideLayouts/_rels/slideLayout212.xml.rels" ContentType="application/vnd.openxmlformats-package.relationships+xml"/>
  <Override PartName="/ppt/slideLayouts/_rels/slideLayout341.xml.rels" ContentType="application/vnd.openxmlformats-package.relationships+xml"/>
  <Override PartName="/ppt/slideLayouts/_rels/slideLayout220.xml.rels" ContentType="application/vnd.openxmlformats-package.relationships+xml"/>
  <Override PartName="/ppt/slideLayouts/_rels/slideLayout351.xml.rels" ContentType="application/vnd.openxmlformats-package.relationships+xml"/>
  <Override PartName="/ppt/slideLayouts/_rels/slideLayout230.xml.rels" ContentType="application/vnd.openxmlformats-package.relationships+xml"/>
  <Override PartName="/ppt/slideLayouts/_rels/slideLayout361.xml.rels" ContentType="application/vnd.openxmlformats-package.relationships+xml"/>
  <Override PartName="/ppt/slideLayouts/_rels/slideLayout240.xml.rels" ContentType="application/vnd.openxmlformats-package.relationships+xml"/>
  <Override PartName="/ppt/slideLayouts/_rels/slideLayout371.xml.rels" ContentType="application/vnd.openxmlformats-package.relationships+xml"/>
  <Override PartName="/ppt/slideLayouts/_rels/slideLayout250.xml.rels" ContentType="application/vnd.openxmlformats-package.relationships+xml"/>
  <Override PartName="/ppt/slideLayouts/_rels/slideLayout381.xml.rels" ContentType="application/vnd.openxmlformats-package.relationships+xml"/>
  <Override PartName="/ppt/slideLayouts/_rels/slideLayout260.xml.rels" ContentType="application/vnd.openxmlformats-package.relationships+xml"/>
  <Override PartName="/ppt/slideLayouts/_rels/slideLayout391.xml.rels" ContentType="application/vnd.openxmlformats-package.relationships+xml"/>
  <Override PartName="/ppt/slideLayouts/_rels/slideLayout270.xml.rels" ContentType="application/vnd.openxmlformats-package.relationships+xml"/>
  <Override PartName="/ppt/slideLayouts/_rels/slideLayout280.xml.rels" ContentType="application/vnd.openxmlformats-package.relationships+xml"/>
  <Override PartName="/ppt/slideLayouts/_rels/slideLayout290.xml.rels" ContentType="application/vnd.openxmlformats-package.relationships+xml"/>
  <Override PartName="/ppt/slideLayouts/_rels/slideLayout428.xml.rels" ContentType="application/vnd.openxmlformats-package.relationships+xml"/>
  <Override PartName="/ppt/slideLayouts/_rels/slideLayout307.xml.rels" ContentType="application/vnd.openxmlformats-package.relationships+xml"/>
  <Override PartName="/ppt/slideLayouts/_rels/slideLayout429.xml.rels" ContentType="application/vnd.openxmlformats-package.relationships+xml"/>
  <Override PartName="/ppt/slideLayouts/_rels/slideLayout308.xml.rels" ContentType="application/vnd.openxmlformats-package.relationships+xml"/>
  <Override PartName="/ppt/slideLayouts/_rels/slideLayout309.xml.rels" ContentType="application/vnd.openxmlformats-package.relationships+xml"/>
  <Override PartName="/ppt/slideLayouts/_rels/slideLayout431.xml.rels" ContentType="application/vnd.openxmlformats-package.relationships+xml"/>
  <Override PartName="/ppt/slideLayouts/_rels/slideLayout310.xml.rels" ContentType="application/vnd.openxmlformats-package.relationships+xml"/>
  <Override PartName="/ppt/slideLayouts/_rels/slideLayout432.xml.rels" ContentType="application/vnd.openxmlformats-package.relationships+xml"/>
  <Override PartName="/ppt/slideLayouts/_rels/slideLayout311.xml.rels" ContentType="application/vnd.openxmlformats-package.relationships+xml"/>
  <Override PartName="/ppt/slideLayouts/_rels/slideLayout312.xml.rels" ContentType="application/vnd.openxmlformats-package.relationships+xml"/>
  <Override PartName="/ppt/slideLayouts/_rels/slideLayout313.xml.rels" ContentType="application/vnd.openxmlformats-package.relationships+xml"/>
  <Override PartName="/ppt/slideLayouts/_rels/slideLayout314.xml.rels" ContentType="application/vnd.openxmlformats-package.relationships+xml"/>
  <Override PartName="/ppt/slideLayouts/_rels/slideLayout315.xml.rels" ContentType="application/vnd.openxmlformats-package.relationships+xml"/>
  <Override PartName="/ppt/slideLayouts/_rels/slideLayout316.xml.rels" ContentType="application/vnd.openxmlformats-package.relationships+xml"/>
  <Override PartName="/ppt/slideLayouts/_rels/slideLayout317.xml.rels" ContentType="application/vnd.openxmlformats-package.relationships+xml"/>
  <Override PartName="/ppt/slideLayouts/_rels/slideLayout318.xml.rels" ContentType="application/vnd.openxmlformats-package.relationships+xml"/>
  <Override PartName="/ppt/slideLayouts/_rels/slideLayout319.xml.rels" ContentType="application/vnd.openxmlformats-package.relationships+xml"/>
  <Override PartName="/ppt/slideLayouts/_rels/slideLayout320.xml.rels" ContentType="application/vnd.openxmlformats-package.relationships+xml"/>
  <Override PartName="/ppt/slideLayouts/_rels/slideLayout330.xml.rels" ContentType="application/vnd.openxmlformats-package.relationships+xml"/>
  <Override PartName="/ppt/slideLayouts/_rels/slideLayout340.xml.rels" ContentType="application/vnd.openxmlformats-package.relationships+xml"/>
  <Override PartName="/ppt/slideLayouts/_rels/slideLayout350.xml.rels" ContentType="application/vnd.openxmlformats-package.relationships+xml"/>
  <Override PartName="/ppt/slideLayouts/_rels/slideLayout360.xml.rels" ContentType="application/vnd.openxmlformats-package.relationships+xml"/>
  <Override PartName="/ppt/slideLayouts/_rels/slideLayout370.xml.rels" ContentType="application/vnd.openxmlformats-package.relationships+xml"/>
  <Override PartName="/ppt/slideLayouts/_rels/slideLayout380.xml.rels" ContentType="application/vnd.openxmlformats-package.relationships+xml"/>
  <Override PartName="/ppt/slideLayouts/_rels/slideLayout390.xml.rels" ContentType="application/vnd.openxmlformats-package.relationships+xml"/>
  <Override PartName="/ppt/slideLayouts/_rels/slideLayout400.xml.rels" ContentType="application/vnd.openxmlformats-package.relationships+xml"/>
  <Override PartName="/ppt/slideLayouts/_rels/slideLayout401.xml.rels" ContentType="application/vnd.openxmlformats-package.relationships+xml"/>
  <Override PartName="/ppt/slideLayouts/_rels/slideLayout402.xml.rels" ContentType="application/vnd.openxmlformats-package.relationships+xml"/>
  <Override PartName="/ppt/slideLayouts/_rels/slideLayout403.xml.rels" ContentType="application/vnd.openxmlformats-package.relationships+xml"/>
  <Override PartName="/ppt/slideLayouts/_rels/slideLayout404.xml.rels" ContentType="application/vnd.openxmlformats-package.relationships+xml"/>
  <Override PartName="/ppt/slideLayouts/_rels/slideLayout405.xml.rels" ContentType="application/vnd.openxmlformats-package.relationships+xml"/>
  <Override PartName="/ppt/slideLayouts/_rels/slideLayout406.xml.rels" ContentType="application/vnd.openxmlformats-package.relationships+xml"/>
  <Override PartName="/ppt/slideLayouts/_rels/slideLayout407.xml.rels" ContentType="application/vnd.openxmlformats-package.relationships+xml"/>
  <Override PartName="/ppt/slideLayouts/_rels/slideLayout408.xml.rels" ContentType="application/vnd.openxmlformats-package.relationships+xml"/>
  <Override PartName="/ppt/slideLayouts/_rels/slideLayout409.xml.rels" ContentType="application/vnd.openxmlformats-package.relationships+xml"/>
  <Override PartName="/ppt/slideLayouts/_rels/slideLayout410.xml.rels" ContentType="application/vnd.openxmlformats-package.relationships+xml"/>
  <Override PartName="/ppt/slideLayouts/_rels/slideLayout411.xml.rels" ContentType="application/vnd.openxmlformats-package.relationships+xml"/>
  <Override PartName="/ppt/slideLayouts/_rels/slideLayout412.xml.rels" ContentType="application/vnd.openxmlformats-package.relationships+xml"/>
  <Override PartName="/ppt/slideLayouts/_rels/slideLayout413.xml.rels" ContentType="application/vnd.openxmlformats-package.relationships+xml"/>
  <Override PartName="/ppt/slideLayouts/_rels/slideLayout414.xml.rels" ContentType="application/vnd.openxmlformats-package.relationships+xml"/>
  <Override PartName="/ppt/slideLayouts/_rels/slideLayout415.xml.rels" ContentType="application/vnd.openxmlformats-package.relationships+xml"/>
  <Override PartName="/ppt/slideLayouts/_rels/slideLayout416.xml.rels" ContentType="application/vnd.openxmlformats-package.relationships+xml"/>
  <Override PartName="/ppt/slideLayouts/_rels/slideLayout417.xml.rels" ContentType="application/vnd.openxmlformats-package.relationships+xml"/>
  <Override PartName="/ppt/slideLayouts/_rels/slideLayout418.xml.rels" ContentType="application/vnd.openxmlformats-package.relationships+xml"/>
  <Override PartName="/ppt/slideLayouts/_rels/slideLayout419.xml.rels" ContentType="application/vnd.openxmlformats-package.relationships+xml"/>
  <Override PartName="/ppt/slideLayouts/_rels/slideLayout430.xml.rels" ContentType="application/vnd.openxmlformats-package.relationships+xml"/>
  <Override PartName="/ppt/slideLayouts/slideLayout171.xml" ContentType="application/vnd.openxmlformats-officedocument.presentationml.slideLayout+xml"/>
  <Override PartName="/ppt/slideLayouts/slideLayout292.xml" ContentType="application/vnd.openxmlformats-officedocument.presentationml.slideLayout+xml"/>
  <Override PartName="/ppt/slideLayouts/slideLayout172.xml" ContentType="application/vnd.openxmlformats-officedocument.presentationml.slideLayout+xml"/>
  <Override PartName="/ppt/slideLayouts/slideLayout293.xml" ContentType="application/vnd.openxmlformats-officedocument.presentationml.slideLayout+xml"/>
  <Override PartName="/ppt/slideLayouts/slideLayout173.xml" ContentType="application/vnd.openxmlformats-officedocument.presentationml.slideLayout+xml"/>
  <Override PartName="/ppt/slideLayouts/slideLayout294.xml" ContentType="application/vnd.openxmlformats-officedocument.presentationml.slideLayout+xml"/>
  <Override PartName="/ppt/slideLayouts/slideLayout174.xml" ContentType="application/vnd.openxmlformats-officedocument.presentationml.slideLayout+xml"/>
  <Override PartName="/ppt/slideLayouts/slideLayout295.xml" ContentType="application/vnd.openxmlformats-officedocument.presentationml.slideLayout+xml"/>
  <Override PartName="/ppt/slideLayouts/slideLayout175.xml" ContentType="application/vnd.openxmlformats-officedocument.presentationml.slideLayout+xml"/>
  <Override PartName="/ppt/slideLayouts/slideLayout296.xml" ContentType="application/vnd.openxmlformats-officedocument.presentationml.slideLayout+xml"/>
  <Override PartName="/ppt/slideLayouts/slideLayout176.xml" ContentType="application/vnd.openxmlformats-officedocument.presentationml.slideLayout+xml"/>
  <Override PartName="/ppt/slideLayouts/slideLayout297.xml" ContentType="application/vnd.openxmlformats-officedocument.presentationml.slideLayout+xml"/>
  <Override PartName="/ppt/slideLayouts/slideLayout177.xml" ContentType="application/vnd.openxmlformats-officedocument.presentationml.slideLayout+xml"/>
  <Override PartName="/ppt/slideLayouts/slideLayout298.xml" ContentType="application/vnd.openxmlformats-officedocument.presentationml.slideLayout+xml"/>
  <Override PartName="/ppt/slideLayouts/slideLayout178.xml" ContentType="application/vnd.openxmlformats-officedocument.presentationml.slideLayout+xml"/>
  <Override PartName="/ppt/slideLayouts/slideLayout299.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321.xml" ContentType="application/vnd.openxmlformats-officedocument.presentationml.slideLayout+xml"/>
  <Override PartName="/ppt/slideLayouts/slideLayout201.xml" ContentType="application/vnd.openxmlformats-officedocument.presentationml.slideLayout+xml"/>
  <Override PartName="/ppt/slideLayouts/slideLayout322.xml" ContentType="application/vnd.openxmlformats-officedocument.presentationml.slideLayout+xml"/>
  <Override PartName="/ppt/slideLayouts/slideLayout202.xml" ContentType="application/vnd.openxmlformats-officedocument.presentationml.slideLayout+xml"/>
  <Override PartName="/ppt/slideLayouts/slideLayout323.xml" ContentType="application/vnd.openxmlformats-officedocument.presentationml.slideLayout+xml"/>
  <Override PartName="/ppt/slideLayouts/slideLayout210.xml" ContentType="application/vnd.openxmlformats-officedocument.presentationml.slideLayout+xml"/>
  <Override PartName="/ppt/slideLayouts/slideLayout331.xml" ContentType="application/vnd.openxmlformats-officedocument.presentationml.slideLayout+xml"/>
  <Override PartName="/ppt/slideLayouts/slideLayout211.xml" ContentType="application/vnd.openxmlformats-officedocument.presentationml.slideLayout+xml"/>
  <Override PartName="/ppt/slideLayouts/slideLayout332.xml" ContentType="application/vnd.openxmlformats-officedocument.presentationml.slideLayout+xml"/>
  <Override PartName="/ppt/slideLayouts/slideLayout212.xml" ContentType="application/vnd.openxmlformats-officedocument.presentationml.slideLayout+xml"/>
  <Override PartName="/ppt/slideLayouts/slideLayout333.xml" ContentType="application/vnd.openxmlformats-officedocument.presentationml.slideLayout+xml"/>
  <Override PartName="/ppt/slideLayouts/slideLayout220.xml" ContentType="application/vnd.openxmlformats-officedocument.presentationml.slideLayout+xml"/>
  <Override PartName="/ppt/slideLayouts/slideLayout341.xml" ContentType="application/vnd.openxmlformats-officedocument.presentationml.slideLayout+xml"/>
  <Override PartName="/ppt/slideLayouts/slideLayout230.xml" ContentType="application/vnd.openxmlformats-officedocument.presentationml.slideLayout+xml"/>
  <Override PartName="/ppt/slideLayouts/slideLayout351.xml" ContentType="application/vnd.openxmlformats-officedocument.presentationml.slideLayout+xml"/>
  <Override PartName="/ppt/slideLayouts/slideLayout240.xml" ContentType="application/vnd.openxmlformats-officedocument.presentationml.slideLayout+xml"/>
  <Override PartName="/ppt/slideLayouts/slideLayout361.xml" ContentType="application/vnd.openxmlformats-officedocument.presentationml.slideLayout+xml"/>
  <Override PartName="/ppt/slideLayouts/slideLayout250.xml" ContentType="application/vnd.openxmlformats-officedocument.presentationml.slideLayout+xml"/>
  <Override PartName="/ppt/slideLayouts/slideLayout371.xml" ContentType="application/vnd.openxmlformats-officedocument.presentationml.slideLayout+xml"/>
  <Override PartName="/ppt/slideLayouts/slideLayout260.xml" ContentType="application/vnd.openxmlformats-officedocument.presentationml.slideLayout+xml"/>
  <Override PartName="/ppt/slideLayouts/slideLayout381.xml" ContentType="application/vnd.openxmlformats-officedocument.presentationml.slideLayout+xml"/>
  <Override PartName="/ppt/slideLayouts/slideLayout270.xml" ContentType="application/vnd.openxmlformats-officedocument.presentationml.slideLayout+xml"/>
  <Override PartName="/ppt/slideLayouts/slideLayout391.xml" ContentType="application/vnd.openxmlformats-officedocument.presentationml.slideLayout+xml"/>
  <Override PartName="/ppt/slideLayouts/slideLayout280.xml" ContentType="application/vnd.openxmlformats-officedocument.presentationml.slideLayout+xml"/>
  <Override PartName="/ppt/slideLayouts/slideLayout290.xml" ContentType="application/vnd.openxmlformats-officedocument.presentationml.slideLayout+xml"/>
  <Override PartName="/ppt/slideLayouts/slideLayout307.xml" ContentType="application/vnd.openxmlformats-officedocument.presentationml.slideLayout+xml"/>
  <Override PartName="/ppt/slideLayouts/slideLayout428.xml" ContentType="application/vnd.openxmlformats-officedocument.presentationml.slideLayout+xml"/>
  <Override PartName="/ppt/slideLayouts/slideLayout308.xml" ContentType="application/vnd.openxmlformats-officedocument.presentationml.slideLayout+xml"/>
  <Override PartName="/ppt/slideLayouts/slideLayout429.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431.xml" ContentType="application/vnd.openxmlformats-officedocument.presentationml.slideLayout+xml"/>
  <Override PartName="/ppt/slideLayouts/slideLayout311.xml" ContentType="application/vnd.openxmlformats-officedocument.presentationml.slideLayout+xml"/>
  <Override PartName="/ppt/slideLayouts/slideLayout432.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30.xml" ContentType="application/vnd.openxmlformats-officedocument.presentationml.slideLayout+xml"/>
  <Override PartName="/ppt/slideLayouts/slideLayout340.xml" ContentType="application/vnd.openxmlformats-officedocument.presentationml.slideLayout+xml"/>
  <Override PartName="/ppt/slideLayouts/slideLayout350.xml" ContentType="application/vnd.openxmlformats-officedocument.presentationml.slideLayout+xml"/>
  <Override PartName="/ppt/slideLayouts/slideLayout360.xml" ContentType="application/vnd.openxmlformats-officedocument.presentationml.slideLayout+xml"/>
  <Override PartName="/ppt/slideLayouts/slideLayout370.xml" ContentType="application/vnd.openxmlformats-officedocument.presentationml.slideLayout+xml"/>
  <Override PartName="/ppt/slideLayouts/slideLayout380.xml" ContentType="application/vnd.openxmlformats-officedocument.presentationml.slideLayout+xml"/>
  <Override PartName="/ppt/slideLayouts/slideLayout39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30.xml" ContentType="application/vnd.openxmlformats-officedocument.presentationml.slideLayout+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21.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xml" ContentType="application/vnd.openxmlformats-officedocument.theme+xml"/>
  <Override PartName="/ppt/theme/theme23.xml" ContentType="application/vnd.openxmlformats-officedocument.theme+xml"/>
  <Override PartName="/ppt/theme/theme3.xml" ContentType="application/vnd.openxmlformats-officedocument.theme+xml"/>
  <Override PartName="/ppt/theme/theme24.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25.xml" ContentType="application/vnd.openxmlformats-officedocument.theme+xml"/>
  <Override PartName="/ppt/theme/theme6.xml" ContentType="application/vnd.openxmlformats-officedocument.theme+xml"/>
  <Override PartName="/ppt/theme/theme26.xml" ContentType="application/vnd.openxmlformats-officedocument.theme+xml"/>
  <Override PartName="/ppt/theme/theme7.xml" ContentType="application/vnd.openxmlformats-officedocument.theme+xml"/>
  <Override PartName="/ppt/theme/theme27.xml" ContentType="application/vnd.openxmlformats-officedocument.theme+xml"/>
  <Override PartName="/ppt/theme/theme8.xml" ContentType="application/vnd.openxmlformats-officedocument.theme+xml"/>
  <Override PartName="/ppt/theme/theme28.xml" ContentType="application/vnd.openxmlformats-officedocument.theme+xml"/>
  <Override PartName="/ppt/theme/theme9.xml" ContentType="application/vnd.openxmlformats-officedocument.theme+xml"/>
  <Override PartName="/ppt/theme/theme29.xml" ContentType="application/vnd.openxmlformats-officedocument.theme+xml"/>
  <Override PartName="/ppt/theme/theme10.xml" ContentType="application/vnd.openxmlformats-officedocument.theme+xml"/>
  <Override PartName="/ppt/theme/theme32.xml" ContentType="application/vnd.openxmlformats-officedocument.theme+xml"/>
  <Override PartName="/ppt/theme/theme11.xml" ContentType="application/vnd.openxmlformats-officedocument.theme+xml"/>
  <Override PartName="/ppt/theme/theme33.xml" ContentType="application/vnd.openxmlformats-officedocument.theme+xml"/>
  <Override PartName="/ppt/theme/theme12.xml" ContentType="application/vnd.openxmlformats-officedocument.theme+xml"/>
  <Override PartName="/ppt/theme/theme34.xml" ContentType="application/vnd.openxmlformats-officedocument.theme+xml"/>
  <Override PartName="/ppt/theme/theme13.xml" ContentType="application/vnd.openxmlformats-officedocument.theme+xml"/>
  <Override PartName="/ppt/theme/theme35.xml" ContentType="application/vnd.openxmlformats-officedocument.theme+xml"/>
  <Override PartName="/ppt/theme/theme14.xml" ContentType="application/vnd.openxmlformats-officedocument.theme+xml"/>
  <Override PartName="/ppt/theme/theme36.xml" ContentType="application/vnd.openxmlformats-officedocument.theme+xml"/>
  <Override PartName="/ppt/theme/theme15.xml" ContentType="application/vnd.openxmlformats-officedocument.theme+xml"/>
  <Override PartName="/ppt/theme/theme37.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 id="2147483947" r:id="rId25"/>
    <p:sldMasterId id="2147483960" r:id="rId26"/>
    <p:sldMasterId id="2147483973" r:id="rId27"/>
    <p:sldMasterId id="2147483986" r:id="rId28"/>
    <p:sldMasterId id="2147483999" r:id="rId29"/>
    <p:sldMasterId id="2147484012" r:id="rId30"/>
    <p:sldMasterId id="2147484025" r:id="rId31"/>
    <p:sldMasterId id="2147484038" r:id="rId32"/>
    <p:sldMasterId id="2147484051" r:id="rId33"/>
    <p:sldMasterId id="2147484064" r:id="rId34"/>
    <p:sldMasterId id="2147484077" r:id="rId35"/>
    <p:sldMasterId id="2147484090" r:id="rId36"/>
    <p:sldMasterId id="2147484103" r:id="rId37"/>
  </p:sldMasterIdLst>
  <p:notesMasterIdLst>
    <p:notesMasterId r:id="rId38"/>
  </p:notesMasterIdLst>
  <p:sldIdLst>
    <p:sldId id="256" r:id="rId39"/>
    <p:sldId id="257" r:id="rId40"/>
    <p:sldId id="258" r:id="rId41"/>
    <p:sldId id="259" r:id="rId42"/>
    <p:sldId id="260" r:id="rId43"/>
    <p:sldId id="261" r:id="rId4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notesMaster" Target="notesMasters/notesMaster1.xml"/><Relationship Id="rId39" Type="http://schemas.openxmlformats.org/officeDocument/2006/relationships/slide" Target="slides/slide1.xml"/><Relationship Id="rId40" Type="http://schemas.openxmlformats.org/officeDocument/2006/relationships/slide" Target="slides/slide2.xml"/><Relationship Id="rId41" Type="http://schemas.openxmlformats.org/officeDocument/2006/relationships/slide" Target="slides/slide3.xml"/><Relationship Id="rId42" Type="http://schemas.openxmlformats.org/officeDocument/2006/relationships/slide" Target="slides/slide4.xml"/><Relationship Id="rId43" Type="http://schemas.openxmlformats.org/officeDocument/2006/relationships/slide" Target="slides/slide5.xml"/><Relationship Id="rId44" Type="http://schemas.openxmlformats.org/officeDocument/2006/relationships/slide" Target="slides/slide6.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8" name="PlaceHolder 1"/>
          <p:cNvSpPr>
            <a:spLocks noGrp="1"/>
          </p:cNvSpPr>
          <p:nvPr>
            <p:ph type="sldImg"/>
          </p:nvPr>
        </p:nvSpPr>
        <p:spPr>
          <a:xfrm>
            <a:off x="1107000" y="812520"/>
            <a:ext cx="5345280" cy="4008960"/>
          </a:xfrm>
          <a:prstGeom prst="rect">
            <a:avLst/>
          </a:prstGeom>
          <a:noFill/>
          <a:ln w="12600">
            <a:noFill/>
          </a:ln>
        </p:spPr>
        <p:txBody>
          <a:bodyPr lIns="0" rIns="0" tIns="0" bIns="0" anchor="ctr">
            <a:noAutofit/>
          </a:bodyPr>
          <a:p>
            <a:pPr algn="ctr"/>
            <a:r>
              <a:rPr b="0" lang="es-ES" sz="4400" spc="-1" strike="noStrike">
                <a:solidFill>
                  <a:srgbClr val="000000"/>
                </a:solidFill>
                <a:latin typeface="Arial"/>
              </a:rPr>
              <a:t>Pulse para desplazar la diapositiva</a:t>
            </a:r>
            <a:endParaRPr b="0" lang="es-ES" sz="4400" spc="-1" strike="noStrike">
              <a:solidFill>
                <a:srgbClr val="000000"/>
              </a:solidFill>
              <a:latin typeface="Arial"/>
            </a:endParaRPr>
          </a:p>
        </p:txBody>
      </p:sp>
      <p:sp>
        <p:nvSpPr>
          <p:cNvPr id="1569"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pPr marL="216000" indent="0">
              <a:buNone/>
            </a:pPr>
            <a:endParaRPr b="0" lang="es-ES" sz="2000" spc="-1" strike="noStrike">
              <a:solidFill>
                <a:srgbClr val="000000"/>
              </a:solidFill>
              <a:latin typeface="Arial"/>
            </a:endParaRPr>
          </a:p>
        </p:txBody>
      </p:sp>
      <p:sp>
        <p:nvSpPr>
          <p:cNvPr id="1570" name="PlaceHolder 3"/>
          <p:cNvSpPr>
            <a:spLocks noGrp="1"/>
          </p:cNvSpPr>
          <p:nvPr>
            <p:ph type="hdr"/>
          </p:nvPr>
        </p:nvSpPr>
        <p:spPr>
          <a:xfrm>
            <a:off x="0" y="0"/>
            <a:ext cx="3280680" cy="53424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571" name="PlaceHolder 4"/>
          <p:cNvSpPr>
            <a:spLocks noGrp="1"/>
          </p:cNvSpPr>
          <p:nvPr>
            <p:ph type="dt" idx="97"/>
          </p:nvPr>
        </p:nvSpPr>
        <p:spPr>
          <a:xfrm>
            <a:off x="4278960" y="0"/>
            <a:ext cx="3280680" cy="53424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572" name="PlaceHolder 5"/>
          <p:cNvSpPr>
            <a:spLocks noGrp="1"/>
          </p:cNvSpPr>
          <p:nvPr>
            <p:ph type="ftr" idx="98"/>
          </p:nvPr>
        </p:nvSpPr>
        <p:spPr>
          <a:xfrm>
            <a:off x="0" y="10157400"/>
            <a:ext cx="3280680" cy="534240"/>
          </a:xfrm>
          <a:prstGeom prst="rect">
            <a:avLst/>
          </a:prstGeom>
          <a:noFill/>
          <a:ln w="12600">
            <a:noFill/>
          </a:ln>
        </p:spPr>
        <p:txBody>
          <a:bodyPr lIns="0" rIns="0" tIns="0" bIns="0" anchor="b">
            <a:noAutofit/>
          </a:bodyPr>
          <a:p>
            <a:pPr indent="0">
              <a:buNone/>
            </a:pPr>
            <a:endParaRPr b="0" lang="es-ES" sz="2400" spc="-1" strike="noStrike">
              <a:solidFill>
                <a:srgbClr val="000000"/>
              </a:solidFill>
              <a:latin typeface="Times New Roman"/>
            </a:endParaRPr>
          </a:p>
        </p:txBody>
      </p:sp>
      <p:sp>
        <p:nvSpPr>
          <p:cNvPr id="1573" name="PlaceHolder 6"/>
          <p:cNvSpPr>
            <a:spLocks noGrp="1"/>
          </p:cNvSpPr>
          <p:nvPr>
            <p:ph type="sldNum" idx="99"/>
          </p:nvPr>
        </p:nvSpPr>
        <p:spPr>
          <a:xfrm>
            <a:off x="4278960" y="10157400"/>
            <a:ext cx="3280680" cy="534240"/>
          </a:xfrm>
          <a:prstGeom prst="rect">
            <a:avLst/>
          </a:prstGeom>
          <a:noFill/>
          <a:ln w="12600">
            <a:noFill/>
          </a:ln>
        </p:spPr>
        <p:txBody>
          <a:bodyPr lIns="0" rIns="0" tIns="0" bIns="0" anchor="b">
            <a:noAutofit/>
          </a:bodyPr>
          <a:lstStyle>
            <a:lvl1pPr indent="0" algn="r">
              <a:lnSpc>
                <a:spcPct val="100000"/>
              </a:lnSpc>
              <a:buNone/>
              <a:defRPr b="1" lang="es-ES" sz="1400" spc="-1" strike="noStrike">
                <a:solidFill>
                  <a:srgbClr val="ffffff"/>
                </a:solidFill>
                <a:latin typeface="Source Sans Pro Black"/>
                <a:ea typeface="Segoe UI"/>
              </a:defRPr>
            </a:lvl1pPr>
          </a:lstStyle>
          <a:p>
            <a:pPr indent="0" algn="r">
              <a:lnSpc>
                <a:spcPct val="100000"/>
              </a:lnSpc>
              <a:buNone/>
            </a:pPr>
            <a:fld id="{EB076282-BF33-46EB-B373-4AB5A095EAE0}" type="slidenum">
              <a:rPr b="1" lang="es-ES" sz="1400" spc="-1" strike="noStrike">
                <a:solidFill>
                  <a:srgbClr val="ffffff"/>
                </a:solidFill>
                <a:latin typeface="Source Sans Pro Black"/>
                <a:ea typeface="Segoe UI"/>
              </a:rPr>
              <a:t>&lt;número&gt;</a:t>
            </a:fld>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2" name="Marcador de número de diapositiva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pPr>
            <a:fld id="{1891D45D-FF6C-4B57-B89D-50D9E4E2BDB7}" type="slidenum">
              <a:rPr b="1" lang="es-ES" sz="1400" spc="-1" strike="noStrike">
                <a:solidFill>
                  <a:srgbClr val="ffffff"/>
                </a:solidFill>
                <a:latin typeface="Source Sans Pro Black"/>
                <a:ea typeface="Segoe UI"/>
              </a:rPr>
              <a:t>&lt;número&gt;</a:t>
            </a:fld>
            <a:endParaRPr b="0" lang="es-ES" sz="1400" spc="-1" strike="noStrike">
              <a:solidFill>
                <a:srgbClr val="000000"/>
              </a:solidFill>
              <a:latin typeface="Arial"/>
            </a:endParaRPr>
          </a:p>
        </p:txBody>
      </p:sp>
      <p:sp>
        <p:nvSpPr>
          <p:cNvPr id="1593" name="PlaceHolder 1"/>
          <p:cNvSpPr>
            <a:spLocks noGrp="1"/>
          </p:cNvSpPr>
          <p:nvPr>
            <p:ph type="sldImg"/>
          </p:nvPr>
        </p:nvSpPr>
        <p:spPr>
          <a:xfrm>
            <a:off x="217440" y="812880"/>
            <a:ext cx="7122960" cy="4008600"/>
          </a:xfrm>
          <a:prstGeom prst="rect">
            <a:avLst/>
          </a:prstGeom>
          <a:ln w="0">
            <a:noFill/>
          </a:ln>
        </p:spPr>
      </p:sp>
      <p:sp>
        <p:nvSpPr>
          <p:cNvPr id="1594" name="PlaceHolder 2"/>
          <p:cNvSpPr>
            <a:spLocks noGrp="1"/>
          </p:cNvSpPr>
          <p:nvPr>
            <p:ph type="body"/>
          </p:nvPr>
        </p:nvSpPr>
        <p:spPr>
          <a:xfrm>
            <a:off x="756000" y="5078520"/>
            <a:ext cx="6048000" cy="4811040"/>
          </a:xfrm>
          <a:prstGeom prst="rect">
            <a:avLst/>
          </a:prstGeom>
          <a:noFill/>
          <a:ln w="12600">
            <a:noFill/>
          </a:ln>
        </p:spPr>
        <p:txBody>
          <a:bodyPr lIns="0" rIns="0" tIns="0" bIns="0" anchor="t">
            <a:noAutofit/>
          </a:bodyPr>
          <a:p>
            <a:pPr marL="216000" indent="0">
              <a:buNone/>
            </a:pPr>
            <a:endParaRPr b="0" lang="es-E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5" name="Marcador de número de diapositiva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pPr>
            <a:fld id="{E0FDCF57-38C0-4F09-B344-1E87D562D983}" type="slidenum">
              <a:rPr b="1" lang="es-ES" sz="1400" spc="-1" strike="noStrike">
                <a:solidFill>
                  <a:srgbClr val="ffffff"/>
                </a:solidFill>
                <a:latin typeface="Source Sans Pro Black"/>
                <a:ea typeface="Segoe UI"/>
              </a:rPr>
              <a:t>&lt;número&gt;</a:t>
            </a:fld>
            <a:endParaRPr b="0" lang="es-ES" sz="1400" spc="-1" strike="noStrike">
              <a:solidFill>
                <a:srgbClr val="000000"/>
              </a:solidFill>
              <a:latin typeface="Arial"/>
            </a:endParaRPr>
          </a:p>
        </p:txBody>
      </p:sp>
      <p:sp>
        <p:nvSpPr>
          <p:cNvPr id="1596" name="PlaceHolder 1"/>
          <p:cNvSpPr>
            <a:spLocks noGrp="1"/>
          </p:cNvSpPr>
          <p:nvPr>
            <p:ph type="sldImg"/>
          </p:nvPr>
        </p:nvSpPr>
        <p:spPr>
          <a:xfrm>
            <a:off x="217440" y="812880"/>
            <a:ext cx="7122960" cy="4008600"/>
          </a:xfrm>
          <a:prstGeom prst="rect">
            <a:avLst/>
          </a:prstGeom>
          <a:ln w="0">
            <a:noFill/>
          </a:ln>
        </p:spPr>
      </p:sp>
      <p:sp>
        <p:nvSpPr>
          <p:cNvPr id="1597"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pPr marL="216000" indent="0">
              <a:buNone/>
            </a:pPr>
            <a:endParaRPr b="0" lang="es-E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8" name="Marcador de número de diapositiva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pPr>
            <a:fld id="{7EEC079A-C339-4083-97D3-617E376F4C24}" type="slidenum">
              <a:rPr b="1" lang="es-ES" sz="1400" spc="-1" strike="noStrike">
                <a:solidFill>
                  <a:srgbClr val="ffffff"/>
                </a:solidFill>
                <a:latin typeface="Source Sans Pro Black"/>
                <a:ea typeface="Segoe UI"/>
              </a:rPr>
              <a:t>&lt;número&gt;</a:t>
            </a:fld>
            <a:endParaRPr b="0" lang="es-ES" sz="1400" spc="-1" strike="noStrike">
              <a:solidFill>
                <a:srgbClr val="000000"/>
              </a:solidFill>
              <a:latin typeface="Arial"/>
            </a:endParaRPr>
          </a:p>
        </p:txBody>
      </p:sp>
      <p:sp>
        <p:nvSpPr>
          <p:cNvPr id="1599" name="PlaceHolder 1"/>
          <p:cNvSpPr>
            <a:spLocks noGrp="1"/>
          </p:cNvSpPr>
          <p:nvPr>
            <p:ph type="sldImg"/>
          </p:nvPr>
        </p:nvSpPr>
        <p:spPr>
          <a:xfrm>
            <a:off x="217440" y="812880"/>
            <a:ext cx="7122960" cy="4008600"/>
          </a:xfrm>
          <a:prstGeom prst="rect">
            <a:avLst/>
          </a:prstGeom>
          <a:ln w="0">
            <a:noFill/>
          </a:ln>
        </p:spPr>
      </p:sp>
      <p:sp>
        <p:nvSpPr>
          <p:cNvPr id="1600"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pPr marL="216000" indent="0">
              <a:buNone/>
            </a:pPr>
            <a:endParaRPr b="0" lang="es-E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1" name="Marcador de número de diapositiva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pPr>
            <a:fld id="{990797AA-BCE8-41D8-8130-34F4B94B5ED1}" type="slidenum">
              <a:rPr b="1" lang="es-ES" sz="1400" spc="-1" strike="noStrike">
                <a:solidFill>
                  <a:srgbClr val="ffffff"/>
                </a:solidFill>
                <a:latin typeface="Source Sans Pro Black"/>
                <a:ea typeface="Segoe UI"/>
              </a:rPr>
              <a:t>&lt;número&gt;</a:t>
            </a:fld>
            <a:endParaRPr b="0" lang="es-ES" sz="1400" spc="-1" strike="noStrike">
              <a:solidFill>
                <a:srgbClr val="000000"/>
              </a:solidFill>
              <a:latin typeface="Arial"/>
            </a:endParaRPr>
          </a:p>
        </p:txBody>
      </p:sp>
      <p:sp>
        <p:nvSpPr>
          <p:cNvPr id="1602" name="PlaceHolder 1"/>
          <p:cNvSpPr>
            <a:spLocks noGrp="1"/>
          </p:cNvSpPr>
          <p:nvPr>
            <p:ph type="sldImg"/>
          </p:nvPr>
        </p:nvSpPr>
        <p:spPr>
          <a:xfrm>
            <a:off x="217440" y="812880"/>
            <a:ext cx="7122960" cy="4008600"/>
          </a:xfrm>
          <a:prstGeom prst="rect">
            <a:avLst/>
          </a:prstGeom>
          <a:ln w="0">
            <a:noFill/>
          </a:ln>
        </p:spPr>
      </p:sp>
      <p:sp>
        <p:nvSpPr>
          <p:cNvPr id="1603"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pPr marL="216000" indent="0">
              <a:buNone/>
            </a:pPr>
            <a:endParaRPr b="0" lang="es-E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4" name="Marcador de número de diapositiva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pPr>
            <a:fld id="{DCB11FC3-0DA8-4391-B297-EDC0FD1B0121}" type="slidenum">
              <a:rPr b="1" lang="es-ES" sz="1400" spc="-1" strike="noStrike">
                <a:solidFill>
                  <a:srgbClr val="ffffff"/>
                </a:solidFill>
                <a:latin typeface="Source Sans Pro Black"/>
                <a:ea typeface="Segoe UI"/>
              </a:rPr>
              <a:t>&lt;número&gt;</a:t>
            </a:fld>
            <a:endParaRPr b="0" lang="es-ES" sz="1400" spc="-1" strike="noStrike">
              <a:solidFill>
                <a:srgbClr val="000000"/>
              </a:solidFill>
              <a:latin typeface="Arial"/>
            </a:endParaRPr>
          </a:p>
        </p:txBody>
      </p:sp>
      <p:sp>
        <p:nvSpPr>
          <p:cNvPr id="1605" name="PlaceHolder 1"/>
          <p:cNvSpPr>
            <a:spLocks noGrp="1"/>
          </p:cNvSpPr>
          <p:nvPr>
            <p:ph type="sldImg"/>
          </p:nvPr>
        </p:nvSpPr>
        <p:spPr>
          <a:xfrm>
            <a:off x="217440" y="812880"/>
            <a:ext cx="7122960" cy="4008600"/>
          </a:xfrm>
          <a:prstGeom prst="rect">
            <a:avLst/>
          </a:prstGeom>
          <a:ln w="0">
            <a:noFill/>
          </a:ln>
        </p:spPr>
      </p:sp>
      <p:sp>
        <p:nvSpPr>
          <p:cNvPr id="1606"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pPr marL="216000" indent="0">
              <a:buNone/>
            </a:pPr>
            <a:endParaRPr b="0" lang="es-ES" sz="20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7" name="Marcador de número de diapositiva 6"/>
          <p:cNvSpPr txBox="1"/>
          <p:nvPr/>
        </p:nvSpPr>
        <p:spPr>
          <a:xfrm>
            <a:off x="4278960" y="10157400"/>
            <a:ext cx="3280680" cy="534240"/>
          </a:xfrm>
          <a:prstGeom prst="rect">
            <a:avLst/>
          </a:prstGeom>
          <a:noFill/>
          <a:ln w="0">
            <a:noFill/>
          </a:ln>
        </p:spPr>
        <p:txBody>
          <a:bodyPr lIns="0" rIns="0" tIns="0" bIns="0" anchor="b">
            <a:noAutofit/>
          </a:bodyPr>
          <a:p>
            <a:pPr algn="r">
              <a:lnSpc>
                <a:spcPct val="100000"/>
              </a:lnSpc>
            </a:pPr>
            <a:fld id="{0EBFDFBC-3312-4754-9909-17A304F7BFD1}" type="slidenum">
              <a:rPr b="1" lang="es-ES" sz="1400" spc="-1" strike="noStrike">
                <a:solidFill>
                  <a:srgbClr val="ffffff"/>
                </a:solidFill>
                <a:latin typeface="Source Sans Pro Black"/>
                <a:ea typeface="Segoe UI"/>
              </a:rPr>
              <a:t>&lt;número&gt;</a:t>
            </a:fld>
            <a:endParaRPr b="0" lang="es-ES" sz="1400" spc="-1" strike="noStrike">
              <a:solidFill>
                <a:srgbClr val="000000"/>
              </a:solidFill>
              <a:latin typeface="Arial"/>
            </a:endParaRPr>
          </a:p>
        </p:txBody>
      </p:sp>
      <p:sp>
        <p:nvSpPr>
          <p:cNvPr id="1608" name="PlaceHolder 1"/>
          <p:cNvSpPr>
            <a:spLocks noGrp="1"/>
          </p:cNvSpPr>
          <p:nvPr>
            <p:ph type="sldImg"/>
          </p:nvPr>
        </p:nvSpPr>
        <p:spPr>
          <a:xfrm>
            <a:off x="217440" y="812880"/>
            <a:ext cx="7122960" cy="4008600"/>
          </a:xfrm>
          <a:prstGeom prst="rect">
            <a:avLst/>
          </a:prstGeom>
          <a:ln w="0">
            <a:noFill/>
          </a:ln>
        </p:spPr>
      </p:sp>
      <p:sp>
        <p:nvSpPr>
          <p:cNvPr id="1609" name="PlaceHolder 2"/>
          <p:cNvSpPr>
            <a:spLocks noGrp="1"/>
          </p:cNvSpPr>
          <p:nvPr>
            <p:ph type="body"/>
          </p:nvPr>
        </p:nvSpPr>
        <p:spPr>
          <a:xfrm>
            <a:off x="756000" y="5078520"/>
            <a:ext cx="6047640" cy="4811040"/>
          </a:xfrm>
          <a:prstGeom prst="rect">
            <a:avLst/>
          </a:prstGeom>
          <a:noFill/>
          <a:ln w="12600">
            <a:noFill/>
          </a:ln>
        </p:spPr>
        <p:txBody>
          <a:bodyPr lIns="0" rIns="0" tIns="0" bIns="0" anchor="t">
            <a:noAutofit/>
          </a:bodyPr>
          <a:p>
            <a:pPr marL="216000" indent="0">
              <a:buNone/>
            </a:pPr>
            <a:endParaRPr b="0" lang="es-E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8.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0.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1.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2.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9.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1.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2.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3.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5.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6.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3.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4.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8.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0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3.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4.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5.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7.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8.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9.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0.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5.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6.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8.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9.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0.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1.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2.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7.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9.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0.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1.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2.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3.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4.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0.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1.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2.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3.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4.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6.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1.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2.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3.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4.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5.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7.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8.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3.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4.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5.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6.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8.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9.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70.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5.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6.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7.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8.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9.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0.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1.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5.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6.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7.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8.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9.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0.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1.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2.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4.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5.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6.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7.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98.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99.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0.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1.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2.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3.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5.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6.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7.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8.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9.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0.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1.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2.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3.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4.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6.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7.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8.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9.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0.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21.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2.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3.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4.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5.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7.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8.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29.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0.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31.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32.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0"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1"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s-ES"/>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68"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69"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8"/>
          </p:nvPr>
        </p:nvSpPr>
        <p:spPr/>
        <p:txBody>
          <a:bodyPr/>
          <a:p>
            <a:r>
              <a:t>Footer</a:t>
            </a:r>
          </a:p>
        </p:txBody>
      </p:sp>
      <p:sp>
        <p:nvSpPr>
          <p:cNvPr id="6" name="PlaceHolder 5"/>
          <p:cNvSpPr>
            <a:spLocks noGrp="1"/>
          </p:cNvSpPr>
          <p:nvPr>
            <p:ph type="dt" idx="17"/>
          </p:nvPr>
        </p:nvSpPr>
        <p:spPr/>
        <p:txBody>
          <a:bodyPr/>
          <a:p>
            <a:r>
              <a:rPr lang="es-E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18"/>
          </p:nvPr>
        </p:nvSpPr>
        <p:spPr/>
        <p:txBody>
          <a:bodyPr/>
          <a:p>
            <a:r>
              <a:t>Footer</a:t>
            </a:r>
          </a:p>
        </p:txBody>
      </p:sp>
      <p:sp>
        <p:nvSpPr>
          <p:cNvPr id="4" name="PlaceHolder 3"/>
          <p:cNvSpPr>
            <a:spLocks noGrp="1"/>
          </p:cNvSpPr>
          <p:nvPr>
            <p:ph type="dt" idx="17"/>
          </p:nvPr>
        </p:nvSpPr>
        <p:spPr/>
        <p:txBody>
          <a:bodyPr/>
          <a:p>
            <a:r>
              <a:rPr lang="es-E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1"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18"/>
          </p:nvPr>
        </p:nvSpPr>
        <p:spPr/>
        <p:txBody>
          <a:bodyPr/>
          <a:p>
            <a:r>
              <a:t>Footer</a:t>
            </a:r>
          </a:p>
        </p:txBody>
      </p:sp>
      <p:sp>
        <p:nvSpPr>
          <p:cNvPr id="4" name="PlaceHolder 3"/>
          <p:cNvSpPr>
            <a:spLocks noGrp="1"/>
          </p:cNvSpPr>
          <p:nvPr>
            <p:ph type="dt" idx="17"/>
          </p:nvPr>
        </p:nvSpPr>
        <p:spPr/>
        <p:txBody>
          <a:bodyPr/>
          <a:p>
            <a:r>
              <a:rPr lang="es-E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7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74"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75"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8"/>
          </p:nvPr>
        </p:nvSpPr>
        <p:spPr/>
        <p:txBody>
          <a:bodyPr/>
          <a:p>
            <a:r>
              <a:t>Footer</a:t>
            </a:r>
          </a:p>
        </p:txBody>
      </p:sp>
      <p:sp>
        <p:nvSpPr>
          <p:cNvPr id="7" name="PlaceHolder 6"/>
          <p:cNvSpPr>
            <a:spLocks noGrp="1"/>
          </p:cNvSpPr>
          <p:nvPr>
            <p:ph type="dt" idx="17"/>
          </p:nvPr>
        </p:nvSpPr>
        <p:spPr/>
        <p:txBody>
          <a:bodyPr/>
          <a:p>
            <a:r>
              <a:rPr lang="es-E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77"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7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79"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8"/>
          </p:nvPr>
        </p:nvSpPr>
        <p:spPr/>
        <p:txBody>
          <a:bodyPr/>
          <a:p>
            <a:r>
              <a:t>Footer</a:t>
            </a:r>
          </a:p>
        </p:txBody>
      </p:sp>
      <p:sp>
        <p:nvSpPr>
          <p:cNvPr id="7" name="PlaceHolder 6"/>
          <p:cNvSpPr>
            <a:spLocks noGrp="1"/>
          </p:cNvSpPr>
          <p:nvPr>
            <p:ph type="dt" idx="17"/>
          </p:nvPr>
        </p:nvSpPr>
        <p:spPr/>
        <p:txBody>
          <a:bodyPr/>
          <a:p>
            <a:r>
              <a:rPr lang="es-E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8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8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83"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8"/>
          </p:nvPr>
        </p:nvSpPr>
        <p:spPr/>
        <p:txBody>
          <a:bodyPr/>
          <a:p>
            <a:r>
              <a:t>Footer</a:t>
            </a:r>
          </a:p>
        </p:txBody>
      </p:sp>
      <p:sp>
        <p:nvSpPr>
          <p:cNvPr id="7" name="PlaceHolder 6"/>
          <p:cNvSpPr>
            <a:spLocks noGrp="1"/>
          </p:cNvSpPr>
          <p:nvPr>
            <p:ph type="dt" idx="17"/>
          </p:nvPr>
        </p:nvSpPr>
        <p:spPr/>
        <p:txBody>
          <a:bodyPr/>
          <a:p>
            <a:r>
              <a:rPr lang="es-E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85"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86"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8"/>
          </p:nvPr>
        </p:nvSpPr>
        <p:spPr/>
        <p:txBody>
          <a:bodyPr/>
          <a:p>
            <a:r>
              <a:t>Footer</a:t>
            </a:r>
          </a:p>
        </p:txBody>
      </p:sp>
      <p:sp>
        <p:nvSpPr>
          <p:cNvPr id="6" name="PlaceHolder 5"/>
          <p:cNvSpPr>
            <a:spLocks noGrp="1"/>
          </p:cNvSpPr>
          <p:nvPr>
            <p:ph type="dt" idx="17"/>
          </p:nvPr>
        </p:nvSpPr>
        <p:spPr/>
        <p:txBody>
          <a:bodyPr/>
          <a:p>
            <a:r>
              <a:rPr lang="es-E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8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8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90"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91"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18"/>
          </p:nvPr>
        </p:nvSpPr>
        <p:spPr/>
        <p:txBody>
          <a:bodyPr/>
          <a:p>
            <a:r>
              <a:t>Footer</a:t>
            </a:r>
          </a:p>
        </p:txBody>
      </p:sp>
      <p:sp>
        <p:nvSpPr>
          <p:cNvPr id="8" name="PlaceHolder 7"/>
          <p:cNvSpPr>
            <a:spLocks noGrp="1"/>
          </p:cNvSpPr>
          <p:nvPr>
            <p:ph type="dt" idx="17"/>
          </p:nvPr>
        </p:nvSpPr>
        <p:spPr/>
        <p:txBody>
          <a:bodyPr/>
          <a:p>
            <a:r>
              <a:rPr lang="es-E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93"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94"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95"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96"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97"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98"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18"/>
          </p:nvPr>
        </p:nvSpPr>
        <p:spPr/>
        <p:txBody>
          <a:bodyPr/>
          <a:p>
            <a:r>
              <a:t>Footer</a:t>
            </a:r>
          </a:p>
        </p:txBody>
      </p:sp>
      <p:sp>
        <p:nvSpPr>
          <p:cNvPr id="10" name="PlaceHolder 9"/>
          <p:cNvSpPr>
            <a:spLocks noGrp="1"/>
          </p:cNvSpPr>
          <p:nvPr>
            <p:ph type="dt" idx="17"/>
          </p:nvPr>
        </p:nvSpPr>
        <p:spPr/>
        <p:txBody>
          <a:bodyPr/>
          <a:p>
            <a:r>
              <a:rPr lang="es-E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dt" idx="19"/>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5"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6"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dt" idx="1"/>
          </p:nvPr>
        </p:nvSpPr>
        <p:spPr/>
        <p:txBody>
          <a:bodyPr/>
          <a:p>
            <a:r>
              <a:rPr lang="es-ES"/>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09"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dt" idx="19"/>
          </p:nvPr>
        </p:nvSpPr>
        <p:spPr/>
        <p:txBody>
          <a:bodyPr/>
          <a:p>
            <a:r>
              <a:rPr lang="es-E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11"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dt" idx="19"/>
          </p:nvPr>
        </p:nvSpPr>
        <p:spPr/>
        <p:txBody>
          <a:bodyPr/>
          <a:p>
            <a:r>
              <a:rPr lang="es-E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1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14"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dt" idx="19"/>
          </p:nvPr>
        </p:nvSpPr>
        <p:spPr/>
        <p:txBody>
          <a:bodyPr/>
          <a:p>
            <a:r>
              <a:rPr lang="es-E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dt" idx="19"/>
          </p:nvPr>
        </p:nvSpPr>
        <p:spPr/>
        <p:txBody>
          <a:bodyPr/>
          <a:p>
            <a:r>
              <a:rPr lang="es-E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6"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dt" idx="19"/>
          </p:nvPr>
        </p:nvSpPr>
        <p:spPr/>
        <p:txBody>
          <a:bodyPr/>
          <a:p>
            <a:r>
              <a:rPr lang="es-E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1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19"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20"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dt" idx="19"/>
          </p:nvPr>
        </p:nvSpPr>
        <p:spPr/>
        <p:txBody>
          <a:bodyPr/>
          <a:p>
            <a:r>
              <a:rPr lang="es-E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2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2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24"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dt" idx="19"/>
          </p:nvPr>
        </p:nvSpPr>
        <p:spPr/>
        <p:txBody>
          <a:bodyPr/>
          <a:p>
            <a:r>
              <a:rPr lang="es-E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2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2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28"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dt" idx="19"/>
          </p:nvPr>
        </p:nvSpPr>
        <p:spPr/>
        <p:txBody>
          <a:bodyPr/>
          <a:p>
            <a:r>
              <a:rPr lang="es-E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30"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31"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dt" idx="19"/>
          </p:nvPr>
        </p:nvSpPr>
        <p:spPr/>
        <p:txBody>
          <a:bodyPr/>
          <a:p>
            <a:r>
              <a:rPr lang="es-E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3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3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35"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36"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dt" idx="19"/>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8"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9"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0"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1"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2"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3"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dt" idx="1"/>
          </p:nvPr>
        </p:nvSpPr>
        <p:spPr/>
        <p:txBody>
          <a:bodyPr/>
          <a:p>
            <a:r>
              <a:rPr lang="es-ES"/>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38"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39"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40"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41"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42"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43"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dt" idx="19"/>
          </p:nvPr>
        </p:nvSpPr>
        <p:spPr/>
        <p:txBody>
          <a:bodyPr/>
          <a:p>
            <a:r>
              <a:rPr lang="es-E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dt" idx="21"/>
          </p:nvPr>
        </p:nvSpPr>
        <p:spPr/>
        <p:txBody>
          <a:bodyPr/>
          <a:p>
            <a:r>
              <a:rPr lang="es-E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53"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dt" idx="21"/>
          </p:nvPr>
        </p:nvSpPr>
        <p:spPr/>
        <p:txBody>
          <a:bodyPr/>
          <a:p>
            <a:r>
              <a:rPr lang="es-E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55"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dt" idx="21"/>
          </p:nvPr>
        </p:nvSpPr>
        <p:spPr/>
        <p:txBody>
          <a:bodyPr/>
          <a:p>
            <a:r>
              <a:rPr lang="es-E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57"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58"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dt" idx="21"/>
          </p:nvPr>
        </p:nvSpPr>
        <p:spPr/>
        <p:txBody>
          <a:bodyPr/>
          <a:p>
            <a:r>
              <a:rPr lang="es-E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dt" idx="21"/>
          </p:nvPr>
        </p:nvSpPr>
        <p:spPr/>
        <p:txBody>
          <a:bodyPr/>
          <a:p>
            <a:r>
              <a:rPr lang="es-E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0"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dt" idx="21"/>
          </p:nvPr>
        </p:nvSpPr>
        <p:spPr/>
        <p:txBody>
          <a:bodyPr/>
          <a:p>
            <a:r>
              <a:rPr lang="es-E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6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63"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64"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dt" idx="21"/>
          </p:nvPr>
        </p:nvSpPr>
        <p:spPr/>
        <p:txBody>
          <a:bodyPr/>
          <a:p>
            <a:r>
              <a:rPr lang="es-E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66"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6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68"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dt" idx="21"/>
          </p:nvPr>
        </p:nvSpPr>
        <p:spPr/>
        <p:txBody>
          <a:bodyPr/>
          <a:p>
            <a:r>
              <a:rPr lang="es-E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7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7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72"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dt" idx="21"/>
          </p:nvPr>
        </p:nvSpPr>
        <p:spPr/>
        <p:txBody>
          <a:bodyPr/>
          <a:p>
            <a:r>
              <a:rPr lang="es-E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3"/>
          </p:nvPr>
        </p:nvSpPr>
        <p:spPr/>
        <p:txBody>
          <a:bodyPr/>
          <a:p>
            <a:r>
              <a:rPr lang="es-E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74"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75"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dt" idx="21"/>
          </p:nvPr>
        </p:nvSpPr>
        <p:spPr/>
        <p:txBody>
          <a:bodyPr/>
          <a:p>
            <a:r>
              <a:rPr lang="es-E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7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7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79"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80"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dt" idx="21"/>
          </p:nvPr>
        </p:nvSpPr>
        <p:spPr/>
        <p:txBody>
          <a:bodyPr/>
          <a:p>
            <a:r>
              <a:rPr lang="es-E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82"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83"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84"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85"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86"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87"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dt" idx="21"/>
          </p:nvPr>
        </p:nvSpPr>
        <p:spPr/>
        <p:txBody>
          <a:bodyPr/>
          <a:p>
            <a:r>
              <a:rPr lang="es-ES"/>
              <a:t/>
            </a: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dt" idx="23"/>
          </p:nvPr>
        </p:nvSpPr>
        <p:spPr/>
        <p:txBody>
          <a:bodyPr/>
          <a:p>
            <a:r>
              <a:rPr lang="es-ES"/>
              <a:t/>
            </a: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97"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4"/>
          </p:nvPr>
        </p:nvSpPr>
        <p:spPr/>
        <p:txBody>
          <a:bodyPr/>
          <a:p>
            <a:r>
              <a:t>Footer</a:t>
            </a:r>
          </a:p>
        </p:txBody>
      </p:sp>
      <p:sp>
        <p:nvSpPr>
          <p:cNvPr id="5" name="PlaceHolder 4"/>
          <p:cNvSpPr>
            <a:spLocks noGrp="1"/>
          </p:cNvSpPr>
          <p:nvPr>
            <p:ph type="dt" idx="23"/>
          </p:nvPr>
        </p:nvSpPr>
        <p:spPr/>
        <p:txBody>
          <a:bodyPr/>
          <a:p>
            <a:r>
              <a:rPr lang="es-ES"/>
              <a:t/>
            </a: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99"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24"/>
          </p:nvPr>
        </p:nvSpPr>
        <p:spPr/>
        <p:txBody>
          <a:bodyPr/>
          <a:p>
            <a:r>
              <a:t>Footer</a:t>
            </a:r>
          </a:p>
        </p:txBody>
      </p:sp>
      <p:sp>
        <p:nvSpPr>
          <p:cNvPr id="5" name="PlaceHolder 4"/>
          <p:cNvSpPr>
            <a:spLocks noGrp="1"/>
          </p:cNvSpPr>
          <p:nvPr>
            <p:ph type="dt" idx="23"/>
          </p:nvPr>
        </p:nvSpPr>
        <p:spPr/>
        <p:txBody>
          <a:bodyPr/>
          <a:p>
            <a:r>
              <a:rPr lang="es-ES"/>
              <a:t/>
            </a: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01"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02"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4"/>
          </p:nvPr>
        </p:nvSpPr>
        <p:spPr/>
        <p:txBody>
          <a:bodyPr/>
          <a:p>
            <a:r>
              <a:t>Footer</a:t>
            </a:r>
          </a:p>
        </p:txBody>
      </p:sp>
      <p:sp>
        <p:nvSpPr>
          <p:cNvPr id="6" name="PlaceHolder 5"/>
          <p:cNvSpPr>
            <a:spLocks noGrp="1"/>
          </p:cNvSpPr>
          <p:nvPr>
            <p:ph type="dt" idx="23"/>
          </p:nvPr>
        </p:nvSpPr>
        <p:spPr/>
        <p:txBody>
          <a:bodyPr/>
          <a:p>
            <a:r>
              <a:rPr lang="es-ES"/>
              <a:t/>
            </a: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4"/>
          </p:nvPr>
        </p:nvSpPr>
        <p:spPr/>
        <p:txBody>
          <a:bodyPr/>
          <a:p>
            <a:r>
              <a:t>Footer</a:t>
            </a:r>
          </a:p>
        </p:txBody>
      </p:sp>
      <p:sp>
        <p:nvSpPr>
          <p:cNvPr id="4" name="PlaceHolder 3"/>
          <p:cNvSpPr>
            <a:spLocks noGrp="1"/>
          </p:cNvSpPr>
          <p:nvPr>
            <p:ph type="dt" idx="23"/>
          </p:nvPr>
        </p:nvSpPr>
        <p:spPr/>
        <p:txBody>
          <a:bodyPr/>
          <a:p>
            <a:r>
              <a:rPr lang="es-ES"/>
              <a:t/>
            </a: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4"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24"/>
          </p:nvPr>
        </p:nvSpPr>
        <p:spPr/>
        <p:txBody>
          <a:bodyPr/>
          <a:p>
            <a:r>
              <a:t>Footer</a:t>
            </a:r>
          </a:p>
        </p:txBody>
      </p:sp>
      <p:sp>
        <p:nvSpPr>
          <p:cNvPr id="4" name="PlaceHolder 3"/>
          <p:cNvSpPr>
            <a:spLocks noGrp="1"/>
          </p:cNvSpPr>
          <p:nvPr>
            <p:ph type="dt" idx="23"/>
          </p:nvPr>
        </p:nvSpPr>
        <p:spPr/>
        <p:txBody>
          <a:bodyPr/>
          <a:p>
            <a:r>
              <a:rPr lang="es-ES"/>
              <a:t/>
            </a: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0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07"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08"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4"/>
          </p:nvPr>
        </p:nvSpPr>
        <p:spPr/>
        <p:txBody>
          <a:bodyPr/>
          <a:p>
            <a:r>
              <a:t>Footer</a:t>
            </a:r>
          </a:p>
        </p:txBody>
      </p:sp>
      <p:sp>
        <p:nvSpPr>
          <p:cNvPr id="7" name="PlaceHolder 6"/>
          <p:cNvSpPr>
            <a:spLocks noGrp="1"/>
          </p:cNvSpPr>
          <p:nvPr>
            <p:ph type="dt" idx="23"/>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2"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3"/>
          </p:nvPr>
        </p:nvSpPr>
        <p:spPr/>
        <p:txBody>
          <a:bodyPr/>
          <a:p>
            <a:r>
              <a:rPr lang="es-ES"/>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10"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1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12"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4"/>
          </p:nvPr>
        </p:nvSpPr>
        <p:spPr/>
        <p:txBody>
          <a:bodyPr/>
          <a:p>
            <a:r>
              <a:t>Footer</a:t>
            </a:r>
          </a:p>
        </p:txBody>
      </p:sp>
      <p:sp>
        <p:nvSpPr>
          <p:cNvPr id="7" name="PlaceHolder 6"/>
          <p:cNvSpPr>
            <a:spLocks noGrp="1"/>
          </p:cNvSpPr>
          <p:nvPr>
            <p:ph type="dt" idx="23"/>
          </p:nvPr>
        </p:nvSpPr>
        <p:spPr/>
        <p:txBody>
          <a:bodyPr/>
          <a:p>
            <a:r>
              <a:rPr lang="es-ES"/>
              <a:t/>
            </a: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1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1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16"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4"/>
          </p:nvPr>
        </p:nvSpPr>
        <p:spPr/>
        <p:txBody>
          <a:bodyPr/>
          <a:p>
            <a:r>
              <a:t>Footer</a:t>
            </a:r>
          </a:p>
        </p:txBody>
      </p:sp>
      <p:sp>
        <p:nvSpPr>
          <p:cNvPr id="7" name="PlaceHolder 6"/>
          <p:cNvSpPr>
            <a:spLocks noGrp="1"/>
          </p:cNvSpPr>
          <p:nvPr>
            <p:ph type="dt" idx="23"/>
          </p:nvPr>
        </p:nvSpPr>
        <p:spPr/>
        <p:txBody>
          <a:bodyPr/>
          <a:p>
            <a:r>
              <a:rPr lang="es-ES"/>
              <a:t/>
            </a: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18"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19"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4"/>
          </p:nvPr>
        </p:nvSpPr>
        <p:spPr/>
        <p:txBody>
          <a:bodyPr/>
          <a:p>
            <a:r>
              <a:t>Footer</a:t>
            </a:r>
          </a:p>
        </p:txBody>
      </p:sp>
      <p:sp>
        <p:nvSpPr>
          <p:cNvPr id="6" name="PlaceHolder 5"/>
          <p:cNvSpPr>
            <a:spLocks noGrp="1"/>
          </p:cNvSpPr>
          <p:nvPr>
            <p:ph type="dt" idx="23"/>
          </p:nvPr>
        </p:nvSpPr>
        <p:spPr/>
        <p:txBody>
          <a:bodyPr/>
          <a:p>
            <a:r>
              <a:rPr lang="es-ES"/>
              <a:t/>
            </a: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2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2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23"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24"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24"/>
          </p:nvPr>
        </p:nvSpPr>
        <p:spPr/>
        <p:txBody>
          <a:bodyPr/>
          <a:p>
            <a:r>
              <a:t>Footer</a:t>
            </a:r>
          </a:p>
        </p:txBody>
      </p:sp>
      <p:sp>
        <p:nvSpPr>
          <p:cNvPr id="8" name="PlaceHolder 7"/>
          <p:cNvSpPr>
            <a:spLocks noGrp="1"/>
          </p:cNvSpPr>
          <p:nvPr>
            <p:ph type="dt" idx="23"/>
          </p:nvPr>
        </p:nvSpPr>
        <p:spPr/>
        <p:txBody>
          <a:bodyPr/>
          <a:p>
            <a:r>
              <a:rPr lang="es-ES"/>
              <a:t/>
            </a: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26"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27"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28"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29"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30"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31"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24"/>
          </p:nvPr>
        </p:nvSpPr>
        <p:spPr/>
        <p:txBody>
          <a:bodyPr/>
          <a:p>
            <a:r>
              <a:t>Footer</a:t>
            </a:r>
          </a:p>
        </p:txBody>
      </p:sp>
      <p:sp>
        <p:nvSpPr>
          <p:cNvPr id="10" name="PlaceHolder 9"/>
          <p:cNvSpPr>
            <a:spLocks noGrp="1"/>
          </p:cNvSpPr>
          <p:nvPr>
            <p:ph type="dt" idx="23"/>
          </p:nvPr>
        </p:nvSpPr>
        <p:spPr/>
        <p:txBody>
          <a:bodyPr/>
          <a:p>
            <a:r>
              <a:rPr lang="es-ES"/>
              <a:t/>
            </a: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433FC29-277E-4DB4-97C1-410385CD9A00}" type="slidenum">
              <a:t>&lt;#&gt;</a:t>
            </a:fld>
          </a:p>
        </p:txBody>
      </p:sp>
      <p:sp>
        <p:nvSpPr>
          <p:cNvPr id="4" name="PlaceHolder 3"/>
          <p:cNvSpPr>
            <a:spLocks noGrp="1"/>
          </p:cNvSpPr>
          <p:nvPr>
            <p:ph type="dt" idx="25"/>
          </p:nvPr>
        </p:nvSpPr>
        <p:spPr/>
        <p:txBody>
          <a:bodyPr/>
          <a:p>
            <a:r>
              <a:rPr lang="es-ES"/>
              <a:t/>
            </a:r>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40"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BE5922F7-680C-437F-95A3-13AF1A67AD45}" type="slidenum">
              <a:t>&lt;#&gt;</a:t>
            </a:fld>
          </a:p>
        </p:txBody>
      </p:sp>
      <p:sp>
        <p:nvSpPr>
          <p:cNvPr id="6" name="PlaceHolder 5"/>
          <p:cNvSpPr>
            <a:spLocks noGrp="1"/>
          </p:cNvSpPr>
          <p:nvPr>
            <p:ph type="dt" idx="25"/>
          </p:nvPr>
        </p:nvSpPr>
        <p:spPr/>
        <p:txBody>
          <a:bodyPr/>
          <a:p>
            <a:r>
              <a:rPr lang="es-ES"/>
              <a:t/>
            </a: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42"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FB26E174-C186-42BE-A14A-62777FD31789}" type="slidenum">
              <a:t>&lt;#&gt;</a:t>
            </a:fld>
          </a:p>
        </p:txBody>
      </p:sp>
      <p:sp>
        <p:nvSpPr>
          <p:cNvPr id="6" name="PlaceHolder 5"/>
          <p:cNvSpPr>
            <a:spLocks noGrp="1"/>
          </p:cNvSpPr>
          <p:nvPr>
            <p:ph type="dt" idx="25"/>
          </p:nvPr>
        </p:nvSpPr>
        <p:spPr/>
        <p:txBody>
          <a:bodyPr/>
          <a:p>
            <a:r>
              <a:rPr lang="es-ES"/>
              <a:t/>
            </a: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44"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4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2300E146-7EF3-4187-86B3-8709DC397A22}" type="slidenum">
              <a:t>&lt;#&gt;</a:t>
            </a:fld>
          </a:p>
        </p:txBody>
      </p:sp>
      <p:sp>
        <p:nvSpPr>
          <p:cNvPr id="7" name="PlaceHolder 6"/>
          <p:cNvSpPr>
            <a:spLocks noGrp="1"/>
          </p:cNvSpPr>
          <p:nvPr>
            <p:ph type="dt" idx="25"/>
          </p:nvPr>
        </p:nvSpPr>
        <p:spPr/>
        <p:txBody>
          <a:bodyPr/>
          <a:p>
            <a:r>
              <a:rPr lang="es-ES"/>
              <a:t/>
            </a: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58C4217B-46C8-440B-87EF-021B1CF006E5}" type="slidenum">
              <a:t>&lt;#&gt;</a:t>
            </a:fld>
          </a:p>
        </p:txBody>
      </p:sp>
      <p:sp>
        <p:nvSpPr>
          <p:cNvPr id="5" name="PlaceHolder 4"/>
          <p:cNvSpPr>
            <a:spLocks noGrp="1"/>
          </p:cNvSpPr>
          <p:nvPr>
            <p:ph type="dt" idx="25"/>
          </p:nvPr>
        </p:nvSpPr>
        <p:spPr/>
        <p:txBody>
          <a:bodyPr/>
          <a:p>
            <a:r>
              <a:rPr lang="es-E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4"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3"/>
          </p:nvPr>
        </p:nvSpPr>
        <p:spPr/>
        <p:txBody>
          <a:bodyPr/>
          <a:p>
            <a:r>
              <a:rPr lang="es-ES"/>
              <a:t/>
            </a: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7"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67A5D78F-7226-40AF-AAB6-5D88988EA320}" type="slidenum">
              <a:t>&lt;#&gt;</a:t>
            </a:fld>
          </a:p>
        </p:txBody>
      </p:sp>
      <p:sp>
        <p:nvSpPr>
          <p:cNvPr id="5" name="PlaceHolder 4"/>
          <p:cNvSpPr>
            <a:spLocks noGrp="1"/>
          </p:cNvSpPr>
          <p:nvPr>
            <p:ph type="dt" idx="25"/>
          </p:nvPr>
        </p:nvSpPr>
        <p:spPr/>
        <p:txBody>
          <a:bodyPr/>
          <a:p>
            <a:r>
              <a:rPr lang="es-ES"/>
              <a:t/>
            </a: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4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5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5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6DF64B31-E762-480A-B25C-A1A9C30A5711}" type="slidenum">
              <a:t>&lt;#&gt;</a:t>
            </a:fld>
          </a:p>
        </p:txBody>
      </p:sp>
      <p:sp>
        <p:nvSpPr>
          <p:cNvPr id="8" name="PlaceHolder 7"/>
          <p:cNvSpPr>
            <a:spLocks noGrp="1"/>
          </p:cNvSpPr>
          <p:nvPr>
            <p:ph type="dt" idx="25"/>
          </p:nvPr>
        </p:nvSpPr>
        <p:spPr/>
        <p:txBody>
          <a:bodyPr/>
          <a:p>
            <a:r>
              <a:rPr lang="es-ES"/>
              <a:t/>
            </a: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5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5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55"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A73BC50C-A6E9-4E7D-8352-1CF503C292FE}" type="slidenum">
              <a:t>&lt;#&gt;</a:t>
            </a:fld>
          </a:p>
        </p:txBody>
      </p:sp>
      <p:sp>
        <p:nvSpPr>
          <p:cNvPr id="8" name="PlaceHolder 7"/>
          <p:cNvSpPr>
            <a:spLocks noGrp="1"/>
          </p:cNvSpPr>
          <p:nvPr>
            <p:ph type="dt" idx="25"/>
          </p:nvPr>
        </p:nvSpPr>
        <p:spPr/>
        <p:txBody>
          <a:bodyPr/>
          <a:p>
            <a:r>
              <a:rPr lang="es-ES"/>
              <a:t/>
            </a: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5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5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59"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D6F4ED75-D1FD-43A1-9984-C428D51CB6AF}" type="slidenum">
              <a:t>&lt;#&gt;</a:t>
            </a:fld>
          </a:p>
        </p:txBody>
      </p:sp>
      <p:sp>
        <p:nvSpPr>
          <p:cNvPr id="8" name="PlaceHolder 7"/>
          <p:cNvSpPr>
            <a:spLocks noGrp="1"/>
          </p:cNvSpPr>
          <p:nvPr>
            <p:ph type="dt" idx="25"/>
          </p:nvPr>
        </p:nvSpPr>
        <p:spPr/>
        <p:txBody>
          <a:bodyPr/>
          <a:p>
            <a:r>
              <a:rPr lang="es-ES"/>
              <a:t/>
            </a: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61"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62"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577FDADD-FDAD-4164-9F95-81BFEE43C44F}" type="slidenum">
              <a:t>&lt;#&gt;</a:t>
            </a:fld>
          </a:p>
        </p:txBody>
      </p:sp>
      <p:sp>
        <p:nvSpPr>
          <p:cNvPr id="7" name="PlaceHolder 6"/>
          <p:cNvSpPr>
            <a:spLocks noGrp="1"/>
          </p:cNvSpPr>
          <p:nvPr>
            <p:ph type="dt" idx="25"/>
          </p:nvPr>
        </p:nvSpPr>
        <p:spPr/>
        <p:txBody>
          <a:bodyPr/>
          <a:p>
            <a:r>
              <a:rPr lang="es-ES"/>
              <a:t/>
            </a: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6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6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6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67"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26"/>
          </p:nvPr>
        </p:nvSpPr>
        <p:spPr/>
        <p:txBody>
          <a:bodyPr/>
          <a:p>
            <a:r>
              <a:t>Footer</a:t>
            </a:r>
          </a:p>
        </p:txBody>
      </p:sp>
      <p:sp>
        <p:nvSpPr>
          <p:cNvPr id="8" name="PlaceHolder 7"/>
          <p:cNvSpPr>
            <a:spLocks noGrp="1"/>
          </p:cNvSpPr>
          <p:nvPr>
            <p:ph type="sldNum" idx="27"/>
          </p:nvPr>
        </p:nvSpPr>
        <p:spPr/>
        <p:txBody>
          <a:bodyPr/>
          <a:p>
            <a:fld id="{BD97375E-5422-446F-9368-6E16BF330AE1}" type="slidenum">
              <a:t>&lt;#&gt;</a:t>
            </a:fld>
          </a:p>
        </p:txBody>
      </p:sp>
      <p:sp>
        <p:nvSpPr>
          <p:cNvPr id="9" name="PlaceHolder 8"/>
          <p:cNvSpPr>
            <a:spLocks noGrp="1"/>
          </p:cNvSpPr>
          <p:nvPr>
            <p:ph type="dt" idx="25"/>
          </p:nvPr>
        </p:nvSpPr>
        <p:spPr/>
        <p:txBody>
          <a:bodyPr/>
          <a:p>
            <a:r>
              <a:rPr lang="es-ES"/>
              <a:t/>
            </a: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69"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70"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71"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72"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73"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74"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26"/>
          </p:nvPr>
        </p:nvSpPr>
        <p:spPr/>
        <p:txBody>
          <a:bodyPr/>
          <a:p>
            <a:r>
              <a:t>Footer</a:t>
            </a:r>
          </a:p>
        </p:txBody>
      </p:sp>
      <p:sp>
        <p:nvSpPr>
          <p:cNvPr id="10" name="PlaceHolder 9"/>
          <p:cNvSpPr>
            <a:spLocks noGrp="1"/>
          </p:cNvSpPr>
          <p:nvPr>
            <p:ph type="sldNum" idx="27"/>
          </p:nvPr>
        </p:nvSpPr>
        <p:spPr/>
        <p:txBody>
          <a:bodyPr/>
          <a:p>
            <a:fld id="{FCCD36F1-BD40-428C-A0C8-43B34A4E87A4}" type="slidenum">
              <a:t>&lt;#&gt;</a:t>
            </a:fld>
          </a:p>
        </p:txBody>
      </p:sp>
      <p:sp>
        <p:nvSpPr>
          <p:cNvPr id="11" name="PlaceHolder 10"/>
          <p:cNvSpPr>
            <a:spLocks noGrp="1"/>
          </p:cNvSpPr>
          <p:nvPr>
            <p:ph type="dt" idx="25"/>
          </p:nvPr>
        </p:nvSpPr>
        <p:spPr/>
        <p:txBody>
          <a:bodyPr/>
          <a:p>
            <a:r>
              <a:rPr lang="es-ES"/>
              <a:t/>
            </a: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C0336D22-C9A0-4544-BEE0-E957F2B20CE6}" type="slidenum">
              <a:t>&lt;#&gt;</a:t>
            </a:fld>
          </a:p>
        </p:txBody>
      </p:sp>
      <p:sp>
        <p:nvSpPr>
          <p:cNvPr id="4" name="PlaceHolder 3"/>
          <p:cNvSpPr>
            <a:spLocks noGrp="1"/>
          </p:cNvSpPr>
          <p:nvPr>
            <p:ph type="dt" idx="28"/>
          </p:nvPr>
        </p:nvSpPr>
        <p:spPr/>
        <p:txBody>
          <a:bodyPr/>
          <a:p>
            <a:r>
              <a:rPr lang="es-ES"/>
              <a:t/>
            </a:r>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82"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9051C31C-44EC-4DD6-A041-DE47943260C2}" type="slidenum">
              <a:t>&lt;#&gt;</a:t>
            </a:fld>
          </a:p>
        </p:txBody>
      </p:sp>
      <p:sp>
        <p:nvSpPr>
          <p:cNvPr id="6" name="PlaceHolder 5"/>
          <p:cNvSpPr>
            <a:spLocks noGrp="1"/>
          </p:cNvSpPr>
          <p:nvPr>
            <p:ph type="dt" idx="28"/>
          </p:nvPr>
        </p:nvSpPr>
        <p:spPr/>
        <p:txBody>
          <a:bodyPr/>
          <a:p>
            <a:r>
              <a:rPr lang="es-ES"/>
              <a:t/>
            </a: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84"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E4B77765-1E8C-4D44-83E5-B712E27F4902}" type="slidenum">
              <a:t>&lt;#&gt;</a:t>
            </a:fld>
          </a:p>
        </p:txBody>
      </p:sp>
      <p:sp>
        <p:nvSpPr>
          <p:cNvPr id="6" name="PlaceHolder 5"/>
          <p:cNvSpPr>
            <a:spLocks noGrp="1"/>
          </p:cNvSpPr>
          <p:nvPr>
            <p:ph type="dt" idx="28"/>
          </p:nvPr>
        </p:nvSpPr>
        <p:spPr/>
        <p:txBody>
          <a:bodyPr/>
          <a:p>
            <a:r>
              <a:rPr lang="es-E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6"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3"/>
          </p:nvPr>
        </p:nvSpPr>
        <p:spPr/>
        <p:txBody>
          <a:bodyPr/>
          <a:p>
            <a:r>
              <a:rPr lang="es-ES"/>
              <a:t/>
            </a: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86"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87"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A306AC0C-7D21-4B1A-A0B6-2693255D4D64}" type="slidenum">
              <a:t>&lt;#&gt;</a:t>
            </a:fld>
          </a:p>
        </p:txBody>
      </p:sp>
      <p:sp>
        <p:nvSpPr>
          <p:cNvPr id="7" name="PlaceHolder 6"/>
          <p:cNvSpPr>
            <a:spLocks noGrp="1"/>
          </p:cNvSpPr>
          <p:nvPr>
            <p:ph type="dt" idx="28"/>
          </p:nvPr>
        </p:nvSpPr>
        <p:spPr/>
        <p:txBody>
          <a:bodyPr/>
          <a:p>
            <a:r>
              <a:rPr lang="es-ES"/>
              <a:t/>
            </a: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57EF6A2E-C71B-490A-9F91-11097B7362AF}" type="slidenum">
              <a:t>&lt;#&gt;</a:t>
            </a:fld>
          </a:p>
        </p:txBody>
      </p:sp>
      <p:sp>
        <p:nvSpPr>
          <p:cNvPr id="5" name="PlaceHolder 4"/>
          <p:cNvSpPr>
            <a:spLocks noGrp="1"/>
          </p:cNvSpPr>
          <p:nvPr>
            <p:ph type="dt" idx="28"/>
          </p:nvPr>
        </p:nvSpPr>
        <p:spPr/>
        <p:txBody>
          <a:bodyPr/>
          <a:p>
            <a:r>
              <a:rPr lang="es-ES"/>
              <a:t/>
            </a: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9"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8D3240E5-D889-4666-9208-0D7826BA727D}" type="slidenum">
              <a:t>&lt;#&gt;</a:t>
            </a:fld>
          </a:p>
        </p:txBody>
      </p:sp>
      <p:sp>
        <p:nvSpPr>
          <p:cNvPr id="5" name="PlaceHolder 4"/>
          <p:cNvSpPr>
            <a:spLocks noGrp="1"/>
          </p:cNvSpPr>
          <p:nvPr>
            <p:ph type="dt" idx="28"/>
          </p:nvPr>
        </p:nvSpPr>
        <p:spPr/>
        <p:txBody>
          <a:bodyPr/>
          <a:p>
            <a:r>
              <a:rPr lang="es-ES"/>
              <a:t/>
            </a: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9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92"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93"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04BD9F34-F2BB-409C-8162-4CF943F15444}" type="slidenum">
              <a:t>&lt;#&gt;</a:t>
            </a:fld>
          </a:p>
        </p:txBody>
      </p:sp>
      <p:sp>
        <p:nvSpPr>
          <p:cNvPr id="8" name="PlaceHolder 7"/>
          <p:cNvSpPr>
            <a:spLocks noGrp="1"/>
          </p:cNvSpPr>
          <p:nvPr>
            <p:ph type="dt" idx="28"/>
          </p:nvPr>
        </p:nvSpPr>
        <p:spPr/>
        <p:txBody>
          <a:bodyPr/>
          <a:p>
            <a:r>
              <a:rPr lang="es-ES"/>
              <a:t/>
            </a: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95"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9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97"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0EC0410F-D1DE-4A8E-9A7E-331497CE67C0}" type="slidenum">
              <a:t>&lt;#&gt;</a:t>
            </a:fld>
          </a:p>
        </p:txBody>
      </p:sp>
      <p:sp>
        <p:nvSpPr>
          <p:cNvPr id="8" name="PlaceHolder 7"/>
          <p:cNvSpPr>
            <a:spLocks noGrp="1"/>
          </p:cNvSpPr>
          <p:nvPr>
            <p:ph type="dt" idx="28"/>
          </p:nvPr>
        </p:nvSpPr>
        <p:spPr/>
        <p:txBody>
          <a:bodyPr/>
          <a:p>
            <a:r>
              <a:rPr lang="es-ES"/>
              <a:t/>
            </a: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9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0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01"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3B510416-EA3F-4D01-8E7A-40DAD3691EAD}" type="slidenum">
              <a:t>&lt;#&gt;</a:t>
            </a:fld>
          </a:p>
        </p:txBody>
      </p:sp>
      <p:sp>
        <p:nvSpPr>
          <p:cNvPr id="8" name="PlaceHolder 7"/>
          <p:cNvSpPr>
            <a:spLocks noGrp="1"/>
          </p:cNvSpPr>
          <p:nvPr>
            <p:ph type="dt" idx="28"/>
          </p:nvPr>
        </p:nvSpPr>
        <p:spPr/>
        <p:txBody>
          <a:bodyPr/>
          <a:p>
            <a:r>
              <a:rPr lang="es-ES"/>
              <a:t/>
            </a: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03"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04"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408960EF-9D0B-4282-88A7-1401427AD881}" type="slidenum">
              <a:t>&lt;#&gt;</a:t>
            </a:fld>
          </a:p>
        </p:txBody>
      </p:sp>
      <p:sp>
        <p:nvSpPr>
          <p:cNvPr id="7" name="PlaceHolder 6"/>
          <p:cNvSpPr>
            <a:spLocks noGrp="1"/>
          </p:cNvSpPr>
          <p:nvPr>
            <p:ph type="dt" idx="28"/>
          </p:nvPr>
        </p:nvSpPr>
        <p:spPr/>
        <p:txBody>
          <a:bodyPr/>
          <a:p>
            <a:r>
              <a:rPr lang="es-ES"/>
              <a:t/>
            </a: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0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0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08"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09"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29"/>
          </p:nvPr>
        </p:nvSpPr>
        <p:spPr/>
        <p:txBody>
          <a:bodyPr/>
          <a:p>
            <a:r>
              <a:t>Footer</a:t>
            </a:r>
          </a:p>
        </p:txBody>
      </p:sp>
      <p:sp>
        <p:nvSpPr>
          <p:cNvPr id="8" name="PlaceHolder 7"/>
          <p:cNvSpPr>
            <a:spLocks noGrp="1"/>
          </p:cNvSpPr>
          <p:nvPr>
            <p:ph type="sldNum" idx="30"/>
          </p:nvPr>
        </p:nvSpPr>
        <p:spPr/>
        <p:txBody>
          <a:bodyPr/>
          <a:p>
            <a:fld id="{EAC0BAA7-0023-4015-B9F6-E38D01E01784}" type="slidenum">
              <a:t>&lt;#&gt;</a:t>
            </a:fld>
          </a:p>
        </p:txBody>
      </p:sp>
      <p:sp>
        <p:nvSpPr>
          <p:cNvPr id="9" name="PlaceHolder 8"/>
          <p:cNvSpPr>
            <a:spLocks noGrp="1"/>
          </p:cNvSpPr>
          <p:nvPr>
            <p:ph type="dt" idx="28"/>
          </p:nvPr>
        </p:nvSpPr>
        <p:spPr/>
        <p:txBody>
          <a:bodyPr/>
          <a:p>
            <a:r>
              <a:rPr lang="es-ES"/>
              <a:t/>
            </a: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11"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12"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13"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14"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15"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16"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29"/>
          </p:nvPr>
        </p:nvSpPr>
        <p:spPr/>
        <p:txBody>
          <a:bodyPr/>
          <a:p>
            <a:r>
              <a:t>Footer</a:t>
            </a:r>
          </a:p>
        </p:txBody>
      </p:sp>
      <p:sp>
        <p:nvSpPr>
          <p:cNvPr id="10" name="PlaceHolder 9"/>
          <p:cNvSpPr>
            <a:spLocks noGrp="1"/>
          </p:cNvSpPr>
          <p:nvPr>
            <p:ph type="sldNum" idx="30"/>
          </p:nvPr>
        </p:nvSpPr>
        <p:spPr/>
        <p:txBody>
          <a:bodyPr/>
          <a:p>
            <a:fld id="{135925F4-A962-4562-836F-8970D9A2827B}" type="slidenum">
              <a:t>&lt;#&gt;</a:t>
            </a:fld>
          </a:p>
        </p:txBody>
      </p:sp>
      <p:sp>
        <p:nvSpPr>
          <p:cNvPr id="11" name="PlaceHolder 10"/>
          <p:cNvSpPr>
            <a:spLocks noGrp="1"/>
          </p:cNvSpPr>
          <p:nvPr>
            <p:ph type="dt" idx="28"/>
          </p:nvPr>
        </p:nvSpPr>
        <p:spPr/>
        <p:txBody>
          <a:bodyPr/>
          <a:p>
            <a:r>
              <a:rPr lang="es-ES"/>
              <a:t/>
            </a: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24C3B8C4-EAE9-4BA6-B7E6-6923030E8C2B}" type="slidenum">
              <a:t>&lt;#&gt;</a:t>
            </a:fld>
          </a:p>
        </p:txBody>
      </p:sp>
      <p:sp>
        <p:nvSpPr>
          <p:cNvPr id="4" name="PlaceHolder 3"/>
          <p:cNvSpPr>
            <a:spLocks noGrp="1"/>
          </p:cNvSpPr>
          <p:nvPr>
            <p:ph type="dt" idx="31"/>
          </p:nvPr>
        </p:nvSpPr>
        <p:spPr/>
        <p:txBody>
          <a:bodyPr/>
          <a:p>
            <a:r>
              <a:rPr lang="es-E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3"/>
          </p:nvPr>
        </p:nvSpPr>
        <p:spPr/>
        <p:txBody>
          <a:bodyPr/>
          <a:p>
            <a:r>
              <a:rPr lang="es-ES"/>
              <a:t/>
            </a: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25"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32"/>
          </p:nvPr>
        </p:nvSpPr>
        <p:spPr/>
        <p:txBody>
          <a:bodyPr/>
          <a:p>
            <a:r>
              <a:t>Footer</a:t>
            </a:r>
          </a:p>
        </p:txBody>
      </p:sp>
      <p:sp>
        <p:nvSpPr>
          <p:cNvPr id="5" name="PlaceHolder 4"/>
          <p:cNvSpPr>
            <a:spLocks noGrp="1"/>
          </p:cNvSpPr>
          <p:nvPr>
            <p:ph type="sldNum" idx="33"/>
          </p:nvPr>
        </p:nvSpPr>
        <p:spPr/>
        <p:txBody>
          <a:bodyPr/>
          <a:p>
            <a:fld id="{4AA6F55D-7EE6-438C-97CA-CB9A7D89EECE}" type="slidenum">
              <a:t>&lt;#&gt;</a:t>
            </a:fld>
          </a:p>
        </p:txBody>
      </p:sp>
      <p:sp>
        <p:nvSpPr>
          <p:cNvPr id="6" name="PlaceHolder 5"/>
          <p:cNvSpPr>
            <a:spLocks noGrp="1"/>
          </p:cNvSpPr>
          <p:nvPr>
            <p:ph type="dt" idx="31"/>
          </p:nvPr>
        </p:nvSpPr>
        <p:spPr/>
        <p:txBody>
          <a:bodyPr/>
          <a:p>
            <a:r>
              <a:rPr lang="es-ES"/>
              <a:t/>
            </a: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27"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32"/>
          </p:nvPr>
        </p:nvSpPr>
        <p:spPr/>
        <p:txBody>
          <a:bodyPr/>
          <a:p>
            <a:r>
              <a:t>Footer</a:t>
            </a:r>
          </a:p>
        </p:txBody>
      </p:sp>
      <p:sp>
        <p:nvSpPr>
          <p:cNvPr id="5" name="PlaceHolder 4"/>
          <p:cNvSpPr>
            <a:spLocks noGrp="1"/>
          </p:cNvSpPr>
          <p:nvPr>
            <p:ph type="sldNum" idx="33"/>
          </p:nvPr>
        </p:nvSpPr>
        <p:spPr/>
        <p:txBody>
          <a:bodyPr/>
          <a:p>
            <a:fld id="{269BB8C7-E742-479C-AA92-D1A1C5E9BC21}" type="slidenum">
              <a:t>&lt;#&gt;</a:t>
            </a:fld>
          </a:p>
        </p:txBody>
      </p:sp>
      <p:sp>
        <p:nvSpPr>
          <p:cNvPr id="6" name="PlaceHolder 5"/>
          <p:cNvSpPr>
            <a:spLocks noGrp="1"/>
          </p:cNvSpPr>
          <p:nvPr>
            <p:ph type="dt" idx="31"/>
          </p:nvPr>
        </p:nvSpPr>
        <p:spPr/>
        <p:txBody>
          <a:bodyPr/>
          <a:p>
            <a:r>
              <a:rPr lang="es-ES"/>
              <a:t/>
            </a: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2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3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32"/>
          </p:nvPr>
        </p:nvSpPr>
        <p:spPr/>
        <p:txBody>
          <a:bodyPr/>
          <a:p>
            <a:r>
              <a:t>Footer</a:t>
            </a:r>
          </a:p>
        </p:txBody>
      </p:sp>
      <p:sp>
        <p:nvSpPr>
          <p:cNvPr id="6" name="PlaceHolder 5"/>
          <p:cNvSpPr>
            <a:spLocks noGrp="1"/>
          </p:cNvSpPr>
          <p:nvPr>
            <p:ph type="sldNum" idx="33"/>
          </p:nvPr>
        </p:nvSpPr>
        <p:spPr/>
        <p:txBody>
          <a:bodyPr/>
          <a:p>
            <a:fld id="{75B140F5-FC30-4AA3-A2B2-125F41F00BF9}" type="slidenum">
              <a:t>&lt;#&gt;</a:t>
            </a:fld>
          </a:p>
        </p:txBody>
      </p:sp>
      <p:sp>
        <p:nvSpPr>
          <p:cNvPr id="7" name="PlaceHolder 6"/>
          <p:cNvSpPr>
            <a:spLocks noGrp="1"/>
          </p:cNvSpPr>
          <p:nvPr>
            <p:ph type="dt" idx="31"/>
          </p:nvPr>
        </p:nvSpPr>
        <p:spPr/>
        <p:txBody>
          <a:bodyPr/>
          <a:p>
            <a:r>
              <a:rPr lang="es-ES"/>
              <a:t/>
            </a: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32"/>
          </p:nvPr>
        </p:nvSpPr>
        <p:spPr/>
        <p:txBody>
          <a:bodyPr/>
          <a:p>
            <a:r>
              <a:t>Footer</a:t>
            </a:r>
          </a:p>
        </p:txBody>
      </p:sp>
      <p:sp>
        <p:nvSpPr>
          <p:cNvPr id="4" name="PlaceHolder 3"/>
          <p:cNvSpPr>
            <a:spLocks noGrp="1"/>
          </p:cNvSpPr>
          <p:nvPr>
            <p:ph type="sldNum" idx="33"/>
          </p:nvPr>
        </p:nvSpPr>
        <p:spPr/>
        <p:txBody>
          <a:bodyPr/>
          <a:p>
            <a:fld id="{040CDA84-FC75-4E34-BFB1-8BA7B243438D}" type="slidenum">
              <a:t>&lt;#&gt;</a:t>
            </a:fld>
          </a:p>
        </p:txBody>
      </p:sp>
      <p:sp>
        <p:nvSpPr>
          <p:cNvPr id="5" name="PlaceHolder 4"/>
          <p:cNvSpPr>
            <a:spLocks noGrp="1"/>
          </p:cNvSpPr>
          <p:nvPr>
            <p:ph type="dt" idx="31"/>
          </p:nvPr>
        </p:nvSpPr>
        <p:spPr/>
        <p:txBody>
          <a:bodyPr/>
          <a:p>
            <a:r>
              <a:rPr lang="es-ES"/>
              <a:t/>
            </a: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2"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32"/>
          </p:nvPr>
        </p:nvSpPr>
        <p:spPr/>
        <p:txBody>
          <a:bodyPr/>
          <a:p>
            <a:r>
              <a:t>Footer</a:t>
            </a:r>
          </a:p>
        </p:txBody>
      </p:sp>
      <p:sp>
        <p:nvSpPr>
          <p:cNvPr id="4" name="PlaceHolder 3"/>
          <p:cNvSpPr>
            <a:spLocks noGrp="1"/>
          </p:cNvSpPr>
          <p:nvPr>
            <p:ph type="sldNum" idx="33"/>
          </p:nvPr>
        </p:nvSpPr>
        <p:spPr/>
        <p:txBody>
          <a:bodyPr/>
          <a:p>
            <a:fld id="{4F0B2AA3-95B4-4FAB-8361-9EFED15223BC}" type="slidenum">
              <a:t>&lt;#&gt;</a:t>
            </a:fld>
          </a:p>
        </p:txBody>
      </p:sp>
      <p:sp>
        <p:nvSpPr>
          <p:cNvPr id="5" name="PlaceHolder 4"/>
          <p:cNvSpPr>
            <a:spLocks noGrp="1"/>
          </p:cNvSpPr>
          <p:nvPr>
            <p:ph type="dt" idx="31"/>
          </p:nvPr>
        </p:nvSpPr>
        <p:spPr/>
        <p:txBody>
          <a:bodyPr/>
          <a:p>
            <a:r>
              <a:rPr lang="es-ES"/>
              <a:t/>
            </a: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3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3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3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32"/>
          </p:nvPr>
        </p:nvSpPr>
        <p:spPr/>
        <p:txBody>
          <a:bodyPr/>
          <a:p>
            <a:r>
              <a:t>Footer</a:t>
            </a:r>
          </a:p>
        </p:txBody>
      </p:sp>
      <p:sp>
        <p:nvSpPr>
          <p:cNvPr id="7" name="PlaceHolder 6"/>
          <p:cNvSpPr>
            <a:spLocks noGrp="1"/>
          </p:cNvSpPr>
          <p:nvPr>
            <p:ph type="sldNum" idx="33"/>
          </p:nvPr>
        </p:nvSpPr>
        <p:spPr/>
        <p:txBody>
          <a:bodyPr/>
          <a:p>
            <a:fld id="{EBA5FC4D-F32B-4F14-B8FB-1BF0D997564A}" type="slidenum">
              <a:t>&lt;#&gt;</a:t>
            </a:fld>
          </a:p>
        </p:txBody>
      </p:sp>
      <p:sp>
        <p:nvSpPr>
          <p:cNvPr id="8" name="PlaceHolder 7"/>
          <p:cNvSpPr>
            <a:spLocks noGrp="1"/>
          </p:cNvSpPr>
          <p:nvPr>
            <p:ph type="dt" idx="31"/>
          </p:nvPr>
        </p:nvSpPr>
        <p:spPr/>
        <p:txBody>
          <a:bodyPr/>
          <a:p>
            <a:r>
              <a:rPr lang="es-ES"/>
              <a:t/>
            </a: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38"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3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40"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32"/>
          </p:nvPr>
        </p:nvSpPr>
        <p:spPr/>
        <p:txBody>
          <a:bodyPr/>
          <a:p>
            <a:r>
              <a:t>Footer</a:t>
            </a:r>
          </a:p>
        </p:txBody>
      </p:sp>
      <p:sp>
        <p:nvSpPr>
          <p:cNvPr id="7" name="PlaceHolder 6"/>
          <p:cNvSpPr>
            <a:spLocks noGrp="1"/>
          </p:cNvSpPr>
          <p:nvPr>
            <p:ph type="sldNum" idx="33"/>
          </p:nvPr>
        </p:nvSpPr>
        <p:spPr/>
        <p:txBody>
          <a:bodyPr/>
          <a:p>
            <a:fld id="{50F1E760-83BD-4AA2-8E3C-CE149D1E24D5}" type="slidenum">
              <a:t>&lt;#&gt;</a:t>
            </a:fld>
          </a:p>
        </p:txBody>
      </p:sp>
      <p:sp>
        <p:nvSpPr>
          <p:cNvPr id="8" name="PlaceHolder 7"/>
          <p:cNvSpPr>
            <a:spLocks noGrp="1"/>
          </p:cNvSpPr>
          <p:nvPr>
            <p:ph type="dt" idx="31"/>
          </p:nvPr>
        </p:nvSpPr>
        <p:spPr/>
        <p:txBody>
          <a:bodyPr/>
          <a:p>
            <a:r>
              <a:rPr lang="es-ES"/>
              <a:t/>
            </a: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4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4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44"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32"/>
          </p:nvPr>
        </p:nvSpPr>
        <p:spPr/>
        <p:txBody>
          <a:bodyPr/>
          <a:p>
            <a:r>
              <a:t>Footer</a:t>
            </a:r>
          </a:p>
        </p:txBody>
      </p:sp>
      <p:sp>
        <p:nvSpPr>
          <p:cNvPr id="7" name="PlaceHolder 6"/>
          <p:cNvSpPr>
            <a:spLocks noGrp="1"/>
          </p:cNvSpPr>
          <p:nvPr>
            <p:ph type="sldNum" idx="33"/>
          </p:nvPr>
        </p:nvSpPr>
        <p:spPr/>
        <p:txBody>
          <a:bodyPr/>
          <a:p>
            <a:fld id="{93E7F1F5-07AB-4D75-A2D2-89C674946FF9}" type="slidenum">
              <a:t>&lt;#&gt;</a:t>
            </a:fld>
          </a:p>
        </p:txBody>
      </p:sp>
      <p:sp>
        <p:nvSpPr>
          <p:cNvPr id="8" name="PlaceHolder 7"/>
          <p:cNvSpPr>
            <a:spLocks noGrp="1"/>
          </p:cNvSpPr>
          <p:nvPr>
            <p:ph type="dt" idx="31"/>
          </p:nvPr>
        </p:nvSpPr>
        <p:spPr/>
        <p:txBody>
          <a:bodyPr/>
          <a:p>
            <a:r>
              <a:rPr lang="es-ES"/>
              <a:t/>
            </a: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46"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47"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32"/>
          </p:nvPr>
        </p:nvSpPr>
        <p:spPr/>
        <p:txBody>
          <a:bodyPr/>
          <a:p>
            <a:r>
              <a:t>Footer</a:t>
            </a:r>
          </a:p>
        </p:txBody>
      </p:sp>
      <p:sp>
        <p:nvSpPr>
          <p:cNvPr id="6" name="PlaceHolder 5"/>
          <p:cNvSpPr>
            <a:spLocks noGrp="1"/>
          </p:cNvSpPr>
          <p:nvPr>
            <p:ph type="sldNum" idx="33"/>
          </p:nvPr>
        </p:nvSpPr>
        <p:spPr/>
        <p:txBody>
          <a:bodyPr/>
          <a:p>
            <a:fld id="{116FE72B-5855-4A17-97E9-1008C26FD8FE}" type="slidenum">
              <a:t>&lt;#&gt;</a:t>
            </a:fld>
          </a:p>
        </p:txBody>
      </p:sp>
      <p:sp>
        <p:nvSpPr>
          <p:cNvPr id="7" name="PlaceHolder 6"/>
          <p:cNvSpPr>
            <a:spLocks noGrp="1"/>
          </p:cNvSpPr>
          <p:nvPr>
            <p:ph type="dt" idx="31"/>
          </p:nvPr>
        </p:nvSpPr>
        <p:spPr/>
        <p:txBody>
          <a:bodyPr/>
          <a:p>
            <a:r>
              <a:rPr lang="es-ES"/>
              <a:t/>
            </a: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4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5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5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52"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32"/>
          </p:nvPr>
        </p:nvSpPr>
        <p:spPr/>
        <p:txBody>
          <a:bodyPr/>
          <a:p>
            <a:r>
              <a:t>Footer</a:t>
            </a:r>
          </a:p>
        </p:txBody>
      </p:sp>
      <p:sp>
        <p:nvSpPr>
          <p:cNvPr id="8" name="PlaceHolder 7"/>
          <p:cNvSpPr>
            <a:spLocks noGrp="1"/>
          </p:cNvSpPr>
          <p:nvPr>
            <p:ph type="sldNum" idx="33"/>
          </p:nvPr>
        </p:nvSpPr>
        <p:spPr/>
        <p:txBody>
          <a:bodyPr/>
          <a:p>
            <a:fld id="{6D9813C6-ADF7-4FEB-9388-F845242087C2}" type="slidenum">
              <a:t>&lt;#&gt;</a:t>
            </a:fld>
          </a:p>
        </p:txBody>
      </p:sp>
      <p:sp>
        <p:nvSpPr>
          <p:cNvPr id="9" name="PlaceHolder 8"/>
          <p:cNvSpPr>
            <a:spLocks noGrp="1"/>
          </p:cNvSpPr>
          <p:nvPr>
            <p:ph type="dt" idx="31"/>
          </p:nvPr>
        </p:nvSpPr>
        <p:spPr/>
        <p:txBody>
          <a:bodyPr/>
          <a:p>
            <a:r>
              <a:rPr lang="es-E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3"/>
          </p:nvPr>
        </p:nvSpPr>
        <p:spPr/>
        <p:txBody>
          <a:bodyPr/>
          <a:p>
            <a:r>
              <a:rPr lang="es-ES"/>
              <a:t/>
            </a: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54"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55"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56"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57"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58"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59"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32"/>
          </p:nvPr>
        </p:nvSpPr>
        <p:spPr/>
        <p:txBody>
          <a:bodyPr/>
          <a:p>
            <a:r>
              <a:t>Footer</a:t>
            </a:r>
          </a:p>
        </p:txBody>
      </p:sp>
      <p:sp>
        <p:nvSpPr>
          <p:cNvPr id="10" name="PlaceHolder 9"/>
          <p:cNvSpPr>
            <a:spLocks noGrp="1"/>
          </p:cNvSpPr>
          <p:nvPr>
            <p:ph type="sldNum" idx="33"/>
          </p:nvPr>
        </p:nvSpPr>
        <p:spPr/>
        <p:txBody>
          <a:bodyPr/>
          <a:p>
            <a:fld id="{7BE9D9A4-7531-491D-8EDB-439B27E5D342}" type="slidenum">
              <a:t>&lt;#&gt;</a:t>
            </a:fld>
          </a:p>
        </p:txBody>
      </p:sp>
      <p:sp>
        <p:nvSpPr>
          <p:cNvPr id="11" name="PlaceHolder 10"/>
          <p:cNvSpPr>
            <a:spLocks noGrp="1"/>
          </p:cNvSpPr>
          <p:nvPr>
            <p:ph type="dt" idx="31"/>
          </p:nvPr>
        </p:nvSpPr>
        <p:spPr/>
        <p:txBody>
          <a:bodyPr/>
          <a:p>
            <a:r>
              <a:rPr lang="es-ES"/>
              <a:t/>
            </a: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B12C9ED6-8BFF-49A9-8B12-1650389DA275}" type="slidenum">
              <a:t>&lt;#&gt;</a:t>
            </a:fld>
          </a:p>
        </p:txBody>
      </p:sp>
      <p:sp>
        <p:nvSpPr>
          <p:cNvPr id="4" name="PlaceHolder 3"/>
          <p:cNvSpPr>
            <a:spLocks noGrp="1"/>
          </p:cNvSpPr>
          <p:nvPr>
            <p:ph type="dt" idx="34"/>
          </p:nvPr>
        </p:nvSpPr>
        <p:spPr/>
        <p:txBody>
          <a:bodyPr/>
          <a:p>
            <a:r>
              <a:rPr lang="es-ES"/>
              <a:t/>
            </a:r>
          </a:p>
        </p:txBody>
      </p:sp>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68"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FC661ED1-C54C-4258-A9F9-872FC9F92769}" type="slidenum">
              <a:t>&lt;#&gt;</a:t>
            </a:fld>
          </a:p>
        </p:txBody>
      </p:sp>
      <p:sp>
        <p:nvSpPr>
          <p:cNvPr id="6" name="PlaceHolder 5"/>
          <p:cNvSpPr>
            <a:spLocks noGrp="1"/>
          </p:cNvSpPr>
          <p:nvPr>
            <p:ph type="dt" idx="34"/>
          </p:nvPr>
        </p:nvSpPr>
        <p:spPr/>
        <p:txBody>
          <a:bodyPr/>
          <a:p>
            <a:r>
              <a:rPr lang="es-ES"/>
              <a:t/>
            </a: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70"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EEA4F252-BCF3-4D64-A8BA-802E0E192843}" type="slidenum">
              <a:t>&lt;#&gt;</a:t>
            </a:fld>
          </a:p>
        </p:txBody>
      </p:sp>
      <p:sp>
        <p:nvSpPr>
          <p:cNvPr id="6" name="PlaceHolder 5"/>
          <p:cNvSpPr>
            <a:spLocks noGrp="1"/>
          </p:cNvSpPr>
          <p:nvPr>
            <p:ph type="dt" idx="34"/>
          </p:nvPr>
        </p:nvSpPr>
        <p:spPr/>
        <p:txBody>
          <a:bodyPr/>
          <a:p>
            <a:r>
              <a:rPr lang="es-ES"/>
              <a:t/>
            </a: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7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73"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4962BFDB-CB77-4617-969F-C1498E5006C7}" type="slidenum">
              <a:t>&lt;#&gt;</a:t>
            </a:fld>
          </a:p>
        </p:txBody>
      </p:sp>
      <p:sp>
        <p:nvSpPr>
          <p:cNvPr id="7" name="PlaceHolder 6"/>
          <p:cNvSpPr>
            <a:spLocks noGrp="1"/>
          </p:cNvSpPr>
          <p:nvPr>
            <p:ph type="dt" idx="34"/>
          </p:nvPr>
        </p:nvSpPr>
        <p:spPr/>
        <p:txBody>
          <a:bodyPr/>
          <a:p>
            <a:r>
              <a:rPr lang="es-ES"/>
              <a:t/>
            </a: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35"/>
          </p:nvPr>
        </p:nvSpPr>
        <p:spPr/>
        <p:txBody>
          <a:bodyPr/>
          <a:p>
            <a:r>
              <a:t>Footer</a:t>
            </a:r>
          </a:p>
        </p:txBody>
      </p:sp>
      <p:sp>
        <p:nvSpPr>
          <p:cNvPr id="4" name="PlaceHolder 3"/>
          <p:cNvSpPr>
            <a:spLocks noGrp="1"/>
          </p:cNvSpPr>
          <p:nvPr>
            <p:ph type="sldNum" idx="36"/>
          </p:nvPr>
        </p:nvSpPr>
        <p:spPr/>
        <p:txBody>
          <a:bodyPr/>
          <a:p>
            <a:fld id="{1F57D6AC-F78D-4EDC-AAB5-6D8FE5486E47}" type="slidenum">
              <a:t>&lt;#&gt;</a:t>
            </a:fld>
          </a:p>
        </p:txBody>
      </p:sp>
      <p:sp>
        <p:nvSpPr>
          <p:cNvPr id="5" name="PlaceHolder 4"/>
          <p:cNvSpPr>
            <a:spLocks noGrp="1"/>
          </p:cNvSpPr>
          <p:nvPr>
            <p:ph type="dt" idx="34"/>
          </p:nvPr>
        </p:nvSpPr>
        <p:spPr/>
        <p:txBody>
          <a:bodyPr/>
          <a:p>
            <a:r>
              <a:rPr lang="es-ES"/>
              <a:t/>
            </a: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5"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35"/>
          </p:nvPr>
        </p:nvSpPr>
        <p:spPr/>
        <p:txBody>
          <a:bodyPr/>
          <a:p>
            <a:r>
              <a:t>Footer</a:t>
            </a:r>
          </a:p>
        </p:txBody>
      </p:sp>
      <p:sp>
        <p:nvSpPr>
          <p:cNvPr id="4" name="PlaceHolder 3"/>
          <p:cNvSpPr>
            <a:spLocks noGrp="1"/>
          </p:cNvSpPr>
          <p:nvPr>
            <p:ph type="sldNum" idx="36"/>
          </p:nvPr>
        </p:nvSpPr>
        <p:spPr/>
        <p:txBody>
          <a:bodyPr/>
          <a:p>
            <a:fld id="{65B8CD64-A049-4703-9384-185DB91F6F8F}" type="slidenum">
              <a:t>&lt;#&gt;</a:t>
            </a:fld>
          </a:p>
        </p:txBody>
      </p:sp>
      <p:sp>
        <p:nvSpPr>
          <p:cNvPr id="5" name="PlaceHolder 4"/>
          <p:cNvSpPr>
            <a:spLocks noGrp="1"/>
          </p:cNvSpPr>
          <p:nvPr>
            <p:ph type="dt" idx="34"/>
          </p:nvPr>
        </p:nvSpPr>
        <p:spPr/>
        <p:txBody>
          <a:bodyPr/>
          <a:p>
            <a:r>
              <a:rPr lang="es-ES"/>
              <a:t/>
            </a: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7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78"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79"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35"/>
          </p:nvPr>
        </p:nvSpPr>
        <p:spPr/>
        <p:txBody>
          <a:bodyPr/>
          <a:p>
            <a:r>
              <a:t>Footer</a:t>
            </a:r>
          </a:p>
        </p:txBody>
      </p:sp>
      <p:sp>
        <p:nvSpPr>
          <p:cNvPr id="7" name="PlaceHolder 6"/>
          <p:cNvSpPr>
            <a:spLocks noGrp="1"/>
          </p:cNvSpPr>
          <p:nvPr>
            <p:ph type="sldNum" idx="36"/>
          </p:nvPr>
        </p:nvSpPr>
        <p:spPr/>
        <p:txBody>
          <a:bodyPr/>
          <a:p>
            <a:fld id="{7533C185-055E-4792-9BEE-D809ABEBD32E}" type="slidenum">
              <a:t>&lt;#&gt;</a:t>
            </a:fld>
          </a:p>
        </p:txBody>
      </p:sp>
      <p:sp>
        <p:nvSpPr>
          <p:cNvPr id="8" name="PlaceHolder 7"/>
          <p:cNvSpPr>
            <a:spLocks noGrp="1"/>
          </p:cNvSpPr>
          <p:nvPr>
            <p:ph type="dt" idx="34"/>
          </p:nvPr>
        </p:nvSpPr>
        <p:spPr/>
        <p:txBody>
          <a:bodyPr/>
          <a:p>
            <a:r>
              <a:rPr lang="es-ES"/>
              <a:t/>
            </a: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81"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8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83"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35"/>
          </p:nvPr>
        </p:nvSpPr>
        <p:spPr/>
        <p:txBody>
          <a:bodyPr/>
          <a:p>
            <a:r>
              <a:t>Footer</a:t>
            </a:r>
          </a:p>
        </p:txBody>
      </p:sp>
      <p:sp>
        <p:nvSpPr>
          <p:cNvPr id="7" name="PlaceHolder 6"/>
          <p:cNvSpPr>
            <a:spLocks noGrp="1"/>
          </p:cNvSpPr>
          <p:nvPr>
            <p:ph type="sldNum" idx="36"/>
          </p:nvPr>
        </p:nvSpPr>
        <p:spPr/>
        <p:txBody>
          <a:bodyPr/>
          <a:p>
            <a:fld id="{3177DD18-6077-4AFE-9FCA-1DCEFED623C6}" type="slidenum">
              <a:t>&lt;#&gt;</a:t>
            </a:fld>
          </a:p>
        </p:txBody>
      </p:sp>
      <p:sp>
        <p:nvSpPr>
          <p:cNvPr id="8" name="PlaceHolder 7"/>
          <p:cNvSpPr>
            <a:spLocks noGrp="1"/>
          </p:cNvSpPr>
          <p:nvPr>
            <p:ph type="dt" idx="34"/>
          </p:nvPr>
        </p:nvSpPr>
        <p:spPr/>
        <p:txBody>
          <a:bodyPr/>
          <a:p>
            <a:r>
              <a:rPr lang="es-ES"/>
              <a:t/>
            </a: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8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8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87"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35"/>
          </p:nvPr>
        </p:nvSpPr>
        <p:spPr/>
        <p:txBody>
          <a:bodyPr/>
          <a:p>
            <a:r>
              <a:t>Footer</a:t>
            </a:r>
          </a:p>
        </p:txBody>
      </p:sp>
      <p:sp>
        <p:nvSpPr>
          <p:cNvPr id="7" name="PlaceHolder 6"/>
          <p:cNvSpPr>
            <a:spLocks noGrp="1"/>
          </p:cNvSpPr>
          <p:nvPr>
            <p:ph type="sldNum" idx="36"/>
          </p:nvPr>
        </p:nvSpPr>
        <p:spPr/>
        <p:txBody>
          <a:bodyPr/>
          <a:p>
            <a:fld id="{690E7289-1659-4A8E-A2FD-57077D6C115C}" type="slidenum">
              <a:t>&lt;#&gt;</a:t>
            </a:fld>
          </a:p>
        </p:txBody>
      </p:sp>
      <p:sp>
        <p:nvSpPr>
          <p:cNvPr id="8" name="PlaceHolder 7"/>
          <p:cNvSpPr>
            <a:spLocks noGrp="1"/>
          </p:cNvSpPr>
          <p:nvPr>
            <p:ph type="dt" idx="34"/>
          </p:nvPr>
        </p:nvSpPr>
        <p:spPr/>
        <p:txBody>
          <a:bodyPr/>
          <a:p>
            <a:r>
              <a:rPr lang="es-E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2"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3"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3"/>
          </p:nvPr>
        </p:nvSpPr>
        <p:spPr/>
        <p:txBody>
          <a:bodyPr/>
          <a:p>
            <a:r>
              <a:rPr lang="es-ES"/>
              <a:t/>
            </a: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89"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90"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7A4A7FD9-6B5F-4026-87E3-624D87E923FA}" type="slidenum">
              <a:t>&lt;#&gt;</a:t>
            </a:fld>
          </a:p>
        </p:txBody>
      </p:sp>
      <p:sp>
        <p:nvSpPr>
          <p:cNvPr id="7" name="PlaceHolder 6"/>
          <p:cNvSpPr>
            <a:spLocks noGrp="1"/>
          </p:cNvSpPr>
          <p:nvPr>
            <p:ph type="dt" idx="34"/>
          </p:nvPr>
        </p:nvSpPr>
        <p:spPr/>
        <p:txBody>
          <a:bodyPr/>
          <a:p>
            <a:r>
              <a:rPr lang="es-ES"/>
              <a:t/>
            </a: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9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9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94"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95"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35"/>
          </p:nvPr>
        </p:nvSpPr>
        <p:spPr/>
        <p:txBody>
          <a:bodyPr/>
          <a:p>
            <a:r>
              <a:t>Footer</a:t>
            </a:r>
          </a:p>
        </p:txBody>
      </p:sp>
      <p:sp>
        <p:nvSpPr>
          <p:cNvPr id="8" name="PlaceHolder 7"/>
          <p:cNvSpPr>
            <a:spLocks noGrp="1"/>
          </p:cNvSpPr>
          <p:nvPr>
            <p:ph type="sldNum" idx="36"/>
          </p:nvPr>
        </p:nvSpPr>
        <p:spPr/>
        <p:txBody>
          <a:bodyPr/>
          <a:p>
            <a:fld id="{8E4D5A08-963B-430D-A2C2-3C1CDC2E0210}" type="slidenum">
              <a:t>&lt;#&gt;</a:t>
            </a:fld>
          </a:p>
        </p:txBody>
      </p:sp>
      <p:sp>
        <p:nvSpPr>
          <p:cNvPr id="9" name="PlaceHolder 8"/>
          <p:cNvSpPr>
            <a:spLocks noGrp="1"/>
          </p:cNvSpPr>
          <p:nvPr>
            <p:ph type="dt" idx="34"/>
          </p:nvPr>
        </p:nvSpPr>
        <p:spPr/>
        <p:txBody>
          <a:bodyPr/>
          <a:p>
            <a:r>
              <a:rPr lang="es-ES"/>
              <a:t/>
            </a: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97"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98"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99"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00"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01"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02"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35"/>
          </p:nvPr>
        </p:nvSpPr>
        <p:spPr/>
        <p:txBody>
          <a:bodyPr/>
          <a:p>
            <a:r>
              <a:t>Footer</a:t>
            </a:r>
          </a:p>
        </p:txBody>
      </p:sp>
      <p:sp>
        <p:nvSpPr>
          <p:cNvPr id="10" name="PlaceHolder 9"/>
          <p:cNvSpPr>
            <a:spLocks noGrp="1"/>
          </p:cNvSpPr>
          <p:nvPr>
            <p:ph type="sldNum" idx="36"/>
          </p:nvPr>
        </p:nvSpPr>
        <p:spPr/>
        <p:txBody>
          <a:bodyPr/>
          <a:p>
            <a:fld id="{8F2FE07E-6A3F-4C0D-BC16-2F7A11A1483E}" type="slidenum">
              <a:t>&lt;#&gt;</a:t>
            </a:fld>
          </a:p>
        </p:txBody>
      </p:sp>
      <p:sp>
        <p:nvSpPr>
          <p:cNvPr id="11" name="PlaceHolder 10"/>
          <p:cNvSpPr>
            <a:spLocks noGrp="1"/>
          </p:cNvSpPr>
          <p:nvPr>
            <p:ph type="dt" idx="34"/>
          </p:nvPr>
        </p:nvSpPr>
        <p:spPr/>
        <p:txBody>
          <a:bodyPr/>
          <a:p>
            <a:r>
              <a:rPr lang="es-ES"/>
              <a:t/>
            </a: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D6113119-4CCF-4C79-A9F3-9334FB466394}" type="slidenum">
              <a:t>&lt;#&gt;</a:t>
            </a:fld>
          </a:p>
        </p:txBody>
      </p:sp>
      <p:sp>
        <p:nvSpPr>
          <p:cNvPr id="4" name="PlaceHolder 3"/>
          <p:cNvSpPr>
            <a:spLocks noGrp="1"/>
          </p:cNvSpPr>
          <p:nvPr>
            <p:ph type="dt" idx="37"/>
          </p:nvPr>
        </p:nvSpPr>
        <p:spPr/>
        <p:txBody>
          <a:bodyPr/>
          <a:p>
            <a:r>
              <a:rPr lang="es-ES"/>
              <a:t/>
            </a:r>
          </a:p>
        </p:txBody>
      </p:sp>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12"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118D9768-335E-4500-B308-BE49B5C373E3}" type="slidenum">
              <a:t>&lt;#&gt;</a:t>
            </a:fld>
          </a:p>
        </p:txBody>
      </p:sp>
      <p:sp>
        <p:nvSpPr>
          <p:cNvPr id="6" name="PlaceHolder 5"/>
          <p:cNvSpPr>
            <a:spLocks noGrp="1"/>
          </p:cNvSpPr>
          <p:nvPr>
            <p:ph type="dt" idx="37"/>
          </p:nvPr>
        </p:nvSpPr>
        <p:spPr/>
        <p:txBody>
          <a:bodyPr/>
          <a:p>
            <a:r>
              <a:rPr lang="es-ES"/>
              <a:t/>
            </a: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14"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82B3E77C-44EB-46D6-824D-D139CDE36A3B}" type="slidenum">
              <a:t>&lt;#&gt;</a:t>
            </a:fld>
          </a:p>
        </p:txBody>
      </p:sp>
      <p:sp>
        <p:nvSpPr>
          <p:cNvPr id="6" name="PlaceHolder 5"/>
          <p:cNvSpPr>
            <a:spLocks noGrp="1"/>
          </p:cNvSpPr>
          <p:nvPr>
            <p:ph type="dt" idx="37"/>
          </p:nvPr>
        </p:nvSpPr>
        <p:spPr/>
        <p:txBody>
          <a:bodyPr/>
          <a:p>
            <a:r>
              <a:rPr lang="es-ES"/>
              <a:t/>
            </a: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16"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17"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38"/>
          </p:nvPr>
        </p:nvSpPr>
        <p:spPr/>
        <p:txBody>
          <a:bodyPr/>
          <a:p>
            <a:r>
              <a:t>Footer</a:t>
            </a:r>
          </a:p>
        </p:txBody>
      </p:sp>
      <p:sp>
        <p:nvSpPr>
          <p:cNvPr id="6" name="PlaceHolder 5"/>
          <p:cNvSpPr>
            <a:spLocks noGrp="1"/>
          </p:cNvSpPr>
          <p:nvPr>
            <p:ph type="sldNum" idx="39"/>
          </p:nvPr>
        </p:nvSpPr>
        <p:spPr/>
        <p:txBody>
          <a:bodyPr/>
          <a:p>
            <a:fld id="{CDB4978D-5DAF-4131-9CB3-8EEE45855B15}" type="slidenum">
              <a:t>&lt;#&gt;</a:t>
            </a:fld>
          </a:p>
        </p:txBody>
      </p:sp>
      <p:sp>
        <p:nvSpPr>
          <p:cNvPr id="7" name="PlaceHolder 6"/>
          <p:cNvSpPr>
            <a:spLocks noGrp="1"/>
          </p:cNvSpPr>
          <p:nvPr>
            <p:ph type="dt" idx="37"/>
          </p:nvPr>
        </p:nvSpPr>
        <p:spPr/>
        <p:txBody>
          <a:bodyPr/>
          <a:p>
            <a:r>
              <a:rPr lang="es-ES"/>
              <a:t/>
            </a: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C32AC3F1-B4EE-43D9-8D9C-1EF16BDF2E4B}" type="slidenum">
              <a:t>&lt;#&gt;</a:t>
            </a:fld>
          </a:p>
        </p:txBody>
      </p:sp>
      <p:sp>
        <p:nvSpPr>
          <p:cNvPr id="5" name="PlaceHolder 4"/>
          <p:cNvSpPr>
            <a:spLocks noGrp="1"/>
          </p:cNvSpPr>
          <p:nvPr>
            <p:ph type="dt" idx="37"/>
          </p:nvPr>
        </p:nvSpPr>
        <p:spPr/>
        <p:txBody>
          <a:bodyPr/>
          <a:p>
            <a:r>
              <a:rPr lang="es-ES"/>
              <a:t/>
            </a: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9"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1E46D704-3FF6-472E-90AA-92DBF20C681A}" type="slidenum">
              <a:t>&lt;#&gt;</a:t>
            </a:fld>
          </a:p>
        </p:txBody>
      </p:sp>
      <p:sp>
        <p:nvSpPr>
          <p:cNvPr id="5" name="PlaceHolder 4"/>
          <p:cNvSpPr>
            <a:spLocks noGrp="1"/>
          </p:cNvSpPr>
          <p:nvPr>
            <p:ph type="dt" idx="37"/>
          </p:nvPr>
        </p:nvSpPr>
        <p:spPr/>
        <p:txBody>
          <a:bodyPr/>
          <a:p>
            <a:r>
              <a:rPr lang="es-ES"/>
              <a:t/>
            </a: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2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22"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23"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38"/>
          </p:nvPr>
        </p:nvSpPr>
        <p:spPr/>
        <p:txBody>
          <a:bodyPr/>
          <a:p>
            <a:r>
              <a:t>Footer</a:t>
            </a:r>
          </a:p>
        </p:txBody>
      </p:sp>
      <p:sp>
        <p:nvSpPr>
          <p:cNvPr id="7" name="PlaceHolder 6"/>
          <p:cNvSpPr>
            <a:spLocks noGrp="1"/>
          </p:cNvSpPr>
          <p:nvPr>
            <p:ph type="sldNum" idx="39"/>
          </p:nvPr>
        </p:nvSpPr>
        <p:spPr/>
        <p:txBody>
          <a:bodyPr/>
          <a:p>
            <a:fld id="{4E43FCE1-1449-4B1C-BBAF-0B86D1699D94}" type="slidenum">
              <a:t>&lt;#&gt;</a:t>
            </a:fld>
          </a:p>
        </p:txBody>
      </p:sp>
      <p:sp>
        <p:nvSpPr>
          <p:cNvPr id="8" name="PlaceHolder 7"/>
          <p:cNvSpPr>
            <a:spLocks noGrp="1"/>
          </p:cNvSpPr>
          <p:nvPr>
            <p:ph type="dt" idx="37"/>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s-E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5"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7"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3"/>
          </p:nvPr>
        </p:nvSpPr>
        <p:spPr/>
        <p:txBody>
          <a:bodyPr/>
          <a:p>
            <a:r>
              <a:rPr lang="es-ES"/>
              <a:t/>
            </a: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25"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2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27"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38"/>
          </p:nvPr>
        </p:nvSpPr>
        <p:spPr/>
        <p:txBody>
          <a:bodyPr/>
          <a:p>
            <a:r>
              <a:t>Footer</a:t>
            </a:r>
          </a:p>
        </p:txBody>
      </p:sp>
      <p:sp>
        <p:nvSpPr>
          <p:cNvPr id="7" name="PlaceHolder 6"/>
          <p:cNvSpPr>
            <a:spLocks noGrp="1"/>
          </p:cNvSpPr>
          <p:nvPr>
            <p:ph type="sldNum" idx="39"/>
          </p:nvPr>
        </p:nvSpPr>
        <p:spPr/>
        <p:txBody>
          <a:bodyPr/>
          <a:p>
            <a:fld id="{DE104EB0-DCD3-4B24-BCD0-0747B593405D}" type="slidenum">
              <a:t>&lt;#&gt;</a:t>
            </a:fld>
          </a:p>
        </p:txBody>
      </p:sp>
      <p:sp>
        <p:nvSpPr>
          <p:cNvPr id="8" name="PlaceHolder 7"/>
          <p:cNvSpPr>
            <a:spLocks noGrp="1"/>
          </p:cNvSpPr>
          <p:nvPr>
            <p:ph type="dt" idx="37"/>
          </p:nvPr>
        </p:nvSpPr>
        <p:spPr/>
        <p:txBody>
          <a:bodyPr/>
          <a:p>
            <a:r>
              <a:rPr lang="es-ES"/>
              <a:t/>
            </a: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2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3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31"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38"/>
          </p:nvPr>
        </p:nvSpPr>
        <p:spPr/>
        <p:txBody>
          <a:bodyPr/>
          <a:p>
            <a:r>
              <a:t>Footer</a:t>
            </a:r>
          </a:p>
        </p:txBody>
      </p:sp>
      <p:sp>
        <p:nvSpPr>
          <p:cNvPr id="7" name="PlaceHolder 6"/>
          <p:cNvSpPr>
            <a:spLocks noGrp="1"/>
          </p:cNvSpPr>
          <p:nvPr>
            <p:ph type="sldNum" idx="39"/>
          </p:nvPr>
        </p:nvSpPr>
        <p:spPr/>
        <p:txBody>
          <a:bodyPr/>
          <a:p>
            <a:fld id="{83A6C8F8-E031-4425-9CA9-CB818688433D}" type="slidenum">
              <a:t>&lt;#&gt;</a:t>
            </a:fld>
          </a:p>
        </p:txBody>
      </p:sp>
      <p:sp>
        <p:nvSpPr>
          <p:cNvPr id="8" name="PlaceHolder 7"/>
          <p:cNvSpPr>
            <a:spLocks noGrp="1"/>
          </p:cNvSpPr>
          <p:nvPr>
            <p:ph type="dt" idx="37"/>
          </p:nvPr>
        </p:nvSpPr>
        <p:spPr/>
        <p:txBody>
          <a:bodyPr/>
          <a:p>
            <a:r>
              <a:rPr lang="es-ES"/>
              <a:t/>
            </a: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33"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34"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38"/>
          </p:nvPr>
        </p:nvSpPr>
        <p:spPr/>
        <p:txBody>
          <a:bodyPr/>
          <a:p>
            <a:r>
              <a:t>Footer</a:t>
            </a:r>
          </a:p>
        </p:txBody>
      </p:sp>
      <p:sp>
        <p:nvSpPr>
          <p:cNvPr id="6" name="PlaceHolder 5"/>
          <p:cNvSpPr>
            <a:spLocks noGrp="1"/>
          </p:cNvSpPr>
          <p:nvPr>
            <p:ph type="sldNum" idx="39"/>
          </p:nvPr>
        </p:nvSpPr>
        <p:spPr/>
        <p:txBody>
          <a:bodyPr/>
          <a:p>
            <a:fld id="{D071A7F0-5BE6-4777-9199-DB35D705AA83}" type="slidenum">
              <a:t>&lt;#&gt;</a:t>
            </a:fld>
          </a:p>
        </p:txBody>
      </p:sp>
      <p:sp>
        <p:nvSpPr>
          <p:cNvPr id="7" name="PlaceHolder 6"/>
          <p:cNvSpPr>
            <a:spLocks noGrp="1"/>
          </p:cNvSpPr>
          <p:nvPr>
            <p:ph type="dt" idx="37"/>
          </p:nvPr>
        </p:nvSpPr>
        <p:spPr/>
        <p:txBody>
          <a:bodyPr/>
          <a:p>
            <a:r>
              <a:rPr lang="es-ES"/>
              <a:t/>
            </a: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3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3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38"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39"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38"/>
          </p:nvPr>
        </p:nvSpPr>
        <p:spPr/>
        <p:txBody>
          <a:bodyPr/>
          <a:p>
            <a:r>
              <a:t>Footer</a:t>
            </a:r>
          </a:p>
        </p:txBody>
      </p:sp>
      <p:sp>
        <p:nvSpPr>
          <p:cNvPr id="8" name="PlaceHolder 7"/>
          <p:cNvSpPr>
            <a:spLocks noGrp="1"/>
          </p:cNvSpPr>
          <p:nvPr>
            <p:ph type="sldNum" idx="39"/>
          </p:nvPr>
        </p:nvSpPr>
        <p:spPr/>
        <p:txBody>
          <a:bodyPr/>
          <a:p>
            <a:fld id="{FCE0B334-B76A-4C73-B8E3-1A995EC4C27D}" type="slidenum">
              <a:t>&lt;#&gt;</a:t>
            </a:fld>
          </a:p>
        </p:txBody>
      </p:sp>
      <p:sp>
        <p:nvSpPr>
          <p:cNvPr id="9" name="PlaceHolder 8"/>
          <p:cNvSpPr>
            <a:spLocks noGrp="1"/>
          </p:cNvSpPr>
          <p:nvPr>
            <p:ph type="dt" idx="37"/>
          </p:nvPr>
        </p:nvSpPr>
        <p:spPr/>
        <p:txBody>
          <a:bodyPr/>
          <a:p>
            <a:r>
              <a:rPr lang="es-ES"/>
              <a:t/>
            </a: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41"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42"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43"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44"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45"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46"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38"/>
          </p:nvPr>
        </p:nvSpPr>
        <p:spPr/>
        <p:txBody>
          <a:bodyPr/>
          <a:p>
            <a:r>
              <a:t>Footer</a:t>
            </a:r>
          </a:p>
        </p:txBody>
      </p:sp>
      <p:sp>
        <p:nvSpPr>
          <p:cNvPr id="10" name="PlaceHolder 9"/>
          <p:cNvSpPr>
            <a:spLocks noGrp="1"/>
          </p:cNvSpPr>
          <p:nvPr>
            <p:ph type="sldNum" idx="39"/>
          </p:nvPr>
        </p:nvSpPr>
        <p:spPr/>
        <p:txBody>
          <a:bodyPr/>
          <a:p>
            <a:fld id="{C4CF0D0E-6C30-445B-B7A1-6CFE49342324}" type="slidenum">
              <a:t>&lt;#&gt;</a:t>
            </a:fld>
          </a:p>
        </p:txBody>
      </p:sp>
      <p:sp>
        <p:nvSpPr>
          <p:cNvPr id="11" name="PlaceHolder 10"/>
          <p:cNvSpPr>
            <a:spLocks noGrp="1"/>
          </p:cNvSpPr>
          <p:nvPr>
            <p:ph type="dt" idx="37"/>
          </p:nvPr>
        </p:nvSpPr>
        <p:spPr/>
        <p:txBody>
          <a:bodyPr/>
          <a:p>
            <a:r>
              <a:rPr lang="es-ES"/>
              <a:t/>
            </a: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8C700573-6E9C-47F2-881A-E31723D79C40}" type="slidenum">
              <a:t>&lt;#&gt;</a:t>
            </a:fld>
          </a:p>
        </p:txBody>
      </p:sp>
      <p:sp>
        <p:nvSpPr>
          <p:cNvPr id="4" name="PlaceHolder 3"/>
          <p:cNvSpPr>
            <a:spLocks noGrp="1"/>
          </p:cNvSpPr>
          <p:nvPr>
            <p:ph type="dt" idx="40"/>
          </p:nvPr>
        </p:nvSpPr>
        <p:spPr/>
        <p:txBody>
          <a:bodyPr/>
          <a:p>
            <a:r>
              <a:rPr lang="es-ES"/>
              <a:t/>
            </a:r>
          </a:p>
        </p:txBody>
      </p:sp>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58"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sldNum" idx="42"/>
          </p:nvPr>
        </p:nvSpPr>
        <p:spPr/>
        <p:txBody>
          <a:bodyPr/>
          <a:p>
            <a:fld id="{97D7707B-8512-4A0F-BA7F-437B5FE21061}" type="slidenum">
              <a:t>&lt;#&gt;</a:t>
            </a:fld>
          </a:p>
        </p:txBody>
      </p:sp>
      <p:sp>
        <p:nvSpPr>
          <p:cNvPr id="6" name="PlaceHolder 5"/>
          <p:cNvSpPr>
            <a:spLocks noGrp="1"/>
          </p:cNvSpPr>
          <p:nvPr>
            <p:ph type="dt" idx="40"/>
          </p:nvPr>
        </p:nvSpPr>
        <p:spPr/>
        <p:txBody>
          <a:bodyPr/>
          <a:p>
            <a:r>
              <a:rPr lang="es-ES"/>
              <a:t/>
            </a: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60"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sldNum" idx="42"/>
          </p:nvPr>
        </p:nvSpPr>
        <p:spPr/>
        <p:txBody>
          <a:bodyPr/>
          <a:p>
            <a:fld id="{F8BEBCA8-CBBB-425A-9FE3-1D8751F2E4E6}" type="slidenum">
              <a:t>&lt;#&gt;</a:t>
            </a:fld>
          </a:p>
        </p:txBody>
      </p:sp>
      <p:sp>
        <p:nvSpPr>
          <p:cNvPr id="6" name="PlaceHolder 5"/>
          <p:cNvSpPr>
            <a:spLocks noGrp="1"/>
          </p:cNvSpPr>
          <p:nvPr>
            <p:ph type="dt" idx="40"/>
          </p:nvPr>
        </p:nvSpPr>
        <p:spPr/>
        <p:txBody>
          <a:bodyPr/>
          <a:p>
            <a:r>
              <a:rPr lang="es-ES"/>
              <a:t/>
            </a: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6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63"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41"/>
          </p:nvPr>
        </p:nvSpPr>
        <p:spPr/>
        <p:txBody>
          <a:bodyPr/>
          <a:p>
            <a:r>
              <a:t>Footer</a:t>
            </a:r>
          </a:p>
        </p:txBody>
      </p:sp>
      <p:sp>
        <p:nvSpPr>
          <p:cNvPr id="6" name="PlaceHolder 5"/>
          <p:cNvSpPr>
            <a:spLocks noGrp="1"/>
          </p:cNvSpPr>
          <p:nvPr>
            <p:ph type="sldNum" idx="42"/>
          </p:nvPr>
        </p:nvSpPr>
        <p:spPr/>
        <p:txBody>
          <a:bodyPr/>
          <a:p>
            <a:fld id="{B1B7CCD3-F3F3-4027-B1C8-8076D2DB196F}" type="slidenum">
              <a:t>&lt;#&gt;</a:t>
            </a:fld>
          </a:p>
        </p:txBody>
      </p:sp>
      <p:sp>
        <p:nvSpPr>
          <p:cNvPr id="7" name="PlaceHolder 6"/>
          <p:cNvSpPr>
            <a:spLocks noGrp="1"/>
          </p:cNvSpPr>
          <p:nvPr>
            <p:ph type="dt" idx="40"/>
          </p:nvPr>
        </p:nvSpPr>
        <p:spPr/>
        <p:txBody>
          <a:bodyPr/>
          <a:p>
            <a:r>
              <a:rPr lang="es-ES"/>
              <a:t/>
            </a: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41"/>
          </p:nvPr>
        </p:nvSpPr>
        <p:spPr/>
        <p:txBody>
          <a:bodyPr/>
          <a:p>
            <a:r>
              <a:t>Footer</a:t>
            </a:r>
          </a:p>
        </p:txBody>
      </p:sp>
      <p:sp>
        <p:nvSpPr>
          <p:cNvPr id="4" name="PlaceHolder 3"/>
          <p:cNvSpPr>
            <a:spLocks noGrp="1"/>
          </p:cNvSpPr>
          <p:nvPr>
            <p:ph type="sldNum" idx="42"/>
          </p:nvPr>
        </p:nvSpPr>
        <p:spPr/>
        <p:txBody>
          <a:bodyPr/>
          <a:p>
            <a:fld id="{B2A60D2F-9B05-46BE-BA97-91BA298600DD}" type="slidenum">
              <a:t>&lt;#&gt;</a:t>
            </a:fld>
          </a:p>
        </p:txBody>
      </p:sp>
      <p:sp>
        <p:nvSpPr>
          <p:cNvPr id="5" name="PlaceHolder 4"/>
          <p:cNvSpPr>
            <a:spLocks noGrp="1"/>
          </p:cNvSpPr>
          <p:nvPr>
            <p:ph type="dt" idx="40"/>
          </p:nvPr>
        </p:nvSpPr>
        <p:spPr/>
        <p:txBody>
          <a:bodyPr/>
          <a:p>
            <a:r>
              <a:rPr lang="es-E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1"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3"/>
          </p:nvPr>
        </p:nvSpPr>
        <p:spPr/>
        <p:txBody>
          <a:bodyPr/>
          <a:p>
            <a:r>
              <a:rPr lang="es-ES"/>
              <a:t/>
            </a: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5"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41"/>
          </p:nvPr>
        </p:nvSpPr>
        <p:spPr/>
        <p:txBody>
          <a:bodyPr/>
          <a:p>
            <a:r>
              <a:t>Footer</a:t>
            </a:r>
          </a:p>
        </p:txBody>
      </p:sp>
      <p:sp>
        <p:nvSpPr>
          <p:cNvPr id="4" name="PlaceHolder 3"/>
          <p:cNvSpPr>
            <a:spLocks noGrp="1"/>
          </p:cNvSpPr>
          <p:nvPr>
            <p:ph type="sldNum" idx="42"/>
          </p:nvPr>
        </p:nvSpPr>
        <p:spPr/>
        <p:txBody>
          <a:bodyPr/>
          <a:p>
            <a:fld id="{35F29874-D19E-4FEC-92B6-0F52BD399384}" type="slidenum">
              <a:t>&lt;#&gt;</a:t>
            </a:fld>
          </a:p>
        </p:txBody>
      </p:sp>
      <p:sp>
        <p:nvSpPr>
          <p:cNvPr id="5" name="PlaceHolder 4"/>
          <p:cNvSpPr>
            <a:spLocks noGrp="1"/>
          </p:cNvSpPr>
          <p:nvPr>
            <p:ph type="dt" idx="40"/>
          </p:nvPr>
        </p:nvSpPr>
        <p:spPr/>
        <p:txBody>
          <a:bodyPr/>
          <a:p>
            <a:r>
              <a:rPr lang="es-ES"/>
              <a:t/>
            </a: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6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68"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69"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1"/>
          </p:nvPr>
        </p:nvSpPr>
        <p:spPr/>
        <p:txBody>
          <a:bodyPr/>
          <a:p>
            <a:r>
              <a:t>Footer</a:t>
            </a:r>
          </a:p>
        </p:txBody>
      </p:sp>
      <p:sp>
        <p:nvSpPr>
          <p:cNvPr id="7" name="PlaceHolder 6"/>
          <p:cNvSpPr>
            <a:spLocks noGrp="1"/>
          </p:cNvSpPr>
          <p:nvPr>
            <p:ph type="sldNum" idx="42"/>
          </p:nvPr>
        </p:nvSpPr>
        <p:spPr/>
        <p:txBody>
          <a:bodyPr/>
          <a:p>
            <a:fld id="{59F1D8F1-C5D2-4546-800E-EEB0C7CFED5C}" type="slidenum">
              <a:t>&lt;#&gt;</a:t>
            </a:fld>
          </a:p>
        </p:txBody>
      </p:sp>
      <p:sp>
        <p:nvSpPr>
          <p:cNvPr id="8" name="PlaceHolder 7"/>
          <p:cNvSpPr>
            <a:spLocks noGrp="1"/>
          </p:cNvSpPr>
          <p:nvPr>
            <p:ph type="dt" idx="40"/>
          </p:nvPr>
        </p:nvSpPr>
        <p:spPr/>
        <p:txBody>
          <a:bodyPr/>
          <a:p>
            <a:r>
              <a:rPr lang="es-ES"/>
              <a:t/>
            </a: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71"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7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73"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1"/>
          </p:nvPr>
        </p:nvSpPr>
        <p:spPr/>
        <p:txBody>
          <a:bodyPr/>
          <a:p>
            <a:r>
              <a:t>Footer</a:t>
            </a:r>
          </a:p>
        </p:txBody>
      </p:sp>
      <p:sp>
        <p:nvSpPr>
          <p:cNvPr id="7" name="PlaceHolder 6"/>
          <p:cNvSpPr>
            <a:spLocks noGrp="1"/>
          </p:cNvSpPr>
          <p:nvPr>
            <p:ph type="sldNum" idx="42"/>
          </p:nvPr>
        </p:nvSpPr>
        <p:spPr/>
        <p:txBody>
          <a:bodyPr/>
          <a:p>
            <a:fld id="{4C6E91AD-2CE2-451B-A836-59A6F2252223}" type="slidenum">
              <a:t>&lt;#&gt;</a:t>
            </a:fld>
          </a:p>
        </p:txBody>
      </p:sp>
      <p:sp>
        <p:nvSpPr>
          <p:cNvPr id="8" name="PlaceHolder 7"/>
          <p:cNvSpPr>
            <a:spLocks noGrp="1"/>
          </p:cNvSpPr>
          <p:nvPr>
            <p:ph type="dt" idx="40"/>
          </p:nvPr>
        </p:nvSpPr>
        <p:spPr/>
        <p:txBody>
          <a:bodyPr/>
          <a:p>
            <a:r>
              <a:rPr lang="es-ES"/>
              <a:t/>
            </a: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7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7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77"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1"/>
          </p:nvPr>
        </p:nvSpPr>
        <p:spPr/>
        <p:txBody>
          <a:bodyPr/>
          <a:p>
            <a:r>
              <a:t>Footer</a:t>
            </a:r>
          </a:p>
        </p:txBody>
      </p:sp>
      <p:sp>
        <p:nvSpPr>
          <p:cNvPr id="7" name="PlaceHolder 6"/>
          <p:cNvSpPr>
            <a:spLocks noGrp="1"/>
          </p:cNvSpPr>
          <p:nvPr>
            <p:ph type="sldNum" idx="42"/>
          </p:nvPr>
        </p:nvSpPr>
        <p:spPr/>
        <p:txBody>
          <a:bodyPr/>
          <a:p>
            <a:fld id="{DCEB272D-1AAB-4D56-BA73-ACB6C67249E4}" type="slidenum">
              <a:t>&lt;#&gt;</a:t>
            </a:fld>
          </a:p>
        </p:txBody>
      </p:sp>
      <p:sp>
        <p:nvSpPr>
          <p:cNvPr id="8" name="PlaceHolder 7"/>
          <p:cNvSpPr>
            <a:spLocks noGrp="1"/>
          </p:cNvSpPr>
          <p:nvPr>
            <p:ph type="dt" idx="40"/>
          </p:nvPr>
        </p:nvSpPr>
        <p:spPr/>
        <p:txBody>
          <a:bodyPr/>
          <a:p>
            <a:r>
              <a:rPr lang="es-ES"/>
              <a:t/>
            </a: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79"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80"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41"/>
          </p:nvPr>
        </p:nvSpPr>
        <p:spPr/>
        <p:txBody>
          <a:bodyPr/>
          <a:p>
            <a:r>
              <a:t>Footer</a:t>
            </a:r>
          </a:p>
        </p:txBody>
      </p:sp>
      <p:sp>
        <p:nvSpPr>
          <p:cNvPr id="6" name="PlaceHolder 5"/>
          <p:cNvSpPr>
            <a:spLocks noGrp="1"/>
          </p:cNvSpPr>
          <p:nvPr>
            <p:ph type="sldNum" idx="42"/>
          </p:nvPr>
        </p:nvSpPr>
        <p:spPr/>
        <p:txBody>
          <a:bodyPr/>
          <a:p>
            <a:fld id="{B33950BD-CBDE-473E-810D-463ED6882E21}" type="slidenum">
              <a:t>&lt;#&gt;</a:t>
            </a:fld>
          </a:p>
        </p:txBody>
      </p:sp>
      <p:sp>
        <p:nvSpPr>
          <p:cNvPr id="7" name="PlaceHolder 6"/>
          <p:cNvSpPr>
            <a:spLocks noGrp="1"/>
          </p:cNvSpPr>
          <p:nvPr>
            <p:ph type="dt" idx="40"/>
          </p:nvPr>
        </p:nvSpPr>
        <p:spPr/>
        <p:txBody>
          <a:bodyPr/>
          <a:p>
            <a:r>
              <a:rPr lang="es-ES"/>
              <a:t/>
            </a: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8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8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84"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85"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41"/>
          </p:nvPr>
        </p:nvSpPr>
        <p:spPr/>
        <p:txBody>
          <a:bodyPr/>
          <a:p>
            <a:r>
              <a:t>Footer</a:t>
            </a:r>
          </a:p>
        </p:txBody>
      </p:sp>
      <p:sp>
        <p:nvSpPr>
          <p:cNvPr id="8" name="PlaceHolder 7"/>
          <p:cNvSpPr>
            <a:spLocks noGrp="1"/>
          </p:cNvSpPr>
          <p:nvPr>
            <p:ph type="sldNum" idx="42"/>
          </p:nvPr>
        </p:nvSpPr>
        <p:spPr/>
        <p:txBody>
          <a:bodyPr/>
          <a:p>
            <a:fld id="{30E842A6-249D-41EE-AC90-0AF09A02B42E}" type="slidenum">
              <a:t>&lt;#&gt;</a:t>
            </a:fld>
          </a:p>
        </p:txBody>
      </p:sp>
      <p:sp>
        <p:nvSpPr>
          <p:cNvPr id="9" name="PlaceHolder 8"/>
          <p:cNvSpPr>
            <a:spLocks noGrp="1"/>
          </p:cNvSpPr>
          <p:nvPr>
            <p:ph type="dt" idx="40"/>
          </p:nvPr>
        </p:nvSpPr>
        <p:spPr/>
        <p:txBody>
          <a:bodyPr/>
          <a:p>
            <a:r>
              <a:rPr lang="es-ES"/>
              <a:t/>
            </a: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87"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88"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89"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90"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91"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92"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41"/>
          </p:nvPr>
        </p:nvSpPr>
        <p:spPr/>
        <p:txBody>
          <a:bodyPr/>
          <a:p>
            <a:r>
              <a:t>Footer</a:t>
            </a:r>
          </a:p>
        </p:txBody>
      </p:sp>
      <p:sp>
        <p:nvSpPr>
          <p:cNvPr id="10" name="PlaceHolder 9"/>
          <p:cNvSpPr>
            <a:spLocks noGrp="1"/>
          </p:cNvSpPr>
          <p:nvPr>
            <p:ph type="sldNum" idx="42"/>
          </p:nvPr>
        </p:nvSpPr>
        <p:spPr/>
        <p:txBody>
          <a:bodyPr/>
          <a:p>
            <a:fld id="{C2D7BE3A-290F-49B7-8ED5-3F41EA1F5BDC}" type="slidenum">
              <a:t>&lt;#&gt;</a:t>
            </a:fld>
          </a:p>
        </p:txBody>
      </p:sp>
      <p:sp>
        <p:nvSpPr>
          <p:cNvPr id="11" name="PlaceHolder 10"/>
          <p:cNvSpPr>
            <a:spLocks noGrp="1"/>
          </p:cNvSpPr>
          <p:nvPr>
            <p:ph type="dt" idx="40"/>
          </p:nvPr>
        </p:nvSpPr>
        <p:spPr/>
        <p:txBody>
          <a:bodyPr/>
          <a:p>
            <a:r>
              <a:rPr lang="es-ES"/>
              <a:t/>
            </a: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E35E609B-FC34-4BBF-B943-6CCAE2AAB07C}" type="slidenum">
              <a:t>&lt;#&gt;</a:t>
            </a:fld>
          </a:p>
        </p:txBody>
      </p:sp>
      <p:sp>
        <p:nvSpPr>
          <p:cNvPr id="4" name="PlaceHolder 3"/>
          <p:cNvSpPr>
            <a:spLocks noGrp="1"/>
          </p:cNvSpPr>
          <p:nvPr>
            <p:ph type="dt" idx="43"/>
          </p:nvPr>
        </p:nvSpPr>
        <p:spPr/>
        <p:txBody>
          <a:bodyPr/>
          <a:p>
            <a:r>
              <a:rPr lang="es-ES"/>
              <a:t/>
            </a:r>
          </a:p>
        </p:txBody>
      </p:sp>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00"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44"/>
          </p:nvPr>
        </p:nvSpPr>
        <p:spPr/>
        <p:txBody>
          <a:bodyPr/>
          <a:p>
            <a:r>
              <a:t>Footer</a:t>
            </a:r>
          </a:p>
        </p:txBody>
      </p:sp>
      <p:sp>
        <p:nvSpPr>
          <p:cNvPr id="5" name="PlaceHolder 4"/>
          <p:cNvSpPr>
            <a:spLocks noGrp="1"/>
          </p:cNvSpPr>
          <p:nvPr>
            <p:ph type="sldNum" idx="45"/>
          </p:nvPr>
        </p:nvSpPr>
        <p:spPr/>
        <p:txBody>
          <a:bodyPr/>
          <a:p>
            <a:fld id="{49E81B4E-37D2-490F-9245-40DE305F5860}" type="slidenum">
              <a:t>&lt;#&gt;</a:t>
            </a:fld>
          </a:p>
        </p:txBody>
      </p:sp>
      <p:sp>
        <p:nvSpPr>
          <p:cNvPr id="6" name="PlaceHolder 5"/>
          <p:cNvSpPr>
            <a:spLocks noGrp="1"/>
          </p:cNvSpPr>
          <p:nvPr>
            <p:ph type="dt" idx="43"/>
          </p:nvPr>
        </p:nvSpPr>
        <p:spPr/>
        <p:txBody>
          <a:bodyPr/>
          <a:p>
            <a:r>
              <a:rPr lang="es-ES"/>
              <a:t/>
            </a: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02"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44"/>
          </p:nvPr>
        </p:nvSpPr>
        <p:spPr/>
        <p:txBody>
          <a:bodyPr/>
          <a:p>
            <a:r>
              <a:t>Footer</a:t>
            </a:r>
          </a:p>
        </p:txBody>
      </p:sp>
      <p:sp>
        <p:nvSpPr>
          <p:cNvPr id="5" name="PlaceHolder 4"/>
          <p:cNvSpPr>
            <a:spLocks noGrp="1"/>
          </p:cNvSpPr>
          <p:nvPr>
            <p:ph type="sldNum" idx="45"/>
          </p:nvPr>
        </p:nvSpPr>
        <p:spPr/>
        <p:txBody>
          <a:bodyPr/>
          <a:p>
            <a:fld id="{79382F2E-877C-439C-B73E-72FCB4722586}" type="slidenum">
              <a:t>&lt;#&gt;</a:t>
            </a:fld>
          </a:p>
        </p:txBody>
      </p:sp>
      <p:sp>
        <p:nvSpPr>
          <p:cNvPr id="6" name="PlaceHolder 5"/>
          <p:cNvSpPr>
            <a:spLocks noGrp="1"/>
          </p:cNvSpPr>
          <p:nvPr>
            <p:ph type="dt" idx="43"/>
          </p:nvPr>
        </p:nvSpPr>
        <p:spPr/>
        <p:txBody>
          <a:bodyPr/>
          <a:p>
            <a:r>
              <a:rPr lang="es-E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3"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4"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3"/>
          </p:nvPr>
        </p:nvSpPr>
        <p:spPr/>
        <p:txBody>
          <a:bodyPr/>
          <a:p>
            <a:r>
              <a:rPr lang="es-ES"/>
              <a:t/>
            </a: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04"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0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44"/>
          </p:nvPr>
        </p:nvSpPr>
        <p:spPr/>
        <p:txBody>
          <a:bodyPr/>
          <a:p>
            <a:r>
              <a:t>Footer</a:t>
            </a:r>
          </a:p>
        </p:txBody>
      </p:sp>
      <p:sp>
        <p:nvSpPr>
          <p:cNvPr id="6" name="PlaceHolder 5"/>
          <p:cNvSpPr>
            <a:spLocks noGrp="1"/>
          </p:cNvSpPr>
          <p:nvPr>
            <p:ph type="sldNum" idx="45"/>
          </p:nvPr>
        </p:nvSpPr>
        <p:spPr/>
        <p:txBody>
          <a:bodyPr/>
          <a:p>
            <a:fld id="{D591C8AB-1DE6-412A-83A2-B0D8CF57C7FA}" type="slidenum">
              <a:t>&lt;#&gt;</a:t>
            </a:fld>
          </a:p>
        </p:txBody>
      </p:sp>
      <p:sp>
        <p:nvSpPr>
          <p:cNvPr id="7" name="PlaceHolder 6"/>
          <p:cNvSpPr>
            <a:spLocks noGrp="1"/>
          </p:cNvSpPr>
          <p:nvPr>
            <p:ph type="dt" idx="43"/>
          </p:nvPr>
        </p:nvSpPr>
        <p:spPr/>
        <p:txBody>
          <a:bodyPr/>
          <a:p>
            <a:r>
              <a:rPr lang="es-ES"/>
              <a:t/>
            </a: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44"/>
          </p:nvPr>
        </p:nvSpPr>
        <p:spPr/>
        <p:txBody>
          <a:bodyPr/>
          <a:p>
            <a:r>
              <a:t>Footer</a:t>
            </a:r>
          </a:p>
        </p:txBody>
      </p:sp>
      <p:sp>
        <p:nvSpPr>
          <p:cNvPr id="4" name="PlaceHolder 3"/>
          <p:cNvSpPr>
            <a:spLocks noGrp="1"/>
          </p:cNvSpPr>
          <p:nvPr>
            <p:ph type="sldNum" idx="45"/>
          </p:nvPr>
        </p:nvSpPr>
        <p:spPr/>
        <p:txBody>
          <a:bodyPr/>
          <a:p>
            <a:fld id="{4479127F-60AD-44C1-A487-EF412750C99E}" type="slidenum">
              <a:t>&lt;#&gt;</a:t>
            </a:fld>
          </a:p>
        </p:txBody>
      </p:sp>
      <p:sp>
        <p:nvSpPr>
          <p:cNvPr id="5" name="PlaceHolder 4"/>
          <p:cNvSpPr>
            <a:spLocks noGrp="1"/>
          </p:cNvSpPr>
          <p:nvPr>
            <p:ph type="dt" idx="43"/>
          </p:nvPr>
        </p:nvSpPr>
        <p:spPr/>
        <p:txBody>
          <a:bodyPr/>
          <a:p>
            <a:r>
              <a:rPr lang="es-ES"/>
              <a:t/>
            </a: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7"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44"/>
          </p:nvPr>
        </p:nvSpPr>
        <p:spPr/>
        <p:txBody>
          <a:bodyPr/>
          <a:p>
            <a:r>
              <a:t>Footer</a:t>
            </a:r>
          </a:p>
        </p:txBody>
      </p:sp>
      <p:sp>
        <p:nvSpPr>
          <p:cNvPr id="4" name="PlaceHolder 3"/>
          <p:cNvSpPr>
            <a:spLocks noGrp="1"/>
          </p:cNvSpPr>
          <p:nvPr>
            <p:ph type="sldNum" idx="45"/>
          </p:nvPr>
        </p:nvSpPr>
        <p:spPr/>
        <p:txBody>
          <a:bodyPr/>
          <a:p>
            <a:fld id="{6067FCF6-A65E-43E0-AA5E-B0143348DA8C}" type="slidenum">
              <a:t>&lt;#&gt;</a:t>
            </a:fld>
          </a:p>
        </p:txBody>
      </p:sp>
      <p:sp>
        <p:nvSpPr>
          <p:cNvPr id="5" name="PlaceHolder 4"/>
          <p:cNvSpPr>
            <a:spLocks noGrp="1"/>
          </p:cNvSpPr>
          <p:nvPr>
            <p:ph type="dt" idx="43"/>
          </p:nvPr>
        </p:nvSpPr>
        <p:spPr/>
        <p:txBody>
          <a:bodyPr/>
          <a:p>
            <a:r>
              <a:rPr lang="es-ES"/>
              <a:t/>
            </a: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0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1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1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4"/>
          </p:nvPr>
        </p:nvSpPr>
        <p:spPr/>
        <p:txBody>
          <a:bodyPr/>
          <a:p>
            <a:r>
              <a:t>Footer</a:t>
            </a:r>
          </a:p>
        </p:txBody>
      </p:sp>
      <p:sp>
        <p:nvSpPr>
          <p:cNvPr id="7" name="PlaceHolder 6"/>
          <p:cNvSpPr>
            <a:spLocks noGrp="1"/>
          </p:cNvSpPr>
          <p:nvPr>
            <p:ph type="sldNum" idx="45"/>
          </p:nvPr>
        </p:nvSpPr>
        <p:spPr/>
        <p:txBody>
          <a:bodyPr/>
          <a:p>
            <a:fld id="{D36703E5-C8A9-458A-AE6A-EFA9DF67BB8E}" type="slidenum">
              <a:t>&lt;#&gt;</a:t>
            </a:fld>
          </a:p>
        </p:txBody>
      </p:sp>
      <p:sp>
        <p:nvSpPr>
          <p:cNvPr id="8" name="PlaceHolder 7"/>
          <p:cNvSpPr>
            <a:spLocks noGrp="1"/>
          </p:cNvSpPr>
          <p:nvPr>
            <p:ph type="dt" idx="43"/>
          </p:nvPr>
        </p:nvSpPr>
        <p:spPr/>
        <p:txBody>
          <a:bodyPr/>
          <a:p>
            <a:r>
              <a:rPr lang="es-ES"/>
              <a:t/>
            </a: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1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1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15"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4"/>
          </p:nvPr>
        </p:nvSpPr>
        <p:spPr/>
        <p:txBody>
          <a:bodyPr/>
          <a:p>
            <a:r>
              <a:t>Footer</a:t>
            </a:r>
          </a:p>
        </p:txBody>
      </p:sp>
      <p:sp>
        <p:nvSpPr>
          <p:cNvPr id="7" name="PlaceHolder 6"/>
          <p:cNvSpPr>
            <a:spLocks noGrp="1"/>
          </p:cNvSpPr>
          <p:nvPr>
            <p:ph type="sldNum" idx="45"/>
          </p:nvPr>
        </p:nvSpPr>
        <p:spPr/>
        <p:txBody>
          <a:bodyPr/>
          <a:p>
            <a:fld id="{0F74AF6B-4FEE-4EA3-B665-EB26BEC2D0CB}" type="slidenum">
              <a:t>&lt;#&gt;</a:t>
            </a:fld>
          </a:p>
        </p:txBody>
      </p:sp>
      <p:sp>
        <p:nvSpPr>
          <p:cNvPr id="8" name="PlaceHolder 7"/>
          <p:cNvSpPr>
            <a:spLocks noGrp="1"/>
          </p:cNvSpPr>
          <p:nvPr>
            <p:ph type="dt" idx="43"/>
          </p:nvPr>
        </p:nvSpPr>
        <p:spPr/>
        <p:txBody>
          <a:bodyPr/>
          <a:p>
            <a:r>
              <a:rPr lang="es-ES"/>
              <a:t/>
            </a: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1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1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19"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4"/>
          </p:nvPr>
        </p:nvSpPr>
        <p:spPr/>
        <p:txBody>
          <a:bodyPr/>
          <a:p>
            <a:r>
              <a:t>Footer</a:t>
            </a:r>
          </a:p>
        </p:txBody>
      </p:sp>
      <p:sp>
        <p:nvSpPr>
          <p:cNvPr id="7" name="PlaceHolder 6"/>
          <p:cNvSpPr>
            <a:spLocks noGrp="1"/>
          </p:cNvSpPr>
          <p:nvPr>
            <p:ph type="sldNum" idx="45"/>
          </p:nvPr>
        </p:nvSpPr>
        <p:spPr/>
        <p:txBody>
          <a:bodyPr/>
          <a:p>
            <a:fld id="{442E7CC2-F9E2-4652-9CEA-20F8254D43DB}" type="slidenum">
              <a:t>&lt;#&gt;</a:t>
            </a:fld>
          </a:p>
        </p:txBody>
      </p:sp>
      <p:sp>
        <p:nvSpPr>
          <p:cNvPr id="8" name="PlaceHolder 7"/>
          <p:cNvSpPr>
            <a:spLocks noGrp="1"/>
          </p:cNvSpPr>
          <p:nvPr>
            <p:ph type="dt" idx="43"/>
          </p:nvPr>
        </p:nvSpPr>
        <p:spPr/>
        <p:txBody>
          <a:bodyPr/>
          <a:p>
            <a:r>
              <a:rPr lang="es-ES"/>
              <a:t/>
            </a: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21"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22"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44"/>
          </p:nvPr>
        </p:nvSpPr>
        <p:spPr/>
        <p:txBody>
          <a:bodyPr/>
          <a:p>
            <a:r>
              <a:t>Footer</a:t>
            </a:r>
          </a:p>
        </p:txBody>
      </p:sp>
      <p:sp>
        <p:nvSpPr>
          <p:cNvPr id="6" name="PlaceHolder 5"/>
          <p:cNvSpPr>
            <a:spLocks noGrp="1"/>
          </p:cNvSpPr>
          <p:nvPr>
            <p:ph type="sldNum" idx="45"/>
          </p:nvPr>
        </p:nvSpPr>
        <p:spPr/>
        <p:txBody>
          <a:bodyPr/>
          <a:p>
            <a:fld id="{6F93D60A-A1A4-4F12-8E22-6502E2E74BDE}" type="slidenum">
              <a:t>&lt;#&gt;</a:t>
            </a:fld>
          </a:p>
        </p:txBody>
      </p:sp>
      <p:sp>
        <p:nvSpPr>
          <p:cNvPr id="7" name="PlaceHolder 6"/>
          <p:cNvSpPr>
            <a:spLocks noGrp="1"/>
          </p:cNvSpPr>
          <p:nvPr>
            <p:ph type="dt" idx="43"/>
          </p:nvPr>
        </p:nvSpPr>
        <p:spPr/>
        <p:txBody>
          <a:bodyPr/>
          <a:p>
            <a:r>
              <a:rPr lang="es-ES"/>
              <a:t/>
            </a: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2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2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2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27"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44"/>
          </p:nvPr>
        </p:nvSpPr>
        <p:spPr/>
        <p:txBody>
          <a:bodyPr/>
          <a:p>
            <a:r>
              <a:t>Footer</a:t>
            </a:r>
          </a:p>
        </p:txBody>
      </p:sp>
      <p:sp>
        <p:nvSpPr>
          <p:cNvPr id="8" name="PlaceHolder 7"/>
          <p:cNvSpPr>
            <a:spLocks noGrp="1"/>
          </p:cNvSpPr>
          <p:nvPr>
            <p:ph type="sldNum" idx="45"/>
          </p:nvPr>
        </p:nvSpPr>
        <p:spPr/>
        <p:txBody>
          <a:bodyPr/>
          <a:p>
            <a:fld id="{62E0E10F-1123-44B3-888E-EEE8C7CBAAB4}" type="slidenum">
              <a:t>&lt;#&gt;</a:t>
            </a:fld>
          </a:p>
        </p:txBody>
      </p:sp>
      <p:sp>
        <p:nvSpPr>
          <p:cNvPr id="9" name="PlaceHolder 8"/>
          <p:cNvSpPr>
            <a:spLocks noGrp="1"/>
          </p:cNvSpPr>
          <p:nvPr>
            <p:ph type="dt" idx="43"/>
          </p:nvPr>
        </p:nvSpPr>
        <p:spPr/>
        <p:txBody>
          <a:bodyPr/>
          <a:p>
            <a:r>
              <a:rPr lang="es-ES"/>
              <a:t/>
            </a: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29"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30"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31"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32"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33"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34"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44"/>
          </p:nvPr>
        </p:nvSpPr>
        <p:spPr/>
        <p:txBody>
          <a:bodyPr/>
          <a:p>
            <a:r>
              <a:t>Footer</a:t>
            </a:r>
          </a:p>
        </p:txBody>
      </p:sp>
      <p:sp>
        <p:nvSpPr>
          <p:cNvPr id="10" name="PlaceHolder 9"/>
          <p:cNvSpPr>
            <a:spLocks noGrp="1"/>
          </p:cNvSpPr>
          <p:nvPr>
            <p:ph type="sldNum" idx="45"/>
          </p:nvPr>
        </p:nvSpPr>
        <p:spPr/>
        <p:txBody>
          <a:bodyPr/>
          <a:p>
            <a:fld id="{D7163D1A-EA25-4AD9-9551-6CA6C5E181C8}" type="slidenum">
              <a:t>&lt;#&gt;</a:t>
            </a:fld>
          </a:p>
        </p:txBody>
      </p:sp>
      <p:sp>
        <p:nvSpPr>
          <p:cNvPr id="11" name="PlaceHolder 10"/>
          <p:cNvSpPr>
            <a:spLocks noGrp="1"/>
          </p:cNvSpPr>
          <p:nvPr>
            <p:ph type="dt" idx="43"/>
          </p:nvPr>
        </p:nvSpPr>
        <p:spPr/>
        <p:txBody>
          <a:bodyPr/>
          <a:p>
            <a:r>
              <a:rPr lang="es-ES"/>
              <a:t/>
            </a: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E687E7C2-47C0-4E82-BDFF-83834519085F}" type="slidenum">
              <a:t>&lt;#&gt;</a:t>
            </a:fld>
          </a:p>
        </p:txBody>
      </p:sp>
      <p:sp>
        <p:nvSpPr>
          <p:cNvPr id="4" name="PlaceHolder 3"/>
          <p:cNvSpPr>
            <a:spLocks noGrp="1"/>
          </p:cNvSpPr>
          <p:nvPr>
            <p:ph type="dt" idx="46"/>
          </p:nvPr>
        </p:nvSpPr>
        <p:spPr/>
        <p:txBody>
          <a:bodyPr/>
          <a:p>
            <a:r>
              <a:rPr lang="es-E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7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8"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9"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3"/>
          </p:nvPr>
        </p:nvSpPr>
        <p:spPr/>
        <p:txBody>
          <a:bodyPr/>
          <a:p>
            <a:r>
              <a:rPr lang="es-ES"/>
              <a:t/>
            </a: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41"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47"/>
          </p:nvPr>
        </p:nvSpPr>
        <p:spPr/>
        <p:txBody>
          <a:bodyPr/>
          <a:p>
            <a:r>
              <a:t>Footer</a:t>
            </a:r>
          </a:p>
        </p:txBody>
      </p:sp>
      <p:sp>
        <p:nvSpPr>
          <p:cNvPr id="5" name="PlaceHolder 4"/>
          <p:cNvSpPr>
            <a:spLocks noGrp="1"/>
          </p:cNvSpPr>
          <p:nvPr>
            <p:ph type="sldNum" idx="48"/>
          </p:nvPr>
        </p:nvSpPr>
        <p:spPr/>
        <p:txBody>
          <a:bodyPr/>
          <a:p>
            <a:fld id="{B7970E1A-CF5E-49EC-9188-4D9C93FF3D09}" type="slidenum">
              <a:t>&lt;#&gt;</a:t>
            </a:fld>
          </a:p>
        </p:txBody>
      </p:sp>
      <p:sp>
        <p:nvSpPr>
          <p:cNvPr id="6" name="PlaceHolder 5"/>
          <p:cNvSpPr>
            <a:spLocks noGrp="1"/>
          </p:cNvSpPr>
          <p:nvPr>
            <p:ph type="dt" idx="46"/>
          </p:nvPr>
        </p:nvSpPr>
        <p:spPr/>
        <p:txBody>
          <a:bodyPr/>
          <a:p>
            <a:r>
              <a:rPr lang="es-ES"/>
              <a:t/>
            </a: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43"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47"/>
          </p:nvPr>
        </p:nvSpPr>
        <p:spPr/>
        <p:txBody>
          <a:bodyPr/>
          <a:p>
            <a:r>
              <a:t>Footer</a:t>
            </a:r>
          </a:p>
        </p:txBody>
      </p:sp>
      <p:sp>
        <p:nvSpPr>
          <p:cNvPr id="5" name="PlaceHolder 4"/>
          <p:cNvSpPr>
            <a:spLocks noGrp="1"/>
          </p:cNvSpPr>
          <p:nvPr>
            <p:ph type="sldNum" idx="48"/>
          </p:nvPr>
        </p:nvSpPr>
        <p:spPr/>
        <p:txBody>
          <a:bodyPr/>
          <a:p>
            <a:fld id="{9966235A-FBFF-4BBA-B378-C505A14EE81B}" type="slidenum">
              <a:t>&lt;#&gt;</a:t>
            </a:fld>
          </a:p>
        </p:txBody>
      </p:sp>
      <p:sp>
        <p:nvSpPr>
          <p:cNvPr id="6" name="PlaceHolder 5"/>
          <p:cNvSpPr>
            <a:spLocks noGrp="1"/>
          </p:cNvSpPr>
          <p:nvPr>
            <p:ph type="dt" idx="46"/>
          </p:nvPr>
        </p:nvSpPr>
        <p:spPr/>
        <p:txBody>
          <a:bodyPr/>
          <a:p>
            <a:r>
              <a:rPr lang="es-ES"/>
              <a:t/>
            </a: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45"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46"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47"/>
          </p:nvPr>
        </p:nvSpPr>
        <p:spPr/>
        <p:txBody>
          <a:bodyPr/>
          <a:p>
            <a:r>
              <a:t>Footer</a:t>
            </a:r>
          </a:p>
        </p:txBody>
      </p:sp>
      <p:sp>
        <p:nvSpPr>
          <p:cNvPr id="6" name="PlaceHolder 5"/>
          <p:cNvSpPr>
            <a:spLocks noGrp="1"/>
          </p:cNvSpPr>
          <p:nvPr>
            <p:ph type="sldNum" idx="48"/>
          </p:nvPr>
        </p:nvSpPr>
        <p:spPr/>
        <p:txBody>
          <a:bodyPr/>
          <a:p>
            <a:fld id="{E253A3FC-32EF-4DF3-AFF2-2FF4F3A72C6C}" type="slidenum">
              <a:t>&lt;#&gt;</a:t>
            </a:fld>
          </a:p>
        </p:txBody>
      </p:sp>
      <p:sp>
        <p:nvSpPr>
          <p:cNvPr id="7" name="PlaceHolder 6"/>
          <p:cNvSpPr>
            <a:spLocks noGrp="1"/>
          </p:cNvSpPr>
          <p:nvPr>
            <p:ph type="dt" idx="46"/>
          </p:nvPr>
        </p:nvSpPr>
        <p:spPr/>
        <p:txBody>
          <a:bodyPr/>
          <a:p>
            <a:r>
              <a:rPr lang="es-ES"/>
              <a:t/>
            </a: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47"/>
          </p:nvPr>
        </p:nvSpPr>
        <p:spPr/>
        <p:txBody>
          <a:bodyPr/>
          <a:p>
            <a:r>
              <a:t>Footer</a:t>
            </a:r>
          </a:p>
        </p:txBody>
      </p:sp>
      <p:sp>
        <p:nvSpPr>
          <p:cNvPr id="4" name="PlaceHolder 3"/>
          <p:cNvSpPr>
            <a:spLocks noGrp="1"/>
          </p:cNvSpPr>
          <p:nvPr>
            <p:ph type="sldNum" idx="48"/>
          </p:nvPr>
        </p:nvSpPr>
        <p:spPr/>
        <p:txBody>
          <a:bodyPr/>
          <a:p>
            <a:fld id="{C0A96A02-8FE6-48DD-8ECB-674F51415126}" type="slidenum">
              <a:t>&lt;#&gt;</a:t>
            </a:fld>
          </a:p>
        </p:txBody>
      </p:sp>
      <p:sp>
        <p:nvSpPr>
          <p:cNvPr id="5" name="PlaceHolder 4"/>
          <p:cNvSpPr>
            <a:spLocks noGrp="1"/>
          </p:cNvSpPr>
          <p:nvPr>
            <p:ph type="dt" idx="46"/>
          </p:nvPr>
        </p:nvSpPr>
        <p:spPr/>
        <p:txBody>
          <a:bodyPr/>
          <a:p>
            <a:r>
              <a:rPr lang="es-ES"/>
              <a:t/>
            </a: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8"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47"/>
          </p:nvPr>
        </p:nvSpPr>
        <p:spPr/>
        <p:txBody>
          <a:bodyPr/>
          <a:p>
            <a:r>
              <a:t>Footer</a:t>
            </a:r>
          </a:p>
        </p:txBody>
      </p:sp>
      <p:sp>
        <p:nvSpPr>
          <p:cNvPr id="4" name="PlaceHolder 3"/>
          <p:cNvSpPr>
            <a:spLocks noGrp="1"/>
          </p:cNvSpPr>
          <p:nvPr>
            <p:ph type="sldNum" idx="48"/>
          </p:nvPr>
        </p:nvSpPr>
        <p:spPr/>
        <p:txBody>
          <a:bodyPr/>
          <a:p>
            <a:fld id="{03FE2250-278B-4FA3-BBD0-373EDE9A3ACC}" type="slidenum">
              <a:t>&lt;#&gt;</a:t>
            </a:fld>
          </a:p>
        </p:txBody>
      </p:sp>
      <p:sp>
        <p:nvSpPr>
          <p:cNvPr id="5" name="PlaceHolder 4"/>
          <p:cNvSpPr>
            <a:spLocks noGrp="1"/>
          </p:cNvSpPr>
          <p:nvPr>
            <p:ph type="dt" idx="46"/>
          </p:nvPr>
        </p:nvSpPr>
        <p:spPr/>
        <p:txBody>
          <a:bodyPr/>
          <a:p>
            <a:r>
              <a:rPr lang="es-ES"/>
              <a:t/>
            </a: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5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51"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52"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7"/>
          </p:nvPr>
        </p:nvSpPr>
        <p:spPr/>
        <p:txBody>
          <a:bodyPr/>
          <a:p>
            <a:r>
              <a:t>Footer</a:t>
            </a:r>
          </a:p>
        </p:txBody>
      </p:sp>
      <p:sp>
        <p:nvSpPr>
          <p:cNvPr id="7" name="PlaceHolder 6"/>
          <p:cNvSpPr>
            <a:spLocks noGrp="1"/>
          </p:cNvSpPr>
          <p:nvPr>
            <p:ph type="sldNum" idx="48"/>
          </p:nvPr>
        </p:nvSpPr>
        <p:spPr/>
        <p:txBody>
          <a:bodyPr/>
          <a:p>
            <a:fld id="{9DD55710-84A2-46AC-AB62-1A0F257B9186}" type="slidenum">
              <a:t>&lt;#&gt;</a:t>
            </a:fld>
          </a:p>
        </p:txBody>
      </p:sp>
      <p:sp>
        <p:nvSpPr>
          <p:cNvPr id="8" name="PlaceHolder 7"/>
          <p:cNvSpPr>
            <a:spLocks noGrp="1"/>
          </p:cNvSpPr>
          <p:nvPr>
            <p:ph type="dt" idx="46"/>
          </p:nvPr>
        </p:nvSpPr>
        <p:spPr/>
        <p:txBody>
          <a:bodyPr/>
          <a:p>
            <a:r>
              <a:rPr lang="es-ES"/>
              <a:t/>
            </a: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54"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5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56"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7"/>
          </p:nvPr>
        </p:nvSpPr>
        <p:spPr/>
        <p:txBody>
          <a:bodyPr/>
          <a:p>
            <a:r>
              <a:t>Footer</a:t>
            </a:r>
          </a:p>
        </p:txBody>
      </p:sp>
      <p:sp>
        <p:nvSpPr>
          <p:cNvPr id="7" name="PlaceHolder 6"/>
          <p:cNvSpPr>
            <a:spLocks noGrp="1"/>
          </p:cNvSpPr>
          <p:nvPr>
            <p:ph type="sldNum" idx="48"/>
          </p:nvPr>
        </p:nvSpPr>
        <p:spPr/>
        <p:txBody>
          <a:bodyPr/>
          <a:p>
            <a:fld id="{410835EF-8DE2-474D-8147-60C120791AD2}" type="slidenum">
              <a:t>&lt;#&gt;</a:t>
            </a:fld>
          </a:p>
        </p:txBody>
      </p:sp>
      <p:sp>
        <p:nvSpPr>
          <p:cNvPr id="8" name="PlaceHolder 7"/>
          <p:cNvSpPr>
            <a:spLocks noGrp="1"/>
          </p:cNvSpPr>
          <p:nvPr>
            <p:ph type="dt" idx="46"/>
          </p:nvPr>
        </p:nvSpPr>
        <p:spPr/>
        <p:txBody>
          <a:bodyPr/>
          <a:p>
            <a:r>
              <a:rPr lang="es-ES"/>
              <a:t/>
            </a: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5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5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60"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47"/>
          </p:nvPr>
        </p:nvSpPr>
        <p:spPr/>
        <p:txBody>
          <a:bodyPr/>
          <a:p>
            <a:r>
              <a:t>Footer</a:t>
            </a:r>
          </a:p>
        </p:txBody>
      </p:sp>
      <p:sp>
        <p:nvSpPr>
          <p:cNvPr id="7" name="PlaceHolder 6"/>
          <p:cNvSpPr>
            <a:spLocks noGrp="1"/>
          </p:cNvSpPr>
          <p:nvPr>
            <p:ph type="sldNum" idx="48"/>
          </p:nvPr>
        </p:nvSpPr>
        <p:spPr/>
        <p:txBody>
          <a:bodyPr/>
          <a:p>
            <a:fld id="{B7C7DC34-8B55-48AC-AEC8-3461B571B714}" type="slidenum">
              <a:t>&lt;#&gt;</a:t>
            </a:fld>
          </a:p>
        </p:txBody>
      </p:sp>
      <p:sp>
        <p:nvSpPr>
          <p:cNvPr id="8" name="PlaceHolder 7"/>
          <p:cNvSpPr>
            <a:spLocks noGrp="1"/>
          </p:cNvSpPr>
          <p:nvPr>
            <p:ph type="dt" idx="46"/>
          </p:nvPr>
        </p:nvSpPr>
        <p:spPr/>
        <p:txBody>
          <a:bodyPr/>
          <a:p>
            <a:r>
              <a:rPr lang="es-ES"/>
              <a:t/>
            </a: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62"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63"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47"/>
          </p:nvPr>
        </p:nvSpPr>
        <p:spPr/>
        <p:txBody>
          <a:bodyPr/>
          <a:p>
            <a:r>
              <a:t>Footer</a:t>
            </a:r>
          </a:p>
        </p:txBody>
      </p:sp>
      <p:sp>
        <p:nvSpPr>
          <p:cNvPr id="6" name="PlaceHolder 5"/>
          <p:cNvSpPr>
            <a:spLocks noGrp="1"/>
          </p:cNvSpPr>
          <p:nvPr>
            <p:ph type="sldNum" idx="48"/>
          </p:nvPr>
        </p:nvSpPr>
        <p:spPr/>
        <p:txBody>
          <a:bodyPr/>
          <a:p>
            <a:fld id="{EF4114BF-8CF7-4878-9838-BF0FC0946553}" type="slidenum">
              <a:t>&lt;#&gt;</a:t>
            </a:fld>
          </a:p>
        </p:txBody>
      </p:sp>
      <p:sp>
        <p:nvSpPr>
          <p:cNvPr id="7" name="PlaceHolder 6"/>
          <p:cNvSpPr>
            <a:spLocks noGrp="1"/>
          </p:cNvSpPr>
          <p:nvPr>
            <p:ph type="dt" idx="46"/>
          </p:nvPr>
        </p:nvSpPr>
        <p:spPr/>
        <p:txBody>
          <a:bodyPr/>
          <a:p>
            <a:r>
              <a:rPr lang="es-ES"/>
              <a:t/>
            </a: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6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6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67"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68"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47"/>
          </p:nvPr>
        </p:nvSpPr>
        <p:spPr/>
        <p:txBody>
          <a:bodyPr/>
          <a:p>
            <a:r>
              <a:t>Footer</a:t>
            </a:r>
          </a:p>
        </p:txBody>
      </p:sp>
      <p:sp>
        <p:nvSpPr>
          <p:cNvPr id="8" name="PlaceHolder 7"/>
          <p:cNvSpPr>
            <a:spLocks noGrp="1"/>
          </p:cNvSpPr>
          <p:nvPr>
            <p:ph type="sldNum" idx="48"/>
          </p:nvPr>
        </p:nvSpPr>
        <p:spPr/>
        <p:txBody>
          <a:bodyPr/>
          <a:p>
            <a:fld id="{93C92760-A0A4-4B82-846B-7ECC1115F8A6}" type="slidenum">
              <a:t>&lt;#&gt;</a:t>
            </a:fld>
          </a:p>
        </p:txBody>
      </p:sp>
      <p:sp>
        <p:nvSpPr>
          <p:cNvPr id="9" name="PlaceHolder 8"/>
          <p:cNvSpPr>
            <a:spLocks noGrp="1"/>
          </p:cNvSpPr>
          <p:nvPr>
            <p:ph type="dt" idx="46"/>
          </p:nvPr>
        </p:nvSpPr>
        <p:spPr/>
        <p:txBody>
          <a:bodyPr/>
          <a:p>
            <a:r>
              <a:rPr lang="es-E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1"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2"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3"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4"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5"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6"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3"/>
          </p:nvPr>
        </p:nvSpPr>
        <p:spPr/>
        <p:txBody>
          <a:bodyPr/>
          <a:p>
            <a:r>
              <a:rPr lang="es-ES"/>
              <a:t/>
            </a: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70"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71"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72"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73"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74"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75"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47"/>
          </p:nvPr>
        </p:nvSpPr>
        <p:spPr/>
        <p:txBody>
          <a:bodyPr/>
          <a:p>
            <a:r>
              <a:t>Footer</a:t>
            </a:r>
          </a:p>
        </p:txBody>
      </p:sp>
      <p:sp>
        <p:nvSpPr>
          <p:cNvPr id="10" name="PlaceHolder 9"/>
          <p:cNvSpPr>
            <a:spLocks noGrp="1"/>
          </p:cNvSpPr>
          <p:nvPr>
            <p:ph type="sldNum" idx="48"/>
          </p:nvPr>
        </p:nvSpPr>
        <p:spPr/>
        <p:txBody>
          <a:bodyPr/>
          <a:p>
            <a:fld id="{84CB065D-0D85-462B-A605-5C83CEAB8935}" type="slidenum">
              <a:t>&lt;#&gt;</a:t>
            </a:fld>
          </a:p>
        </p:txBody>
      </p:sp>
      <p:sp>
        <p:nvSpPr>
          <p:cNvPr id="11" name="PlaceHolder 10"/>
          <p:cNvSpPr>
            <a:spLocks noGrp="1"/>
          </p:cNvSpPr>
          <p:nvPr>
            <p:ph type="dt" idx="46"/>
          </p:nvPr>
        </p:nvSpPr>
        <p:spPr/>
        <p:txBody>
          <a:bodyPr/>
          <a:p>
            <a:r>
              <a:rPr lang="es-ES"/>
              <a:t/>
            </a:r>
          </a:p>
        </p:txBody>
      </p:sp>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0"/>
          </p:nvPr>
        </p:nvSpPr>
        <p:spPr/>
        <p:txBody>
          <a:bodyPr/>
          <a:p>
            <a:r>
              <a:t>Footer</a:t>
            </a:r>
          </a:p>
        </p:txBody>
      </p:sp>
      <p:sp>
        <p:nvSpPr>
          <p:cNvPr id="3" name="PlaceHolder 2"/>
          <p:cNvSpPr>
            <a:spLocks noGrp="1"/>
          </p:cNvSpPr>
          <p:nvPr>
            <p:ph type="sldNum" idx="51"/>
          </p:nvPr>
        </p:nvSpPr>
        <p:spPr/>
        <p:txBody>
          <a:bodyPr/>
          <a:p>
            <a:fld id="{AF2C943B-E738-4E4C-86EF-0DBE9D64C1A9}" type="slidenum">
              <a:t>&lt;#&gt;</a:t>
            </a:fld>
          </a:p>
        </p:txBody>
      </p:sp>
      <p:sp>
        <p:nvSpPr>
          <p:cNvPr id="4" name="PlaceHolder 3"/>
          <p:cNvSpPr>
            <a:spLocks noGrp="1"/>
          </p:cNvSpPr>
          <p:nvPr>
            <p:ph type="dt" idx="49"/>
          </p:nvPr>
        </p:nvSpPr>
        <p:spPr/>
        <p:txBody>
          <a:bodyPr/>
          <a:p>
            <a:r>
              <a:rPr lang="es-ES"/>
              <a:t/>
            </a:r>
          </a:p>
        </p:txBody>
      </p:sp>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85"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50"/>
          </p:nvPr>
        </p:nvSpPr>
        <p:spPr/>
        <p:txBody>
          <a:bodyPr/>
          <a:p>
            <a:r>
              <a:t>Footer</a:t>
            </a:r>
          </a:p>
        </p:txBody>
      </p:sp>
      <p:sp>
        <p:nvSpPr>
          <p:cNvPr id="5" name="PlaceHolder 4"/>
          <p:cNvSpPr>
            <a:spLocks noGrp="1"/>
          </p:cNvSpPr>
          <p:nvPr>
            <p:ph type="sldNum" idx="51"/>
          </p:nvPr>
        </p:nvSpPr>
        <p:spPr/>
        <p:txBody>
          <a:bodyPr/>
          <a:p>
            <a:fld id="{EA253E00-40C4-4B60-AE86-7D1BD4B1056F}" type="slidenum">
              <a:t>&lt;#&gt;</a:t>
            </a:fld>
          </a:p>
        </p:txBody>
      </p:sp>
      <p:sp>
        <p:nvSpPr>
          <p:cNvPr id="6" name="PlaceHolder 5"/>
          <p:cNvSpPr>
            <a:spLocks noGrp="1"/>
          </p:cNvSpPr>
          <p:nvPr>
            <p:ph type="dt" idx="49"/>
          </p:nvPr>
        </p:nvSpPr>
        <p:spPr/>
        <p:txBody>
          <a:bodyPr/>
          <a:p>
            <a:r>
              <a:rPr lang="es-ES"/>
              <a:t/>
            </a: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87"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50"/>
          </p:nvPr>
        </p:nvSpPr>
        <p:spPr/>
        <p:txBody>
          <a:bodyPr/>
          <a:p>
            <a:r>
              <a:t>Footer</a:t>
            </a:r>
          </a:p>
        </p:txBody>
      </p:sp>
      <p:sp>
        <p:nvSpPr>
          <p:cNvPr id="5" name="PlaceHolder 4"/>
          <p:cNvSpPr>
            <a:spLocks noGrp="1"/>
          </p:cNvSpPr>
          <p:nvPr>
            <p:ph type="sldNum" idx="51"/>
          </p:nvPr>
        </p:nvSpPr>
        <p:spPr/>
        <p:txBody>
          <a:bodyPr/>
          <a:p>
            <a:fld id="{5874DA73-0C5A-4759-B630-0A3FE9BAA712}" type="slidenum">
              <a:t>&lt;#&gt;</a:t>
            </a:fld>
          </a:p>
        </p:txBody>
      </p:sp>
      <p:sp>
        <p:nvSpPr>
          <p:cNvPr id="6" name="PlaceHolder 5"/>
          <p:cNvSpPr>
            <a:spLocks noGrp="1"/>
          </p:cNvSpPr>
          <p:nvPr>
            <p:ph type="dt" idx="49"/>
          </p:nvPr>
        </p:nvSpPr>
        <p:spPr/>
        <p:txBody>
          <a:bodyPr/>
          <a:p>
            <a:r>
              <a:rPr lang="es-ES"/>
              <a:t/>
            </a: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8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9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50"/>
          </p:nvPr>
        </p:nvSpPr>
        <p:spPr/>
        <p:txBody>
          <a:bodyPr/>
          <a:p>
            <a:r>
              <a:t>Footer</a:t>
            </a:r>
          </a:p>
        </p:txBody>
      </p:sp>
      <p:sp>
        <p:nvSpPr>
          <p:cNvPr id="6" name="PlaceHolder 5"/>
          <p:cNvSpPr>
            <a:spLocks noGrp="1"/>
          </p:cNvSpPr>
          <p:nvPr>
            <p:ph type="sldNum" idx="51"/>
          </p:nvPr>
        </p:nvSpPr>
        <p:spPr/>
        <p:txBody>
          <a:bodyPr/>
          <a:p>
            <a:fld id="{3EC7F5DC-6A61-4DD2-9D04-38B7794742BC}" type="slidenum">
              <a:t>&lt;#&gt;</a:t>
            </a:fld>
          </a:p>
        </p:txBody>
      </p:sp>
      <p:sp>
        <p:nvSpPr>
          <p:cNvPr id="7" name="PlaceHolder 6"/>
          <p:cNvSpPr>
            <a:spLocks noGrp="1"/>
          </p:cNvSpPr>
          <p:nvPr>
            <p:ph type="dt" idx="49"/>
          </p:nvPr>
        </p:nvSpPr>
        <p:spPr/>
        <p:txBody>
          <a:bodyPr/>
          <a:p>
            <a:r>
              <a:rPr lang="es-ES"/>
              <a:t/>
            </a: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50"/>
          </p:nvPr>
        </p:nvSpPr>
        <p:spPr/>
        <p:txBody>
          <a:bodyPr/>
          <a:p>
            <a:r>
              <a:t>Footer</a:t>
            </a:r>
          </a:p>
        </p:txBody>
      </p:sp>
      <p:sp>
        <p:nvSpPr>
          <p:cNvPr id="4" name="PlaceHolder 3"/>
          <p:cNvSpPr>
            <a:spLocks noGrp="1"/>
          </p:cNvSpPr>
          <p:nvPr>
            <p:ph type="sldNum" idx="51"/>
          </p:nvPr>
        </p:nvSpPr>
        <p:spPr/>
        <p:txBody>
          <a:bodyPr/>
          <a:p>
            <a:fld id="{17CD8767-02BF-4062-B7E4-9E5D4411DCB7}" type="slidenum">
              <a:t>&lt;#&gt;</a:t>
            </a:fld>
          </a:p>
        </p:txBody>
      </p:sp>
      <p:sp>
        <p:nvSpPr>
          <p:cNvPr id="5" name="PlaceHolder 4"/>
          <p:cNvSpPr>
            <a:spLocks noGrp="1"/>
          </p:cNvSpPr>
          <p:nvPr>
            <p:ph type="dt" idx="49"/>
          </p:nvPr>
        </p:nvSpPr>
        <p:spPr/>
        <p:txBody>
          <a:bodyPr/>
          <a:p>
            <a:r>
              <a:rPr lang="es-ES"/>
              <a:t/>
            </a: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2"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50"/>
          </p:nvPr>
        </p:nvSpPr>
        <p:spPr/>
        <p:txBody>
          <a:bodyPr/>
          <a:p>
            <a:r>
              <a:t>Footer</a:t>
            </a:r>
          </a:p>
        </p:txBody>
      </p:sp>
      <p:sp>
        <p:nvSpPr>
          <p:cNvPr id="4" name="PlaceHolder 3"/>
          <p:cNvSpPr>
            <a:spLocks noGrp="1"/>
          </p:cNvSpPr>
          <p:nvPr>
            <p:ph type="sldNum" idx="51"/>
          </p:nvPr>
        </p:nvSpPr>
        <p:spPr/>
        <p:txBody>
          <a:bodyPr/>
          <a:p>
            <a:fld id="{3F44007F-47C4-4B39-A17E-93D10E290ADC}" type="slidenum">
              <a:t>&lt;#&gt;</a:t>
            </a:fld>
          </a:p>
        </p:txBody>
      </p:sp>
      <p:sp>
        <p:nvSpPr>
          <p:cNvPr id="5" name="PlaceHolder 4"/>
          <p:cNvSpPr>
            <a:spLocks noGrp="1"/>
          </p:cNvSpPr>
          <p:nvPr>
            <p:ph type="dt" idx="49"/>
          </p:nvPr>
        </p:nvSpPr>
        <p:spPr/>
        <p:txBody>
          <a:bodyPr/>
          <a:p>
            <a:r>
              <a:rPr lang="es-ES"/>
              <a:t/>
            </a: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9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9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9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0"/>
          </p:nvPr>
        </p:nvSpPr>
        <p:spPr/>
        <p:txBody>
          <a:bodyPr/>
          <a:p>
            <a:r>
              <a:t>Footer</a:t>
            </a:r>
          </a:p>
        </p:txBody>
      </p:sp>
      <p:sp>
        <p:nvSpPr>
          <p:cNvPr id="7" name="PlaceHolder 6"/>
          <p:cNvSpPr>
            <a:spLocks noGrp="1"/>
          </p:cNvSpPr>
          <p:nvPr>
            <p:ph type="sldNum" idx="51"/>
          </p:nvPr>
        </p:nvSpPr>
        <p:spPr/>
        <p:txBody>
          <a:bodyPr/>
          <a:p>
            <a:fld id="{80EF8ED2-7CE9-4AF1-AEC1-1C4122C1E04C}" type="slidenum">
              <a:t>&lt;#&gt;</a:t>
            </a:fld>
          </a:p>
        </p:txBody>
      </p:sp>
      <p:sp>
        <p:nvSpPr>
          <p:cNvPr id="8" name="PlaceHolder 7"/>
          <p:cNvSpPr>
            <a:spLocks noGrp="1"/>
          </p:cNvSpPr>
          <p:nvPr>
            <p:ph type="dt" idx="49"/>
          </p:nvPr>
        </p:nvSpPr>
        <p:spPr/>
        <p:txBody>
          <a:bodyPr/>
          <a:p>
            <a:r>
              <a:rPr lang="es-ES"/>
              <a:t/>
            </a: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98"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89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00"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0"/>
          </p:nvPr>
        </p:nvSpPr>
        <p:spPr/>
        <p:txBody>
          <a:bodyPr/>
          <a:p>
            <a:r>
              <a:t>Footer</a:t>
            </a:r>
          </a:p>
        </p:txBody>
      </p:sp>
      <p:sp>
        <p:nvSpPr>
          <p:cNvPr id="7" name="PlaceHolder 6"/>
          <p:cNvSpPr>
            <a:spLocks noGrp="1"/>
          </p:cNvSpPr>
          <p:nvPr>
            <p:ph type="sldNum" idx="51"/>
          </p:nvPr>
        </p:nvSpPr>
        <p:spPr/>
        <p:txBody>
          <a:bodyPr/>
          <a:p>
            <a:fld id="{18390821-9998-4000-B06E-120C61BACC8C}" type="slidenum">
              <a:t>&lt;#&gt;</a:t>
            </a:fld>
          </a:p>
        </p:txBody>
      </p:sp>
      <p:sp>
        <p:nvSpPr>
          <p:cNvPr id="8" name="PlaceHolder 7"/>
          <p:cNvSpPr>
            <a:spLocks noGrp="1"/>
          </p:cNvSpPr>
          <p:nvPr>
            <p:ph type="dt" idx="49"/>
          </p:nvPr>
        </p:nvSpPr>
        <p:spPr/>
        <p:txBody>
          <a:bodyPr/>
          <a:p>
            <a:r>
              <a:rPr lang="es-ES"/>
              <a:t/>
            </a: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0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0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04"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0"/>
          </p:nvPr>
        </p:nvSpPr>
        <p:spPr/>
        <p:txBody>
          <a:bodyPr/>
          <a:p>
            <a:r>
              <a:t>Footer</a:t>
            </a:r>
          </a:p>
        </p:txBody>
      </p:sp>
      <p:sp>
        <p:nvSpPr>
          <p:cNvPr id="7" name="PlaceHolder 6"/>
          <p:cNvSpPr>
            <a:spLocks noGrp="1"/>
          </p:cNvSpPr>
          <p:nvPr>
            <p:ph type="sldNum" idx="51"/>
          </p:nvPr>
        </p:nvSpPr>
        <p:spPr/>
        <p:txBody>
          <a:bodyPr/>
          <a:p>
            <a:fld id="{5480ACA8-07CE-4069-90A6-4661E54FA90B}" type="slidenum">
              <a:t>&lt;#&gt;</a:t>
            </a:fld>
          </a:p>
        </p:txBody>
      </p:sp>
      <p:sp>
        <p:nvSpPr>
          <p:cNvPr id="8" name="PlaceHolder 7"/>
          <p:cNvSpPr>
            <a:spLocks noGrp="1"/>
          </p:cNvSpPr>
          <p:nvPr>
            <p:ph type="dt" idx="49"/>
          </p:nvPr>
        </p:nvSpPr>
        <p:spPr/>
        <p:txBody>
          <a:bodyPr/>
          <a:p>
            <a:r>
              <a:rPr lang="es-E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5"/>
          </p:nvPr>
        </p:nvSpPr>
        <p:spPr/>
        <p:txBody>
          <a:bodyPr/>
          <a:p>
            <a:r>
              <a:rPr lang="es-ES"/>
              <a:t/>
            </a:r>
          </a:p>
        </p:txBody>
      </p:sp>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06"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07"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50"/>
          </p:nvPr>
        </p:nvSpPr>
        <p:spPr/>
        <p:txBody>
          <a:bodyPr/>
          <a:p>
            <a:r>
              <a:t>Footer</a:t>
            </a:r>
          </a:p>
        </p:txBody>
      </p:sp>
      <p:sp>
        <p:nvSpPr>
          <p:cNvPr id="6" name="PlaceHolder 5"/>
          <p:cNvSpPr>
            <a:spLocks noGrp="1"/>
          </p:cNvSpPr>
          <p:nvPr>
            <p:ph type="sldNum" idx="51"/>
          </p:nvPr>
        </p:nvSpPr>
        <p:spPr/>
        <p:txBody>
          <a:bodyPr/>
          <a:p>
            <a:fld id="{E65657B8-62FB-49CC-B846-7B715E8C7697}" type="slidenum">
              <a:t>&lt;#&gt;</a:t>
            </a:fld>
          </a:p>
        </p:txBody>
      </p:sp>
      <p:sp>
        <p:nvSpPr>
          <p:cNvPr id="7" name="PlaceHolder 6"/>
          <p:cNvSpPr>
            <a:spLocks noGrp="1"/>
          </p:cNvSpPr>
          <p:nvPr>
            <p:ph type="dt" idx="49"/>
          </p:nvPr>
        </p:nvSpPr>
        <p:spPr/>
        <p:txBody>
          <a:bodyPr/>
          <a:p>
            <a:r>
              <a:rPr lang="es-ES"/>
              <a:t/>
            </a: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0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1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1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12"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50"/>
          </p:nvPr>
        </p:nvSpPr>
        <p:spPr/>
        <p:txBody>
          <a:bodyPr/>
          <a:p>
            <a:r>
              <a:t>Footer</a:t>
            </a:r>
          </a:p>
        </p:txBody>
      </p:sp>
      <p:sp>
        <p:nvSpPr>
          <p:cNvPr id="8" name="PlaceHolder 7"/>
          <p:cNvSpPr>
            <a:spLocks noGrp="1"/>
          </p:cNvSpPr>
          <p:nvPr>
            <p:ph type="sldNum" idx="51"/>
          </p:nvPr>
        </p:nvSpPr>
        <p:spPr/>
        <p:txBody>
          <a:bodyPr/>
          <a:p>
            <a:fld id="{129B2232-89BB-48FD-9FAE-52378FC5CAFE}" type="slidenum">
              <a:t>&lt;#&gt;</a:t>
            </a:fld>
          </a:p>
        </p:txBody>
      </p:sp>
      <p:sp>
        <p:nvSpPr>
          <p:cNvPr id="9" name="PlaceHolder 8"/>
          <p:cNvSpPr>
            <a:spLocks noGrp="1"/>
          </p:cNvSpPr>
          <p:nvPr>
            <p:ph type="dt" idx="49"/>
          </p:nvPr>
        </p:nvSpPr>
        <p:spPr/>
        <p:txBody>
          <a:bodyPr/>
          <a:p>
            <a:r>
              <a:rPr lang="es-ES"/>
              <a:t/>
            </a: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14"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15"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16"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17"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18"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19"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50"/>
          </p:nvPr>
        </p:nvSpPr>
        <p:spPr/>
        <p:txBody>
          <a:bodyPr/>
          <a:p>
            <a:r>
              <a:t>Footer</a:t>
            </a:r>
          </a:p>
        </p:txBody>
      </p:sp>
      <p:sp>
        <p:nvSpPr>
          <p:cNvPr id="10" name="PlaceHolder 9"/>
          <p:cNvSpPr>
            <a:spLocks noGrp="1"/>
          </p:cNvSpPr>
          <p:nvPr>
            <p:ph type="sldNum" idx="51"/>
          </p:nvPr>
        </p:nvSpPr>
        <p:spPr/>
        <p:txBody>
          <a:bodyPr/>
          <a:p>
            <a:fld id="{74A4A0B2-6CF8-4D63-9A91-266CF8FFE165}" type="slidenum">
              <a:t>&lt;#&gt;</a:t>
            </a:fld>
          </a:p>
        </p:txBody>
      </p:sp>
      <p:sp>
        <p:nvSpPr>
          <p:cNvPr id="11" name="PlaceHolder 10"/>
          <p:cNvSpPr>
            <a:spLocks noGrp="1"/>
          </p:cNvSpPr>
          <p:nvPr>
            <p:ph type="dt" idx="49"/>
          </p:nvPr>
        </p:nvSpPr>
        <p:spPr/>
        <p:txBody>
          <a:bodyPr/>
          <a:p>
            <a:r>
              <a:rPr lang="es-ES"/>
              <a:t/>
            </a:r>
          </a:p>
        </p:txBody>
      </p:sp>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3"/>
          </p:nvPr>
        </p:nvSpPr>
        <p:spPr/>
        <p:txBody>
          <a:bodyPr/>
          <a:p>
            <a:r>
              <a:t>Footer</a:t>
            </a:r>
          </a:p>
        </p:txBody>
      </p:sp>
      <p:sp>
        <p:nvSpPr>
          <p:cNvPr id="3" name="PlaceHolder 2"/>
          <p:cNvSpPr>
            <a:spLocks noGrp="1"/>
          </p:cNvSpPr>
          <p:nvPr>
            <p:ph type="sldNum" idx="54"/>
          </p:nvPr>
        </p:nvSpPr>
        <p:spPr/>
        <p:txBody>
          <a:bodyPr/>
          <a:p>
            <a:fld id="{F32C57FD-E38F-4E89-B5BC-BA1A3BA4D9EC}" type="slidenum">
              <a:t>&lt;#&gt;</a:t>
            </a:fld>
          </a:p>
        </p:txBody>
      </p:sp>
      <p:sp>
        <p:nvSpPr>
          <p:cNvPr id="4" name="PlaceHolder 3"/>
          <p:cNvSpPr>
            <a:spLocks noGrp="1"/>
          </p:cNvSpPr>
          <p:nvPr>
            <p:ph type="dt" idx="52"/>
          </p:nvPr>
        </p:nvSpPr>
        <p:spPr/>
        <p:txBody>
          <a:bodyPr/>
          <a:p>
            <a:r>
              <a:rPr lang="es-ES"/>
              <a:t/>
            </a:r>
          </a:p>
        </p:txBody>
      </p:sp>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29"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53"/>
          </p:nvPr>
        </p:nvSpPr>
        <p:spPr/>
        <p:txBody>
          <a:bodyPr/>
          <a:p>
            <a:r>
              <a:t>Footer</a:t>
            </a:r>
          </a:p>
        </p:txBody>
      </p:sp>
      <p:sp>
        <p:nvSpPr>
          <p:cNvPr id="5" name="PlaceHolder 4"/>
          <p:cNvSpPr>
            <a:spLocks noGrp="1"/>
          </p:cNvSpPr>
          <p:nvPr>
            <p:ph type="sldNum" idx="54"/>
          </p:nvPr>
        </p:nvSpPr>
        <p:spPr/>
        <p:txBody>
          <a:bodyPr/>
          <a:p>
            <a:fld id="{696FB0A6-736A-4623-84EF-ECEA818BA616}" type="slidenum">
              <a:t>&lt;#&gt;</a:t>
            </a:fld>
          </a:p>
        </p:txBody>
      </p:sp>
      <p:sp>
        <p:nvSpPr>
          <p:cNvPr id="6" name="PlaceHolder 5"/>
          <p:cNvSpPr>
            <a:spLocks noGrp="1"/>
          </p:cNvSpPr>
          <p:nvPr>
            <p:ph type="dt" idx="52"/>
          </p:nvPr>
        </p:nvSpPr>
        <p:spPr/>
        <p:txBody>
          <a:bodyPr/>
          <a:p>
            <a:r>
              <a:rPr lang="es-ES"/>
              <a:t/>
            </a:r>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31"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53"/>
          </p:nvPr>
        </p:nvSpPr>
        <p:spPr/>
        <p:txBody>
          <a:bodyPr/>
          <a:p>
            <a:r>
              <a:t>Footer</a:t>
            </a:r>
          </a:p>
        </p:txBody>
      </p:sp>
      <p:sp>
        <p:nvSpPr>
          <p:cNvPr id="5" name="PlaceHolder 4"/>
          <p:cNvSpPr>
            <a:spLocks noGrp="1"/>
          </p:cNvSpPr>
          <p:nvPr>
            <p:ph type="sldNum" idx="54"/>
          </p:nvPr>
        </p:nvSpPr>
        <p:spPr/>
        <p:txBody>
          <a:bodyPr/>
          <a:p>
            <a:fld id="{FE954384-943C-49F2-BC66-12B1A529FCAC}" type="slidenum">
              <a:t>&lt;#&gt;</a:t>
            </a:fld>
          </a:p>
        </p:txBody>
      </p:sp>
      <p:sp>
        <p:nvSpPr>
          <p:cNvPr id="6" name="PlaceHolder 5"/>
          <p:cNvSpPr>
            <a:spLocks noGrp="1"/>
          </p:cNvSpPr>
          <p:nvPr>
            <p:ph type="dt" idx="52"/>
          </p:nvPr>
        </p:nvSpPr>
        <p:spPr/>
        <p:txBody>
          <a:bodyPr/>
          <a:p>
            <a:r>
              <a:rPr lang="es-ES"/>
              <a:t/>
            </a:r>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3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34"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53"/>
          </p:nvPr>
        </p:nvSpPr>
        <p:spPr/>
        <p:txBody>
          <a:bodyPr/>
          <a:p>
            <a:r>
              <a:t>Footer</a:t>
            </a:r>
          </a:p>
        </p:txBody>
      </p:sp>
      <p:sp>
        <p:nvSpPr>
          <p:cNvPr id="6" name="PlaceHolder 5"/>
          <p:cNvSpPr>
            <a:spLocks noGrp="1"/>
          </p:cNvSpPr>
          <p:nvPr>
            <p:ph type="sldNum" idx="54"/>
          </p:nvPr>
        </p:nvSpPr>
        <p:spPr/>
        <p:txBody>
          <a:bodyPr/>
          <a:p>
            <a:fld id="{BD9B1520-4101-44F2-9C1A-46B0115548E8}" type="slidenum">
              <a:t>&lt;#&gt;</a:t>
            </a:fld>
          </a:p>
        </p:txBody>
      </p:sp>
      <p:sp>
        <p:nvSpPr>
          <p:cNvPr id="7" name="PlaceHolder 6"/>
          <p:cNvSpPr>
            <a:spLocks noGrp="1"/>
          </p:cNvSpPr>
          <p:nvPr>
            <p:ph type="dt" idx="52"/>
          </p:nvPr>
        </p:nvSpPr>
        <p:spPr/>
        <p:txBody>
          <a:bodyPr/>
          <a:p>
            <a:r>
              <a:rPr lang="es-ES"/>
              <a:t/>
            </a:r>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53"/>
          </p:nvPr>
        </p:nvSpPr>
        <p:spPr/>
        <p:txBody>
          <a:bodyPr/>
          <a:p>
            <a:r>
              <a:t>Footer</a:t>
            </a:r>
          </a:p>
        </p:txBody>
      </p:sp>
      <p:sp>
        <p:nvSpPr>
          <p:cNvPr id="4" name="PlaceHolder 3"/>
          <p:cNvSpPr>
            <a:spLocks noGrp="1"/>
          </p:cNvSpPr>
          <p:nvPr>
            <p:ph type="sldNum" idx="54"/>
          </p:nvPr>
        </p:nvSpPr>
        <p:spPr/>
        <p:txBody>
          <a:bodyPr/>
          <a:p>
            <a:fld id="{59A2F2F9-8769-43A1-9C7D-C7D2F51F9302}" type="slidenum">
              <a:t>&lt;#&gt;</a:t>
            </a:fld>
          </a:p>
        </p:txBody>
      </p:sp>
      <p:sp>
        <p:nvSpPr>
          <p:cNvPr id="5" name="PlaceHolder 4"/>
          <p:cNvSpPr>
            <a:spLocks noGrp="1"/>
          </p:cNvSpPr>
          <p:nvPr>
            <p:ph type="dt" idx="52"/>
          </p:nvPr>
        </p:nvSpPr>
        <p:spPr/>
        <p:txBody>
          <a:bodyPr/>
          <a:p>
            <a:r>
              <a:rPr lang="es-ES"/>
              <a:t/>
            </a:r>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6"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53"/>
          </p:nvPr>
        </p:nvSpPr>
        <p:spPr/>
        <p:txBody>
          <a:bodyPr/>
          <a:p>
            <a:r>
              <a:t>Footer</a:t>
            </a:r>
          </a:p>
        </p:txBody>
      </p:sp>
      <p:sp>
        <p:nvSpPr>
          <p:cNvPr id="4" name="PlaceHolder 3"/>
          <p:cNvSpPr>
            <a:spLocks noGrp="1"/>
          </p:cNvSpPr>
          <p:nvPr>
            <p:ph type="sldNum" idx="54"/>
          </p:nvPr>
        </p:nvSpPr>
        <p:spPr/>
        <p:txBody>
          <a:bodyPr/>
          <a:p>
            <a:fld id="{F42A6C8E-02C4-494E-896C-631E92E61F12}" type="slidenum">
              <a:t>&lt;#&gt;</a:t>
            </a:fld>
          </a:p>
        </p:txBody>
      </p:sp>
      <p:sp>
        <p:nvSpPr>
          <p:cNvPr id="5" name="PlaceHolder 4"/>
          <p:cNvSpPr>
            <a:spLocks noGrp="1"/>
          </p:cNvSpPr>
          <p:nvPr>
            <p:ph type="dt" idx="52"/>
          </p:nvPr>
        </p:nvSpPr>
        <p:spPr/>
        <p:txBody>
          <a:bodyPr/>
          <a:p>
            <a:r>
              <a:rPr lang="es-ES"/>
              <a:t/>
            </a:r>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3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39"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40"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3"/>
          </p:nvPr>
        </p:nvSpPr>
        <p:spPr/>
        <p:txBody>
          <a:bodyPr/>
          <a:p>
            <a:r>
              <a:t>Footer</a:t>
            </a:r>
          </a:p>
        </p:txBody>
      </p:sp>
      <p:sp>
        <p:nvSpPr>
          <p:cNvPr id="7" name="PlaceHolder 6"/>
          <p:cNvSpPr>
            <a:spLocks noGrp="1"/>
          </p:cNvSpPr>
          <p:nvPr>
            <p:ph type="sldNum" idx="54"/>
          </p:nvPr>
        </p:nvSpPr>
        <p:spPr/>
        <p:txBody>
          <a:bodyPr/>
          <a:p>
            <a:fld id="{74C8B80D-2452-4270-AD26-B1D765B047E1}" type="slidenum">
              <a:t>&lt;#&gt;</a:t>
            </a:fld>
          </a:p>
        </p:txBody>
      </p:sp>
      <p:sp>
        <p:nvSpPr>
          <p:cNvPr id="8" name="PlaceHolder 7"/>
          <p:cNvSpPr>
            <a:spLocks noGrp="1"/>
          </p:cNvSpPr>
          <p:nvPr>
            <p:ph type="dt" idx="52"/>
          </p:nvPr>
        </p:nvSpPr>
        <p:spPr/>
        <p:txBody>
          <a:bodyPr/>
          <a:p>
            <a:r>
              <a:rPr lang="es-E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6"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5"/>
          </p:nvPr>
        </p:nvSpPr>
        <p:spPr/>
        <p:txBody>
          <a:bodyPr/>
          <a:p>
            <a:r>
              <a:rPr lang="es-ES"/>
              <a:t/>
            </a:r>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4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4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44"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3"/>
          </p:nvPr>
        </p:nvSpPr>
        <p:spPr/>
        <p:txBody>
          <a:bodyPr/>
          <a:p>
            <a:r>
              <a:t>Footer</a:t>
            </a:r>
          </a:p>
        </p:txBody>
      </p:sp>
      <p:sp>
        <p:nvSpPr>
          <p:cNvPr id="7" name="PlaceHolder 6"/>
          <p:cNvSpPr>
            <a:spLocks noGrp="1"/>
          </p:cNvSpPr>
          <p:nvPr>
            <p:ph type="sldNum" idx="54"/>
          </p:nvPr>
        </p:nvSpPr>
        <p:spPr/>
        <p:txBody>
          <a:bodyPr/>
          <a:p>
            <a:fld id="{91C76A17-5721-41BA-877E-0E59CC67F9CE}" type="slidenum">
              <a:t>&lt;#&gt;</a:t>
            </a:fld>
          </a:p>
        </p:txBody>
      </p:sp>
      <p:sp>
        <p:nvSpPr>
          <p:cNvPr id="8" name="PlaceHolder 7"/>
          <p:cNvSpPr>
            <a:spLocks noGrp="1"/>
          </p:cNvSpPr>
          <p:nvPr>
            <p:ph type="dt" idx="52"/>
          </p:nvPr>
        </p:nvSpPr>
        <p:spPr/>
        <p:txBody>
          <a:bodyPr/>
          <a:p>
            <a:r>
              <a:rPr lang="es-ES"/>
              <a:t/>
            </a:r>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4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4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48"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3"/>
          </p:nvPr>
        </p:nvSpPr>
        <p:spPr/>
        <p:txBody>
          <a:bodyPr/>
          <a:p>
            <a:r>
              <a:t>Footer</a:t>
            </a:r>
          </a:p>
        </p:txBody>
      </p:sp>
      <p:sp>
        <p:nvSpPr>
          <p:cNvPr id="7" name="PlaceHolder 6"/>
          <p:cNvSpPr>
            <a:spLocks noGrp="1"/>
          </p:cNvSpPr>
          <p:nvPr>
            <p:ph type="sldNum" idx="54"/>
          </p:nvPr>
        </p:nvSpPr>
        <p:spPr/>
        <p:txBody>
          <a:bodyPr/>
          <a:p>
            <a:fld id="{DAFF8EA1-2D46-4449-A4FA-21408EFED8A5}" type="slidenum">
              <a:t>&lt;#&gt;</a:t>
            </a:fld>
          </a:p>
        </p:txBody>
      </p:sp>
      <p:sp>
        <p:nvSpPr>
          <p:cNvPr id="8" name="PlaceHolder 7"/>
          <p:cNvSpPr>
            <a:spLocks noGrp="1"/>
          </p:cNvSpPr>
          <p:nvPr>
            <p:ph type="dt" idx="52"/>
          </p:nvPr>
        </p:nvSpPr>
        <p:spPr/>
        <p:txBody>
          <a:bodyPr/>
          <a:p>
            <a:r>
              <a:rPr lang="es-ES"/>
              <a:t/>
            </a:r>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50"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51"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53"/>
          </p:nvPr>
        </p:nvSpPr>
        <p:spPr/>
        <p:txBody>
          <a:bodyPr/>
          <a:p>
            <a:r>
              <a:t>Footer</a:t>
            </a:r>
          </a:p>
        </p:txBody>
      </p:sp>
      <p:sp>
        <p:nvSpPr>
          <p:cNvPr id="6" name="PlaceHolder 5"/>
          <p:cNvSpPr>
            <a:spLocks noGrp="1"/>
          </p:cNvSpPr>
          <p:nvPr>
            <p:ph type="sldNum" idx="54"/>
          </p:nvPr>
        </p:nvSpPr>
        <p:spPr/>
        <p:txBody>
          <a:bodyPr/>
          <a:p>
            <a:fld id="{3EBB7AA8-AE96-4C2A-B21F-F8EA0279DF95}" type="slidenum">
              <a:t>&lt;#&gt;</a:t>
            </a:fld>
          </a:p>
        </p:txBody>
      </p:sp>
      <p:sp>
        <p:nvSpPr>
          <p:cNvPr id="7" name="PlaceHolder 6"/>
          <p:cNvSpPr>
            <a:spLocks noGrp="1"/>
          </p:cNvSpPr>
          <p:nvPr>
            <p:ph type="dt" idx="52"/>
          </p:nvPr>
        </p:nvSpPr>
        <p:spPr/>
        <p:txBody>
          <a:bodyPr/>
          <a:p>
            <a:r>
              <a:rPr lang="es-ES"/>
              <a:t/>
            </a:r>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5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5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5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55"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56"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53"/>
          </p:nvPr>
        </p:nvSpPr>
        <p:spPr/>
        <p:txBody>
          <a:bodyPr/>
          <a:p>
            <a:r>
              <a:t>Footer</a:t>
            </a:r>
          </a:p>
        </p:txBody>
      </p:sp>
      <p:sp>
        <p:nvSpPr>
          <p:cNvPr id="8" name="PlaceHolder 7"/>
          <p:cNvSpPr>
            <a:spLocks noGrp="1"/>
          </p:cNvSpPr>
          <p:nvPr>
            <p:ph type="sldNum" idx="54"/>
          </p:nvPr>
        </p:nvSpPr>
        <p:spPr/>
        <p:txBody>
          <a:bodyPr/>
          <a:p>
            <a:fld id="{08E68067-4EC0-4EA1-9467-B210476D62DE}" type="slidenum">
              <a:t>&lt;#&gt;</a:t>
            </a:fld>
          </a:p>
        </p:txBody>
      </p:sp>
      <p:sp>
        <p:nvSpPr>
          <p:cNvPr id="9" name="PlaceHolder 8"/>
          <p:cNvSpPr>
            <a:spLocks noGrp="1"/>
          </p:cNvSpPr>
          <p:nvPr>
            <p:ph type="dt" idx="52"/>
          </p:nvPr>
        </p:nvSpPr>
        <p:spPr/>
        <p:txBody>
          <a:bodyPr/>
          <a:p>
            <a:r>
              <a:rPr lang="es-ES"/>
              <a:t/>
            </a:r>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58"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59"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60"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61"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62"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63"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53"/>
          </p:nvPr>
        </p:nvSpPr>
        <p:spPr/>
        <p:txBody>
          <a:bodyPr/>
          <a:p>
            <a:r>
              <a:t>Footer</a:t>
            </a:r>
          </a:p>
        </p:txBody>
      </p:sp>
      <p:sp>
        <p:nvSpPr>
          <p:cNvPr id="10" name="PlaceHolder 9"/>
          <p:cNvSpPr>
            <a:spLocks noGrp="1"/>
          </p:cNvSpPr>
          <p:nvPr>
            <p:ph type="sldNum" idx="54"/>
          </p:nvPr>
        </p:nvSpPr>
        <p:spPr/>
        <p:txBody>
          <a:bodyPr/>
          <a:p>
            <a:fld id="{4645E789-7879-44B1-8C10-AB5124B9B014}" type="slidenum">
              <a:t>&lt;#&gt;</a:t>
            </a:fld>
          </a:p>
        </p:txBody>
      </p:sp>
      <p:sp>
        <p:nvSpPr>
          <p:cNvPr id="11" name="PlaceHolder 10"/>
          <p:cNvSpPr>
            <a:spLocks noGrp="1"/>
          </p:cNvSpPr>
          <p:nvPr>
            <p:ph type="dt" idx="52"/>
          </p:nvPr>
        </p:nvSpPr>
        <p:spPr/>
        <p:txBody>
          <a:bodyPr/>
          <a:p>
            <a:r>
              <a:rPr lang="es-ES"/>
              <a:t/>
            </a:r>
          </a:p>
        </p:txBody>
      </p:sp>
    </p:spTree>
  </p:cSld>
</p:sldLayout>
</file>

<file path=ppt/slideLayouts/slideLayout2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6"/>
          </p:nvPr>
        </p:nvSpPr>
        <p:spPr/>
        <p:txBody>
          <a:bodyPr/>
          <a:p>
            <a:r>
              <a:t>Footer</a:t>
            </a:r>
          </a:p>
        </p:txBody>
      </p:sp>
      <p:sp>
        <p:nvSpPr>
          <p:cNvPr id="3" name="PlaceHolder 2"/>
          <p:cNvSpPr>
            <a:spLocks noGrp="1"/>
          </p:cNvSpPr>
          <p:nvPr>
            <p:ph type="sldNum" idx="57"/>
          </p:nvPr>
        </p:nvSpPr>
        <p:spPr/>
        <p:txBody>
          <a:bodyPr/>
          <a:p>
            <a:fld id="{20623C59-51FE-43C5-A951-16A5A5A44061}" type="slidenum">
              <a:t>&lt;#&gt;</a:t>
            </a:fld>
          </a:p>
        </p:txBody>
      </p:sp>
      <p:sp>
        <p:nvSpPr>
          <p:cNvPr id="4" name="PlaceHolder 3"/>
          <p:cNvSpPr>
            <a:spLocks noGrp="1"/>
          </p:cNvSpPr>
          <p:nvPr>
            <p:ph type="dt" idx="55"/>
          </p:nvPr>
        </p:nvSpPr>
        <p:spPr/>
        <p:txBody>
          <a:bodyPr/>
          <a:p>
            <a:r>
              <a:rPr lang="es-ES"/>
              <a:t/>
            </a:r>
          </a:p>
        </p:txBody>
      </p:sp>
    </p:spTree>
  </p:cSld>
</p:sldLayout>
</file>

<file path=ppt/slideLayouts/slideLayout2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72"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56"/>
          </p:nvPr>
        </p:nvSpPr>
        <p:spPr/>
        <p:txBody>
          <a:bodyPr/>
          <a:p>
            <a:r>
              <a:t>Footer</a:t>
            </a:r>
          </a:p>
        </p:txBody>
      </p:sp>
      <p:sp>
        <p:nvSpPr>
          <p:cNvPr id="5" name="PlaceHolder 4"/>
          <p:cNvSpPr>
            <a:spLocks noGrp="1"/>
          </p:cNvSpPr>
          <p:nvPr>
            <p:ph type="sldNum" idx="57"/>
          </p:nvPr>
        </p:nvSpPr>
        <p:spPr/>
        <p:txBody>
          <a:bodyPr/>
          <a:p>
            <a:fld id="{E814532B-5810-47A9-956A-EFF0F847B856}" type="slidenum">
              <a:t>&lt;#&gt;</a:t>
            </a:fld>
          </a:p>
        </p:txBody>
      </p:sp>
      <p:sp>
        <p:nvSpPr>
          <p:cNvPr id="6" name="PlaceHolder 5"/>
          <p:cNvSpPr>
            <a:spLocks noGrp="1"/>
          </p:cNvSpPr>
          <p:nvPr>
            <p:ph type="dt" idx="55"/>
          </p:nvPr>
        </p:nvSpPr>
        <p:spPr/>
        <p:txBody>
          <a:bodyPr/>
          <a:p>
            <a:r>
              <a:rPr lang="es-ES"/>
              <a:t/>
            </a:r>
          </a:p>
        </p:txBody>
      </p:sp>
    </p:spTree>
  </p:cSld>
</p:sldLayout>
</file>

<file path=ppt/slideLayouts/slideLayout2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74"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56"/>
          </p:nvPr>
        </p:nvSpPr>
        <p:spPr/>
        <p:txBody>
          <a:bodyPr/>
          <a:p>
            <a:r>
              <a:t>Footer</a:t>
            </a:r>
          </a:p>
        </p:txBody>
      </p:sp>
      <p:sp>
        <p:nvSpPr>
          <p:cNvPr id="5" name="PlaceHolder 4"/>
          <p:cNvSpPr>
            <a:spLocks noGrp="1"/>
          </p:cNvSpPr>
          <p:nvPr>
            <p:ph type="sldNum" idx="57"/>
          </p:nvPr>
        </p:nvSpPr>
        <p:spPr/>
        <p:txBody>
          <a:bodyPr/>
          <a:p>
            <a:fld id="{C9ACB619-A797-47C0-BDDB-CCE3E6ABBED6}" type="slidenum">
              <a:t>&lt;#&gt;</a:t>
            </a:fld>
          </a:p>
        </p:txBody>
      </p:sp>
      <p:sp>
        <p:nvSpPr>
          <p:cNvPr id="6" name="PlaceHolder 5"/>
          <p:cNvSpPr>
            <a:spLocks noGrp="1"/>
          </p:cNvSpPr>
          <p:nvPr>
            <p:ph type="dt" idx="55"/>
          </p:nvPr>
        </p:nvSpPr>
        <p:spPr/>
        <p:txBody>
          <a:bodyPr/>
          <a:p>
            <a:r>
              <a:rPr lang="es-ES"/>
              <a:t/>
            </a:r>
          </a:p>
        </p:txBody>
      </p:sp>
    </p:spTree>
  </p:cSld>
</p:sldLayout>
</file>

<file path=ppt/slideLayouts/slideLayout2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76"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77"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56"/>
          </p:nvPr>
        </p:nvSpPr>
        <p:spPr/>
        <p:txBody>
          <a:bodyPr/>
          <a:p>
            <a:r>
              <a:t>Footer</a:t>
            </a:r>
          </a:p>
        </p:txBody>
      </p:sp>
      <p:sp>
        <p:nvSpPr>
          <p:cNvPr id="6" name="PlaceHolder 5"/>
          <p:cNvSpPr>
            <a:spLocks noGrp="1"/>
          </p:cNvSpPr>
          <p:nvPr>
            <p:ph type="sldNum" idx="57"/>
          </p:nvPr>
        </p:nvSpPr>
        <p:spPr/>
        <p:txBody>
          <a:bodyPr/>
          <a:p>
            <a:fld id="{D5ADB889-1654-4AB4-8A02-F30A7DEC8E5C}" type="slidenum">
              <a:t>&lt;#&gt;</a:t>
            </a:fld>
          </a:p>
        </p:txBody>
      </p:sp>
      <p:sp>
        <p:nvSpPr>
          <p:cNvPr id="7" name="PlaceHolder 6"/>
          <p:cNvSpPr>
            <a:spLocks noGrp="1"/>
          </p:cNvSpPr>
          <p:nvPr>
            <p:ph type="dt" idx="55"/>
          </p:nvPr>
        </p:nvSpPr>
        <p:spPr/>
        <p:txBody>
          <a:bodyPr/>
          <a:p>
            <a:r>
              <a:rPr lang="es-ES"/>
              <a:t/>
            </a:r>
          </a:p>
        </p:txBody>
      </p:sp>
    </p:spTree>
  </p:cSld>
</p:sldLayout>
</file>

<file path=ppt/slideLayouts/slideLayout2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56"/>
          </p:nvPr>
        </p:nvSpPr>
        <p:spPr/>
        <p:txBody>
          <a:bodyPr/>
          <a:p>
            <a:r>
              <a:t>Footer</a:t>
            </a:r>
          </a:p>
        </p:txBody>
      </p:sp>
      <p:sp>
        <p:nvSpPr>
          <p:cNvPr id="4" name="PlaceHolder 3"/>
          <p:cNvSpPr>
            <a:spLocks noGrp="1"/>
          </p:cNvSpPr>
          <p:nvPr>
            <p:ph type="sldNum" idx="57"/>
          </p:nvPr>
        </p:nvSpPr>
        <p:spPr/>
        <p:txBody>
          <a:bodyPr/>
          <a:p>
            <a:fld id="{1009635D-0F49-4F49-8CF0-908503D1770D}" type="slidenum">
              <a:t>&lt;#&gt;</a:t>
            </a:fld>
          </a:p>
        </p:txBody>
      </p:sp>
      <p:sp>
        <p:nvSpPr>
          <p:cNvPr id="5" name="PlaceHolder 4"/>
          <p:cNvSpPr>
            <a:spLocks noGrp="1"/>
          </p:cNvSpPr>
          <p:nvPr>
            <p:ph type="dt" idx="55"/>
          </p:nvPr>
        </p:nvSpPr>
        <p:spPr/>
        <p:txBody>
          <a:bodyPr/>
          <a:p>
            <a:r>
              <a:rPr lang="es-E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8"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5"/>
          </p:nvPr>
        </p:nvSpPr>
        <p:spPr/>
        <p:txBody>
          <a:bodyPr/>
          <a:p>
            <a:r>
              <a:rPr lang="es-ES"/>
              <a:t/>
            </a:r>
          </a:p>
        </p:txBody>
      </p:sp>
    </p:spTree>
  </p:cSld>
</p:sldLayout>
</file>

<file path=ppt/slideLayouts/slideLayout2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9"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56"/>
          </p:nvPr>
        </p:nvSpPr>
        <p:spPr/>
        <p:txBody>
          <a:bodyPr/>
          <a:p>
            <a:r>
              <a:t>Footer</a:t>
            </a:r>
          </a:p>
        </p:txBody>
      </p:sp>
      <p:sp>
        <p:nvSpPr>
          <p:cNvPr id="4" name="PlaceHolder 3"/>
          <p:cNvSpPr>
            <a:spLocks noGrp="1"/>
          </p:cNvSpPr>
          <p:nvPr>
            <p:ph type="sldNum" idx="57"/>
          </p:nvPr>
        </p:nvSpPr>
        <p:spPr/>
        <p:txBody>
          <a:bodyPr/>
          <a:p>
            <a:fld id="{E303375D-1BE5-47C2-BA7E-75A873CF13A6}" type="slidenum">
              <a:t>&lt;#&gt;</a:t>
            </a:fld>
          </a:p>
        </p:txBody>
      </p:sp>
      <p:sp>
        <p:nvSpPr>
          <p:cNvPr id="5" name="PlaceHolder 4"/>
          <p:cNvSpPr>
            <a:spLocks noGrp="1"/>
          </p:cNvSpPr>
          <p:nvPr>
            <p:ph type="dt" idx="55"/>
          </p:nvPr>
        </p:nvSpPr>
        <p:spPr/>
        <p:txBody>
          <a:bodyPr/>
          <a:p>
            <a:r>
              <a:rPr lang="es-ES"/>
              <a:t/>
            </a:r>
          </a:p>
        </p:txBody>
      </p:sp>
    </p:spTree>
  </p:cSld>
</p:sldLayout>
</file>

<file path=ppt/slideLayouts/slideLayout2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8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82"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83"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6"/>
          </p:nvPr>
        </p:nvSpPr>
        <p:spPr/>
        <p:txBody>
          <a:bodyPr/>
          <a:p>
            <a:r>
              <a:t>Footer</a:t>
            </a:r>
          </a:p>
        </p:txBody>
      </p:sp>
      <p:sp>
        <p:nvSpPr>
          <p:cNvPr id="7" name="PlaceHolder 6"/>
          <p:cNvSpPr>
            <a:spLocks noGrp="1"/>
          </p:cNvSpPr>
          <p:nvPr>
            <p:ph type="sldNum" idx="57"/>
          </p:nvPr>
        </p:nvSpPr>
        <p:spPr/>
        <p:txBody>
          <a:bodyPr/>
          <a:p>
            <a:fld id="{B3F9FCBD-B1E1-41F4-BDA3-B967F060FF21}" type="slidenum">
              <a:t>&lt;#&gt;</a:t>
            </a:fld>
          </a:p>
        </p:txBody>
      </p:sp>
      <p:sp>
        <p:nvSpPr>
          <p:cNvPr id="8" name="PlaceHolder 7"/>
          <p:cNvSpPr>
            <a:spLocks noGrp="1"/>
          </p:cNvSpPr>
          <p:nvPr>
            <p:ph type="dt" idx="55"/>
          </p:nvPr>
        </p:nvSpPr>
        <p:spPr/>
        <p:txBody>
          <a:bodyPr/>
          <a:p>
            <a:r>
              <a:rPr lang="es-ES"/>
              <a:t/>
            </a:r>
          </a:p>
        </p:txBody>
      </p:sp>
    </p:spTree>
  </p:cSld>
</p:sldLayout>
</file>

<file path=ppt/slideLayouts/slideLayout2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85"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8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87"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6"/>
          </p:nvPr>
        </p:nvSpPr>
        <p:spPr/>
        <p:txBody>
          <a:bodyPr/>
          <a:p>
            <a:r>
              <a:t>Footer</a:t>
            </a:r>
          </a:p>
        </p:txBody>
      </p:sp>
      <p:sp>
        <p:nvSpPr>
          <p:cNvPr id="7" name="PlaceHolder 6"/>
          <p:cNvSpPr>
            <a:spLocks noGrp="1"/>
          </p:cNvSpPr>
          <p:nvPr>
            <p:ph type="sldNum" idx="57"/>
          </p:nvPr>
        </p:nvSpPr>
        <p:spPr/>
        <p:txBody>
          <a:bodyPr/>
          <a:p>
            <a:fld id="{5236439D-4551-4C36-A99B-F0F8B766F216}" type="slidenum">
              <a:t>&lt;#&gt;</a:t>
            </a:fld>
          </a:p>
        </p:txBody>
      </p:sp>
      <p:sp>
        <p:nvSpPr>
          <p:cNvPr id="8" name="PlaceHolder 7"/>
          <p:cNvSpPr>
            <a:spLocks noGrp="1"/>
          </p:cNvSpPr>
          <p:nvPr>
            <p:ph type="dt" idx="55"/>
          </p:nvPr>
        </p:nvSpPr>
        <p:spPr/>
        <p:txBody>
          <a:bodyPr/>
          <a:p>
            <a:r>
              <a:rPr lang="es-ES"/>
              <a:t/>
            </a:r>
          </a:p>
        </p:txBody>
      </p:sp>
    </p:spTree>
  </p:cSld>
</p:sldLayout>
</file>

<file path=ppt/slideLayouts/slideLayout2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8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9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91"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6"/>
          </p:nvPr>
        </p:nvSpPr>
        <p:spPr/>
        <p:txBody>
          <a:bodyPr/>
          <a:p>
            <a:r>
              <a:t>Footer</a:t>
            </a:r>
          </a:p>
        </p:txBody>
      </p:sp>
      <p:sp>
        <p:nvSpPr>
          <p:cNvPr id="7" name="PlaceHolder 6"/>
          <p:cNvSpPr>
            <a:spLocks noGrp="1"/>
          </p:cNvSpPr>
          <p:nvPr>
            <p:ph type="sldNum" idx="57"/>
          </p:nvPr>
        </p:nvSpPr>
        <p:spPr/>
        <p:txBody>
          <a:bodyPr/>
          <a:p>
            <a:fld id="{66AB5790-330F-48C1-B449-27933FB48958}" type="slidenum">
              <a:t>&lt;#&gt;</a:t>
            </a:fld>
          </a:p>
        </p:txBody>
      </p:sp>
      <p:sp>
        <p:nvSpPr>
          <p:cNvPr id="8" name="PlaceHolder 7"/>
          <p:cNvSpPr>
            <a:spLocks noGrp="1"/>
          </p:cNvSpPr>
          <p:nvPr>
            <p:ph type="dt" idx="55"/>
          </p:nvPr>
        </p:nvSpPr>
        <p:spPr/>
        <p:txBody>
          <a:bodyPr/>
          <a:p>
            <a:r>
              <a:rPr lang="es-ES"/>
              <a:t/>
            </a:r>
          </a:p>
        </p:txBody>
      </p:sp>
    </p:spTree>
  </p:cSld>
</p:sldLayout>
</file>

<file path=ppt/slideLayouts/slideLayout2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93"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94"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56"/>
          </p:nvPr>
        </p:nvSpPr>
        <p:spPr/>
        <p:txBody>
          <a:bodyPr/>
          <a:p>
            <a:r>
              <a:t>Footer</a:t>
            </a:r>
          </a:p>
        </p:txBody>
      </p:sp>
      <p:sp>
        <p:nvSpPr>
          <p:cNvPr id="6" name="PlaceHolder 5"/>
          <p:cNvSpPr>
            <a:spLocks noGrp="1"/>
          </p:cNvSpPr>
          <p:nvPr>
            <p:ph type="sldNum" idx="57"/>
          </p:nvPr>
        </p:nvSpPr>
        <p:spPr/>
        <p:txBody>
          <a:bodyPr/>
          <a:p>
            <a:fld id="{A1FD36B0-FC9B-4906-9C37-F04BC3AC6172}" type="slidenum">
              <a:t>&lt;#&gt;</a:t>
            </a:fld>
          </a:p>
        </p:txBody>
      </p:sp>
      <p:sp>
        <p:nvSpPr>
          <p:cNvPr id="7" name="PlaceHolder 6"/>
          <p:cNvSpPr>
            <a:spLocks noGrp="1"/>
          </p:cNvSpPr>
          <p:nvPr>
            <p:ph type="dt" idx="55"/>
          </p:nvPr>
        </p:nvSpPr>
        <p:spPr/>
        <p:txBody>
          <a:bodyPr/>
          <a:p>
            <a:r>
              <a:rPr lang="es-ES"/>
              <a:t/>
            </a:r>
          </a:p>
        </p:txBody>
      </p:sp>
    </p:spTree>
  </p:cSld>
</p:sldLayout>
</file>

<file path=ppt/slideLayouts/slideLayout2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9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9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98"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99"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56"/>
          </p:nvPr>
        </p:nvSpPr>
        <p:spPr/>
        <p:txBody>
          <a:bodyPr/>
          <a:p>
            <a:r>
              <a:t>Footer</a:t>
            </a:r>
          </a:p>
        </p:txBody>
      </p:sp>
      <p:sp>
        <p:nvSpPr>
          <p:cNvPr id="8" name="PlaceHolder 7"/>
          <p:cNvSpPr>
            <a:spLocks noGrp="1"/>
          </p:cNvSpPr>
          <p:nvPr>
            <p:ph type="sldNum" idx="57"/>
          </p:nvPr>
        </p:nvSpPr>
        <p:spPr/>
        <p:txBody>
          <a:bodyPr/>
          <a:p>
            <a:fld id="{AC255A55-07DC-45DF-8FF9-C854D0CF6986}" type="slidenum">
              <a:t>&lt;#&gt;</a:t>
            </a:fld>
          </a:p>
        </p:txBody>
      </p:sp>
      <p:sp>
        <p:nvSpPr>
          <p:cNvPr id="9" name="PlaceHolder 8"/>
          <p:cNvSpPr>
            <a:spLocks noGrp="1"/>
          </p:cNvSpPr>
          <p:nvPr>
            <p:ph type="dt" idx="55"/>
          </p:nvPr>
        </p:nvSpPr>
        <p:spPr/>
        <p:txBody>
          <a:bodyPr/>
          <a:p>
            <a:r>
              <a:rPr lang="es-ES"/>
              <a:t/>
            </a:r>
          </a:p>
        </p:txBody>
      </p:sp>
    </p:spTree>
  </p:cSld>
</p:sldLayout>
</file>

<file path=ppt/slideLayouts/slideLayout2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0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01"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02"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03"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04"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05"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06"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56"/>
          </p:nvPr>
        </p:nvSpPr>
        <p:spPr/>
        <p:txBody>
          <a:bodyPr/>
          <a:p>
            <a:r>
              <a:t>Footer</a:t>
            </a:r>
          </a:p>
        </p:txBody>
      </p:sp>
      <p:sp>
        <p:nvSpPr>
          <p:cNvPr id="10" name="PlaceHolder 9"/>
          <p:cNvSpPr>
            <a:spLocks noGrp="1"/>
          </p:cNvSpPr>
          <p:nvPr>
            <p:ph type="sldNum" idx="57"/>
          </p:nvPr>
        </p:nvSpPr>
        <p:spPr/>
        <p:txBody>
          <a:bodyPr/>
          <a:p>
            <a:fld id="{F75C5CB4-A9F8-48C4-8B11-E3DAB6AC6D91}" type="slidenum">
              <a:t>&lt;#&gt;</a:t>
            </a:fld>
          </a:p>
        </p:txBody>
      </p:sp>
      <p:sp>
        <p:nvSpPr>
          <p:cNvPr id="11" name="PlaceHolder 10"/>
          <p:cNvSpPr>
            <a:spLocks noGrp="1"/>
          </p:cNvSpPr>
          <p:nvPr>
            <p:ph type="dt" idx="55"/>
          </p:nvPr>
        </p:nvSpPr>
        <p:spPr/>
        <p:txBody>
          <a:bodyPr/>
          <a:p>
            <a:r>
              <a:rPr lang="es-ES"/>
              <a:t/>
            </a:r>
          </a:p>
        </p:txBody>
      </p:sp>
    </p:spTree>
  </p:cSld>
</p:sldLayout>
</file>

<file path=ppt/slideLayouts/slideLayout2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9"/>
          </p:nvPr>
        </p:nvSpPr>
        <p:spPr/>
        <p:txBody>
          <a:bodyPr/>
          <a:p>
            <a:r>
              <a:t>Footer</a:t>
            </a:r>
          </a:p>
        </p:txBody>
      </p:sp>
      <p:sp>
        <p:nvSpPr>
          <p:cNvPr id="3" name="PlaceHolder 2"/>
          <p:cNvSpPr>
            <a:spLocks noGrp="1"/>
          </p:cNvSpPr>
          <p:nvPr>
            <p:ph type="sldNum" idx="60"/>
          </p:nvPr>
        </p:nvSpPr>
        <p:spPr/>
        <p:txBody>
          <a:bodyPr/>
          <a:p>
            <a:fld id="{0B3AB4E3-62B6-4AF0-B0A0-111E083B41FA}" type="slidenum">
              <a:t>&lt;#&gt;</a:t>
            </a:fld>
          </a:p>
        </p:txBody>
      </p:sp>
      <p:sp>
        <p:nvSpPr>
          <p:cNvPr id="4" name="PlaceHolder 3"/>
          <p:cNvSpPr>
            <a:spLocks noGrp="1"/>
          </p:cNvSpPr>
          <p:nvPr>
            <p:ph type="dt" idx="58"/>
          </p:nvPr>
        </p:nvSpPr>
        <p:spPr/>
        <p:txBody>
          <a:bodyPr/>
          <a:p>
            <a:r>
              <a:rPr lang="es-ES"/>
              <a:t/>
            </a:r>
          </a:p>
        </p:txBody>
      </p:sp>
    </p:spTree>
  </p:cSld>
</p:sldLayout>
</file>

<file path=ppt/slideLayouts/slideLayout2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15"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59"/>
          </p:nvPr>
        </p:nvSpPr>
        <p:spPr/>
        <p:txBody>
          <a:bodyPr/>
          <a:p>
            <a:r>
              <a:t>Footer</a:t>
            </a:r>
          </a:p>
        </p:txBody>
      </p:sp>
      <p:sp>
        <p:nvSpPr>
          <p:cNvPr id="5" name="PlaceHolder 4"/>
          <p:cNvSpPr>
            <a:spLocks noGrp="1"/>
          </p:cNvSpPr>
          <p:nvPr>
            <p:ph type="sldNum" idx="60"/>
          </p:nvPr>
        </p:nvSpPr>
        <p:spPr/>
        <p:txBody>
          <a:bodyPr/>
          <a:p>
            <a:fld id="{7203233C-9378-4DA0-9F38-45D11626D99E}" type="slidenum">
              <a:t>&lt;#&gt;</a:t>
            </a:fld>
          </a:p>
        </p:txBody>
      </p:sp>
      <p:sp>
        <p:nvSpPr>
          <p:cNvPr id="6" name="PlaceHolder 5"/>
          <p:cNvSpPr>
            <a:spLocks noGrp="1"/>
          </p:cNvSpPr>
          <p:nvPr>
            <p:ph type="dt" idx="58"/>
          </p:nvPr>
        </p:nvSpPr>
        <p:spPr/>
        <p:txBody>
          <a:bodyPr/>
          <a:p>
            <a:r>
              <a:rPr lang="es-ES"/>
              <a:t/>
            </a:r>
          </a:p>
        </p:txBody>
      </p:sp>
    </p:spTree>
  </p:cSld>
</p:sldLayout>
</file>

<file path=ppt/slideLayouts/slideLayout2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17"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59"/>
          </p:nvPr>
        </p:nvSpPr>
        <p:spPr/>
        <p:txBody>
          <a:bodyPr/>
          <a:p>
            <a:r>
              <a:t>Footer</a:t>
            </a:r>
          </a:p>
        </p:txBody>
      </p:sp>
      <p:sp>
        <p:nvSpPr>
          <p:cNvPr id="5" name="PlaceHolder 4"/>
          <p:cNvSpPr>
            <a:spLocks noGrp="1"/>
          </p:cNvSpPr>
          <p:nvPr>
            <p:ph type="sldNum" idx="60"/>
          </p:nvPr>
        </p:nvSpPr>
        <p:spPr/>
        <p:txBody>
          <a:bodyPr/>
          <a:p>
            <a:fld id="{5F57D8AF-3D1F-49A5-A843-FFD08BBF90B8}" type="slidenum">
              <a:t>&lt;#&gt;</a:t>
            </a:fld>
          </a:p>
        </p:txBody>
      </p:sp>
      <p:sp>
        <p:nvSpPr>
          <p:cNvPr id="6" name="PlaceHolder 5"/>
          <p:cNvSpPr>
            <a:spLocks noGrp="1"/>
          </p:cNvSpPr>
          <p:nvPr>
            <p:ph type="dt" idx="58"/>
          </p:nvPr>
        </p:nvSpPr>
        <p:spPr/>
        <p:txBody>
          <a:bodyPr/>
          <a:p>
            <a:r>
              <a:rPr lang="es-E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0"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1"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5"/>
          </p:nvPr>
        </p:nvSpPr>
        <p:spPr/>
        <p:txBody>
          <a:bodyPr/>
          <a:p>
            <a:r>
              <a:rPr lang="es-ES"/>
              <a:t/>
            </a:r>
          </a:p>
        </p:txBody>
      </p:sp>
    </p:spTree>
  </p:cSld>
</p:sldLayout>
</file>

<file path=ppt/slideLayouts/slideLayout2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1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2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59"/>
          </p:nvPr>
        </p:nvSpPr>
        <p:spPr/>
        <p:txBody>
          <a:bodyPr/>
          <a:p>
            <a:r>
              <a:t>Footer</a:t>
            </a:r>
          </a:p>
        </p:txBody>
      </p:sp>
      <p:sp>
        <p:nvSpPr>
          <p:cNvPr id="6" name="PlaceHolder 5"/>
          <p:cNvSpPr>
            <a:spLocks noGrp="1"/>
          </p:cNvSpPr>
          <p:nvPr>
            <p:ph type="sldNum" idx="60"/>
          </p:nvPr>
        </p:nvSpPr>
        <p:spPr/>
        <p:txBody>
          <a:bodyPr/>
          <a:p>
            <a:fld id="{AC79DA02-C1A1-4947-9EAB-70DB4DAB21C9}" type="slidenum">
              <a:t>&lt;#&gt;</a:t>
            </a:fld>
          </a:p>
        </p:txBody>
      </p:sp>
      <p:sp>
        <p:nvSpPr>
          <p:cNvPr id="7" name="PlaceHolder 6"/>
          <p:cNvSpPr>
            <a:spLocks noGrp="1"/>
          </p:cNvSpPr>
          <p:nvPr>
            <p:ph type="dt" idx="58"/>
          </p:nvPr>
        </p:nvSpPr>
        <p:spPr/>
        <p:txBody>
          <a:bodyPr/>
          <a:p>
            <a:r>
              <a:rPr lang="es-ES"/>
              <a:t/>
            </a:r>
          </a:p>
        </p:txBody>
      </p:sp>
    </p:spTree>
  </p:cSld>
</p:sldLayout>
</file>

<file path=ppt/slideLayouts/slideLayout2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59"/>
          </p:nvPr>
        </p:nvSpPr>
        <p:spPr/>
        <p:txBody>
          <a:bodyPr/>
          <a:p>
            <a:r>
              <a:t>Footer</a:t>
            </a:r>
          </a:p>
        </p:txBody>
      </p:sp>
      <p:sp>
        <p:nvSpPr>
          <p:cNvPr id="4" name="PlaceHolder 3"/>
          <p:cNvSpPr>
            <a:spLocks noGrp="1"/>
          </p:cNvSpPr>
          <p:nvPr>
            <p:ph type="sldNum" idx="60"/>
          </p:nvPr>
        </p:nvSpPr>
        <p:spPr/>
        <p:txBody>
          <a:bodyPr/>
          <a:p>
            <a:fld id="{23D69193-4B23-458A-BD71-A10FB5ED3218}" type="slidenum">
              <a:t>&lt;#&gt;</a:t>
            </a:fld>
          </a:p>
        </p:txBody>
      </p:sp>
      <p:sp>
        <p:nvSpPr>
          <p:cNvPr id="5" name="PlaceHolder 4"/>
          <p:cNvSpPr>
            <a:spLocks noGrp="1"/>
          </p:cNvSpPr>
          <p:nvPr>
            <p:ph type="dt" idx="58"/>
          </p:nvPr>
        </p:nvSpPr>
        <p:spPr/>
        <p:txBody>
          <a:bodyPr/>
          <a:p>
            <a:r>
              <a:rPr lang="es-ES"/>
              <a:t/>
            </a:r>
          </a:p>
        </p:txBody>
      </p:sp>
    </p:spTree>
  </p:cSld>
</p:sldLayout>
</file>

<file path=ppt/slideLayouts/slideLayout2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2"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59"/>
          </p:nvPr>
        </p:nvSpPr>
        <p:spPr/>
        <p:txBody>
          <a:bodyPr/>
          <a:p>
            <a:r>
              <a:t>Footer</a:t>
            </a:r>
          </a:p>
        </p:txBody>
      </p:sp>
      <p:sp>
        <p:nvSpPr>
          <p:cNvPr id="4" name="PlaceHolder 3"/>
          <p:cNvSpPr>
            <a:spLocks noGrp="1"/>
          </p:cNvSpPr>
          <p:nvPr>
            <p:ph type="sldNum" idx="60"/>
          </p:nvPr>
        </p:nvSpPr>
        <p:spPr/>
        <p:txBody>
          <a:bodyPr/>
          <a:p>
            <a:fld id="{95DE8B74-7AD2-4FC5-BF2B-06DADE5E7DC8}" type="slidenum">
              <a:t>&lt;#&gt;</a:t>
            </a:fld>
          </a:p>
        </p:txBody>
      </p:sp>
      <p:sp>
        <p:nvSpPr>
          <p:cNvPr id="5" name="PlaceHolder 4"/>
          <p:cNvSpPr>
            <a:spLocks noGrp="1"/>
          </p:cNvSpPr>
          <p:nvPr>
            <p:ph type="dt" idx="58"/>
          </p:nvPr>
        </p:nvSpPr>
        <p:spPr/>
        <p:txBody>
          <a:bodyPr/>
          <a:p>
            <a:r>
              <a:rPr lang="es-ES"/>
              <a:t/>
            </a:r>
          </a:p>
        </p:txBody>
      </p:sp>
    </p:spTree>
  </p:cSld>
</p:sldLayout>
</file>

<file path=ppt/slideLayouts/slideLayout2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2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2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2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9"/>
          </p:nvPr>
        </p:nvSpPr>
        <p:spPr/>
        <p:txBody>
          <a:bodyPr/>
          <a:p>
            <a:r>
              <a:t>Footer</a:t>
            </a:r>
          </a:p>
        </p:txBody>
      </p:sp>
      <p:sp>
        <p:nvSpPr>
          <p:cNvPr id="7" name="PlaceHolder 6"/>
          <p:cNvSpPr>
            <a:spLocks noGrp="1"/>
          </p:cNvSpPr>
          <p:nvPr>
            <p:ph type="sldNum" idx="60"/>
          </p:nvPr>
        </p:nvSpPr>
        <p:spPr/>
        <p:txBody>
          <a:bodyPr/>
          <a:p>
            <a:fld id="{85FDF69D-A9E4-477E-AF09-736842FCD64A}" type="slidenum">
              <a:t>&lt;#&gt;</a:t>
            </a:fld>
          </a:p>
        </p:txBody>
      </p:sp>
      <p:sp>
        <p:nvSpPr>
          <p:cNvPr id="8" name="PlaceHolder 7"/>
          <p:cNvSpPr>
            <a:spLocks noGrp="1"/>
          </p:cNvSpPr>
          <p:nvPr>
            <p:ph type="dt" idx="58"/>
          </p:nvPr>
        </p:nvSpPr>
        <p:spPr/>
        <p:txBody>
          <a:bodyPr/>
          <a:p>
            <a:r>
              <a:rPr lang="es-ES"/>
              <a:t/>
            </a:r>
          </a:p>
        </p:txBody>
      </p:sp>
    </p:spTree>
  </p:cSld>
</p:sldLayout>
</file>

<file path=ppt/slideLayouts/slideLayout2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28"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2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30"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9"/>
          </p:nvPr>
        </p:nvSpPr>
        <p:spPr/>
        <p:txBody>
          <a:bodyPr/>
          <a:p>
            <a:r>
              <a:t>Footer</a:t>
            </a:r>
          </a:p>
        </p:txBody>
      </p:sp>
      <p:sp>
        <p:nvSpPr>
          <p:cNvPr id="7" name="PlaceHolder 6"/>
          <p:cNvSpPr>
            <a:spLocks noGrp="1"/>
          </p:cNvSpPr>
          <p:nvPr>
            <p:ph type="sldNum" idx="60"/>
          </p:nvPr>
        </p:nvSpPr>
        <p:spPr/>
        <p:txBody>
          <a:bodyPr/>
          <a:p>
            <a:fld id="{2AB79E4B-9B0B-4E50-9547-3A3BA79D20B4}" type="slidenum">
              <a:t>&lt;#&gt;</a:t>
            </a:fld>
          </a:p>
        </p:txBody>
      </p:sp>
      <p:sp>
        <p:nvSpPr>
          <p:cNvPr id="8" name="PlaceHolder 7"/>
          <p:cNvSpPr>
            <a:spLocks noGrp="1"/>
          </p:cNvSpPr>
          <p:nvPr>
            <p:ph type="dt" idx="58"/>
          </p:nvPr>
        </p:nvSpPr>
        <p:spPr/>
        <p:txBody>
          <a:bodyPr/>
          <a:p>
            <a:r>
              <a:rPr lang="es-ES"/>
              <a:t/>
            </a:r>
          </a:p>
        </p:txBody>
      </p:sp>
    </p:spTree>
  </p:cSld>
</p:sldLayout>
</file>

<file path=ppt/slideLayouts/slideLayout2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3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3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34"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59"/>
          </p:nvPr>
        </p:nvSpPr>
        <p:spPr/>
        <p:txBody>
          <a:bodyPr/>
          <a:p>
            <a:r>
              <a:t>Footer</a:t>
            </a:r>
          </a:p>
        </p:txBody>
      </p:sp>
      <p:sp>
        <p:nvSpPr>
          <p:cNvPr id="7" name="PlaceHolder 6"/>
          <p:cNvSpPr>
            <a:spLocks noGrp="1"/>
          </p:cNvSpPr>
          <p:nvPr>
            <p:ph type="sldNum" idx="60"/>
          </p:nvPr>
        </p:nvSpPr>
        <p:spPr/>
        <p:txBody>
          <a:bodyPr/>
          <a:p>
            <a:fld id="{09B53784-5F81-45B4-816E-952D6635C0B8}" type="slidenum">
              <a:t>&lt;#&gt;</a:t>
            </a:fld>
          </a:p>
        </p:txBody>
      </p:sp>
      <p:sp>
        <p:nvSpPr>
          <p:cNvPr id="8" name="PlaceHolder 7"/>
          <p:cNvSpPr>
            <a:spLocks noGrp="1"/>
          </p:cNvSpPr>
          <p:nvPr>
            <p:ph type="dt" idx="58"/>
          </p:nvPr>
        </p:nvSpPr>
        <p:spPr/>
        <p:txBody>
          <a:bodyPr/>
          <a:p>
            <a:r>
              <a:rPr lang="es-ES"/>
              <a:t/>
            </a:r>
          </a:p>
        </p:txBody>
      </p:sp>
    </p:spTree>
  </p:cSld>
</p:sldLayout>
</file>

<file path=ppt/slideLayouts/slideLayout2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36"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37"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59"/>
          </p:nvPr>
        </p:nvSpPr>
        <p:spPr/>
        <p:txBody>
          <a:bodyPr/>
          <a:p>
            <a:r>
              <a:t>Footer</a:t>
            </a:r>
          </a:p>
        </p:txBody>
      </p:sp>
      <p:sp>
        <p:nvSpPr>
          <p:cNvPr id="6" name="PlaceHolder 5"/>
          <p:cNvSpPr>
            <a:spLocks noGrp="1"/>
          </p:cNvSpPr>
          <p:nvPr>
            <p:ph type="sldNum" idx="60"/>
          </p:nvPr>
        </p:nvSpPr>
        <p:spPr/>
        <p:txBody>
          <a:bodyPr/>
          <a:p>
            <a:fld id="{C7F2AF5E-6721-430C-8859-551CB27C8526}" type="slidenum">
              <a:t>&lt;#&gt;</a:t>
            </a:fld>
          </a:p>
        </p:txBody>
      </p:sp>
      <p:sp>
        <p:nvSpPr>
          <p:cNvPr id="7" name="PlaceHolder 6"/>
          <p:cNvSpPr>
            <a:spLocks noGrp="1"/>
          </p:cNvSpPr>
          <p:nvPr>
            <p:ph type="dt" idx="58"/>
          </p:nvPr>
        </p:nvSpPr>
        <p:spPr/>
        <p:txBody>
          <a:bodyPr/>
          <a:p>
            <a:r>
              <a:rPr lang="es-ES"/>
              <a:t/>
            </a:r>
          </a:p>
        </p:txBody>
      </p:sp>
    </p:spTree>
  </p:cSld>
</p:sldLayout>
</file>

<file path=ppt/slideLayouts/slideLayout2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3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4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4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42"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59"/>
          </p:nvPr>
        </p:nvSpPr>
        <p:spPr/>
        <p:txBody>
          <a:bodyPr/>
          <a:p>
            <a:r>
              <a:t>Footer</a:t>
            </a:r>
          </a:p>
        </p:txBody>
      </p:sp>
      <p:sp>
        <p:nvSpPr>
          <p:cNvPr id="8" name="PlaceHolder 7"/>
          <p:cNvSpPr>
            <a:spLocks noGrp="1"/>
          </p:cNvSpPr>
          <p:nvPr>
            <p:ph type="sldNum" idx="60"/>
          </p:nvPr>
        </p:nvSpPr>
        <p:spPr/>
        <p:txBody>
          <a:bodyPr/>
          <a:p>
            <a:fld id="{49D122DC-7E3A-4D64-8E14-72509CBF8803}" type="slidenum">
              <a:t>&lt;#&gt;</a:t>
            </a:fld>
          </a:p>
        </p:txBody>
      </p:sp>
      <p:sp>
        <p:nvSpPr>
          <p:cNvPr id="9" name="PlaceHolder 8"/>
          <p:cNvSpPr>
            <a:spLocks noGrp="1"/>
          </p:cNvSpPr>
          <p:nvPr>
            <p:ph type="dt" idx="58"/>
          </p:nvPr>
        </p:nvSpPr>
        <p:spPr/>
        <p:txBody>
          <a:bodyPr/>
          <a:p>
            <a:r>
              <a:rPr lang="es-ES"/>
              <a:t/>
            </a:r>
          </a:p>
        </p:txBody>
      </p:sp>
    </p:spTree>
  </p:cSld>
</p:sldLayout>
</file>

<file path=ppt/slideLayouts/slideLayout2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44"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45"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46"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47"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48"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49"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59"/>
          </p:nvPr>
        </p:nvSpPr>
        <p:spPr/>
        <p:txBody>
          <a:bodyPr/>
          <a:p>
            <a:r>
              <a:t>Footer</a:t>
            </a:r>
          </a:p>
        </p:txBody>
      </p:sp>
      <p:sp>
        <p:nvSpPr>
          <p:cNvPr id="10" name="PlaceHolder 9"/>
          <p:cNvSpPr>
            <a:spLocks noGrp="1"/>
          </p:cNvSpPr>
          <p:nvPr>
            <p:ph type="sldNum" idx="60"/>
          </p:nvPr>
        </p:nvSpPr>
        <p:spPr/>
        <p:txBody>
          <a:bodyPr/>
          <a:p>
            <a:fld id="{F12BF6C5-AB17-46D4-A116-EF8F2F492733}" type="slidenum">
              <a:t>&lt;#&gt;</a:t>
            </a:fld>
          </a:p>
        </p:txBody>
      </p:sp>
      <p:sp>
        <p:nvSpPr>
          <p:cNvPr id="11" name="PlaceHolder 10"/>
          <p:cNvSpPr>
            <a:spLocks noGrp="1"/>
          </p:cNvSpPr>
          <p:nvPr>
            <p:ph type="dt" idx="58"/>
          </p:nvPr>
        </p:nvSpPr>
        <p:spPr/>
        <p:txBody>
          <a:bodyPr/>
          <a:p>
            <a:r>
              <a:rPr lang="es-ES"/>
              <a:t/>
            </a:r>
          </a:p>
        </p:txBody>
      </p:sp>
    </p:spTree>
  </p:cSld>
</p:sldLayout>
</file>

<file path=ppt/slideLayouts/slideLayout2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2"/>
          </p:nvPr>
        </p:nvSpPr>
        <p:spPr/>
        <p:txBody>
          <a:bodyPr/>
          <a:p>
            <a:r>
              <a:t>Footer</a:t>
            </a:r>
          </a:p>
        </p:txBody>
      </p:sp>
      <p:sp>
        <p:nvSpPr>
          <p:cNvPr id="3" name="PlaceHolder 2"/>
          <p:cNvSpPr>
            <a:spLocks noGrp="1"/>
          </p:cNvSpPr>
          <p:nvPr>
            <p:ph type="sldNum" idx="63"/>
          </p:nvPr>
        </p:nvSpPr>
        <p:spPr/>
        <p:txBody>
          <a:bodyPr/>
          <a:p>
            <a:fld id="{595EEC24-5106-4319-8B9B-5C1895823297}" type="slidenum">
              <a:t>&lt;#&gt;</a:t>
            </a:fld>
          </a:p>
        </p:txBody>
      </p:sp>
      <p:sp>
        <p:nvSpPr>
          <p:cNvPr id="4" name="PlaceHolder 3"/>
          <p:cNvSpPr>
            <a:spLocks noGrp="1"/>
          </p:cNvSpPr>
          <p:nvPr>
            <p:ph type="dt" idx="61"/>
          </p:nvPr>
        </p:nvSpPr>
        <p:spPr/>
        <p:txBody>
          <a:bodyPr/>
          <a:p>
            <a:r>
              <a:rPr lang="es-E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5"/>
          </p:nvPr>
        </p:nvSpPr>
        <p:spPr/>
        <p:txBody>
          <a:bodyPr/>
          <a:p>
            <a:r>
              <a:rPr lang="es-ES"/>
              <a:t/>
            </a:r>
          </a:p>
        </p:txBody>
      </p:sp>
    </p:spTree>
  </p:cSld>
</p:sldLayout>
</file>

<file path=ppt/slideLayouts/slideLayout2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58"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62"/>
          </p:nvPr>
        </p:nvSpPr>
        <p:spPr/>
        <p:txBody>
          <a:bodyPr/>
          <a:p>
            <a:r>
              <a:t>Footer</a:t>
            </a:r>
          </a:p>
        </p:txBody>
      </p:sp>
      <p:sp>
        <p:nvSpPr>
          <p:cNvPr id="5" name="PlaceHolder 4"/>
          <p:cNvSpPr>
            <a:spLocks noGrp="1"/>
          </p:cNvSpPr>
          <p:nvPr>
            <p:ph type="sldNum" idx="63"/>
          </p:nvPr>
        </p:nvSpPr>
        <p:spPr/>
        <p:txBody>
          <a:bodyPr/>
          <a:p>
            <a:fld id="{52B8332A-8C2D-4EEF-912B-64E8A24EBF8D}" type="slidenum">
              <a:t>&lt;#&gt;</a:t>
            </a:fld>
          </a:p>
        </p:txBody>
      </p:sp>
      <p:sp>
        <p:nvSpPr>
          <p:cNvPr id="6" name="PlaceHolder 5"/>
          <p:cNvSpPr>
            <a:spLocks noGrp="1"/>
          </p:cNvSpPr>
          <p:nvPr>
            <p:ph type="dt" idx="61"/>
          </p:nvPr>
        </p:nvSpPr>
        <p:spPr/>
        <p:txBody>
          <a:bodyPr/>
          <a:p>
            <a:r>
              <a:rPr lang="es-ES"/>
              <a:t/>
            </a:r>
          </a:p>
        </p:txBody>
      </p:sp>
    </p:spTree>
  </p:cSld>
</p:sldLayout>
</file>

<file path=ppt/slideLayouts/slideLayout2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60"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62"/>
          </p:nvPr>
        </p:nvSpPr>
        <p:spPr/>
        <p:txBody>
          <a:bodyPr/>
          <a:p>
            <a:r>
              <a:t>Footer</a:t>
            </a:r>
          </a:p>
        </p:txBody>
      </p:sp>
      <p:sp>
        <p:nvSpPr>
          <p:cNvPr id="5" name="PlaceHolder 4"/>
          <p:cNvSpPr>
            <a:spLocks noGrp="1"/>
          </p:cNvSpPr>
          <p:nvPr>
            <p:ph type="sldNum" idx="63"/>
          </p:nvPr>
        </p:nvSpPr>
        <p:spPr/>
        <p:txBody>
          <a:bodyPr/>
          <a:p>
            <a:fld id="{AABBAF85-1701-4501-9C3E-C20073081BB4}" type="slidenum">
              <a:t>&lt;#&gt;</a:t>
            </a:fld>
          </a:p>
        </p:txBody>
      </p:sp>
      <p:sp>
        <p:nvSpPr>
          <p:cNvPr id="6" name="PlaceHolder 5"/>
          <p:cNvSpPr>
            <a:spLocks noGrp="1"/>
          </p:cNvSpPr>
          <p:nvPr>
            <p:ph type="dt" idx="61"/>
          </p:nvPr>
        </p:nvSpPr>
        <p:spPr/>
        <p:txBody>
          <a:bodyPr/>
          <a:p>
            <a:r>
              <a:rPr lang="es-ES"/>
              <a:t/>
            </a:r>
          </a:p>
        </p:txBody>
      </p:sp>
    </p:spTree>
  </p:cSld>
</p:sldLayout>
</file>

<file path=ppt/slideLayouts/slideLayout2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6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63"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62"/>
          </p:nvPr>
        </p:nvSpPr>
        <p:spPr/>
        <p:txBody>
          <a:bodyPr/>
          <a:p>
            <a:r>
              <a:t>Footer</a:t>
            </a:r>
          </a:p>
        </p:txBody>
      </p:sp>
      <p:sp>
        <p:nvSpPr>
          <p:cNvPr id="6" name="PlaceHolder 5"/>
          <p:cNvSpPr>
            <a:spLocks noGrp="1"/>
          </p:cNvSpPr>
          <p:nvPr>
            <p:ph type="sldNum" idx="63"/>
          </p:nvPr>
        </p:nvSpPr>
        <p:spPr/>
        <p:txBody>
          <a:bodyPr/>
          <a:p>
            <a:fld id="{994EE833-63FB-47D9-8362-AEE5F9F4D3D6}" type="slidenum">
              <a:t>&lt;#&gt;</a:t>
            </a:fld>
          </a:p>
        </p:txBody>
      </p:sp>
      <p:sp>
        <p:nvSpPr>
          <p:cNvPr id="7" name="PlaceHolder 6"/>
          <p:cNvSpPr>
            <a:spLocks noGrp="1"/>
          </p:cNvSpPr>
          <p:nvPr>
            <p:ph type="dt" idx="61"/>
          </p:nvPr>
        </p:nvSpPr>
        <p:spPr/>
        <p:txBody>
          <a:bodyPr/>
          <a:p>
            <a:r>
              <a:rPr lang="es-ES"/>
              <a:t/>
            </a:r>
          </a:p>
        </p:txBody>
      </p:sp>
    </p:spTree>
  </p:cSld>
</p:sldLayout>
</file>

<file path=ppt/slideLayouts/slideLayout2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62"/>
          </p:nvPr>
        </p:nvSpPr>
        <p:spPr/>
        <p:txBody>
          <a:bodyPr/>
          <a:p>
            <a:r>
              <a:t>Footer</a:t>
            </a:r>
          </a:p>
        </p:txBody>
      </p:sp>
      <p:sp>
        <p:nvSpPr>
          <p:cNvPr id="4" name="PlaceHolder 3"/>
          <p:cNvSpPr>
            <a:spLocks noGrp="1"/>
          </p:cNvSpPr>
          <p:nvPr>
            <p:ph type="sldNum" idx="63"/>
          </p:nvPr>
        </p:nvSpPr>
        <p:spPr/>
        <p:txBody>
          <a:bodyPr/>
          <a:p>
            <a:fld id="{A4D8FAE5-3030-4103-A9CA-AF782B16CB50}" type="slidenum">
              <a:t>&lt;#&gt;</a:t>
            </a:fld>
          </a:p>
        </p:txBody>
      </p:sp>
      <p:sp>
        <p:nvSpPr>
          <p:cNvPr id="5" name="PlaceHolder 4"/>
          <p:cNvSpPr>
            <a:spLocks noGrp="1"/>
          </p:cNvSpPr>
          <p:nvPr>
            <p:ph type="dt" idx="61"/>
          </p:nvPr>
        </p:nvSpPr>
        <p:spPr/>
        <p:txBody>
          <a:bodyPr/>
          <a:p>
            <a:r>
              <a:rPr lang="es-ES"/>
              <a:t/>
            </a:r>
          </a:p>
        </p:txBody>
      </p:sp>
    </p:spTree>
  </p:cSld>
</p:sldLayout>
</file>

<file path=ppt/slideLayouts/slideLayout2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5"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62"/>
          </p:nvPr>
        </p:nvSpPr>
        <p:spPr/>
        <p:txBody>
          <a:bodyPr/>
          <a:p>
            <a:r>
              <a:t>Footer</a:t>
            </a:r>
          </a:p>
        </p:txBody>
      </p:sp>
      <p:sp>
        <p:nvSpPr>
          <p:cNvPr id="4" name="PlaceHolder 3"/>
          <p:cNvSpPr>
            <a:spLocks noGrp="1"/>
          </p:cNvSpPr>
          <p:nvPr>
            <p:ph type="sldNum" idx="63"/>
          </p:nvPr>
        </p:nvSpPr>
        <p:spPr/>
        <p:txBody>
          <a:bodyPr/>
          <a:p>
            <a:fld id="{7A4ABA93-5FA0-45CF-8243-3EDD9906D18B}" type="slidenum">
              <a:t>&lt;#&gt;</a:t>
            </a:fld>
          </a:p>
        </p:txBody>
      </p:sp>
      <p:sp>
        <p:nvSpPr>
          <p:cNvPr id="5" name="PlaceHolder 4"/>
          <p:cNvSpPr>
            <a:spLocks noGrp="1"/>
          </p:cNvSpPr>
          <p:nvPr>
            <p:ph type="dt" idx="61"/>
          </p:nvPr>
        </p:nvSpPr>
        <p:spPr/>
        <p:txBody>
          <a:bodyPr/>
          <a:p>
            <a:r>
              <a:rPr lang="es-ES"/>
              <a:t/>
            </a:r>
          </a:p>
        </p:txBody>
      </p:sp>
    </p:spTree>
  </p:cSld>
</p:sldLayout>
</file>

<file path=ppt/slideLayouts/slideLayout2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6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68"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69"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2"/>
          </p:nvPr>
        </p:nvSpPr>
        <p:spPr/>
        <p:txBody>
          <a:bodyPr/>
          <a:p>
            <a:r>
              <a:t>Footer</a:t>
            </a:r>
          </a:p>
        </p:txBody>
      </p:sp>
      <p:sp>
        <p:nvSpPr>
          <p:cNvPr id="7" name="PlaceHolder 6"/>
          <p:cNvSpPr>
            <a:spLocks noGrp="1"/>
          </p:cNvSpPr>
          <p:nvPr>
            <p:ph type="sldNum" idx="63"/>
          </p:nvPr>
        </p:nvSpPr>
        <p:spPr/>
        <p:txBody>
          <a:bodyPr/>
          <a:p>
            <a:fld id="{B0E7171D-F4E7-48E0-ACD7-F6F67006CE6E}" type="slidenum">
              <a:t>&lt;#&gt;</a:t>
            </a:fld>
          </a:p>
        </p:txBody>
      </p:sp>
      <p:sp>
        <p:nvSpPr>
          <p:cNvPr id="8" name="PlaceHolder 7"/>
          <p:cNvSpPr>
            <a:spLocks noGrp="1"/>
          </p:cNvSpPr>
          <p:nvPr>
            <p:ph type="dt" idx="61"/>
          </p:nvPr>
        </p:nvSpPr>
        <p:spPr/>
        <p:txBody>
          <a:bodyPr/>
          <a:p>
            <a:r>
              <a:rPr lang="es-ES"/>
              <a:t/>
            </a:r>
          </a:p>
        </p:txBody>
      </p:sp>
    </p:spTree>
  </p:cSld>
</p:sldLayout>
</file>

<file path=ppt/slideLayouts/slideLayout2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71"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7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73"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2"/>
          </p:nvPr>
        </p:nvSpPr>
        <p:spPr/>
        <p:txBody>
          <a:bodyPr/>
          <a:p>
            <a:r>
              <a:t>Footer</a:t>
            </a:r>
          </a:p>
        </p:txBody>
      </p:sp>
      <p:sp>
        <p:nvSpPr>
          <p:cNvPr id="7" name="PlaceHolder 6"/>
          <p:cNvSpPr>
            <a:spLocks noGrp="1"/>
          </p:cNvSpPr>
          <p:nvPr>
            <p:ph type="sldNum" idx="63"/>
          </p:nvPr>
        </p:nvSpPr>
        <p:spPr/>
        <p:txBody>
          <a:bodyPr/>
          <a:p>
            <a:fld id="{D8FB4D10-6F57-43F2-BBDD-5CEB1F23ACD0}" type="slidenum">
              <a:t>&lt;#&gt;</a:t>
            </a:fld>
          </a:p>
        </p:txBody>
      </p:sp>
      <p:sp>
        <p:nvSpPr>
          <p:cNvPr id="8" name="PlaceHolder 7"/>
          <p:cNvSpPr>
            <a:spLocks noGrp="1"/>
          </p:cNvSpPr>
          <p:nvPr>
            <p:ph type="dt" idx="61"/>
          </p:nvPr>
        </p:nvSpPr>
        <p:spPr/>
        <p:txBody>
          <a:bodyPr/>
          <a:p>
            <a:r>
              <a:rPr lang="es-ES"/>
              <a:t/>
            </a:r>
          </a:p>
        </p:txBody>
      </p:sp>
    </p:spTree>
  </p:cSld>
</p:sldLayout>
</file>

<file path=ppt/slideLayouts/slideLayout2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7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7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77"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2"/>
          </p:nvPr>
        </p:nvSpPr>
        <p:spPr/>
        <p:txBody>
          <a:bodyPr/>
          <a:p>
            <a:r>
              <a:t>Footer</a:t>
            </a:r>
          </a:p>
        </p:txBody>
      </p:sp>
      <p:sp>
        <p:nvSpPr>
          <p:cNvPr id="7" name="PlaceHolder 6"/>
          <p:cNvSpPr>
            <a:spLocks noGrp="1"/>
          </p:cNvSpPr>
          <p:nvPr>
            <p:ph type="sldNum" idx="63"/>
          </p:nvPr>
        </p:nvSpPr>
        <p:spPr/>
        <p:txBody>
          <a:bodyPr/>
          <a:p>
            <a:fld id="{4A59DAA5-437D-4301-A65B-1A71B3DA84D5}" type="slidenum">
              <a:t>&lt;#&gt;</a:t>
            </a:fld>
          </a:p>
        </p:txBody>
      </p:sp>
      <p:sp>
        <p:nvSpPr>
          <p:cNvPr id="8" name="PlaceHolder 7"/>
          <p:cNvSpPr>
            <a:spLocks noGrp="1"/>
          </p:cNvSpPr>
          <p:nvPr>
            <p:ph type="dt" idx="61"/>
          </p:nvPr>
        </p:nvSpPr>
        <p:spPr/>
        <p:txBody>
          <a:bodyPr/>
          <a:p>
            <a:r>
              <a:rPr lang="es-ES"/>
              <a:t/>
            </a:r>
          </a:p>
        </p:txBody>
      </p:sp>
    </p:spTree>
  </p:cSld>
</p:sldLayout>
</file>

<file path=ppt/slideLayouts/slideLayout2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79"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80"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62"/>
          </p:nvPr>
        </p:nvSpPr>
        <p:spPr/>
        <p:txBody>
          <a:bodyPr/>
          <a:p>
            <a:r>
              <a:t>Footer</a:t>
            </a:r>
          </a:p>
        </p:txBody>
      </p:sp>
      <p:sp>
        <p:nvSpPr>
          <p:cNvPr id="6" name="PlaceHolder 5"/>
          <p:cNvSpPr>
            <a:spLocks noGrp="1"/>
          </p:cNvSpPr>
          <p:nvPr>
            <p:ph type="sldNum" idx="63"/>
          </p:nvPr>
        </p:nvSpPr>
        <p:spPr/>
        <p:txBody>
          <a:bodyPr/>
          <a:p>
            <a:fld id="{15F967D3-9E2E-4DEB-A9CC-4FD61ACA9FBF}" type="slidenum">
              <a:t>&lt;#&gt;</a:t>
            </a:fld>
          </a:p>
        </p:txBody>
      </p:sp>
      <p:sp>
        <p:nvSpPr>
          <p:cNvPr id="7" name="PlaceHolder 6"/>
          <p:cNvSpPr>
            <a:spLocks noGrp="1"/>
          </p:cNvSpPr>
          <p:nvPr>
            <p:ph type="dt" idx="61"/>
          </p:nvPr>
        </p:nvSpPr>
        <p:spPr/>
        <p:txBody>
          <a:bodyPr/>
          <a:p>
            <a:r>
              <a:rPr lang="es-ES"/>
              <a:t/>
            </a:r>
          </a:p>
        </p:txBody>
      </p:sp>
    </p:spTree>
  </p:cSld>
</p:sldLayout>
</file>

<file path=ppt/slideLayouts/slideLayout2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8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8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84"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85"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62"/>
          </p:nvPr>
        </p:nvSpPr>
        <p:spPr/>
        <p:txBody>
          <a:bodyPr/>
          <a:p>
            <a:r>
              <a:t>Footer</a:t>
            </a:r>
          </a:p>
        </p:txBody>
      </p:sp>
      <p:sp>
        <p:nvSpPr>
          <p:cNvPr id="8" name="PlaceHolder 7"/>
          <p:cNvSpPr>
            <a:spLocks noGrp="1"/>
          </p:cNvSpPr>
          <p:nvPr>
            <p:ph type="sldNum" idx="63"/>
          </p:nvPr>
        </p:nvSpPr>
        <p:spPr/>
        <p:txBody>
          <a:bodyPr/>
          <a:p>
            <a:fld id="{1CF9DE00-B285-4327-B3F2-48D294E2B48D}" type="slidenum">
              <a:t>&lt;#&gt;</a:t>
            </a:fld>
          </a:p>
        </p:txBody>
      </p:sp>
      <p:sp>
        <p:nvSpPr>
          <p:cNvPr id="9" name="PlaceHolder 8"/>
          <p:cNvSpPr>
            <a:spLocks noGrp="1"/>
          </p:cNvSpPr>
          <p:nvPr>
            <p:ph type="dt" idx="61"/>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s-E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5"/>
          </p:nvPr>
        </p:nvSpPr>
        <p:spPr/>
        <p:txBody>
          <a:bodyPr/>
          <a:p>
            <a:r>
              <a:rPr lang="es-ES"/>
              <a:t/>
            </a:r>
          </a:p>
        </p:txBody>
      </p:sp>
    </p:spTree>
  </p:cSld>
</p:sldLayout>
</file>

<file path=ppt/slideLayouts/slideLayout3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87"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88"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89"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90"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91"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92"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62"/>
          </p:nvPr>
        </p:nvSpPr>
        <p:spPr/>
        <p:txBody>
          <a:bodyPr/>
          <a:p>
            <a:r>
              <a:t>Footer</a:t>
            </a:r>
          </a:p>
        </p:txBody>
      </p:sp>
      <p:sp>
        <p:nvSpPr>
          <p:cNvPr id="10" name="PlaceHolder 9"/>
          <p:cNvSpPr>
            <a:spLocks noGrp="1"/>
          </p:cNvSpPr>
          <p:nvPr>
            <p:ph type="sldNum" idx="63"/>
          </p:nvPr>
        </p:nvSpPr>
        <p:spPr/>
        <p:txBody>
          <a:bodyPr/>
          <a:p>
            <a:fld id="{D980836D-4370-4165-BE5A-7E91839164FE}" type="slidenum">
              <a:t>&lt;#&gt;</a:t>
            </a:fld>
          </a:p>
        </p:txBody>
      </p:sp>
      <p:sp>
        <p:nvSpPr>
          <p:cNvPr id="11" name="PlaceHolder 10"/>
          <p:cNvSpPr>
            <a:spLocks noGrp="1"/>
          </p:cNvSpPr>
          <p:nvPr>
            <p:ph type="dt" idx="61"/>
          </p:nvPr>
        </p:nvSpPr>
        <p:spPr/>
        <p:txBody>
          <a:bodyPr/>
          <a:p>
            <a:r>
              <a:rPr lang="es-ES"/>
              <a:t/>
            </a:r>
          </a:p>
        </p:txBody>
      </p:sp>
    </p:spTree>
  </p:cSld>
</p:sldLayout>
</file>

<file path=ppt/slideLayouts/slideLayout3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5"/>
          </p:nvPr>
        </p:nvSpPr>
        <p:spPr/>
        <p:txBody>
          <a:bodyPr/>
          <a:p>
            <a:r>
              <a:t>Footer</a:t>
            </a:r>
          </a:p>
        </p:txBody>
      </p:sp>
      <p:sp>
        <p:nvSpPr>
          <p:cNvPr id="3" name="PlaceHolder 2"/>
          <p:cNvSpPr>
            <a:spLocks noGrp="1"/>
          </p:cNvSpPr>
          <p:nvPr>
            <p:ph type="sldNum" idx="66"/>
          </p:nvPr>
        </p:nvSpPr>
        <p:spPr/>
        <p:txBody>
          <a:bodyPr/>
          <a:p>
            <a:fld id="{0B04D2AF-F006-4AF7-B5AC-F3A676643577}" type="slidenum">
              <a:t>&lt;#&gt;</a:t>
            </a:fld>
          </a:p>
        </p:txBody>
      </p:sp>
      <p:sp>
        <p:nvSpPr>
          <p:cNvPr id="4" name="PlaceHolder 3"/>
          <p:cNvSpPr>
            <a:spLocks noGrp="1"/>
          </p:cNvSpPr>
          <p:nvPr>
            <p:ph type="dt" idx="64"/>
          </p:nvPr>
        </p:nvSpPr>
        <p:spPr/>
        <p:txBody>
          <a:bodyPr/>
          <a:p>
            <a:r>
              <a:rPr lang="es-ES"/>
              <a:t/>
            </a:r>
          </a:p>
        </p:txBody>
      </p:sp>
    </p:spTree>
  </p:cSld>
</p:sldLayout>
</file>

<file path=ppt/slideLayouts/slideLayout3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00"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65"/>
          </p:nvPr>
        </p:nvSpPr>
        <p:spPr/>
        <p:txBody>
          <a:bodyPr/>
          <a:p>
            <a:r>
              <a:t>Footer</a:t>
            </a:r>
          </a:p>
        </p:txBody>
      </p:sp>
      <p:sp>
        <p:nvSpPr>
          <p:cNvPr id="5" name="PlaceHolder 4"/>
          <p:cNvSpPr>
            <a:spLocks noGrp="1"/>
          </p:cNvSpPr>
          <p:nvPr>
            <p:ph type="sldNum" idx="66"/>
          </p:nvPr>
        </p:nvSpPr>
        <p:spPr/>
        <p:txBody>
          <a:bodyPr/>
          <a:p>
            <a:fld id="{6456D8E9-EF7D-4FE4-BACE-8527D959C244}" type="slidenum">
              <a:t>&lt;#&gt;</a:t>
            </a:fld>
          </a:p>
        </p:txBody>
      </p:sp>
      <p:sp>
        <p:nvSpPr>
          <p:cNvPr id="6" name="PlaceHolder 5"/>
          <p:cNvSpPr>
            <a:spLocks noGrp="1"/>
          </p:cNvSpPr>
          <p:nvPr>
            <p:ph type="dt" idx="64"/>
          </p:nvPr>
        </p:nvSpPr>
        <p:spPr/>
        <p:txBody>
          <a:bodyPr/>
          <a:p>
            <a:r>
              <a:rPr lang="es-ES"/>
              <a:t/>
            </a:r>
          </a:p>
        </p:txBody>
      </p:sp>
    </p:spTree>
  </p:cSld>
</p:sldLayout>
</file>

<file path=ppt/slideLayouts/slideLayout3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02"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65"/>
          </p:nvPr>
        </p:nvSpPr>
        <p:spPr/>
        <p:txBody>
          <a:bodyPr/>
          <a:p>
            <a:r>
              <a:t>Footer</a:t>
            </a:r>
          </a:p>
        </p:txBody>
      </p:sp>
      <p:sp>
        <p:nvSpPr>
          <p:cNvPr id="5" name="PlaceHolder 4"/>
          <p:cNvSpPr>
            <a:spLocks noGrp="1"/>
          </p:cNvSpPr>
          <p:nvPr>
            <p:ph type="sldNum" idx="66"/>
          </p:nvPr>
        </p:nvSpPr>
        <p:spPr/>
        <p:txBody>
          <a:bodyPr/>
          <a:p>
            <a:fld id="{17FF24A6-EEB0-4103-953A-7F885D1626BD}" type="slidenum">
              <a:t>&lt;#&gt;</a:t>
            </a:fld>
          </a:p>
        </p:txBody>
      </p:sp>
      <p:sp>
        <p:nvSpPr>
          <p:cNvPr id="6" name="PlaceHolder 5"/>
          <p:cNvSpPr>
            <a:spLocks noGrp="1"/>
          </p:cNvSpPr>
          <p:nvPr>
            <p:ph type="dt" idx="64"/>
          </p:nvPr>
        </p:nvSpPr>
        <p:spPr/>
        <p:txBody>
          <a:bodyPr/>
          <a:p>
            <a:r>
              <a:rPr lang="es-ES"/>
              <a:t/>
            </a:r>
          </a:p>
        </p:txBody>
      </p:sp>
    </p:spTree>
  </p:cSld>
</p:sldLayout>
</file>

<file path=ppt/slideLayouts/slideLayout3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04"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0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65"/>
          </p:nvPr>
        </p:nvSpPr>
        <p:spPr/>
        <p:txBody>
          <a:bodyPr/>
          <a:p>
            <a:r>
              <a:t>Footer</a:t>
            </a:r>
          </a:p>
        </p:txBody>
      </p:sp>
      <p:sp>
        <p:nvSpPr>
          <p:cNvPr id="6" name="PlaceHolder 5"/>
          <p:cNvSpPr>
            <a:spLocks noGrp="1"/>
          </p:cNvSpPr>
          <p:nvPr>
            <p:ph type="sldNum" idx="66"/>
          </p:nvPr>
        </p:nvSpPr>
        <p:spPr/>
        <p:txBody>
          <a:bodyPr/>
          <a:p>
            <a:fld id="{917F094A-2F28-4462-8CAA-25780D6D2D57}" type="slidenum">
              <a:t>&lt;#&gt;</a:t>
            </a:fld>
          </a:p>
        </p:txBody>
      </p:sp>
      <p:sp>
        <p:nvSpPr>
          <p:cNvPr id="7" name="PlaceHolder 6"/>
          <p:cNvSpPr>
            <a:spLocks noGrp="1"/>
          </p:cNvSpPr>
          <p:nvPr>
            <p:ph type="dt" idx="64"/>
          </p:nvPr>
        </p:nvSpPr>
        <p:spPr/>
        <p:txBody>
          <a:bodyPr/>
          <a:p>
            <a:r>
              <a:rPr lang="es-ES"/>
              <a:t/>
            </a:r>
          </a:p>
        </p:txBody>
      </p:sp>
    </p:spTree>
  </p:cSld>
</p:sldLayout>
</file>

<file path=ppt/slideLayouts/slideLayout3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65"/>
          </p:nvPr>
        </p:nvSpPr>
        <p:spPr/>
        <p:txBody>
          <a:bodyPr/>
          <a:p>
            <a:r>
              <a:t>Footer</a:t>
            </a:r>
          </a:p>
        </p:txBody>
      </p:sp>
      <p:sp>
        <p:nvSpPr>
          <p:cNvPr id="4" name="PlaceHolder 3"/>
          <p:cNvSpPr>
            <a:spLocks noGrp="1"/>
          </p:cNvSpPr>
          <p:nvPr>
            <p:ph type="sldNum" idx="66"/>
          </p:nvPr>
        </p:nvSpPr>
        <p:spPr/>
        <p:txBody>
          <a:bodyPr/>
          <a:p>
            <a:fld id="{E89B7099-FB9E-46F6-8990-27824D934AC7}" type="slidenum">
              <a:t>&lt;#&gt;</a:t>
            </a:fld>
          </a:p>
        </p:txBody>
      </p:sp>
      <p:sp>
        <p:nvSpPr>
          <p:cNvPr id="5" name="PlaceHolder 4"/>
          <p:cNvSpPr>
            <a:spLocks noGrp="1"/>
          </p:cNvSpPr>
          <p:nvPr>
            <p:ph type="dt" idx="64"/>
          </p:nvPr>
        </p:nvSpPr>
        <p:spPr/>
        <p:txBody>
          <a:bodyPr/>
          <a:p>
            <a:r>
              <a:rPr lang="es-ES"/>
              <a:t/>
            </a:r>
          </a:p>
        </p:txBody>
      </p:sp>
    </p:spTree>
  </p:cSld>
</p:sldLayout>
</file>

<file path=ppt/slideLayouts/slideLayout3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7"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65"/>
          </p:nvPr>
        </p:nvSpPr>
        <p:spPr/>
        <p:txBody>
          <a:bodyPr/>
          <a:p>
            <a:r>
              <a:t>Footer</a:t>
            </a:r>
          </a:p>
        </p:txBody>
      </p:sp>
      <p:sp>
        <p:nvSpPr>
          <p:cNvPr id="4" name="PlaceHolder 3"/>
          <p:cNvSpPr>
            <a:spLocks noGrp="1"/>
          </p:cNvSpPr>
          <p:nvPr>
            <p:ph type="sldNum" idx="66"/>
          </p:nvPr>
        </p:nvSpPr>
        <p:spPr/>
        <p:txBody>
          <a:bodyPr/>
          <a:p>
            <a:fld id="{D6D63BA0-31A8-49BD-8F65-27E10056E1D4}" type="slidenum">
              <a:t>&lt;#&gt;</a:t>
            </a:fld>
          </a:p>
        </p:txBody>
      </p:sp>
      <p:sp>
        <p:nvSpPr>
          <p:cNvPr id="5" name="PlaceHolder 4"/>
          <p:cNvSpPr>
            <a:spLocks noGrp="1"/>
          </p:cNvSpPr>
          <p:nvPr>
            <p:ph type="dt" idx="64"/>
          </p:nvPr>
        </p:nvSpPr>
        <p:spPr/>
        <p:txBody>
          <a:bodyPr/>
          <a:p>
            <a:r>
              <a:rPr lang="es-ES"/>
              <a:t/>
            </a:r>
          </a:p>
        </p:txBody>
      </p:sp>
    </p:spTree>
  </p:cSld>
</p:sldLayout>
</file>

<file path=ppt/slideLayouts/slideLayout3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0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1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1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5"/>
          </p:nvPr>
        </p:nvSpPr>
        <p:spPr/>
        <p:txBody>
          <a:bodyPr/>
          <a:p>
            <a:r>
              <a:t>Footer</a:t>
            </a:r>
          </a:p>
        </p:txBody>
      </p:sp>
      <p:sp>
        <p:nvSpPr>
          <p:cNvPr id="7" name="PlaceHolder 6"/>
          <p:cNvSpPr>
            <a:spLocks noGrp="1"/>
          </p:cNvSpPr>
          <p:nvPr>
            <p:ph type="sldNum" idx="66"/>
          </p:nvPr>
        </p:nvSpPr>
        <p:spPr/>
        <p:txBody>
          <a:bodyPr/>
          <a:p>
            <a:fld id="{0F1791A2-449E-4386-9533-EA4B9D9A950C}" type="slidenum">
              <a:t>&lt;#&gt;</a:t>
            </a:fld>
          </a:p>
        </p:txBody>
      </p:sp>
      <p:sp>
        <p:nvSpPr>
          <p:cNvPr id="8" name="PlaceHolder 7"/>
          <p:cNvSpPr>
            <a:spLocks noGrp="1"/>
          </p:cNvSpPr>
          <p:nvPr>
            <p:ph type="dt" idx="64"/>
          </p:nvPr>
        </p:nvSpPr>
        <p:spPr/>
        <p:txBody>
          <a:bodyPr/>
          <a:p>
            <a:r>
              <a:rPr lang="es-ES"/>
              <a:t/>
            </a:r>
          </a:p>
        </p:txBody>
      </p:sp>
    </p:spTree>
  </p:cSld>
</p:sldLayout>
</file>

<file path=ppt/slideLayouts/slideLayout3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1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1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15"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5"/>
          </p:nvPr>
        </p:nvSpPr>
        <p:spPr/>
        <p:txBody>
          <a:bodyPr/>
          <a:p>
            <a:r>
              <a:t>Footer</a:t>
            </a:r>
          </a:p>
        </p:txBody>
      </p:sp>
      <p:sp>
        <p:nvSpPr>
          <p:cNvPr id="7" name="PlaceHolder 6"/>
          <p:cNvSpPr>
            <a:spLocks noGrp="1"/>
          </p:cNvSpPr>
          <p:nvPr>
            <p:ph type="sldNum" idx="66"/>
          </p:nvPr>
        </p:nvSpPr>
        <p:spPr/>
        <p:txBody>
          <a:bodyPr/>
          <a:p>
            <a:fld id="{7335D0F0-7B7B-49A8-917E-B528CCE2C8DC}" type="slidenum">
              <a:t>&lt;#&gt;</a:t>
            </a:fld>
          </a:p>
        </p:txBody>
      </p:sp>
      <p:sp>
        <p:nvSpPr>
          <p:cNvPr id="8" name="PlaceHolder 7"/>
          <p:cNvSpPr>
            <a:spLocks noGrp="1"/>
          </p:cNvSpPr>
          <p:nvPr>
            <p:ph type="dt" idx="64"/>
          </p:nvPr>
        </p:nvSpPr>
        <p:spPr/>
        <p:txBody>
          <a:bodyPr/>
          <a:p>
            <a:r>
              <a:rPr lang="es-ES"/>
              <a:t/>
            </a:r>
          </a:p>
        </p:txBody>
      </p:sp>
    </p:spTree>
  </p:cSld>
</p:sldLayout>
</file>

<file path=ppt/slideLayouts/slideLayout3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1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1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19"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5"/>
          </p:nvPr>
        </p:nvSpPr>
        <p:spPr/>
        <p:txBody>
          <a:bodyPr/>
          <a:p>
            <a:r>
              <a:t>Footer</a:t>
            </a:r>
          </a:p>
        </p:txBody>
      </p:sp>
      <p:sp>
        <p:nvSpPr>
          <p:cNvPr id="7" name="PlaceHolder 6"/>
          <p:cNvSpPr>
            <a:spLocks noGrp="1"/>
          </p:cNvSpPr>
          <p:nvPr>
            <p:ph type="sldNum" idx="66"/>
          </p:nvPr>
        </p:nvSpPr>
        <p:spPr/>
        <p:txBody>
          <a:bodyPr/>
          <a:p>
            <a:fld id="{EA78EE08-4851-4ABC-9BD8-43C07320A473}" type="slidenum">
              <a:t>&lt;#&gt;</a:t>
            </a:fld>
          </a:p>
        </p:txBody>
      </p:sp>
      <p:sp>
        <p:nvSpPr>
          <p:cNvPr id="8" name="PlaceHolder 7"/>
          <p:cNvSpPr>
            <a:spLocks noGrp="1"/>
          </p:cNvSpPr>
          <p:nvPr>
            <p:ph type="dt" idx="64"/>
          </p:nvPr>
        </p:nvSpPr>
        <p:spPr/>
        <p:txBody>
          <a:bodyPr/>
          <a:p>
            <a:r>
              <a:rPr lang="es-E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6"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07"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5"/>
          </p:nvPr>
        </p:nvSpPr>
        <p:spPr/>
        <p:txBody>
          <a:bodyPr/>
          <a:p>
            <a:r>
              <a:rPr lang="es-ES"/>
              <a:t/>
            </a:r>
          </a:p>
        </p:txBody>
      </p:sp>
    </p:spTree>
  </p:cSld>
</p:sldLayout>
</file>

<file path=ppt/slideLayouts/slideLayout3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21"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22"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65"/>
          </p:nvPr>
        </p:nvSpPr>
        <p:spPr/>
        <p:txBody>
          <a:bodyPr/>
          <a:p>
            <a:r>
              <a:t>Footer</a:t>
            </a:r>
          </a:p>
        </p:txBody>
      </p:sp>
      <p:sp>
        <p:nvSpPr>
          <p:cNvPr id="6" name="PlaceHolder 5"/>
          <p:cNvSpPr>
            <a:spLocks noGrp="1"/>
          </p:cNvSpPr>
          <p:nvPr>
            <p:ph type="sldNum" idx="66"/>
          </p:nvPr>
        </p:nvSpPr>
        <p:spPr/>
        <p:txBody>
          <a:bodyPr/>
          <a:p>
            <a:fld id="{38EFC4B7-831B-486C-AA5A-7C85500D21D1}" type="slidenum">
              <a:t>&lt;#&gt;</a:t>
            </a:fld>
          </a:p>
        </p:txBody>
      </p:sp>
      <p:sp>
        <p:nvSpPr>
          <p:cNvPr id="7" name="PlaceHolder 6"/>
          <p:cNvSpPr>
            <a:spLocks noGrp="1"/>
          </p:cNvSpPr>
          <p:nvPr>
            <p:ph type="dt" idx="64"/>
          </p:nvPr>
        </p:nvSpPr>
        <p:spPr/>
        <p:txBody>
          <a:bodyPr/>
          <a:p>
            <a:r>
              <a:rPr lang="es-ES"/>
              <a:t/>
            </a:r>
          </a:p>
        </p:txBody>
      </p:sp>
    </p:spTree>
  </p:cSld>
</p:sldLayout>
</file>

<file path=ppt/slideLayouts/slideLayout3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2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2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2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27"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65"/>
          </p:nvPr>
        </p:nvSpPr>
        <p:spPr/>
        <p:txBody>
          <a:bodyPr/>
          <a:p>
            <a:r>
              <a:t>Footer</a:t>
            </a:r>
          </a:p>
        </p:txBody>
      </p:sp>
      <p:sp>
        <p:nvSpPr>
          <p:cNvPr id="8" name="PlaceHolder 7"/>
          <p:cNvSpPr>
            <a:spLocks noGrp="1"/>
          </p:cNvSpPr>
          <p:nvPr>
            <p:ph type="sldNum" idx="66"/>
          </p:nvPr>
        </p:nvSpPr>
        <p:spPr/>
        <p:txBody>
          <a:bodyPr/>
          <a:p>
            <a:fld id="{2A49E289-C4CE-4D58-B8AA-F0DF202FDAFE}" type="slidenum">
              <a:t>&lt;#&gt;</a:t>
            </a:fld>
          </a:p>
        </p:txBody>
      </p:sp>
      <p:sp>
        <p:nvSpPr>
          <p:cNvPr id="9" name="PlaceHolder 8"/>
          <p:cNvSpPr>
            <a:spLocks noGrp="1"/>
          </p:cNvSpPr>
          <p:nvPr>
            <p:ph type="dt" idx="64"/>
          </p:nvPr>
        </p:nvSpPr>
        <p:spPr/>
        <p:txBody>
          <a:bodyPr/>
          <a:p>
            <a:r>
              <a:rPr lang="es-ES"/>
              <a:t/>
            </a:r>
          </a:p>
        </p:txBody>
      </p:sp>
    </p:spTree>
  </p:cSld>
</p:sldLayout>
</file>

<file path=ppt/slideLayouts/slideLayout3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29"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30"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31"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32"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33"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34"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65"/>
          </p:nvPr>
        </p:nvSpPr>
        <p:spPr/>
        <p:txBody>
          <a:bodyPr/>
          <a:p>
            <a:r>
              <a:t>Footer</a:t>
            </a:r>
          </a:p>
        </p:txBody>
      </p:sp>
      <p:sp>
        <p:nvSpPr>
          <p:cNvPr id="10" name="PlaceHolder 9"/>
          <p:cNvSpPr>
            <a:spLocks noGrp="1"/>
          </p:cNvSpPr>
          <p:nvPr>
            <p:ph type="sldNum" idx="66"/>
          </p:nvPr>
        </p:nvSpPr>
        <p:spPr/>
        <p:txBody>
          <a:bodyPr/>
          <a:p>
            <a:fld id="{BFB17382-1606-4BED-8A10-AC87AF4E5C32}" type="slidenum">
              <a:t>&lt;#&gt;</a:t>
            </a:fld>
          </a:p>
        </p:txBody>
      </p:sp>
      <p:sp>
        <p:nvSpPr>
          <p:cNvPr id="11" name="PlaceHolder 10"/>
          <p:cNvSpPr>
            <a:spLocks noGrp="1"/>
          </p:cNvSpPr>
          <p:nvPr>
            <p:ph type="dt" idx="64"/>
          </p:nvPr>
        </p:nvSpPr>
        <p:spPr/>
        <p:txBody>
          <a:bodyPr/>
          <a:p>
            <a:r>
              <a:rPr lang="es-ES"/>
              <a:t/>
            </a:r>
          </a:p>
        </p:txBody>
      </p:sp>
    </p:spTree>
  </p:cSld>
</p:sldLayout>
</file>

<file path=ppt/slideLayouts/slideLayout3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8"/>
          </p:nvPr>
        </p:nvSpPr>
        <p:spPr/>
        <p:txBody>
          <a:bodyPr/>
          <a:p>
            <a:r>
              <a:t>Footer</a:t>
            </a:r>
          </a:p>
        </p:txBody>
      </p:sp>
      <p:sp>
        <p:nvSpPr>
          <p:cNvPr id="3" name="PlaceHolder 2"/>
          <p:cNvSpPr>
            <a:spLocks noGrp="1"/>
          </p:cNvSpPr>
          <p:nvPr>
            <p:ph type="sldNum" idx="69"/>
          </p:nvPr>
        </p:nvSpPr>
        <p:spPr/>
        <p:txBody>
          <a:bodyPr/>
          <a:p>
            <a:fld id="{E83E098F-4626-4F83-A08E-9908DA1DB0EA}" type="slidenum">
              <a:t>&lt;#&gt;</a:t>
            </a:fld>
          </a:p>
        </p:txBody>
      </p:sp>
      <p:sp>
        <p:nvSpPr>
          <p:cNvPr id="4" name="PlaceHolder 3"/>
          <p:cNvSpPr>
            <a:spLocks noGrp="1"/>
          </p:cNvSpPr>
          <p:nvPr>
            <p:ph type="dt" idx="67"/>
          </p:nvPr>
        </p:nvSpPr>
        <p:spPr/>
        <p:txBody>
          <a:bodyPr/>
          <a:p>
            <a:r>
              <a:rPr lang="es-ES"/>
              <a:t/>
            </a:r>
          </a:p>
        </p:txBody>
      </p:sp>
    </p:spTree>
  </p:cSld>
</p:sldLayout>
</file>

<file path=ppt/slideLayouts/slideLayout3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43"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68"/>
          </p:nvPr>
        </p:nvSpPr>
        <p:spPr/>
        <p:txBody>
          <a:bodyPr/>
          <a:p>
            <a:r>
              <a:t>Footer</a:t>
            </a:r>
          </a:p>
        </p:txBody>
      </p:sp>
      <p:sp>
        <p:nvSpPr>
          <p:cNvPr id="5" name="PlaceHolder 4"/>
          <p:cNvSpPr>
            <a:spLocks noGrp="1"/>
          </p:cNvSpPr>
          <p:nvPr>
            <p:ph type="sldNum" idx="69"/>
          </p:nvPr>
        </p:nvSpPr>
        <p:spPr/>
        <p:txBody>
          <a:bodyPr/>
          <a:p>
            <a:fld id="{5F6F2100-635B-4B7C-8A52-A997D7740627}" type="slidenum">
              <a:t>&lt;#&gt;</a:t>
            </a:fld>
          </a:p>
        </p:txBody>
      </p:sp>
      <p:sp>
        <p:nvSpPr>
          <p:cNvPr id="6" name="PlaceHolder 5"/>
          <p:cNvSpPr>
            <a:spLocks noGrp="1"/>
          </p:cNvSpPr>
          <p:nvPr>
            <p:ph type="dt" idx="67"/>
          </p:nvPr>
        </p:nvSpPr>
        <p:spPr/>
        <p:txBody>
          <a:bodyPr/>
          <a:p>
            <a:r>
              <a:rPr lang="es-ES"/>
              <a:t/>
            </a:r>
          </a:p>
        </p:txBody>
      </p:sp>
    </p:spTree>
  </p:cSld>
</p:sldLayout>
</file>

<file path=ppt/slideLayouts/slideLayout3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4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45"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68"/>
          </p:nvPr>
        </p:nvSpPr>
        <p:spPr/>
        <p:txBody>
          <a:bodyPr/>
          <a:p>
            <a:r>
              <a:t>Footer</a:t>
            </a:r>
          </a:p>
        </p:txBody>
      </p:sp>
      <p:sp>
        <p:nvSpPr>
          <p:cNvPr id="5" name="PlaceHolder 4"/>
          <p:cNvSpPr>
            <a:spLocks noGrp="1"/>
          </p:cNvSpPr>
          <p:nvPr>
            <p:ph type="sldNum" idx="69"/>
          </p:nvPr>
        </p:nvSpPr>
        <p:spPr/>
        <p:txBody>
          <a:bodyPr/>
          <a:p>
            <a:fld id="{2009C074-614A-43C7-BAEA-5D0E6EBE56D3}" type="slidenum">
              <a:t>&lt;#&gt;</a:t>
            </a:fld>
          </a:p>
        </p:txBody>
      </p:sp>
      <p:sp>
        <p:nvSpPr>
          <p:cNvPr id="6" name="PlaceHolder 5"/>
          <p:cNvSpPr>
            <a:spLocks noGrp="1"/>
          </p:cNvSpPr>
          <p:nvPr>
            <p:ph type="dt" idx="67"/>
          </p:nvPr>
        </p:nvSpPr>
        <p:spPr/>
        <p:txBody>
          <a:bodyPr/>
          <a:p>
            <a:r>
              <a:rPr lang="es-ES"/>
              <a:t/>
            </a:r>
          </a:p>
        </p:txBody>
      </p:sp>
    </p:spTree>
  </p:cSld>
</p:sldLayout>
</file>

<file path=ppt/slideLayouts/slideLayout3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47"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48"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68"/>
          </p:nvPr>
        </p:nvSpPr>
        <p:spPr/>
        <p:txBody>
          <a:bodyPr/>
          <a:p>
            <a:r>
              <a:t>Footer</a:t>
            </a:r>
          </a:p>
        </p:txBody>
      </p:sp>
      <p:sp>
        <p:nvSpPr>
          <p:cNvPr id="6" name="PlaceHolder 5"/>
          <p:cNvSpPr>
            <a:spLocks noGrp="1"/>
          </p:cNvSpPr>
          <p:nvPr>
            <p:ph type="sldNum" idx="69"/>
          </p:nvPr>
        </p:nvSpPr>
        <p:spPr/>
        <p:txBody>
          <a:bodyPr/>
          <a:p>
            <a:fld id="{EAED1A74-E9D3-47A9-A8E5-A697EA83D0B7}" type="slidenum">
              <a:t>&lt;#&gt;</a:t>
            </a:fld>
          </a:p>
        </p:txBody>
      </p:sp>
      <p:sp>
        <p:nvSpPr>
          <p:cNvPr id="7" name="PlaceHolder 6"/>
          <p:cNvSpPr>
            <a:spLocks noGrp="1"/>
          </p:cNvSpPr>
          <p:nvPr>
            <p:ph type="dt" idx="67"/>
          </p:nvPr>
        </p:nvSpPr>
        <p:spPr/>
        <p:txBody>
          <a:bodyPr/>
          <a:p>
            <a:r>
              <a:rPr lang="es-ES"/>
              <a:t/>
            </a:r>
          </a:p>
        </p:txBody>
      </p:sp>
    </p:spTree>
  </p:cSld>
</p:sldLayout>
</file>

<file path=ppt/slideLayouts/slideLayout3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4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68"/>
          </p:nvPr>
        </p:nvSpPr>
        <p:spPr/>
        <p:txBody>
          <a:bodyPr/>
          <a:p>
            <a:r>
              <a:t>Footer</a:t>
            </a:r>
          </a:p>
        </p:txBody>
      </p:sp>
      <p:sp>
        <p:nvSpPr>
          <p:cNvPr id="4" name="PlaceHolder 3"/>
          <p:cNvSpPr>
            <a:spLocks noGrp="1"/>
          </p:cNvSpPr>
          <p:nvPr>
            <p:ph type="sldNum" idx="69"/>
          </p:nvPr>
        </p:nvSpPr>
        <p:spPr/>
        <p:txBody>
          <a:bodyPr/>
          <a:p>
            <a:fld id="{70DDE352-5AB7-46C8-A2D8-47F8393171CB}" type="slidenum">
              <a:t>&lt;#&gt;</a:t>
            </a:fld>
          </a:p>
        </p:txBody>
      </p:sp>
      <p:sp>
        <p:nvSpPr>
          <p:cNvPr id="5" name="PlaceHolder 4"/>
          <p:cNvSpPr>
            <a:spLocks noGrp="1"/>
          </p:cNvSpPr>
          <p:nvPr>
            <p:ph type="dt" idx="67"/>
          </p:nvPr>
        </p:nvSpPr>
        <p:spPr/>
        <p:txBody>
          <a:bodyPr/>
          <a:p>
            <a:r>
              <a:rPr lang="es-ES"/>
              <a:t/>
            </a:r>
          </a:p>
        </p:txBody>
      </p:sp>
    </p:spTree>
  </p:cSld>
</p:sldLayout>
</file>

<file path=ppt/slideLayouts/slideLayout3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50"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68"/>
          </p:nvPr>
        </p:nvSpPr>
        <p:spPr/>
        <p:txBody>
          <a:bodyPr/>
          <a:p>
            <a:r>
              <a:t>Footer</a:t>
            </a:r>
          </a:p>
        </p:txBody>
      </p:sp>
      <p:sp>
        <p:nvSpPr>
          <p:cNvPr id="4" name="PlaceHolder 3"/>
          <p:cNvSpPr>
            <a:spLocks noGrp="1"/>
          </p:cNvSpPr>
          <p:nvPr>
            <p:ph type="sldNum" idx="69"/>
          </p:nvPr>
        </p:nvSpPr>
        <p:spPr/>
        <p:txBody>
          <a:bodyPr/>
          <a:p>
            <a:fld id="{D2991721-DA04-4C51-B95E-204C6F7C5C0F}" type="slidenum">
              <a:t>&lt;#&gt;</a:t>
            </a:fld>
          </a:p>
        </p:txBody>
      </p:sp>
      <p:sp>
        <p:nvSpPr>
          <p:cNvPr id="5" name="PlaceHolder 4"/>
          <p:cNvSpPr>
            <a:spLocks noGrp="1"/>
          </p:cNvSpPr>
          <p:nvPr>
            <p:ph type="dt" idx="67"/>
          </p:nvPr>
        </p:nvSpPr>
        <p:spPr/>
        <p:txBody>
          <a:bodyPr/>
          <a:p>
            <a:r>
              <a:rPr lang="es-ES"/>
              <a:t/>
            </a:r>
          </a:p>
        </p:txBody>
      </p:sp>
    </p:spTree>
  </p:cSld>
</p:sldLayout>
</file>

<file path=ppt/slideLayouts/slideLayout3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5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53"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54"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8"/>
          </p:nvPr>
        </p:nvSpPr>
        <p:spPr/>
        <p:txBody>
          <a:bodyPr/>
          <a:p>
            <a:r>
              <a:t>Footer</a:t>
            </a:r>
          </a:p>
        </p:txBody>
      </p:sp>
      <p:sp>
        <p:nvSpPr>
          <p:cNvPr id="7" name="PlaceHolder 6"/>
          <p:cNvSpPr>
            <a:spLocks noGrp="1"/>
          </p:cNvSpPr>
          <p:nvPr>
            <p:ph type="sldNum" idx="69"/>
          </p:nvPr>
        </p:nvSpPr>
        <p:spPr/>
        <p:txBody>
          <a:bodyPr/>
          <a:p>
            <a:fld id="{299CB05A-8ADB-43B8-A1A6-617E0BBD6755}" type="slidenum">
              <a:t>&lt;#&gt;</a:t>
            </a:fld>
          </a:p>
        </p:txBody>
      </p:sp>
      <p:sp>
        <p:nvSpPr>
          <p:cNvPr id="8" name="PlaceHolder 7"/>
          <p:cNvSpPr>
            <a:spLocks noGrp="1"/>
          </p:cNvSpPr>
          <p:nvPr>
            <p:ph type="dt" idx="67"/>
          </p:nvPr>
        </p:nvSpPr>
        <p:spPr/>
        <p:txBody>
          <a:bodyPr/>
          <a:p>
            <a:r>
              <a:rPr lang="es-E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1"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5"/>
          </p:nvPr>
        </p:nvSpPr>
        <p:spPr/>
        <p:txBody>
          <a:bodyPr/>
          <a:p>
            <a:r>
              <a:rPr lang="es-ES"/>
              <a:t/>
            </a:r>
          </a:p>
        </p:txBody>
      </p:sp>
    </p:spTree>
  </p:cSld>
</p:sldLayout>
</file>

<file path=ppt/slideLayouts/slideLayout3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56"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5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58"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8"/>
          </p:nvPr>
        </p:nvSpPr>
        <p:spPr/>
        <p:txBody>
          <a:bodyPr/>
          <a:p>
            <a:r>
              <a:t>Footer</a:t>
            </a:r>
          </a:p>
        </p:txBody>
      </p:sp>
      <p:sp>
        <p:nvSpPr>
          <p:cNvPr id="7" name="PlaceHolder 6"/>
          <p:cNvSpPr>
            <a:spLocks noGrp="1"/>
          </p:cNvSpPr>
          <p:nvPr>
            <p:ph type="sldNum" idx="69"/>
          </p:nvPr>
        </p:nvSpPr>
        <p:spPr/>
        <p:txBody>
          <a:bodyPr/>
          <a:p>
            <a:fld id="{07A13689-7528-4275-9592-A1B9F917666E}" type="slidenum">
              <a:t>&lt;#&gt;</a:t>
            </a:fld>
          </a:p>
        </p:txBody>
      </p:sp>
      <p:sp>
        <p:nvSpPr>
          <p:cNvPr id="8" name="PlaceHolder 7"/>
          <p:cNvSpPr>
            <a:spLocks noGrp="1"/>
          </p:cNvSpPr>
          <p:nvPr>
            <p:ph type="dt" idx="67"/>
          </p:nvPr>
        </p:nvSpPr>
        <p:spPr/>
        <p:txBody>
          <a:bodyPr/>
          <a:p>
            <a:r>
              <a:rPr lang="es-ES"/>
              <a:t/>
            </a:r>
          </a:p>
        </p:txBody>
      </p:sp>
    </p:spTree>
  </p:cSld>
</p:sldLayout>
</file>

<file path=ppt/slideLayouts/slideLayout3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6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6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62"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8"/>
          </p:nvPr>
        </p:nvSpPr>
        <p:spPr/>
        <p:txBody>
          <a:bodyPr/>
          <a:p>
            <a:r>
              <a:t>Footer</a:t>
            </a:r>
          </a:p>
        </p:txBody>
      </p:sp>
      <p:sp>
        <p:nvSpPr>
          <p:cNvPr id="7" name="PlaceHolder 6"/>
          <p:cNvSpPr>
            <a:spLocks noGrp="1"/>
          </p:cNvSpPr>
          <p:nvPr>
            <p:ph type="sldNum" idx="69"/>
          </p:nvPr>
        </p:nvSpPr>
        <p:spPr/>
        <p:txBody>
          <a:bodyPr/>
          <a:p>
            <a:fld id="{86EE1EF9-55CD-423E-9B25-5205D58C1A2D}" type="slidenum">
              <a:t>&lt;#&gt;</a:t>
            </a:fld>
          </a:p>
        </p:txBody>
      </p:sp>
      <p:sp>
        <p:nvSpPr>
          <p:cNvPr id="8" name="PlaceHolder 7"/>
          <p:cNvSpPr>
            <a:spLocks noGrp="1"/>
          </p:cNvSpPr>
          <p:nvPr>
            <p:ph type="dt" idx="67"/>
          </p:nvPr>
        </p:nvSpPr>
        <p:spPr/>
        <p:txBody>
          <a:bodyPr/>
          <a:p>
            <a:r>
              <a:rPr lang="es-ES"/>
              <a:t/>
            </a:r>
          </a:p>
        </p:txBody>
      </p:sp>
    </p:spTree>
  </p:cSld>
</p:sldLayout>
</file>

<file path=ppt/slideLayouts/slideLayout3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64"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65"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68"/>
          </p:nvPr>
        </p:nvSpPr>
        <p:spPr/>
        <p:txBody>
          <a:bodyPr/>
          <a:p>
            <a:r>
              <a:t>Footer</a:t>
            </a:r>
          </a:p>
        </p:txBody>
      </p:sp>
      <p:sp>
        <p:nvSpPr>
          <p:cNvPr id="6" name="PlaceHolder 5"/>
          <p:cNvSpPr>
            <a:spLocks noGrp="1"/>
          </p:cNvSpPr>
          <p:nvPr>
            <p:ph type="sldNum" idx="69"/>
          </p:nvPr>
        </p:nvSpPr>
        <p:spPr/>
        <p:txBody>
          <a:bodyPr/>
          <a:p>
            <a:fld id="{79E065F2-4FFE-4369-967C-58F60D89E77E}" type="slidenum">
              <a:t>&lt;#&gt;</a:t>
            </a:fld>
          </a:p>
        </p:txBody>
      </p:sp>
      <p:sp>
        <p:nvSpPr>
          <p:cNvPr id="7" name="PlaceHolder 6"/>
          <p:cNvSpPr>
            <a:spLocks noGrp="1"/>
          </p:cNvSpPr>
          <p:nvPr>
            <p:ph type="dt" idx="67"/>
          </p:nvPr>
        </p:nvSpPr>
        <p:spPr/>
        <p:txBody>
          <a:bodyPr/>
          <a:p>
            <a:r>
              <a:rPr lang="es-ES"/>
              <a:t/>
            </a:r>
          </a:p>
        </p:txBody>
      </p:sp>
    </p:spTree>
  </p:cSld>
</p:sldLayout>
</file>

<file path=ppt/slideLayouts/slideLayout3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6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6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69"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70"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68"/>
          </p:nvPr>
        </p:nvSpPr>
        <p:spPr/>
        <p:txBody>
          <a:bodyPr/>
          <a:p>
            <a:r>
              <a:t>Footer</a:t>
            </a:r>
          </a:p>
        </p:txBody>
      </p:sp>
      <p:sp>
        <p:nvSpPr>
          <p:cNvPr id="8" name="PlaceHolder 7"/>
          <p:cNvSpPr>
            <a:spLocks noGrp="1"/>
          </p:cNvSpPr>
          <p:nvPr>
            <p:ph type="sldNum" idx="69"/>
          </p:nvPr>
        </p:nvSpPr>
        <p:spPr/>
        <p:txBody>
          <a:bodyPr/>
          <a:p>
            <a:fld id="{D6E9FD41-36A7-4510-AD1F-F96EB929E7DC}" type="slidenum">
              <a:t>&lt;#&gt;</a:t>
            </a:fld>
          </a:p>
        </p:txBody>
      </p:sp>
      <p:sp>
        <p:nvSpPr>
          <p:cNvPr id="9" name="PlaceHolder 8"/>
          <p:cNvSpPr>
            <a:spLocks noGrp="1"/>
          </p:cNvSpPr>
          <p:nvPr>
            <p:ph type="dt" idx="67"/>
          </p:nvPr>
        </p:nvSpPr>
        <p:spPr/>
        <p:txBody>
          <a:bodyPr/>
          <a:p>
            <a:r>
              <a:rPr lang="es-ES"/>
              <a:t/>
            </a:r>
          </a:p>
        </p:txBody>
      </p:sp>
    </p:spTree>
  </p:cSld>
</p:sldLayout>
</file>

<file path=ppt/slideLayouts/slideLayout3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72"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73"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74"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75"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76"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77"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68"/>
          </p:nvPr>
        </p:nvSpPr>
        <p:spPr/>
        <p:txBody>
          <a:bodyPr/>
          <a:p>
            <a:r>
              <a:t>Footer</a:t>
            </a:r>
          </a:p>
        </p:txBody>
      </p:sp>
      <p:sp>
        <p:nvSpPr>
          <p:cNvPr id="10" name="PlaceHolder 9"/>
          <p:cNvSpPr>
            <a:spLocks noGrp="1"/>
          </p:cNvSpPr>
          <p:nvPr>
            <p:ph type="sldNum" idx="69"/>
          </p:nvPr>
        </p:nvSpPr>
        <p:spPr/>
        <p:txBody>
          <a:bodyPr/>
          <a:p>
            <a:fld id="{0E8DFAAF-929D-4319-B078-25BA9547097B}" type="slidenum">
              <a:t>&lt;#&gt;</a:t>
            </a:fld>
          </a:p>
        </p:txBody>
      </p:sp>
      <p:sp>
        <p:nvSpPr>
          <p:cNvPr id="11" name="PlaceHolder 10"/>
          <p:cNvSpPr>
            <a:spLocks noGrp="1"/>
          </p:cNvSpPr>
          <p:nvPr>
            <p:ph type="dt" idx="67"/>
          </p:nvPr>
        </p:nvSpPr>
        <p:spPr/>
        <p:txBody>
          <a:bodyPr/>
          <a:p>
            <a:r>
              <a:rPr lang="es-ES"/>
              <a:t/>
            </a:r>
          </a:p>
        </p:txBody>
      </p:sp>
    </p:spTree>
  </p:cSld>
</p:sldLayout>
</file>

<file path=ppt/slideLayouts/slideLayout3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1"/>
          </p:nvPr>
        </p:nvSpPr>
        <p:spPr/>
        <p:txBody>
          <a:bodyPr/>
          <a:p>
            <a:r>
              <a:t>Footer</a:t>
            </a:r>
          </a:p>
        </p:txBody>
      </p:sp>
      <p:sp>
        <p:nvSpPr>
          <p:cNvPr id="3" name="PlaceHolder 2"/>
          <p:cNvSpPr>
            <a:spLocks noGrp="1"/>
          </p:cNvSpPr>
          <p:nvPr>
            <p:ph type="sldNum" idx="72"/>
          </p:nvPr>
        </p:nvSpPr>
        <p:spPr/>
        <p:txBody>
          <a:bodyPr/>
          <a:p>
            <a:fld id="{C1F8C075-3652-46F6-A32B-6F0B606F743A}" type="slidenum">
              <a:t>&lt;#&gt;</a:t>
            </a:fld>
          </a:p>
        </p:txBody>
      </p:sp>
      <p:sp>
        <p:nvSpPr>
          <p:cNvPr id="4" name="PlaceHolder 3"/>
          <p:cNvSpPr>
            <a:spLocks noGrp="1"/>
          </p:cNvSpPr>
          <p:nvPr>
            <p:ph type="dt" idx="70"/>
          </p:nvPr>
        </p:nvSpPr>
        <p:spPr/>
        <p:txBody>
          <a:bodyPr/>
          <a:p>
            <a:r>
              <a:rPr lang="es-ES"/>
              <a:t/>
            </a:r>
          </a:p>
        </p:txBody>
      </p:sp>
    </p:spTree>
  </p:cSld>
</p:sldLayout>
</file>

<file path=ppt/slideLayouts/slideLayout3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86"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71"/>
          </p:nvPr>
        </p:nvSpPr>
        <p:spPr/>
        <p:txBody>
          <a:bodyPr/>
          <a:p>
            <a:r>
              <a:t>Footer</a:t>
            </a:r>
          </a:p>
        </p:txBody>
      </p:sp>
      <p:sp>
        <p:nvSpPr>
          <p:cNvPr id="5" name="PlaceHolder 4"/>
          <p:cNvSpPr>
            <a:spLocks noGrp="1"/>
          </p:cNvSpPr>
          <p:nvPr>
            <p:ph type="sldNum" idx="72"/>
          </p:nvPr>
        </p:nvSpPr>
        <p:spPr/>
        <p:txBody>
          <a:bodyPr/>
          <a:p>
            <a:fld id="{5BA4DF23-5E5B-4CC9-8D32-BF53A90F1DA1}" type="slidenum">
              <a:t>&lt;#&gt;</a:t>
            </a:fld>
          </a:p>
        </p:txBody>
      </p:sp>
      <p:sp>
        <p:nvSpPr>
          <p:cNvPr id="6" name="PlaceHolder 5"/>
          <p:cNvSpPr>
            <a:spLocks noGrp="1"/>
          </p:cNvSpPr>
          <p:nvPr>
            <p:ph type="dt" idx="70"/>
          </p:nvPr>
        </p:nvSpPr>
        <p:spPr/>
        <p:txBody>
          <a:bodyPr/>
          <a:p>
            <a:r>
              <a:rPr lang="es-ES"/>
              <a:t/>
            </a:r>
          </a:p>
        </p:txBody>
      </p:sp>
    </p:spTree>
  </p:cSld>
</p:sldLayout>
</file>

<file path=ppt/slideLayouts/slideLayout3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88"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71"/>
          </p:nvPr>
        </p:nvSpPr>
        <p:spPr/>
        <p:txBody>
          <a:bodyPr/>
          <a:p>
            <a:r>
              <a:t>Footer</a:t>
            </a:r>
          </a:p>
        </p:txBody>
      </p:sp>
      <p:sp>
        <p:nvSpPr>
          <p:cNvPr id="5" name="PlaceHolder 4"/>
          <p:cNvSpPr>
            <a:spLocks noGrp="1"/>
          </p:cNvSpPr>
          <p:nvPr>
            <p:ph type="sldNum" idx="72"/>
          </p:nvPr>
        </p:nvSpPr>
        <p:spPr/>
        <p:txBody>
          <a:bodyPr/>
          <a:p>
            <a:fld id="{C738CD73-3B83-4FDE-9659-5759EE62E411}" type="slidenum">
              <a:t>&lt;#&gt;</a:t>
            </a:fld>
          </a:p>
        </p:txBody>
      </p:sp>
      <p:sp>
        <p:nvSpPr>
          <p:cNvPr id="6" name="PlaceHolder 5"/>
          <p:cNvSpPr>
            <a:spLocks noGrp="1"/>
          </p:cNvSpPr>
          <p:nvPr>
            <p:ph type="dt" idx="70"/>
          </p:nvPr>
        </p:nvSpPr>
        <p:spPr/>
        <p:txBody>
          <a:bodyPr/>
          <a:p>
            <a:r>
              <a:rPr lang="es-ES"/>
              <a:t/>
            </a:r>
          </a:p>
        </p:txBody>
      </p:sp>
    </p:spTree>
  </p:cSld>
</p:sldLayout>
</file>

<file path=ppt/slideLayouts/slideLayout3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90"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91"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71"/>
          </p:nvPr>
        </p:nvSpPr>
        <p:spPr/>
        <p:txBody>
          <a:bodyPr/>
          <a:p>
            <a:r>
              <a:t>Footer</a:t>
            </a:r>
          </a:p>
        </p:txBody>
      </p:sp>
      <p:sp>
        <p:nvSpPr>
          <p:cNvPr id="6" name="PlaceHolder 5"/>
          <p:cNvSpPr>
            <a:spLocks noGrp="1"/>
          </p:cNvSpPr>
          <p:nvPr>
            <p:ph type="sldNum" idx="72"/>
          </p:nvPr>
        </p:nvSpPr>
        <p:spPr/>
        <p:txBody>
          <a:bodyPr/>
          <a:p>
            <a:fld id="{FE79A204-B2F5-4D78-B360-8C177AC56643}" type="slidenum">
              <a:t>&lt;#&gt;</a:t>
            </a:fld>
          </a:p>
        </p:txBody>
      </p:sp>
      <p:sp>
        <p:nvSpPr>
          <p:cNvPr id="7" name="PlaceHolder 6"/>
          <p:cNvSpPr>
            <a:spLocks noGrp="1"/>
          </p:cNvSpPr>
          <p:nvPr>
            <p:ph type="dt" idx="70"/>
          </p:nvPr>
        </p:nvSpPr>
        <p:spPr/>
        <p:txBody>
          <a:bodyPr/>
          <a:p>
            <a:r>
              <a:rPr lang="es-ES"/>
              <a:t/>
            </a:r>
          </a:p>
        </p:txBody>
      </p:sp>
    </p:spTree>
  </p:cSld>
</p:sldLayout>
</file>

<file path=ppt/slideLayouts/slideLayout3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9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71"/>
          </p:nvPr>
        </p:nvSpPr>
        <p:spPr/>
        <p:txBody>
          <a:bodyPr/>
          <a:p>
            <a:r>
              <a:t>Footer</a:t>
            </a:r>
          </a:p>
        </p:txBody>
      </p:sp>
      <p:sp>
        <p:nvSpPr>
          <p:cNvPr id="4" name="PlaceHolder 3"/>
          <p:cNvSpPr>
            <a:spLocks noGrp="1"/>
          </p:cNvSpPr>
          <p:nvPr>
            <p:ph type="sldNum" idx="72"/>
          </p:nvPr>
        </p:nvSpPr>
        <p:spPr/>
        <p:txBody>
          <a:bodyPr/>
          <a:p>
            <a:fld id="{A5765297-9181-4C11-974E-BB7B8361B8BA}" type="slidenum">
              <a:t>&lt;#&gt;</a:t>
            </a:fld>
          </a:p>
        </p:txBody>
      </p:sp>
      <p:sp>
        <p:nvSpPr>
          <p:cNvPr id="5" name="PlaceHolder 4"/>
          <p:cNvSpPr>
            <a:spLocks noGrp="1"/>
          </p:cNvSpPr>
          <p:nvPr>
            <p:ph type="dt" idx="70"/>
          </p:nvPr>
        </p:nvSpPr>
        <p:spPr/>
        <p:txBody>
          <a:bodyPr/>
          <a:p>
            <a:r>
              <a:rPr lang="es-E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5"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5"/>
          </p:nvPr>
        </p:nvSpPr>
        <p:spPr/>
        <p:txBody>
          <a:bodyPr/>
          <a:p>
            <a:r>
              <a:rPr lang="es-ES"/>
              <a:t/>
            </a:r>
          </a:p>
        </p:txBody>
      </p:sp>
    </p:spTree>
  </p:cSld>
</p:sldLayout>
</file>

<file path=ppt/slideLayouts/slideLayout3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3"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71"/>
          </p:nvPr>
        </p:nvSpPr>
        <p:spPr/>
        <p:txBody>
          <a:bodyPr/>
          <a:p>
            <a:r>
              <a:t>Footer</a:t>
            </a:r>
          </a:p>
        </p:txBody>
      </p:sp>
      <p:sp>
        <p:nvSpPr>
          <p:cNvPr id="4" name="PlaceHolder 3"/>
          <p:cNvSpPr>
            <a:spLocks noGrp="1"/>
          </p:cNvSpPr>
          <p:nvPr>
            <p:ph type="sldNum" idx="72"/>
          </p:nvPr>
        </p:nvSpPr>
        <p:spPr/>
        <p:txBody>
          <a:bodyPr/>
          <a:p>
            <a:fld id="{84B67987-BC25-4CDC-8F6D-88D6BBC9A315}" type="slidenum">
              <a:t>&lt;#&gt;</a:t>
            </a:fld>
          </a:p>
        </p:txBody>
      </p:sp>
      <p:sp>
        <p:nvSpPr>
          <p:cNvPr id="5" name="PlaceHolder 4"/>
          <p:cNvSpPr>
            <a:spLocks noGrp="1"/>
          </p:cNvSpPr>
          <p:nvPr>
            <p:ph type="dt" idx="70"/>
          </p:nvPr>
        </p:nvSpPr>
        <p:spPr/>
        <p:txBody>
          <a:bodyPr/>
          <a:p>
            <a:r>
              <a:rPr lang="es-ES"/>
              <a:t/>
            </a:r>
          </a:p>
        </p:txBody>
      </p:sp>
    </p:spTree>
  </p:cSld>
</p:sldLayout>
</file>

<file path=ppt/slideLayouts/slideLayout3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9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96"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97"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1"/>
          </p:nvPr>
        </p:nvSpPr>
        <p:spPr/>
        <p:txBody>
          <a:bodyPr/>
          <a:p>
            <a:r>
              <a:t>Footer</a:t>
            </a:r>
          </a:p>
        </p:txBody>
      </p:sp>
      <p:sp>
        <p:nvSpPr>
          <p:cNvPr id="7" name="PlaceHolder 6"/>
          <p:cNvSpPr>
            <a:spLocks noGrp="1"/>
          </p:cNvSpPr>
          <p:nvPr>
            <p:ph type="sldNum" idx="72"/>
          </p:nvPr>
        </p:nvSpPr>
        <p:spPr/>
        <p:txBody>
          <a:bodyPr/>
          <a:p>
            <a:fld id="{C889543D-67B6-4C52-A6C8-C6269273A7AE}" type="slidenum">
              <a:t>&lt;#&gt;</a:t>
            </a:fld>
          </a:p>
        </p:txBody>
      </p:sp>
      <p:sp>
        <p:nvSpPr>
          <p:cNvPr id="8" name="PlaceHolder 7"/>
          <p:cNvSpPr>
            <a:spLocks noGrp="1"/>
          </p:cNvSpPr>
          <p:nvPr>
            <p:ph type="dt" idx="70"/>
          </p:nvPr>
        </p:nvSpPr>
        <p:spPr/>
        <p:txBody>
          <a:bodyPr/>
          <a:p>
            <a:r>
              <a:rPr lang="es-ES"/>
              <a:t/>
            </a:r>
          </a:p>
        </p:txBody>
      </p:sp>
    </p:spTree>
  </p:cSld>
</p:sldLayout>
</file>

<file path=ppt/slideLayouts/slideLayout3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9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0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01"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1"/>
          </p:nvPr>
        </p:nvSpPr>
        <p:spPr/>
        <p:txBody>
          <a:bodyPr/>
          <a:p>
            <a:r>
              <a:t>Footer</a:t>
            </a:r>
          </a:p>
        </p:txBody>
      </p:sp>
      <p:sp>
        <p:nvSpPr>
          <p:cNvPr id="7" name="PlaceHolder 6"/>
          <p:cNvSpPr>
            <a:spLocks noGrp="1"/>
          </p:cNvSpPr>
          <p:nvPr>
            <p:ph type="sldNum" idx="72"/>
          </p:nvPr>
        </p:nvSpPr>
        <p:spPr/>
        <p:txBody>
          <a:bodyPr/>
          <a:p>
            <a:fld id="{0A3162BE-1F07-4287-8B7C-5A7E72C226E1}" type="slidenum">
              <a:t>&lt;#&gt;</a:t>
            </a:fld>
          </a:p>
        </p:txBody>
      </p:sp>
      <p:sp>
        <p:nvSpPr>
          <p:cNvPr id="8" name="PlaceHolder 7"/>
          <p:cNvSpPr>
            <a:spLocks noGrp="1"/>
          </p:cNvSpPr>
          <p:nvPr>
            <p:ph type="dt" idx="70"/>
          </p:nvPr>
        </p:nvSpPr>
        <p:spPr/>
        <p:txBody>
          <a:bodyPr/>
          <a:p>
            <a:r>
              <a:rPr lang="es-ES"/>
              <a:t/>
            </a:r>
          </a:p>
        </p:txBody>
      </p:sp>
    </p:spTree>
  </p:cSld>
</p:sldLayout>
</file>

<file path=ppt/slideLayouts/slideLayout3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0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0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05"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1"/>
          </p:nvPr>
        </p:nvSpPr>
        <p:spPr/>
        <p:txBody>
          <a:bodyPr/>
          <a:p>
            <a:r>
              <a:t>Footer</a:t>
            </a:r>
          </a:p>
        </p:txBody>
      </p:sp>
      <p:sp>
        <p:nvSpPr>
          <p:cNvPr id="7" name="PlaceHolder 6"/>
          <p:cNvSpPr>
            <a:spLocks noGrp="1"/>
          </p:cNvSpPr>
          <p:nvPr>
            <p:ph type="sldNum" idx="72"/>
          </p:nvPr>
        </p:nvSpPr>
        <p:spPr/>
        <p:txBody>
          <a:bodyPr/>
          <a:p>
            <a:fld id="{7B9F6EFB-DC81-42AD-9168-25A68AF5B53E}" type="slidenum">
              <a:t>&lt;#&gt;</a:t>
            </a:fld>
          </a:p>
        </p:txBody>
      </p:sp>
      <p:sp>
        <p:nvSpPr>
          <p:cNvPr id="8" name="PlaceHolder 7"/>
          <p:cNvSpPr>
            <a:spLocks noGrp="1"/>
          </p:cNvSpPr>
          <p:nvPr>
            <p:ph type="dt" idx="70"/>
          </p:nvPr>
        </p:nvSpPr>
        <p:spPr/>
        <p:txBody>
          <a:bodyPr/>
          <a:p>
            <a:r>
              <a:rPr lang="es-ES"/>
              <a:t/>
            </a:r>
          </a:p>
        </p:txBody>
      </p:sp>
    </p:spTree>
  </p:cSld>
</p:sldLayout>
</file>

<file path=ppt/slideLayouts/slideLayout3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07"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08"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71"/>
          </p:nvPr>
        </p:nvSpPr>
        <p:spPr/>
        <p:txBody>
          <a:bodyPr/>
          <a:p>
            <a:r>
              <a:t>Footer</a:t>
            </a:r>
          </a:p>
        </p:txBody>
      </p:sp>
      <p:sp>
        <p:nvSpPr>
          <p:cNvPr id="6" name="PlaceHolder 5"/>
          <p:cNvSpPr>
            <a:spLocks noGrp="1"/>
          </p:cNvSpPr>
          <p:nvPr>
            <p:ph type="sldNum" idx="72"/>
          </p:nvPr>
        </p:nvSpPr>
        <p:spPr/>
        <p:txBody>
          <a:bodyPr/>
          <a:p>
            <a:fld id="{96889B90-0A3D-4687-BCC6-EB3052659076}" type="slidenum">
              <a:t>&lt;#&gt;</a:t>
            </a:fld>
          </a:p>
        </p:txBody>
      </p:sp>
      <p:sp>
        <p:nvSpPr>
          <p:cNvPr id="7" name="PlaceHolder 6"/>
          <p:cNvSpPr>
            <a:spLocks noGrp="1"/>
          </p:cNvSpPr>
          <p:nvPr>
            <p:ph type="dt" idx="70"/>
          </p:nvPr>
        </p:nvSpPr>
        <p:spPr/>
        <p:txBody>
          <a:bodyPr/>
          <a:p>
            <a:r>
              <a:rPr lang="es-ES"/>
              <a:t/>
            </a:r>
          </a:p>
        </p:txBody>
      </p:sp>
    </p:spTree>
  </p:cSld>
</p:sldLayout>
</file>

<file path=ppt/slideLayouts/slideLayout3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1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1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12"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13"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71"/>
          </p:nvPr>
        </p:nvSpPr>
        <p:spPr/>
        <p:txBody>
          <a:bodyPr/>
          <a:p>
            <a:r>
              <a:t>Footer</a:t>
            </a:r>
          </a:p>
        </p:txBody>
      </p:sp>
      <p:sp>
        <p:nvSpPr>
          <p:cNvPr id="8" name="PlaceHolder 7"/>
          <p:cNvSpPr>
            <a:spLocks noGrp="1"/>
          </p:cNvSpPr>
          <p:nvPr>
            <p:ph type="sldNum" idx="72"/>
          </p:nvPr>
        </p:nvSpPr>
        <p:spPr/>
        <p:txBody>
          <a:bodyPr/>
          <a:p>
            <a:fld id="{D85DE19B-D2FD-416C-81D1-0264BD07010D}" type="slidenum">
              <a:t>&lt;#&gt;</a:t>
            </a:fld>
          </a:p>
        </p:txBody>
      </p:sp>
      <p:sp>
        <p:nvSpPr>
          <p:cNvPr id="9" name="PlaceHolder 8"/>
          <p:cNvSpPr>
            <a:spLocks noGrp="1"/>
          </p:cNvSpPr>
          <p:nvPr>
            <p:ph type="dt" idx="70"/>
          </p:nvPr>
        </p:nvSpPr>
        <p:spPr/>
        <p:txBody>
          <a:bodyPr/>
          <a:p>
            <a:r>
              <a:rPr lang="es-ES"/>
              <a:t/>
            </a:r>
          </a:p>
        </p:txBody>
      </p:sp>
    </p:spTree>
  </p:cSld>
</p:sldLayout>
</file>

<file path=ppt/slideLayouts/slideLayout3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15"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16"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17"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18"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19"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20"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71"/>
          </p:nvPr>
        </p:nvSpPr>
        <p:spPr/>
        <p:txBody>
          <a:bodyPr/>
          <a:p>
            <a:r>
              <a:t>Footer</a:t>
            </a:r>
          </a:p>
        </p:txBody>
      </p:sp>
      <p:sp>
        <p:nvSpPr>
          <p:cNvPr id="10" name="PlaceHolder 9"/>
          <p:cNvSpPr>
            <a:spLocks noGrp="1"/>
          </p:cNvSpPr>
          <p:nvPr>
            <p:ph type="sldNum" idx="72"/>
          </p:nvPr>
        </p:nvSpPr>
        <p:spPr/>
        <p:txBody>
          <a:bodyPr/>
          <a:p>
            <a:fld id="{CE7DA3B8-E113-4796-AD23-EDC941775E50}" type="slidenum">
              <a:t>&lt;#&gt;</a:t>
            </a:fld>
          </a:p>
        </p:txBody>
      </p:sp>
      <p:sp>
        <p:nvSpPr>
          <p:cNvPr id="11" name="PlaceHolder 10"/>
          <p:cNvSpPr>
            <a:spLocks noGrp="1"/>
          </p:cNvSpPr>
          <p:nvPr>
            <p:ph type="dt" idx="70"/>
          </p:nvPr>
        </p:nvSpPr>
        <p:spPr/>
        <p:txBody>
          <a:bodyPr/>
          <a:p>
            <a:r>
              <a:rPr lang="es-ES"/>
              <a:t/>
            </a:r>
          </a:p>
        </p:txBody>
      </p:sp>
    </p:spTree>
  </p:cSld>
</p:sldLayout>
</file>

<file path=ppt/slideLayouts/slideLayout3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4"/>
          </p:nvPr>
        </p:nvSpPr>
        <p:spPr/>
        <p:txBody>
          <a:bodyPr/>
          <a:p>
            <a:r>
              <a:t>Footer</a:t>
            </a:r>
          </a:p>
        </p:txBody>
      </p:sp>
      <p:sp>
        <p:nvSpPr>
          <p:cNvPr id="3" name="PlaceHolder 2"/>
          <p:cNvSpPr>
            <a:spLocks noGrp="1"/>
          </p:cNvSpPr>
          <p:nvPr>
            <p:ph type="sldNum" idx="75"/>
          </p:nvPr>
        </p:nvSpPr>
        <p:spPr/>
        <p:txBody>
          <a:bodyPr/>
          <a:p>
            <a:fld id="{0FB5406E-25CD-44A8-98FF-349F220E8EFD}" type="slidenum">
              <a:t>&lt;#&gt;</a:t>
            </a:fld>
          </a:p>
        </p:txBody>
      </p:sp>
      <p:sp>
        <p:nvSpPr>
          <p:cNvPr id="4" name="PlaceHolder 3"/>
          <p:cNvSpPr>
            <a:spLocks noGrp="1"/>
          </p:cNvSpPr>
          <p:nvPr>
            <p:ph type="dt" idx="73"/>
          </p:nvPr>
        </p:nvSpPr>
        <p:spPr/>
        <p:txBody>
          <a:bodyPr/>
          <a:p>
            <a:r>
              <a:rPr lang="es-ES"/>
              <a:t/>
            </a:r>
          </a:p>
        </p:txBody>
      </p:sp>
    </p:spTree>
  </p:cSld>
</p:sldLayout>
</file>

<file path=ppt/slideLayouts/slideLayout3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30"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74"/>
          </p:nvPr>
        </p:nvSpPr>
        <p:spPr/>
        <p:txBody>
          <a:bodyPr/>
          <a:p>
            <a:r>
              <a:t>Footer</a:t>
            </a:r>
          </a:p>
        </p:txBody>
      </p:sp>
      <p:sp>
        <p:nvSpPr>
          <p:cNvPr id="5" name="PlaceHolder 4"/>
          <p:cNvSpPr>
            <a:spLocks noGrp="1"/>
          </p:cNvSpPr>
          <p:nvPr>
            <p:ph type="sldNum" idx="75"/>
          </p:nvPr>
        </p:nvSpPr>
        <p:spPr/>
        <p:txBody>
          <a:bodyPr/>
          <a:p>
            <a:fld id="{F6ED1A31-AE08-4D6B-87A8-6C2B9ABEBA69}" type="slidenum">
              <a:t>&lt;#&gt;</a:t>
            </a:fld>
          </a:p>
        </p:txBody>
      </p:sp>
      <p:sp>
        <p:nvSpPr>
          <p:cNvPr id="6" name="PlaceHolder 5"/>
          <p:cNvSpPr>
            <a:spLocks noGrp="1"/>
          </p:cNvSpPr>
          <p:nvPr>
            <p:ph type="dt" idx="73"/>
          </p:nvPr>
        </p:nvSpPr>
        <p:spPr/>
        <p:txBody>
          <a:bodyPr/>
          <a:p>
            <a:r>
              <a:rPr lang="es-ES"/>
              <a:t/>
            </a:r>
          </a:p>
        </p:txBody>
      </p:sp>
    </p:spTree>
  </p:cSld>
</p:sldLayout>
</file>

<file path=ppt/slideLayouts/slideLayout3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32"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74"/>
          </p:nvPr>
        </p:nvSpPr>
        <p:spPr/>
        <p:txBody>
          <a:bodyPr/>
          <a:p>
            <a:r>
              <a:t>Footer</a:t>
            </a:r>
          </a:p>
        </p:txBody>
      </p:sp>
      <p:sp>
        <p:nvSpPr>
          <p:cNvPr id="5" name="PlaceHolder 4"/>
          <p:cNvSpPr>
            <a:spLocks noGrp="1"/>
          </p:cNvSpPr>
          <p:nvPr>
            <p:ph type="sldNum" idx="75"/>
          </p:nvPr>
        </p:nvSpPr>
        <p:spPr/>
        <p:txBody>
          <a:bodyPr/>
          <a:p>
            <a:fld id="{8EFD9CB6-4D61-47F2-AAB1-D6C551564D00}" type="slidenum">
              <a:t>&lt;#&gt;</a:t>
            </a:fld>
          </a:p>
        </p:txBody>
      </p:sp>
      <p:sp>
        <p:nvSpPr>
          <p:cNvPr id="6" name="PlaceHolder 5"/>
          <p:cNvSpPr>
            <a:spLocks noGrp="1"/>
          </p:cNvSpPr>
          <p:nvPr>
            <p:ph type="dt" idx="73"/>
          </p:nvPr>
        </p:nvSpPr>
        <p:spPr/>
        <p:txBody>
          <a:bodyPr/>
          <a:p>
            <a:r>
              <a:rPr lang="es-E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17"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18"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5"/>
          </p:nvPr>
        </p:nvSpPr>
        <p:spPr/>
        <p:txBody>
          <a:bodyPr/>
          <a:p>
            <a:r>
              <a:rPr lang="es-ES"/>
              <a:t/>
            </a:r>
          </a:p>
        </p:txBody>
      </p:sp>
    </p:spTree>
  </p:cSld>
</p:sldLayout>
</file>

<file path=ppt/slideLayouts/slideLayout3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34"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3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74"/>
          </p:nvPr>
        </p:nvSpPr>
        <p:spPr/>
        <p:txBody>
          <a:bodyPr/>
          <a:p>
            <a:r>
              <a:t>Footer</a:t>
            </a:r>
          </a:p>
        </p:txBody>
      </p:sp>
      <p:sp>
        <p:nvSpPr>
          <p:cNvPr id="6" name="PlaceHolder 5"/>
          <p:cNvSpPr>
            <a:spLocks noGrp="1"/>
          </p:cNvSpPr>
          <p:nvPr>
            <p:ph type="sldNum" idx="75"/>
          </p:nvPr>
        </p:nvSpPr>
        <p:spPr/>
        <p:txBody>
          <a:bodyPr/>
          <a:p>
            <a:fld id="{C1A77544-C333-4466-A0C3-2F4B2967B4A9}" type="slidenum">
              <a:t>&lt;#&gt;</a:t>
            </a:fld>
          </a:p>
        </p:txBody>
      </p:sp>
      <p:sp>
        <p:nvSpPr>
          <p:cNvPr id="7" name="PlaceHolder 6"/>
          <p:cNvSpPr>
            <a:spLocks noGrp="1"/>
          </p:cNvSpPr>
          <p:nvPr>
            <p:ph type="dt" idx="73"/>
          </p:nvPr>
        </p:nvSpPr>
        <p:spPr/>
        <p:txBody>
          <a:bodyPr/>
          <a:p>
            <a:r>
              <a:rPr lang="es-ES"/>
              <a:t/>
            </a:r>
          </a:p>
        </p:txBody>
      </p:sp>
    </p:spTree>
  </p:cSld>
</p:sldLayout>
</file>

<file path=ppt/slideLayouts/slideLayout3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74"/>
          </p:nvPr>
        </p:nvSpPr>
        <p:spPr/>
        <p:txBody>
          <a:bodyPr/>
          <a:p>
            <a:r>
              <a:t>Footer</a:t>
            </a:r>
          </a:p>
        </p:txBody>
      </p:sp>
      <p:sp>
        <p:nvSpPr>
          <p:cNvPr id="4" name="PlaceHolder 3"/>
          <p:cNvSpPr>
            <a:spLocks noGrp="1"/>
          </p:cNvSpPr>
          <p:nvPr>
            <p:ph type="sldNum" idx="75"/>
          </p:nvPr>
        </p:nvSpPr>
        <p:spPr/>
        <p:txBody>
          <a:bodyPr/>
          <a:p>
            <a:fld id="{6B7AD5D7-030B-47C5-BAFB-D8A4F6532D4F}" type="slidenum">
              <a:t>&lt;#&gt;</a:t>
            </a:fld>
          </a:p>
        </p:txBody>
      </p:sp>
      <p:sp>
        <p:nvSpPr>
          <p:cNvPr id="5" name="PlaceHolder 4"/>
          <p:cNvSpPr>
            <a:spLocks noGrp="1"/>
          </p:cNvSpPr>
          <p:nvPr>
            <p:ph type="dt" idx="73"/>
          </p:nvPr>
        </p:nvSpPr>
        <p:spPr/>
        <p:txBody>
          <a:bodyPr/>
          <a:p>
            <a:r>
              <a:rPr lang="es-ES"/>
              <a:t/>
            </a:r>
          </a:p>
        </p:txBody>
      </p:sp>
    </p:spTree>
  </p:cSld>
</p:sldLayout>
</file>

<file path=ppt/slideLayouts/slideLayout3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7"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74"/>
          </p:nvPr>
        </p:nvSpPr>
        <p:spPr/>
        <p:txBody>
          <a:bodyPr/>
          <a:p>
            <a:r>
              <a:t>Footer</a:t>
            </a:r>
          </a:p>
        </p:txBody>
      </p:sp>
      <p:sp>
        <p:nvSpPr>
          <p:cNvPr id="4" name="PlaceHolder 3"/>
          <p:cNvSpPr>
            <a:spLocks noGrp="1"/>
          </p:cNvSpPr>
          <p:nvPr>
            <p:ph type="sldNum" idx="75"/>
          </p:nvPr>
        </p:nvSpPr>
        <p:spPr/>
        <p:txBody>
          <a:bodyPr/>
          <a:p>
            <a:fld id="{FAE48EBF-9233-40E1-B0F6-2F02D53658CF}" type="slidenum">
              <a:t>&lt;#&gt;</a:t>
            </a:fld>
          </a:p>
        </p:txBody>
      </p:sp>
      <p:sp>
        <p:nvSpPr>
          <p:cNvPr id="5" name="PlaceHolder 4"/>
          <p:cNvSpPr>
            <a:spLocks noGrp="1"/>
          </p:cNvSpPr>
          <p:nvPr>
            <p:ph type="dt" idx="73"/>
          </p:nvPr>
        </p:nvSpPr>
        <p:spPr/>
        <p:txBody>
          <a:bodyPr/>
          <a:p>
            <a:r>
              <a:rPr lang="es-ES"/>
              <a:t/>
            </a:r>
          </a:p>
        </p:txBody>
      </p:sp>
    </p:spTree>
  </p:cSld>
</p:sldLayout>
</file>

<file path=ppt/slideLayouts/slideLayout3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3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4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4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4"/>
          </p:nvPr>
        </p:nvSpPr>
        <p:spPr/>
        <p:txBody>
          <a:bodyPr/>
          <a:p>
            <a:r>
              <a:t>Footer</a:t>
            </a:r>
          </a:p>
        </p:txBody>
      </p:sp>
      <p:sp>
        <p:nvSpPr>
          <p:cNvPr id="7" name="PlaceHolder 6"/>
          <p:cNvSpPr>
            <a:spLocks noGrp="1"/>
          </p:cNvSpPr>
          <p:nvPr>
            <p:ph type="sldNum" idx="75"/>
          </p:nvPr>
        </p:nvSpPr>
        <p:spPr/>
        <p:txBody>
          <a:bodyPr/>
          <a:p>
            <a:fld id="{01236341-F030-4DDC-BE3C-ADA707677FCA}" type="slidenum">
              <a:t>&lt;#&gt;</a:t>
            </a:fld>
          </a:p>
        </p:txBody>
      </p:sp>
      <p:sp>
        <p:nvSpPr>
          <p:cNvPr id="8" name="PlaceHolder 7"/>
          <p:cNvSpPr>
            <a:spLocks noGrp="1"/>
          </p:cNvSpPr>
          <p:nvPr>
            <p:ph type="dt" idx="73"/>
          </p:nvPr>
        </p:nvSpPr>
        <p:spPr/>
        <p:txBody>
          <a:bodyPr/>
          <a:p>
            <a:r>
              <a:rPr lang="es-ES"/>
              <a:t/>
            </a:r>
          </a:p>
        </p:txBody>
      </p:sp>
    </p:spTree>
  </p:cSld>
</p:sldLayout>
</file>

<file path=ppt/slideLayouts/slideLayout3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4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4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45"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4"/>
          </p:nvPr>
        </p:nvSpPr>
        <p:spPr/>
        <p:txBody>
          <a:bodyPr/>
          <a:p>
            <a:r>
              <a:t>Footer</a:t>
            </a:r>
          </a:p>
        </p:txBody>
      </p:sp>
      <p:sp>
        <p:nvSpPr>
          <p:cNvPr id="7" name="PlaceHolder 6"/>
          <p:cNvSpPr>
            <a:spLocks noGrp="1"/>
          </p:cNvSpPr>
          <p:nvPr>
            <p:ph type="sldNum" idx="75"/>
          </p:nvPr>
        </p:nvSpPr>
        <p:spPr/>
        <p:txBody>
          <a:bodyPr/>
          <a:p>
            <a:fld id="{039AFCC5-8B0D-42CA-9CE4-B0A09BBB3BF8}" type="slidenum">
              <a:t>&lt;#&gt;</a:t>
            </a:fld>
          </a:p>
        </p:txBody>
      </p:sp>
      <p:sp>
        <p:nvSpPr>
          <p:cNvPr id="8" name="PlaceHolder 7"/>
          <p:cNvSpPr>
            <a:spLocks noGrp="1"/>
          </p:cNvSpPr>
          <p:nvPr>
            <p:ph type="dt" idx="73"/>
          </p:nvPr>
        </p:nvSpPr>
        <p:spPr/>
        <p:txBody>
          <a:bodyPr/>
          <a:p>
            <a:r>
              <a:rPr lang="es-ES"/>
              <a:t/>
            </a:r>
          </a:p>
        </p:txBody>
      </p:sp>
    </p:spTree>
  </p:cSld>
</p:sldLayout>
</file>

<file path=ppt/slideLayouts/slideLayout3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4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4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49"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4"/>
          </p:nvPr>
        </p:nvSpPr>
        <p:spPr/>
        <p:txBody>
          <a:bodyPr/>
          <a:p>
            <a:r>
              <a:t>Footer</a:t>
            </a:r>
          </a:p>
        </p:txBody>
      </p:sp>
      <p:sp>
        <p:nvSpPr>
          <p:cNvPr id="7" name="PlaceHolder 6"/>
          <p:cNvSpPr>
            <a:spLocks noGrp="1"/>
          </p:cNvSpPr>
          <p:nvPr>
            <p:ph type="sldNum" idx="75"/>
          </p:nvPr>
        </p:nvSpPr>
        <p:spPr/>
        <p:txBody>
          <a:bodyPr/>
          <a:p>
            <a:fld id="{81F5E262-A473-472C-83F6-064D5EB7176F}" type="slidenum">
              <a:t>&lt;#&gt;</a:t>
            </a:fld>
          </a:p>
        </p:txBody>
      </p:sp>
      <p:sp>
        <p:nvSpPr>
          <p:cNvPr id="8" name="PlaceHolder 7"/>
          <p:cNvSpPr>
            <a:spLocks noGrp="1"/>
          </p:cNvSpPr>
          <p:nvPr>
            <p:ph type="dt" idx="73"/>
          </p:nvPr>
        </p:nvSpPr>
        <p:spPr/>
        <p:txBody>
          <a:bodyPr/>
          <a:p>
            <a:r>
              <a:rPr lang="es-ES"/>
              <a:t/>
            </a:r>
          </a:p>
        </p:txBody>
      </p:sp>
    </p:spTree>
  </p:cSld>
</p:sldLayout>
</file>

<file path=ppt/slideLayouts/slideLayout3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51"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52"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74"/>
          </p:nvPr>
        </p:nvSpPr>
        <p:spPr/>
        <p:txBody>
          <a:bodyPr/>
          <a:p>
            <a:r>
              <a:t>Footer</a:t>
            </a:r>
          </a:p>
        </p:txBody>
      </p:sp>
      <p:sp>
        <p:nvSpPr>
          <p:cNvPr id="6" name="PlaceHolder 5"/>
          <p:cNvSpPr>
            <a:spLocks noGrp="1"/>
          </p:cNvSpPr>
          <p:nvPr>
            <p:ph type="sldNum" idx="75"/>
          </p:nvPr>
        </p:nvSpPr>
        <p:spPr/>
        <p:txBody>
          <a:bodyPr/>
          <a:p>
            <a:fld id="{32F780BC-E19C-4461-BF54-692661E69F27}" type="slidenum">
              <a:t>&lt;#&gt;</a:t>
            </a:fld>
          </a:p>
        </p:txBody>
      </p:sp>
      <p:sp>
        <p:nvSpPr>
          <p:cNvPr id="7" name="PlaceHolder 6"/>
          <p:cNvSpPr>
            <a:spLocks noGrp="1"/>
          </p:cNvSpPr>
          <p:nvPr>
            <p:ph type="dt" idx="73"/>
          </p:nvPr>
        </p:nvSpPr>
        <p:spPr/>
        <p:txBody>
          <a:bodyPr/>
          <a:p>
            <a:r>
              <a:rPr lang="es-ES"/>
              <a:t/>
            </a:r>
          </a:p>
        </p:txBody>
      </p:sp>
    </p:spTree>
  </p:cSld>
</p:sldLayout>
</file>

<file path=ppt/slideLayouts/slideLayout3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5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5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5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57"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74"/>
          </p:nvPr>
        </p:nvSpPr>
        <p:spPr/>
        <p:txBody>
          <a:bodyPr/>
          <a:p>
            <a:r>
              <a:t>Footer</a:t>
            </a:r>
          </a:p>
        </p:txBody>
      </p:sp>
      <p:sp>
        <p:nvSpPr>
          <p:cNvPr id="8" name="PlaceHolder 7"/>
          <p:cNvSpPr>
            <a:spLocks noGrp="1"/>
          </p:cNvSpPr>
          <p:nvPr>
            <p:ph type="sldNum" idx="75"/>
          </p:nvPr>
        </p:nvSpPr>
        <p:spPr/>
        <p:txBody>
          <a:bodyPr/>
          <a:p>
            <a:fld id="{EC43F9F8-0D17-4070-8745-4DD36D0E0999}" type="slidenum">
              <a:t>&lt;#&gt;</a:t>
            </a:fld>
          </a:p>
        </p:txBody>
      </p:sp>
      <p:sp>
        <p:nvSpPr>
          <p:cNvPr id="9" name="PlaceHolder 8"/>
          <p:cNvSpPr>
            <a:spLocks noGrp="1"/>
          </p:cNvSpPr>
          <p:nvPr>
            <p:ph type="dt" idx="73"/>
          </p:nvPr>
        </p:nvSpPr>
        <p:spPr/>
        <p:txBody>
          <a:bodyPr/>
          <a:p>
            <a:r>
              <a:rPr lang="es-ES"/>
              <a:t/>
            </a:r>
          </a:p>
        </p:txBody>
      </p:sp>
    </p:spTree>
  </p:cSld>
</p:sldLayout>
</file>

<file path=ppt/slideLayouts/slideLayout3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59"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60"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61"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62"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63"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64"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74"/>
          </p:nvPr>
        </p:nvSpPr>
        <p:spPr/>
        <p:txBody>
          <a:bodyPr/>
          <a:p>
            <a:r>
              <a:t>Footer</a:t>
            </a:r>
          </a:p>
        </p:txBody>
      </p:sp>
      <p:sp>
        <p:nvSpPr>
          <p:cNvPr id="10" name="PlaceHolder 9"/>
          <p:cNvSpPr>
            <a:spLocks noGrp="1"/>
          </p:cNvSpPr>
          <p:nvPr>
            <p:ph type="sldNum" idx="75"/>
          </p:nvPr>
        </p:nvSpPr>
        <p:spPr/>
        <p:txBody>
          <a:bodyPr/>
          <a:p>
            <a:fld id="{E70E60A4-391C-422E-A642-2B30FF1B83AD}" type="slidenum">
              <a:t>&lt;#&gt;</a:t>
            </a:fld>
          </a:p>
        </p:txBody>
      </p:sp>
      <p:sp>
        <p:nvSpPr>
          <p:cNvPr id="11" name="PlaceHolder 10"/>
          <p:cNvSpPr>
            <a:spLocks noGrp="1"/>
          </p:cNvSpPr>
          <p:nvPr>
            <p:ph type="dt" idx="73"/>
          </p:nvPr>
        </p:nvSpPr>
        <p:spPr/>
        <p:txBody>
          <a:bodyPr/>
          <a:p>
            <a:r>
              <a:rPr lang="es-ES"/>
              <a:t/>
            </a:r>
          </a:p>
        </p:txBody>
      </p:sp>
    </p:spTree>
  </p:cSld>
</p:sldLayout>
</file>

<file path=ppt/slideLayouts/slideLayout3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7"/>
          </p:nvPr>
        </p:nvSpPr>
        <p:spPr/>
        <p:txBody>
          <a:bodyPr/>
          <a:p>
            <a:r>
              <a:t>Footer</a:t>
            </a:r>
          </a:p>
        </p:txBody>
      </p:sp>
      <p:sp>
        <p:nvSpPr>
          <p:cNvPr id="3" name="PlaceHolder 2"/>
          <p:cNvSpPr>
            <a:spLocks noGrp="1"/>
          </p:cNvSpPr>
          <p:nvPr>
            <p:ph type="sldNum" idx="78"/>
          </p:nvPr>
        </p:nvSpPr>
        <p:spPr/>
        <p:txBody>
          <a:bodyPr/>
          <a:p>
            <a:fld id="{D4DC7C08-E402-4607-8A14-83AAE7392E74}" type="slidenum">
              <a:t>&lt;#&gt;</a:t>
            </a:fld>
          </a:p>
        </p:txBody>
      </p:sp>
      <p:sp>
        <p:nvSpPr>
          <p:cNvPr id="4" name="PlaceHolder 3"/>
          <p:cNvSpPr>
            <a:spLocks noGrp="1"/>
          </p:cNvSpPr>
          <p:nvPr>
            <p:ph type="dt" idx="76"/>
          </p:nvPr>
        </p:nvSpPr>
        <p:spPr/>
        <p:txBody>
          <a:bodyPr/>
          <a:p>
            <a:r>
              <a:rPr lang="es-E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2"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3"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5"/>
          </p:nvPr>
        </p:nvSpPr>
        <p:spPr/>
        <p:txBody>
          <a:bodyPr/>
          <a:p>
            <a:r>
              <a:rPr lang="es-ES"/>
              <a:t/>
            </a:r>
          </a:p>
        </p:txBody>
      </p:sp>
    </p:spTree>
  </p:cSld>
</p:sldLayout>
</file>

<file path=ppt/slideLayouts/slideLayout3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76"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77"/>
          </p:nvPr>
        </p:nvSpPr>
        <p:spPr/>
        <p:txBody>
          <a:bodyPr/>
          <a:p>
            <a:r>
              <a:t>Footer</a:t>
            </a:r>
          </a:p>
        </p:txBody>
      </p:sp>
      <p:sp>
        <p:nvSpPr>
          <p:cNvPr id="5" name="PlaceHolder 4"/>
          <p:cNvSpPr>
            <a:spLocks noGrp="1"/>
          </p:cNvSpPr>
          <p:nvPr>
            <p:ph type="sldNum" idx="78"/>
          </p:nvPr>
        </p:nvSpPr>
        <p:spPr/>
        <p:txBody>
          <a:bodyPr/>
          <a:p>
            <a:fld id="{36614803-18F1-4393-A6F1-24D3F88882AA}" type="slidenum">
              <a:t>&lt;#&gt;</a:t>
            </a:fld>
          </a:p>
        </p:txBody>
      </p:sp>
      <p:sp>
        <p:nvSpPr>
          <p:cNvPr id="6" name="PlaceHolder 5"/>
          <p:cNvSpPr>
            <a:spLocks noGrp="1"/>
          </p:cNvSpPr>
          <p:nvPr>
            <p:ph type="dt" idx="76"/>
          </p:nvPr>
        </p:nvSpPr>
        <p:spPr/>
        <p:txBody>
          <a:bodyPr/>
          <a:p>
            <a:r>
              <a:rPr lang="es-ES"/>
              <a:t/>
            </a:r>
          </a:p>
        </p:txBody>
      </p:sp>
    </p:spTree>
  </p:cSld>
</p:sldLayout>
</file>

<file path=ppt/slideLayouts/slideLayout3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78"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77"/>
          </p:nvPr>
        </p:nvSpPr>
        <p:spPr/>
        <p:txBody>
          <a:bodyPr/>
          <a:p>
            <a:r>
              <a:t>Footer</a:t>
            </a:r>
          </a:p>
        </p:txBody>
      </p:sp>
      <p:sp>
        <p:nvSpPr>
          <p:cNvPr id="5" name="PlaceHolder 4"/>
          <p:cNvSpPr>
            <a:spLocks noGrp="1"/>
          </p:cNvSpPr>
          <p:nvPr>
            <p:ph type="sldNum" idx="78"/>
          </p:nvPr>
        </p:nvSpPr>
        <p:spPr/>
        <p:txBody>
          <a:bodyPr/>
          <a:p>
            <a:fld id="{64D2491F-2AC6-4A16-AFB2-637529AE064B}" type="slidenum">
              <a:t>&lt;#&gt;</a:t>
            </a:fld>
          </a:p>
        </p:txBody>
      </p:sp>
      <p:sp>
        <p:nvSpPr>
          <p:cNvPr id="6" name="PlaceHolder 5"/>
          <p:cNvSpPr>
            <a:spLocks noGrp="1"/>
          </p:cNvSpPr>
          <p:nvPr>
            <p:ph type="dt" idx="76"/>
          </p:nvPr>
        </p:nvSpPr>
        <p:spPr/>
        <p:txBody>
          <a:bodyPr/>
          <a:p>
            <a:r>
              <a:rPr lang="es-ES"/>
              <a:t/>
            </a:r>
          </a:p>
        </p:txBody>
      </p:sp>
    </p:spTree>
  </p:cSld>
</p:sldLayout>
</file>

<file path=ppt/slideLayouts/slideLayout3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80"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81"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77"/>
          </p:nvPr>
        </p:nvSpPr>
        <p:spPr/>
        <p:txBody>
          <a:bodyPr/>
          <a:p>
            <a:r>
              <a:t>Footer</a:t>
            </a:r>
          </a:p>
        </p:txBody>
      </p:sp>
      <p:sp>
        <p:nvSpPr>
          <p:cNvPr id="6" name="PlaceHolder 5"/>
          <p:cNvSpPr>
            <a:spLocks noGrp="1"/>
          </p:cNvSpPr>
          <p:nvPr>
            <p:ph type="sldNum" idx="78"/>
          </p:nvPr>
        </p:nvSpPr>
        <p:spPr/>
        <p:txBody>
          <a:bodyPr/>
          <a:p>
            <a:fld id="{A9E08E49-E7A4-47E1-8A26-45280269CDE4}" type="slidenum">
              <a:t>&lt;#&gt;</a:t>
            </a:fld>
          </a:p>
        </p:txBody>
      </p:sp>
      <p:sp>
        <p:nvSpPr>
          <p:cNvPr id="7" name="PlaceHolder 6"/>
          <p:cNvSpPr>
            <a:spLocks noGrp="1"/>
          </p:cNvSpPr>
          <p:nvPr>
            <p:ph type="dt" idx="76"/>
          </p:nvPr>
        </p:nvSpPr>
        <p:spPr/>
        <p:txBody>
          <a:bodyPr/>
          <a:p>
            <a:r>
              <a:rPr lang="es-ES"/>
              <a:t/>
            </a:r>
          </a:p>
        </p:txBody>
      </p:sp>
    </p:spTree>
  </p:cSld>
</p:sldLayout>
</file>

<file path=ppt/slideLayouts/slideLayout3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77"/>
          </p:nvPr>
        </p:nvSpPr>
        <p:spPr/>
        <p:txBody>
          <a:bodyPr/>
          <a:p>
            <a:r>
              <a:t>Footer</a:t>
            </a:r>
          </a:p>
        </p:txBody>
      </p:sp>
      <p:sp>
        <p:nvSpPr>
          <p:cNvPr id="4" name="PlaceHolder 3"/>
          <p:cNvSpPr>
            <a:spLocks noGrp="1"/>
          </p:cNvSpPr>
          <p:nvPr>
            <p:ph type="sldNum" idx="78"/>
          </p:nvPr>
        </p:nvSpPr>
        <p:spPr/>
        <p:txBody>
          <a:bodyPr/>
          <a:p>
            <a:fld id="{5477899B-676A-40C1-9242-E76458371809}" type="slidenum">
              <a:t>&lt;#&gt;</a:t>
            </a:fld>
          </a:p>
        </p:txBody>
      </p:sp>
      <p:sp>
        <p:nvSpPr>
          <p:cNvPr id="5" name="PlaceHolder 4"/>
          <p:cNvSpPr>
            <a:spLocks noGrp="1"/>
          </p:cNvSpPr>
          <p:nvPr>
            <p:ph type="dt" idx="76"/>
          </p:nvPr>
        </p:nvSpPr>
        <p:spPr/>
        <p:txBody>
          <a:bodyPr/>
          <a:p>
            <a:r>
              <a:rPr lang="es-ES"/>
              <a:t/>
            </a:r>
          </a:p>
        </p:txBody>
      </p:sp>
    </p:spTree>
  </p:cSld>
</p:sldLayout>
</file>

<file path=ppt/slideLayouts/slideLayout3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3"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77"/>
          </p:nvPr>
        </p:nvSpPr>
        <p:spPr/>
        <p:txBody>
          <a:bodyPr/>
          <a:p>
            <a:r>
              <a:t>Footer</a:t>
            </a:r>
          </a:p>
        </p:txBody>
      </p:sp>
      <p:sp>
        <p:nvSpPr>
          <p:cNvPr id="4" name="PlaceHolder 3"/>
          <p:cNvSpPr>
            <a:spLocks noGrp="1"/>
          </p:cNvSpPr>
          <p:nvPr>
            <p:ph type="sldNum" idx="78"/>
          </p:nvPr>
        </p:nvSpPr>
        <p:spPr/>
        <p:txBody>
          <a:bodyPr/>
          <a:p>
            <a:fld id="{9D423705-27E6-4D6F-9603-7EDBE2DCE165}" type="slidenum">
              <a:t>&lt;#&gt;</a:t>
            </a:fld>
          </a:p>
        </p:txBody>
      </p:sp>
      <p:sp>
        <p:nvSpPr>
          <p:cNvPr id="5" name="PlaceHolder 4"/>
          <p:cNvSpPr>
            <a:spLocks noGrp="1"/>
          </p:cNvSpPr>
          <p:nvPr>
            <p:ph type="dt" idx="76"/>
          </p:nvPr>
        </p:nvSpPr>
        <p:spPr/>
        <p:txBody>
          <a:bodyPr/>
          <a:p>
            <a:r>
              <a:rPr lang="es-ES"/>
              <a:t/>
            </a:r>
          </a:p>
        </p:txBody>
      </p:sp>
    </p:spTree>
  </p:cSld>
</p:sldLayout>
</file>

<file path=ppt/slideLayouts/slideLayout3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8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86"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87"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7"/>
          </p:nvPr>
        </p:nvSpPr>
        <p:spPr/>
        <p:txBody>
          <a:bodyPr/>
          <a:p>
            <a:r>
              <a:t>Footer</a:t>
            </a:r>
          </a:p>
        </p:txBody>
      </p:sp>
      <p:sp>
        <p:nvSpPr>
          <p:cNvPr id="7" name="PlaceHolder 6"/>
          <p:cNvSpPr>
            <a:spLocks noGrp="1"/>
          </p:cNvSpPr>
          <p:nvPr>
            <p:ph type="sldNum" idx="78"/>
          </p:nvPr>
        </p:nvSpPr>
        <p:spPr/>
        <p:txBody>
          <a:bodyPr/>
          <a:p>
            <a:fld id="{25B7FA2C-3BD6-48C3-9C9E-3705AD9AE108}" type="slidenum">
              <a:t>&lt;#&gt;</a:t>
            </a:fld>
          </a:p>
        </p:txBody>
      </p:sp>
      <p:sp>
        <p:nvSpPr>
          <p:cNvPr id="8" name="PlaceHolder 7"/>
          <p:cNvSpPr>
            <a:spLocks noGrp="1"/>
          </p:cNvSpPr>
          <p:nvPr>
            <p:ph type="dt" idx="76"/>
          </p:nvPr>
        </p:nvSpPr>
        <p:spPr/>
        <p:txBody>
          <a:bodyPr/>
          <a:p>
            <a:r>
              <a:rPr lang="es-ES"/>
              <a:t/>
            </a:r>
          </a:p>
        </p:txBody>
      </p:sp>
    </p:spTree>
  </p:cSld>
</p:sldLayout>
</file>

<file path=ppt/slideLayouts/slideLayout3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8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9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91"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7"/>
          </p:nvPr>
        </p:nvSpPr>
        <p:spPr/>
        <p:txBody>
          <a:bodyPr/>
          <a:p>
            <a:r>
              <a:t>Footer</a:t>
            </a:r>
          </a:p>
        </p:txBody>
      </p:sp>
      <p:sp>
        <p:nvSpPr>
          <p:cNvPr id="7" name="PlaceHolder 6"/>
          <p:cNvSpPr>
            <a:spLocks noGrp="1"/>
          </p:cNvSpPr>
          <p:nvPr>
            <p:ph type="sldNum" idx="78"/>
          </p:nvPr>
        </p:nvSpPr>
        <p:spPr/>
        <p:txBody>
          <a:bodyPr/>
          <a:p>
            <a:fld id="{B97CFCF6-9D82-4CF6-B1DE-2598FB29A40F}" type="slidenum">
              <a:t>&lt;#&gt;</a:t>
            </a:fld>
          </a:p>
        </p:txBody>
      </p:sp>
      <p:sp>
        <p:nvSpPr>
          <p:cNvPr id="8" name="PlaceHolder 7"/>
          <p:cNvSpPr>
            <a:spLocks noGrp="1"/>
          </p:cNvSpPr>
          <p:nvPr>
            <p:ph type="dt" idx="76"/>
          </p:nvPr>
        </p:nvSpPr>
        <p:spPr/>
        <p:txBody>
          <a:bodyPr/>
          <a:p>
            <a:r>
              <a:rPr lang="es-ES"/>
              <a:t/>
            </a:r>
          </a:p>
        </p:txBody>
      </p:sp>
    </p:spTree>
  </p:cSld>
</p:sldLayout>
</file>

<file path=ppt/slideLayouts/slideLayout3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9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9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9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95"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77"/>
          </p:nvPr>
        </p:nvSpPr>
        <p:spPr/>
        <p:txBody>
          <a:bodyPr/>
          <a:p>
            <a:r>
              <a:t>Footer</a:t>
            </a:r>
          </a:p>
        </p:txBody>
      </p:sp>
      <p:sp>
        <p:nvSpPr>
          <p:cNvPr id="7" name="PlaceHolder 6"/>
          <p:cNvSpPr>
            <a:spLocks noGrp="1"/>
          </p:cNvSpPr>
          <p:nvPr>
            <p:ph type="sldNum" idx="78"/>
          </p:nvPr>
        </p:nvSpPr>
        <p:spPr/>
        <p:txBody>
          <a:bodyPr/>
          <a:p>
            <a:fld id="{297E8C9F-6729-4E47-BC83-B21B89344453}" type="slidenum">
              <a:t>&lt;#&gt;</a:t>
            </a:fld>
          </a:p>
        </p:txBody>
      </p:sp>
      <p:sp>
        <p:nvSpPr>
          <p:cNvPr id="8" name="PlaceHolder 7"/>
          <p:cNvSpPr>
            <a:spLocks noGrp="1"/>
          </p:cNvSpPr>
          <p:nvPr>
            <p:ph type="dt" idx="76"/>
          </p:nvPr>
        </p:nvSpPr>
        <p:spPr/>
        <p:txBody>
          <a:bodyPr/>
          <a:p>
            <a:r>
              <a:rPr lang="es-ES"/>
              <a:t/>
            </a:r>
          </a:p>
        </p:txBody>
      </p:sp>
    </p:spTree>
  </p:cSld>
</p:sldLayout>
</file>

<file path=ppt/slideLayouts/slideLayout3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97"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98"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77"/>
          </p:nvPr>
        </p:nvSpPr>
        <p:spPr/>
        <p:txBody>
          <a:bodyPr/>
          <a:p>
            <a:r>
              <a:t>Footer</a:t>
            </a:r>
          </a:p>
        </p:txBody>
      </p:sp>
      <p:sp>
        <p:nvSpPr>
          <p:cNvPr id="6" name="PlaceHolder 5"/>
          <p:cNvSpPr>
            <a:spLocks noGrp="1"/>
          </p:cNvSpPr>
          <p:nvPr>
            <p:ph type="sldNum" idx="78"/>
          </p:nvPr>
        </p:nvSpPr>
        <p:spPr/>
        <p:txBody>
          <a:bodyPr/>
          <a:p>
            <a:fld id="{2700FC20-911C-4F16-95FB-000E7829C8DE}" type="slidenum">
              <a:t>&lt;#&gt;</a:t>
            </a:fld>
          </a:p>
        </p:txBody>
      </p:sp>
      <p:sp>
        <p:nvSpPr>
          <p:cNvPr id="7" name="PlaceHolder 6"/>
          <p:cNvSpPr>
            <a:spLocks noGrp="1"/>
          </p:cNvSpPr>
          <p:nvPr>
            <p:ph type="dt" idx="76"/>
          </p:nvPr>
        </p:nvSpPr>
        <p:spPr/>
        <p:txBody>
          <a:bodyPr/>
          <a:p>
            <a:r>
              <a:rPr lang="es-ES"/>
              <a:t/>
            </a:r>
          </a:p>
        </p:txBody>
      </p:sp>
    </p:spTree>
  </p:cSld>
</p:sldLayout>
</file>

<file path=ppt/slideLayouts/slideLayout3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0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0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02"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03"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77"/>
          </p:nvPr>
        </p:nvSpPr>
        <p:spPr/>
        <p:txBody>
          <a:bodyPr/>
          <a:p>
            <a:r>
              <a:t>Footer</a:t>
            </a:r>
          </a:p>
        </p:txBody>
      </p:sp>
      <p:sp>
        <p:nvSpPr>
          <p:cNvPr id="8" name="PlaceHolder 7"/>
          <p:cNvSpPr>
            <a:spLocks noGrp="1"/>
          </p:cNvSpPr>
          <p:nvPr>
            <p:ph type="sldNum" idx="78"/>
          </p:nvPr>
        </p:nvSpPr>
        <p:spPr/>
        <p:txBody>
          <a:bodyPr/>
          <a:p>
            <a:fld id="{1E7D9E36-F212-4E81-AC26-369D704995B4}" type="slidenum">
              <a:t>&lt;#&gt;</a:t>
            </a:fld>
          </a:p>
        </p:txBody>
      </p:sp>
      <p:sp>
        <p:nvSpPr>
          <p:cNvPr id="9" name="PlaceHolder 8"/>
          <p:cNvSpPr>
            <a:spLocks noGrp="1"/>
          </p:cNvSpPr>
          <p:nvPr>
            <p:ph type="dt" idx="76"/>
          </p:nvPr>
        </p:nvSpPr>
        <p:spPr/>
        <p:txBody>
          <a:bodyPr/>
          <a:p>
            <a:r>
              <a:rPr lang="es-E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5"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6"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7"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8"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29"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0"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5"/>
          </p:nvPr>
        </p:nvSpPr>
        <p:spPr/>
        <p:txBody>
          <a:bodyPr/>
          <a:p>
            <a:r>
              <a:rPr lang="es-ES"/>
              <a:t/>
            </a:r>
          </a:p>
        </p:txBody>
      </p:sp>
    </p:spTree>
  </p:cSld>
</p:sldLayout>
</file>

<file path=ppt/slideLayouts/slideLayout3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05"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06"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07"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08"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09"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10"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77"/>
          </p:nvPr>
        </p:nvSpPr>
        <p:spPr/>
        <p:txBody>
          <a:bodyPr/>
          <a:p>
            <a:r>
              <a:t>Footer</a:t>
            </a:r>
          </a:p>
        </p:txBody>
      </p:sp>
      <p:sp>
        <p:nvSpPr>
          <p:cNvPr id="10" name="PlaceHolder 9"/>
          <p:cNvSpPr>
            <a:spLocks noGrp="1"/>
          </p:cNvSpPr>
          <p:nvPr>
            <p:ph type="sldNum" idx="78"/>
          </p:nvPr>
        </p:nvSpPr>
        <p:spPr/>
        <p:txBody>
          <a:bodyPr/>
          <a:p>
            <a:fld id="{1D7B54AE-1ECC-456A-83E9-B650B2F774E0}" type="slidenum">
              <a:t>&lt;#&gt;</a:t>
            </a:fld>
          </a:p>
        </p:txBody>
      </p:sp>
      <p:sp>
        <p:nvSpPr>
          <p:cNvPr id="11" name="PlaceHolder 10"/>
          <p:cNvSpPr>
            <a:spLocks noGrp="1"/>
          </p:cNvSpPr>
          <p:nvPr>
            <p:ph type="dt" idx="76"/>
          </p:nvPr>
        </p:nvSpPr>
        <p:spPr/>
        <p:txBody>
          <a:bodyPr/>
          <a:p>
            <a:r>
              <a:rPr lang="es-ES"/>
              <a:t/>
            </a:r>
          </a:p>
        </p:txBody>
      </p:sp>
    </p:spTree>
  </p:cSld>
</p:sldLayout>
</file>

<file path=ppt/slideLayouts/slideLayout3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0"/>
          </p:nvPr>
        </p:nvSpPr>
        <p:spPr/>
        <p:txBody>
          <a:bodyPr/>
          <a:p>
            <a:r>
              <a:t>Footer</a:t>
            </a:r>
          </a:p>
        </p:txBody>
      </p:sp>
      <p:sp>
        <p:nvSpPr>
          <p:cNvPr id="3" name="PlaceHolder 2"/>
          <p:cNvSpPr>
            <a:spLocks noGrp="1"/>
          </p:cNvSpPr>
          <p:nvPr>
            <p:ph type="sldNum" idx="81"/>
          </p:nvPr>
        </p:nvSpPr>
        <p:spPr/>
        <p:txBody>
          <a:bodyPr/>
          <a:p>
            <a:fld id="{EE5C2216-6FE6-407B-A710-092A96FB5A9A}" type="slidenum">
              <a:t>&lt;#&gt;</a:t>
            </a:fld>
          </a:p>
        </p:txBody>
      </p:sp>
      <p:sp>
        <p:nvSpPr>
          <p:cNvPr id="4" name="PlaceHolder 3"/>
          <p:cNvSpPr>
            <a:spLocks noGrp="1"/>
          </p:cNvSpPr>
          <p:nvPr>
            <p:ph type="dt" idx="79"/>
          </p:nvPr>
        </p:nvSpPr>
        <p:spPr/>
        <p:txBody>
          <a:bodyPr/>
          <a:p>
            <a:r>
              <a:rPr lang="es-ES"/>
              <a:t/>
            </a:r>
          </a:p>
        </p:txBody>
      </p:sp>
    </p:spTree>
  </p:cSld>
</p:sldLayout>
</file>

<file path=ppt/slideLayouts/slideLayout3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18"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80"/>
          </p:nvPr>
        </p:nvSpPr>
        <p:spPr/>
        <p:txBody>
          <a:bodyPr/>
          <a:p>
            <a:r>
              <a:t>Footer</a:t>
            </a:r>
          </a:p>
        </p:txBody>
      </p:sp>
      <p:sp>
        <p:nvSpPr>
          <p:cNvPr id="5" name="PlaceHolder 4"/>
          <p:cNvSpPr>
            <a:spLocks noGrp="1"/>
          </p:cNvSpPr>
          <p:nvPr>
            <p:ph type="sldNum" idx="81"/>
          </p:nvPr>
        </p:nvSpPr>
        <p:spPr/>
        <p:txBody>
          <a:bodyPr/>
          <a:p>
            <a:fld id="{0495D42C-3415-48C0-9693-2612216F50FB}" type="slidenum">
              <a:t>&lt;#&gt;</a:t>
            </a:fld>
          </a:p>
        </p:txBody>
      </p:sp>
      <p:sp>
        <p:nvSpPr>
          <p:cNvPr id="6" name="PlaceHolder 5"/>
          <p:cNvSpPr>
            <a:spLocks noGrp="1"/>
          </p:cNvSpPr>
          <p:nvPr>
            <p:ph type="dt" idx="79"/>
          </p:nvPr>
        </p:nvSpPr>
        <p:spPr/>
        <p:txBody>
          <a:bodyPr/>
          <a:p>
            <a:r>
              <a:rPr lang="es-ES"/>
              <a:t/>
            </a:r>
          </a:p>
        </p:txBody>
      </p:sp>
    </p:spTree>
  </p:cSld>
</p:sldLayout>
</file>

<file path=ppt/slideLayouts/slideLayout3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20"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80"/>
          </p:nvPr>
        </p:nvSpPr>
        <p:spPr/>
        <p:txBody>
          <a:bodyPr/>
          <a:p>
            <a:r>
              <a:t>Footer</a:t>
            </a:r>
          </a:p>
        </p:txBody>
      </p:sp>
      <p:sp>
        <p:nvSpPr>
          <p:cNvPr id="5" name="PlaceHolder 4"/>
          <p:cNvSpPr>
            <a:spLocks noGrp="1"/>
          </p:cNvSpPr>
          <p:nvPr>
            <p:ph type="sldNum" idx="81"/>
          </p:nvPr>
        </p:nvSpPr>
        <p:spPr/>
        <p:txBody>
          <a:bodyPr/>
          <a:p>
            <a:fld id="{5E024608-9A4F-41DB-930A-9EC528BB2AE6}" type="slidenum">
              <a:t>&lt;#&gt;</a:t>
            </a:fld>
          </a:p>
        </p:txBody>
      </p:sp>
      <p:sp>
        <p:nvSpPr>
          <p:cNvPr id="6" name="PlaceHolder 5"/>
          <p:cNvSpPr>
            <a:spLocks noGrp="1"/>
          </p:cNvSpPr>
          <p:nvPr>
            <p:ph type="dt" idx="79"/>
          </p:nvPr>
        </p:nvSpPr>
        <p:spPr/>
        <p:txBody>
          <a:bodyPr/>
          <a:p>
            <a:r>
              <a:rPr lang="es-ES"/>
              <a:t/>
            </a:r>
          </a:p>
        </p:txBody>
      </p:sp>
    </p:spTree>
  </p:cSld>
</p:sldLayout>
</file>

<file path=ppt/slideLayouts/slideLayout3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2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23"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80"/>
          </p:nvPr>
        </p:nvSpPr>
        <p:spPr/>
        <p:txBody>
          <a:bodyPr/>
          <a:p>
            <a:r>
              <a:t>Footer</a:t>
            </a:r>
          </a:p>
        </p:txBody>
      </p:sp>
      <p:sp>
        <p:nvSpPr>
          <p:cNvPr id="6" name="PlaceHolder 5"/>
          <p:cNvSpPr>
            <a:spLocks noGrp="1"/>
          </p:cNvSpPr>
          <p:nvPr>
            <p:ph type="sldNum" idx="81"/>
          </p:nvPr>
        </p:nvSpPr>
        <p:spPr/>
        <p:txBody>
          <a:bodyPr/>
          <a:p>
            <a:fld id="{F1E8C40E-F50B-4220-9F1A-CBE81CDD8BD5}" type="slidenum">
              <a:t>&lt;#&gt;</a:t>
            </a:fld>
          </a:p>
        </p:txBody>
      </p:sp>
      <p:sp>
        <p:nvSpPr>
          <p:cNvPr id="7" name="PlaceHolder 6"/>
          <p:cNvSpPr>
            <a:spLocks noGrp="1"/>
          </p:cNvSpPr>
          <p:nvPr>
            <p:ph type="dt" idx="79"/>
          </p:nvPr>
        </p:nvSpPr>
        <p:spPr/>
        <p:txBody>
          <a:bodyPr/>
          <a:p>
            <a:r>
              <a:rPr lang="es-ES"/>
              <a:t/>
            </a:r>
          </a:p>
        </p:txBody>
      </p:sp>
    </p:spTree>
  </p:cSld>
</p:sldLayout>
</file>

<file path=ppt/slideLayouts/slideLayout3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80"/>
          </p:nvPr>
        </p:nvSpPr>
        <p:spPr/>
        <p:txBody>
          <a:bodyPr/>
          <a:p>
            <a:r>
              <a:t>Footer</a:t>
            </a:r>
          </a:p>
        </p:txBody>
      </p:sp>
      <p:sp>
        <p:nvSpPr>
          <p:cNvPr id="4" name="PlaceHolder 3"/>
          <p:cNvSpPr>
            <a:spLocks noGrp="1"/>
          </p:cNvSpPr>
          <p:nvPr>
            <p:ph type="sldNum" idx="81"/>
          </p:nvPr>
        </p:nvSpPr>
        <p:spPr/>
        <p:txBody>
          <a:bodyPr/>
          <a:p>
            <a:fld id="{0AAFC3D0-D12E-41CE-8750-559F6CDBC2DA}" type="slidenum">
              <a:t>&lt;#&gt;</a:t>
            </a:fld>
          </a:p>
        </p:txBody>
      </p:sp>
      <p:sp>
        <p:nvSpPr>
          <p:cNvPr id="5" name="PlaceHolder 4"/>
          <p:cNvSpPr>
            <a:spLocks noGrp="1"/>
          </p:cNvSpPr>
          <p:nvPr>
            <p:ph type="dt" idx="79"/>
          </p:nvPr>
        </p:nvSpPr>
        <p:spPr/>
        <p:txBody>
          <a:bodyPr/>
          <a:p>
            <a:r>
              <a:rPr lang="es-ES"/>
              <a:t/>
            </a:r>
          </a:p>
        </p:txBody>
      </p:sp>
    </p:spTree>
  </p:cSld>
</p:sldLayout>
</file>

<file path=ppt/slideLayouts/slideLayout3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5"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80"/>
          </p:nvPr>
        </p:nvSpPr>
        <p:spPr/>
        <p:txBody>
          <a:bodyPr/>
          <a:p>
            <a:r>
              <a:t>Footer</a:t>
            </a:r>
          </a:p>
        </p:txBody>
      </p:sp>
      <p:sp>
        <p:nvSpPr>
          <p:cNvPr id="4" name="PlaceHolder 3"/>
          <p:cNvSpPr>
            <a:spLocks noGrp="1"/>
          </p:cNvSpPr>
          <p:nvPr>
            <p:ph type="sldNum" idx="81"/>
          </p:nvPr>
        </p:nvSpPr>
        <p:spPr/>
        <p:txBody>
          <a:bodyPr/>
          <a:p>
            <a:fld id="{7B4B687E-8E44-4996-BF12-C5774A57098B}" type="slidenum">
              <a:t>&lt;#&gt;</a:t>
            </a:fld>
          </a:p>
        </p:txBody>
      </p:sp>
      <p:sp>
        <p:nvSpPr>
          <p:cNvPr id="5" name="PlaceHolder 4"/>
          <p:cNvSpPr>
            <a:spLocks noGrp="1"/>
          </p:cNvSpPr>
          <p:nvPr>
            <p:ph type="dt" idx="79"/>
          </p:nvPr>
        </p:nvSpPr>
        <p:spPr/>
        <p:txBody>
          <a:bodyPr/>
          <a:p>
            <a:r>
              <a:rPr lang="es-ES"/>
              <a:t/>
            </a:r>
          </a:p>
        </p:txBody>
      </p:sp>
    </p:spTree>
  </p:cSld>
</p:sldLayout>
</file>

<file path=ppt/slideLayouts/slideLayout3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2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28"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29"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0"/>
          </p:nvPr>
        </p:nvSpPr>
        <p:spPr/>
        <p:txBody>
          <a:bodyPr/>
          <a:p>
            <a:r>
              <a:t>Footer</a:t>
            </a:r>
          </a:p>
        </p:txBody>
      </p:sp>
      <p:sp>
        <p:nvSpPr>
          <p:cNvPr id="7" name="PlaceHolder 6"/>
          <p:cNvSpPr>
            <a:spLocks noGrp="1"/>
          </p:cNvSpPr>
          <p:nvPr>
            <p:ph type="sldNum" idx="81"/>
          </p:nvPr>
        </p:nvSpPr>
        <p:spPr/>
        <p:txBody>
          <a:bodyPr/>
          <a:p>
            <a:fld id="{D210F58A-BB6A-4F39-9242-A8885A5EEB91}" type="slidenum">
              <a:t>&lt;#&gt;</a:t>
            </a:fld>
          </a:p>
        </p:txBody>
      </p:sp>
      <p:sp>
        <p:nvSpPr>
          <p:cNvPr id="8" name="PlaceHolder 7"/>
          <p:cNvSpPr>
            <a:spLocks noGrp="1"/>
          </p:cNvSpPr>
          <p:nvPr>
            <p:ph type="dt" idx="79"/>
          </p:nvPr>
        </p:nvSpPr>
        <p:spPr/>
        <p:txBody>
          <a:bodyPr/>
          <a:p>
            <a:r>
              <a:rPr lang="es-ES"/>
              <a:t/>
            </a:r>
          </a:p>
        </p:txBody>
      </p:sp>
    </p:spTree>
  </p:cSld>
</p:sldLayout>
</file>

<file path=ppt/slideLayouts/slideLayout3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31"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3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33"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0"/>
          </p:nvPr>
        </p:nvSpPr>
        <p:spPr/>
        <p:txBody>
          <a:bodyPr/>
          <a:p>
            <a:r>
              <a:t>Footer</a:t>
            </a:r>
          </a:p>
        </p:txBody>
      </p:sp>
      <p:sp>
        <p:nvSpPr>
          <p:cNvPr id="7" name="PlaceHolder 6"/>
          <p:cNvSpPr>
            <a:spLocks noGrp="1"/>
          </p:cNvSpPr>
          <p:nvPr>
            <p:ph type="sldNum" idx="81"/>
          </p:nvPr>
        </p:nvSpPr>
        <p:spPr/>
        <p:txBody>
          <a:bodyPr/>
          <a:p>
            <a:fld id="{64F5D5E0-1B7B-48C2-9255-D4C9DEA3FC31}" type="slidenum">
              <a:t>&lt;#&gt;</a:t>
            </a:fld>
          </a:p>
        </p:txBody>
      </p:sp>
      <p:sp>
        <p:nvSpPr>
          <p:cNvPr id="8" name="PlaceHolder 7"/>
          <p:cNvSpPr>
            <a:spLocks noGrp="1"/>
          </p:cNvSpPr>
          <p:nvPr>
            <p:ph type="dt" idx="79"/>
          </p:nvPr>
        </p:nvSpPr>
        <p:spPr/>
        <p:txBody>
          <a:bodyPr/>
          <a:p>
            <a:r>
              <a:rPr lang="es-ES"/>
              <a:t/>
            </a:r>
          </a:p>
        </p:txBody>
      </p:sp>
    </p:spTree>
  </p:cSld>
</p:sldLayout>
</file>

<file path=ppt/slideLayouts/slideLayout3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35"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3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37"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0"/>
          </p:nvPr>
        </p:nvSpPr>
        <p:spPr/>
        <p:txBody>
          <a:bodyPr/>
          <a:p>
            <a:r>
              <a:t>Footer</a:t>
            </a:r>
          </a:p>
        </p:txBody>
      </p:sp>
      <p:sp>
        <p:nvSpPr>
          <p:cNvPr id="7" name="PlaceHolder 6"/>
          <p:cNvSpPr>
            <a:spLocks noGrp="1"/>
          </p:cNvSpPr>
          <p:nvPr>
            <p:ph type="sldNum" idx="81"/>
          </p:nvPr>
        </p:nvSpPr>
        <p:spPr/>
        <p:txBody>
          <a:bodyPr/>
          <a:p>
            <a:fld id="{93E6A7D2-8B4A-456D-96A9-9501BFA677C9}" type="slidenum">
              <a:t>&lt;#&gt;</a:t>
            </a:fld>
          </a:p>
        </p:txBody>
      </p:sp>
      <p:sp>
        <p:nvSpPr>
          <p:cNvPr id="8" name="PlaceHolder 7"/>
          <p:cNvSpPr>
            <a:spLocks noGrp="1"/>
          </p:cNvSpPr>
          <p:nvPr>
            <p:ph type="dt" idx="79"/>
          </p:nvPr>
        </p:nvSpPr>
        <p:spPr/>
        <p:txBody>
          <a:bodyPr/>
          <a:p>
            <a:r>
              <a:rPr lang="es-E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7"/>
          </p:nvPr>
        </p:nvSpPr>
        <p:spPr/>
        <p:txBody>
          <a:bodyPr/>
          <a:p>
            <a:r>
              <a:rPr lang="es-ES"/>
              <a:t/>
            </a:r>
          </a:p>
        </p:txBody>
      </p:sp>
    </p:spTree>
  </p:cSld>
</p:sldLayout>
</file>

<file path=ppt/slideLayouts/slideLayout3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3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39"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40"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80"/>
          </p:nvPr>
        </p:nvSpPr>
        <p:spPr/>
        <p:txBody>
          <a:bodyPr/>
          <a:p>
            <a:r>
              <a:t>Footer</a:t>
            </a:r>
          </a:p>
        </p:txBody>
      </p:sp>
      <p:sp>
        <p:nvSpPr>
          <p:cNvPr id="6" name="PlaceHolder 5"/>
          <p:cNvSpPr>
            <a:spLocks noGrp="1"/>
          </p:cNvSpPr>
          <p:nvPr>
            <p:ph type="sldNum" idx="81"/>
          </p:nvPr>
        </p:nvSpPr>
        <p:spPr/>
        <p:txBody>
          <a:bodyPr/>
          <a:p>
            <a:fld id="{F3932141-08FB-483E-AB0C-99E043DC75D3}" type="slidenum">
              <a:t>&lt;#&gt;</a:t>
            </a:fld>
          </a:p>
        </p:txBody>
      </p:sp>
      <p:sp>
        <p:nvSpPr>
          <p:cNvPr id="7" name="PlaceHolder 6"/>
          <p:cNvSpPr>
            <a:spLocks noGrp="1"/>
          </p:cNvSpPr>
          <p:nvPr>
            <p:ph type="dt" idx="79"/>
          </p:nvPr>
        </p:nvSpPr>
        <p:spPr/>
        <p:txBody>
          <a:bodyPr/>
          <a:p>
            <a:r>
              <a:rPr lang="es-ES"/>
              <a:t/>
            </a:r>
          </a:p>
        </p:txBody>
      </p:sp>
    </p:spTree>
  </p:cSld>
</p:sldLayout>
</file>

<file path=ppt/slideLayouts/slideLayout3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4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4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44"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45"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80"/>
          </p:nvPr>
        </p:nvSpPr>
        <p:spPr/>
        <p:txBody>
          <a:bodyPr/>
          <a:p>
            <a:r>
              <a:t>Footer</a:t>
            </a:r>
          </a:p>
        </p:txBody>
      </p:sp>
      <p:sp>
        <p:nvSpPr>
          <p:cNvPr id="8" name="PlaceHolder 7"/>
          <p:cNvSpPr>
            <a:spLocks noGrp="1"/>
          </p:cNvSpPr>
          <p:nvPr>
            <p:ph type="sldNum" idx="81"/>
          </p:nvPr>
        </p:nvSpPr>
        <p:spPr/>
        <p:txBody>
          <a:bodyPr/>
          <a:p>
            <a:fld id="{DB4E4BB9-A68C-47F8-A8FC-4EC0472F6EA0}" type="slidenum">
              <a:t>&lt;#&gt;</a:t>
            </a:fld>
          </a:p>
        </p:txBody>
      </p:sp>
      <p:sp>
        <p:nvSpPr>
          <p:cNvPr id="9" name="PlaceHolder 8"/>
          <p:cNvSpPr>
            <a:spLocks noGrp="1"/>
          </p:cNvSpPr>
          <p:nvPr>
            <p:ph type="dt" idx="79"/>
          </p:nvPr>
        </p:nvSpPr>
        <p:spPr/>
        <p:txBody>
          <a:bodyPr/>
          <a:p>
            <a:r>
              <a:rPr lang="es-ES"/>
              <a:t/>
            </a:r>
          </a:p>
        </p:txBody>
      </p:sp>
    </p:spTree>
  </p:cSld>
</p:sldLayout>
</file>

<file path=ppt/slideLayouts/slideLayout3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47"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48"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49"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50"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51"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52"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80"/>
          </p:nvPr>
        </p:nvSpPr>
        <p:spPr/>
        <p:txBody>
          <a:bodyPr/>
          <a:p>
            <a:r>
              <a:t>Footer</a:t>
            </a:r>
          </a:p>
        </p:txBody>
      </p:sp>
      <p:sp>
        <p:nvSpPr>
          <p:cNvPr id="10" name="PlaceHolder 9"/>
          <p:cNvSpPr>
            <a:spLocks noGrp="1"/>
          </p:cNvSpPr>
          <p:nvPr>
            <p:ph type="sldNum" idx="81"/>
          </p:nvPr>
        </p:nvSpPr>
        <p:spPr/>
        <p:txBody>
          <a:bodyPr/>
          <a:p>
            <a:fld id="{60A6C31A-F211-4986-9F02-F47277154EBB}" type="slidenum">
              <a:t>&lt;#&gt;</a:t>
            </a:fld>
          </a:p>
        </p:txBody>
      </p:sp>
      <p:sp>
        <p:nvSpPr>
          <p:cNvPr id="11" name="PlaceHolder 10"/>
          <p:cNvSpPr>
            <a:spLocks noGrp="1"/>
          </p:cNvSpPr>
          <p:nvPr>
            <p:ph type="dt" idx="79"/>
          </p:nvPr>
        </p:nvSpPr>
        <p:spPr/>
        <p:txBody>
          <a:bodyPr/>
          <a:p>
            <a:r>
              <a:rPr lang="es-ES"/>
              <a:t/>
            </a:r>
          </a:p>
        </p:txBody>
      </p:sp>
    </p:spTree>
  </p:cSld>
</p:sldLayout>
</file>

<file path=ppt/slideLayouts/slideLayout3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3"/>
          </p:nvPr>
        </p:nvSpPr>
        <p:spPr/>
        <p:txBody>
          <a:bodyPr/>
          <a:p>
            <a:r>
              <a:t>Footer</a:t>
            </a:r>
          </a:p>
        </p:txBody>
      </p:sp>
      <p:sp>
        <p:nvSpPr>
          <p:cNvPr id="3" name="PlaceHolder 2"/>
          <p:cNvSpPr>
            <a:spLocks noGrp="1"/>
          </p:cNvSpPr>
          <p:nvPr>
            <p:ph type="sldNum" idx="84"/>
          </p:nvPr>
        </p:nvSpPr>
        <p:spPr/>
        <p:txBody>
          <a:bodyPr/>
          <a:p>
            <a:fld id="{FDB3F00E-F6EF-47D6-9949-3A219132EBF7}" type="slidenum">
              <a:t>&lt;#&gt;</a:t>
            </a:fld>
          </a:p>
        </p:txBody>
      </p:sp>
      <p:sp>
        <p:nvSpPr>
          <p:cNvPr id="4" name="PlaceHolder 3"/>
          <p:cNvSpPr>
            <a:spLocks noGrp="1"/>
          </p:cNvSpPr>
          <p:nvPr>
            <p:ph type="dt" idx="82"/>
          </p:nvPr>
        </p:nvSpPr>
        <p:spPr/>
        <p:txBody>
          <a:bodyPr/>
          <a:p>
            <a:r>
              <a:rPr lang="es-ES"/>
              <a:t/>
            </a:r>
          </a:p>
        </p:txBody>
      </p:sp>
    </p:spTree>
  </p:cSld>
</p:sldLayout>
</file>

<file path=ppt/slideLayouts/slideLayout3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59"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83"/>
          </p:nvPr>
        </p:nvSpPr>
        <p:spPr/>
        <p:txBody>
          <a:bodyPr/>
          <a:p>
            <a:r>
              <a:t>Footer</a:t>
            </a:r>
          </a:p>
        </p:txBody>
      </p:sp>
      <p:sp>
        <p:nvSpPr>
          <p:cNvPr id="5" name="PlaceHolder 4"/>
          <p:cNvSpPr>
            <a:spLocks noGrp="1"/>
          </p:cNvSpPr>
          <p:nvPr>
            <p:ph type="sldNum" idx="84"/>
          </p:nvPr>
        </p:nvSpPr>
        <p:spPr/>
        <p:txBody>
          <a:bodyPr/>
          <a:p>
            <a:fld id="{10069636-50F9-44B1-81C3-EF13AB716559}" type="slidenum">
              <a:t>&lt;#&gt;</a:t>
            </a:fld>
          </a:p>
        </p:txBody>
      </p:sp>
      <p:sp>
        <p:nvSpPr>
          <p:cNvPr id="6" name="PlaceHolder 5"/>
          <p:cNvSpPr>
            <a:spLocks noGrp="1"/>
          </p:cNvSpPr>
          <p:nvPr>
            <p:ph type="dt" idx="82"/>
          </p:nvPr>
        </p:nvSpPr>
        <p:spPr/>
        <p:txBody>
          <a:bodyPr/>
          <a:p>
            <a:r>
              <a:rPr lang="es-ES"/>
              <a:t/>
            </a:r>
          </a:p>
        </p:txBody>
      </p:sp>
    </p:spTree>
  </p:cSld>
</p:sldLayout>
</file>

<file path=ppt/slideLayouts/slideLayout3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61"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83"/>
          </p:nvPr>
        </p:nvSpPr>
        <p:spPr/>
        <p:txBody>
          <a:bodyPr/>
          <a:p>
            <a:r>
              <a:t>Footer</a:t>
            </a:r>
          </a:p>
        </p:txBody>
      </p:sp>
      <p:sp>
        <p:nvSpPr>
          <p:cNvPr id="5" name="PlaceHolder 4"/>
          <p:cNvSpPr>
            <a:spLocks noGrp="1"/>
          </p:cNvSpPr>
          <p:nvPr>
            <p:ph type="sldNum" idx="84"/>
          </p:nvPr>
        </p:nvSpPr>
        <p:spPr/>
        <p:txBody>
          <a:bodyPr/>
          <a:p>
            <a:fld id="{8257A204-0B47-434D-9442-EB6E04B313AB}" type="slidenum">
              <a:t>&lt;#&gt;</a:t>
            </a:fld>
          </a:p>
        </p:txBody>
      </p:sp>
      <p:sp>
        <p:nvSpPr>
          <p:cNvPr id="6" name="PlaceHolder 5"/>
          <p:cNvSpPr>
            <a:spLocks noGrp="1"/>
          </p:cNvSpPr>
          <p:nvPr>
            <p:ph type="dt" idx="82"/>
          </p:nvPr>
        </p:nvSpPr>
        <p:spPr/>
        <p:txBody>
          <a:bodyPr/>
          <a:p>
            <a:r>
              <a:rPr lang="es-ES"/>
              <a:t/>
            </a:r>
          </a:p>
        </p:txBody>
      </p:sp>
    </p:spTree>
  </p:cSld>
</p:sldLayout>
</file>

<file path=ppt/slideLayouts/slideLayout3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6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64"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83"/>
          </p:nvPr>
        </p:nvSpPr>
        <p:spPr/>
        <p:txBody>
          <a:bodyPr/>
          <a:p>
            <a:r>
              <a:t>Footer</a:t>
            </a:r>
          </a:p>
        </p:txBody>
      </p:sp>
      <p:sp>
        <p:nvSpPr>
          <p:cNvPr id="6" name="PlaceHolder 5"/>
          <p:cNvSpPr>
            <a:spLocks noGrp="1"/>
          </p:cNvSpPr>
          <p:nvPr>
            <p:ph type="sldNum" idx="84"/>
          </p:nvPr>
        </p:nvSpPr>
        <p:spPr/>
        <p:txBody>
          <a:bodyPr/>
          <a:p>
            <a:fld id="{E82F49BA-8BE8-44FB-8B59-CB84EB8DA128}" type="slidenum">
              <a:t>&lt;#&gt;</a:t>
            </a:fld>
          </a:p>
        </p:txBody>
      </p:sp>
      <p:sp>
        <p:nvSpPr>
          <p:cNvPr id="7" name="PlaceHolder 6"/>
          <p:cNvSpPr>
            <a:spLocks noGrp="1"/>
          </p:cNvSpPr>
          <p:nvPr>
            <p:ph type="dt" idx="82"/>
          </p:nvPr>
        </p:nvSpPr>
        <p:spPr/>
        <p:txBody>
          <a:bodyPr/>
          <a:p>
            <a:r>
              <a:rPr lang="es-ES"/>
              <a:t/>
            </a:r>
          </a:p>
        </p:txBody>
      </p:sp>
    </p:spTree>
  </p:cSld>
</p:sldLayout>
</file>

<file path=ppt/slideLayouts/slideLayout3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83"/>
          </p:nvPr>
        </p:nvSpPr>
        <p:spPr/>
        <p:txBody>
          <a:bodyPr/>
          <a:p>
            <a:r>
              <a:t>Footer</a:t>
            </a:r>
          </a:p>
        </p:txBody>
      </p:sp>
      <p:sp>
        <p:nvSpPr>
          <p:cNvPr id="4" name="PlaceHolder 3"/>
          <p:cNvSpPr>
            <a:spLocks noGrp="1"/>
          </p:cNvSpPr>
          <p:nvPr>
            <p:ph type="sldNum" idx="84"/>
          </p:nvPr>
        </p:nvSpPr>
        <p:spPr/>
        <p:txBody>
          <a:bodyPr/>
          <a:p>
            <a:fld id="{EDC4A182-7DDF-4012-8915-84575D09AEC6}" type="slidenum">
              <a:t>&lt;#&gt;</a:t>
            </a:fld>
          </a:p>
        </p:txBody>
      </p:sp>
      <p:sp>
        <p:nvSpPr>
          <p:cNvPr id="5" name="PlaceHolder 4"/>
          <p:cNvSpPr>
            <a:spLocks noGrp="1"/>
          </p:cNvSpPr>
          <p:nvPr>
            <p:ph type="dt" idx="82"/>
          </p:nvPr>
        </p:nvSpPr>
        <p:spPr/>
        <p:txBody>
          <a:bodyPr/>
          <a:p>
            <a:r>
              <a:rPr lang="es-ES"/>
              <a:t/>
            </a:r>
          </a:p>
        </p:txBody>
      </p:sp>
    </p:spTree>
  </p:cSld>
</p:sldLayout>
</file>

<file path=ppt/slideLayouts/slideLayout3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6"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83"/>
          </p:nvPr>
        </p:nvSpPr>
        <p:spPr/>
        <p:txBody>
          <a:bodyPr/>
          <a:p>
            <a:r>
              <a:t>Footer</a:t>
            </a:r>
          </a:p>
        </p:txBody>
      </p:sp>
      <p:sp>
        <p:nvSpPr>
          <p:cNvPr id="4" name="PlaceHolder 3"/>
          <p:cNvSpPr>
            <a:spLocks noGrp="1"/>
          </p:cNvSpPr>
          <p:nvPr>
            <p:ph type="sldNum" idx="84"/>
          </p:nvPr>
        </p:nvSpPr>
        <p:spPr/>
        <p:txBody>
          <a:bodyPr/>
          <a:p>
            <a:fld id="{C2F16B38-688A-4767-B751-985BF4CE3416}" type="slidenum">
              <a:t>&lt;#&gt;</a:t>
            </a:fld>
          </a:p>
        </p:txBody>
      </p:sp>
      <p:sp>
        <p:nvSpPr>
          <p:cNvPr id="5" name="PlaceHolder 4"/>
          <p:cNvSpPr>
            <a:spLocks noGrp="1"/>
          </p:cNvSpPr>
          <p:nvPr>
            <p:ph type="dt" idx="82"/>
          </p:nvPr>
        </p:nvSpPr>
        <p:spPr/>
        <p:txBody>
          <a:bodyPr/>
          <a:p>
            <a:r>
              <a:rPr lang="es-ES"/>
              <a:t/>
            </a:r>
          </a:p>
        </p:txBody>
      </p:sp>
    </p:spTree>
  </p:cSld>
</p:sldLayout>
</file>

<file path=ppt/slideLayouts/slideLayout3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6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69"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70"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3"/>
          </p:nvPr>
        </p:nvSpPr>
        <p:spPr/>
        <p:txBody>
          <a:bodyPr/>
          <a:p>
            <a:r>
              <a:t>Footer</a:t>
            </a:r>
          </a:p>
        </p:txBody>
      </p:sp>
      <p:sp>
        <p:nvSpPr>
          <p:cNvPr id="7" name="PlaceHolder 6"/>
          <p:cNvSpPr>
            <a:spLocks noGrp="1"/>
          </p:cNvSpPr>
          <p:nvPr>
            <p:ph type="sldNum" idx="84"/>
          </p:nvPr>
        </p:nvSpPr>
        <p:spPr/>
        <p:txBody>
          <a:bodyPr/>
          <a:p>
            <a:fld id="{317C807D-7C49-42BC-92AD-D6ABE78A8D4B}" type="slidenum">
              <a:t>&lt;#&gt;</a:t>
            </a:fld>
          </a:p>
        </p:txBody>
      </p:sp>
      <p:sp>
        <p:nvSpPr>
          <p:cNvPr id="8" name="PlaceHolder 7"/>
          <p:cNvSpPr>
            <a:spLocks noGrp="1"/>
          </p:cNvSpPr>
          <p:nvPr>
            <p:ph type="dt" idx="82"/>
          </p:nvPr>
        </p:nvSpPr>
        <p:spPr/>
        <p:txBody>
          <a:bodyPr/>
          <a:p>
            <a:r>
              <a:rPr lang="es-E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0"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7"/>
          </p:nvPr>
        </p:nvSpPr>
        <p:spPr/>
        <p:txBody>
          <a:bodyPr/>
          <a:p>
            <a:r>
              <a:rPr lang="es-ES"/>
              <a:t/>
            </a:r>
          </a:p>
        </p:txBody>
      </p:sp>
    </p:spTree>
  </p:cSld>
</p:sldLayout>
</file>

<file path=ppt/slideLayouts/slideLayout3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7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7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74"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3"/>
          </p:nvPr>
        </p:nvSpPr>
        <p:spPr/>
        <p:txBody>
          <a:bodyPr/>
          <a:p>
            <a:r>
              <a:t>Footer</a:t>
            </a:r>
          </a:p>
        </p:txBody>
      </p:sp>
      <p:sp>
        <p:nvSpPr>
          <p:cNvPr id="7" name="PlaceHolder 6"/>
          <p:cNvSpPr>
            <a:spLocks noGrp="1"/>
          </p:cNvSpPr>
          <p:nvPr>
            <p:ph type="sldNum" idx="84"/>
          </p:nvPr>
        </p:nvSpPr>
        <p:spPr/>
        <p:txBody>
          <a:bodyPr/>
          <a:p>
            <a:fld id="{6FD02B8E-5070-418A-85A0-96B459E0E932}" type="slidenum">
              <a:t>&lt;#&gt;</a:t>
            </a:fld>
          </a:p>
        </p:txBody>
      </p:sp>
      <p:sp>
        <p:nvSpPr>
          <p:cNvPr id="8" name="PlaceHolder 7"/>
          <p:cNvSpPr>
            <a:spLocks noGrp="1"/>
          </p:cNvSpPr>
          <p:nvPr>
            <p:ph type="dt" idx="82"/>
          </p:nvPr>
        </p:nvSpPr>
        <p:spPr/>
        <p:txBody>
          <a:bodyPr/>
          <a:p>
            <a:r>
              <a:rPr lang="es-ES"/>
              <a:t/>
            </a:r>
          </a:p>
        </p:txBody>
      </p:sp>
    </p:spTree>
  </p:cSld>
</p:sldLayout>
</file>

<file path=ppt/slideLayouts/slideLayout3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7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7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78"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3"/>
          </p:nvPr>
        </p:nvSpPr>
        <p:spPr/>
        <p:txBody>
          <a:bodyPr/>
          <a:p>
            <a:r>
              <a:t>Footer</a:t>
            </a:r>
          </a:p>
        </p:txBody>
      </p:sp>
      <p:sp>
        <p:nvSpPr>
          <p:cNvPr id="7" name="PlaceHolder 6"/>
          <p:cNvSpPr>
            <a:spLocks noGrp="1"/>
          </p:cNvSpPr>
          <p:nvPr>
            <p:ph type="sldNum" idx="84"/>
          </p:nvPr>
        </p:nvSpPr>
        <p:spPr/>
        <p:txBody>
          <a:bodyPr/>
          <a:p>
            <a:fld id="{ED83074D-6178-4B3F-9034-E3F288F6F3F1}" type="slidenum">
              <a:t>&lt;#&gt;</a:t>
            </a:fld>
          </a:p>
        </p:txBody>
      </p:sp>
      <p:sp>
        <p:nvSpPr>
          <p:cNvPr id="8" name="PlaceHolder 7"/>
          <p:cNvSpPr>
            <a:spLocks noGrp="1"/>
          </p:cNvSpPr>
          <p:nvPr>
            <p:ph type="dt" idx="82"/>
          </p:nvPr>
        </p:nvSpPr>
        <p:spPr/>
        <p:txBody>
          <a:bodyPr/>
          <a:p>
            <a:r>
              <a:rPr lang="es-ES"/>
              <a:t/>
            </a:r>
          </a:p>
        </p:txBody>
      </p:sp>
    </p:spTree>
  </p:cSld>
</p:sldLayout>
</file>

<file path=ppt/slideLayouts/slideLayout3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80"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81"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83"/>
          </p:nvPr>
        </p:nvSpPr>
        <p:spPr/>
        <p:txBody>
          <a:bodyPr/>
          <a:p>
            <a:r>
              <a:t>Footer</a:t>
            </a:r>
          </a:p>
        </p:txBody>
      </p:sp>
      <p:sp>
        <p:nvSpPr>
          <p:cNvPr id="6" name="PlaceHolder 5"/>
          <p:cNvSpPr>
            <a:spLocks noGrp="1"/>
          </p:cNvSpPr>
          <p:nvPr>
            <p:ph type="sldNum" idx="84"/>
          </p:nvPr>
        </p:nvSpPr>
        <p:spPr/>
        <p:txBody>
          <a:bodyPr/>
          <a:p>
            <a:fld id="{CD5D37B3-FFB4-45E2-A042-1A30D9DCB177}" type="slidenum">
              <a:t>&lt;#&gt;</a:t>
            </a:fld>
          </a:p>
        </p:txBody>
      </p:sp>
      <p:sp>
        <p:nvSpPr>
          <p:cNvPr id="7" name="PlaceHolder 6"/>
          <p:cNvSpPr>
            <a:spLocks noGrp="1"/>
          </p:cNvSpPr>
          <p:nvPr>
            <p:ph type="dt" idx="82"/>
          </p:nvPr>
        </p:nvSpPr>
        <p:spPr/>
        <p:txBody>
          <a:bodyPr/>
          <a:p>
            <a:r>
              <a:rPr lang="es-ES"/>
              <a:t/>
            </a:r>
          </a:p>
        </p:txBody>
      </p:sp>
    </p:spTree>
  </p:cSld>
</p:sldLayout>
</file>

<file path=ppt/slideLayouts/slideLayout3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8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8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85"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86"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83"/>
          </p:nvPr>
        </p:nvSpPr>
        <p:spPr/>
        <p:txBody>
          <a:bodyPr/>
          <a:p>
            <a:r>
              <a:t>Footer</a:t>
            </a:r>
          </a:p>
        </p:txBody>
      </p:sp>
      <p:sp>
        <p:nvSpPr>
          <p:cNvPr id="8" name="PlaceHolder 7"/>
          <p:cNvSpPr>
            <a:spLocks noGrp="1"/>
          </p:cNvSpPr>
          <p:nvPr>
            <p:ph type="sldNum" idx="84"/>
          </p:nvPr>
        </p:nvSpPr>
        <p:spPr/>
        <p:txBody>
          <a:bodyPr/>
          <a:p>
            <a:fld id="{67BEC218-178C-4A1A-96E4-028C9DB11BA6}" type="slidenum">
              <a:t>&lt;#&gt;</a:t>
            </a:fld>
          </a:p>
        </p:txBody>
      </p:sp>
      <p:sp>
        <p:nvSpPr>
          <p:cNvPr id="9" name="PlaceHolder 8"/>
          <p:cNvSpPr>
            <a:spLocks noGrp="1"/>
          </p:cNvSpPr>
          <p:nvPr>
            <p:ph type="dt" idx="82"/>
          </p:nvPr>
        </p:nvSpPr>
        <p:spPr/>
        <p:txBody>
          <a:bodyPr/>
          <a:p>
            <a:r>
              <a:rPr lang="es-ES"/>
              <a:t/>
            </a:r>
          </a:p>
        </p:txBody>
      </p:sp>
    </p:spTree>
  </p:cSld>
</p:sldLayout>
</file>

<file path=ppt/slideLayouts/slideLayout3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88"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89"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90"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91"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92"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93"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83"/>
          </p:nvPr>
        </p:nvSpPr>
        <p:spPr/>
        <p:txBody>
          <a:bodyPr/>
          <a:p>
            <a:r>
              <a:t>Footer</a:t>
            </a:r>
          </a:p>
        </p:txBody>
      </p:sp>
      <p:sp>
        <p:nvSpPr>
          <p:cNvPr id="10" name="PlaceHolder 9"/>
          <p:cNvSpPr>
            <a:spLocks noGrp="1"/>
          </p:cNvSpPr>
          <p:nvPr>
            <p:ph type="sldNum" idx="84"/>
          </p:nvPr>
        </p:nvSpPr>
        <p:spPr/>
        <p:txBody>
          <a:bodyPr/>
          <a:p>
            <a:fld id="{24A8DC0B-0FB4-4040-AFBC-1AFFDD3EABE8}" type="slidenum">
              <a:t>&lt;#&gt;</a:t>
            </a:fld>
          </a:p>
        </p:txBody>
      </p:sp>
      <p:sp>
        <p:nvSpPr>
          <p:cNvPr id="11" name="PlaceHolder 10"/>
          <p:cNvSpPr>
            <a:spLocks noGrp="1"/>
          </p:cNvSpPr>
          <p:nvPr>
            <p:ph type="dt" idx="82"/>
          </p:nvPr>
        </p:nvSpPr>
        <p:spPr/>
        <p:txBody>
          <a:bodyPr/>
          <a:p>
            <a:r>
              <a:rPr lang="es-ES"/>
              <a:t/>
            </a:r>
          </a:p>
        </p:txBody>
      </p:sp>
    </p:spTree>
  </p:cSld>
</p:sldLayout>
</file>

<file path=ppt/slideLayouts/slideLayout3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6"/>
          </p:nvPr>
        </p:nvSpPr>
        <p:spPr/>
        <p:txBody>
          <a:bodyPr/>
          <a:p>
            <a:r>
              <a:t>Footer</a:t>
            </a:r>
          </a:p>
        </p:txBody>
      </p:sp>
      <p:sp>
        <p:nvSpPr>
          <p:cNvPr id="3" name="PlaceHolder 2"/>
          <p:cNvSpPr>
            <a:spLocks noGrp="1"/>
          </p:cNvSpPr>
          <p:nvPr>
            <p:ph type="sldNum" idx="87"/>
          </p:nvPr>
        </p:nvSpPr>
        <p:spPr/>
        <p:txBody>
          <a:bodyPr/>
          <a:p>
            <a:fld id="{2A47DBDC-EFBB-4F82-BCBE-1147E3819491}" type="slidenum">
              <a:t>&lt;#&gt;</a:t>
            </a:fld>
          </a:p>
        </p:txBody>
      </p:sp>
      <p:sp>
        <p:nvSpPr>
          <p:cNvPr id="4" name="PlaceHolder 3"/>
          <p:cNvSpPr>
            <a:spLocks noGrp="1"/>
          </p:cNvSpPr>
          <p:nvPr>
            <p:ph type="dt" idx="85"/>
          </p:nvPr>
        </p:nvSpPr>
        <p:spPr/>
        <p:txBody>
          <a:bodyPr/>
          <a:p>
            <a:r>
              <a:rPr lang="es-ES"/>
              <a:t/>
            </a:r>
          </a:p>
        </p:txBody>
      </p:sp>
    </p:spTree>
  </p:cSld>
</p:sldLayout>
</file>

<file path=ppt/slideLayouts/slideLayout3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03"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86"/>
          </p:nvPr>
        </p:nvSpPr>
        <p:spPr/>
        <p:txBody>
          <a:bodyPr/>
          <a:p>
            <a:r>
              <a:t>Footer</a:t>
            </a:r>
          </a:p>
        </p:txBody>
      </p:sp>
      <p:sp>
        <p:nvSpPr>
          <p:cNvPr id="5" name="PlaceHolder 4"/>
          <p:cNvSpPr>
            <a:spLocks noGrp="1"/>
          </p:cNvSpPr>
          <p:nvPr>
            <p:ph type="sldNum" idx="87"/>
          </p:nvPr>
        </p:nvSpPr>
        <p:spPr/>
        <p:txBody>
          <a:bodyPr/>
          <a:p>
            <a:fld id="{F8F53B75-961B-4EB2-93E9-85F5892856BA}" type="slidenum">
              <a:t>&lt;#&gt;</a:t>
            </a:fld>
          </a:p>
        </p:txBody>
      </p:sp>
      <p:sp>
        <p:nvSpPr>
          <p:cNvPr id="6" name="PlaceHolder 5"/>
          <p:cNvSpPr>
            <a:spLocks noGrp="1"/>
          </p:cNvSpPr>
          <p:nvPr>
            <p:ph type="dt" idx="85"/>
          </p:nvPr>
        </p:nvSpPr>
        <p:spPr/>
        <p:txBody>
          <a:bodyPr/>
          <a:p>
            <a:r>
              <a:rPr lang="es-ES"/>
              <a:t/>
            </a:r>
          </a:p>
        </p:txBody>
      </p:sp>
    </p:spTree>
  </p:cSld>
</p:sldLayout>
</file>

<file path=ppt/slideLayouts/slideLayout3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05"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86"/>
          </p:nvPr>
        </p:nvSpPr>
        <p:spPr/>
        <p:txBody>
          <a:bodyPr/>
          <a:p>
            <a:r>
              <a:t>Footer</a:t>
            </a:r>
          </a:p>
        </p:txBody>
      </p:sp>
      <p:sp>
        <p:nvSpPr>
          <p:cNvPr id="5" name="PlaceHolder 4"/>
          <p:cNvSpPr>
            <a:spLocks noGrp="1"/>
          </p:cNvSpPr>
          <p:nvPr>
            <p:ph type="sldNum" idx="87"/>
          </p:nvPr>
        </p:nvSpPr>
        <p:spPr/>
        <p:txBody>
          <a:bodyPr/>
          <a:p>
            <a:fld id="{65511C68-A2A7-4673-9B53-BF7968BAF89A}" type="slidenum">
              <a:t>&lt;#&gt;</a:t>
            </a:fld>
          </a:p>
        </p:txBody>
      </p:sp>
      <p:sp>
        <p:nvSpPr>
          <p:cNvPr id="6" name="PlaceHolder 5"/>
          <p:cNvSpPr>
            <a:spLocks noGrp="1"/>
          </p:cNvSpPr>
          <p:nvPr>
            <p:ph type="dt" idx="85"/>
          </p:nvPr>
        </p:nvSpPr>
        <p:spPr/>
        <p:txBody>
          <a:bodyPr/>
          <a:p>
            <a:r>
              <a:rPr lang="es-ES"/>
              <a:t/>
            </a:r>
          </a:p>
        </p:txBody>
      </p:sp>
    </p:spTree>
  </p:cSld>
</p:sldLayout>
</file>

<file path=ppt/slideLayouts/slideLayout3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07"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08"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86"/>
          </p:nvPr>
        </p:nvSpPr>
        <p:spPr/>
        <p:txBody>
          <a:bodyPr/>
          <a:p>
            <a:r>
              <a:t>Footer</a:t>
            </a:r>
          </a:p>
        </p:txBody>
      </p:sp>
      <p:sp>
        <p:nvSpPr>
          <p:cNvPr id="6" name="PlaceHolder 5"/>
          <p:cNvSpPr>
            <a:spLocks noGrp="1"/>
          </p:cNvSpPr>
          <p:nvPr>
            <p:ph type="sldNum" idx="87"/>
          </p:nvPr>
        </p:nvSpPr>
        <p:spPr/>
        <p:txBody>
          <a:bodyPr/>
          <a:p>
            <a:fld id="{C668DD22-F72C-4E22-BA6F-FFC2ED8779C4}" type="slidenum">
              <a:t>&lt;#&gt;</a:t>
            </a:fld>
          </a:p>
        </p:txBody>
      </p:sp>
      <p:sp>
        <p:nvSpPr>
          <p:cNvPr id="7" name="PlaceHolder 6"/>
          <p:cNvSpPr>
            <a:spLocks noGrp="1"/>
          </p:cNvSpPr>
          <p:nvPr>
            <p:ph type="dt" idx="85"/>
          </p:nvPr>
        </p:nvSpPr>
        <p:spPr/>
        <p:txBody>
          <a:bodyPr/>
          <a:p>
            <a:r>
              <a:rPr lang="es-ES"/>
              <a:t/>
            </a:r>
          </a:p>
        </p:txBody>
      </p:sp>
    </p:spTree>
  </p:cSld>
</p:sldLayout>
</file>

<file path=ppt/slideLayouts/slideLayout3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86"/>
          </p:nvPr>
        </p:nvSpPr>
        <p:spPr/>
        <p:txBody>
          <a:bodyPr/>
          <a:p>
            <a:r>
              <a:t>Footer</a:t>
            </a:r>
          </a:p>
        </p:txBody>
      </p:sp>
      <p:sp>
        <p:nvSpPr>
          <p:cNvPr id="4" name="PlaceHolder 3"/>
          <p:cNvSpPr>
            <a:spLocks noGrp="1"/>
          </p:cNvSpPr>
          <p:nvPr>
            <p:ph type="sldNum" idx="87"/>
          </p:nvPr>
        </p:nvSpPr>
        <p:spPr/>
        <p:txBody>
          <a:bodyPr/>
          <a:p>
            <a:fld id="{DC51A304-F02F-488C-96C8-55E92DC9BB29}" type="slidenum">
              <a:t>&lt;#&gt;</a:t>
            </a:fld>
          </a:p>
        </p:txBody>
      </p:sp>
      <p:sp>
        <p:nvSpPr>
          <p:cNvPr id="5" name="PlaceHolder 4"/>
          <p:cNvSpPr>
            <a:spLocks noGrp="1"/>
          </p:cNvSpPr>
          <p:nvPr>
            <p:ph type="dt" idx="85"/>
          </p:nvPr>
        </p:nvSpPr>
        <p:spPr/>
        <p:txBody>
          <a:bodyPr/>
          <a:p>
            <a:r>
              <a:rPr lang="es-E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2"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7"/>
          </p:nvPr>
        </p:nvSpPr>
        <p:spPr/>
        <p:txBody>
          <a:bodyPr/>
          <a:p>
            <a:r>
              <a:rPr lang="es-ES"/>
              <a:t/>
            </a:r>
          </a:p>
        </p:txBody>
      </p:sp>
    </p:spTree>
  </p:cSld>
</p:sldLayout>
</file>

<file path=ppt/slideLayouts/slideLayout3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0"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86"/>
          </p:nvPr>
        </p:nvSpPr>
        <p:spPr/>
        <p:txBody>
          <a:bodyPr/>
          <a:p>
            <a:r>
              <a:t>Footer</a:t>
            </a:r>
          </a:p>
        </p:txBody>
      </p:sp>
      <p:sp>
        <p:nvSpPr>
          <p:cNvPr id="4" name="PlaceHolder 3"/>
          <p:cNvSpPr>
            <a:spLocks noGrp="1"/>
          </p:cNvSpPr>
          <p:nvPr>
            <p:ph type="sldNum" idx="87"/>
          </p:nvPr>
        </p:nvSpPr>
        <p:spPr/>
        <p:txBody>
          <a:bodyPr/>
          <a:p>
            <a:fld id="{4BC8E77E-66B9-4C95-95ED-19E20C199F1F}" type="slidenum">
              <a:t>&lt;#&gt;</a:t>
            </a:fld>
          </a:p>
        </p:txBody>
      </p:sp>
      <p:sp>
        <p:nvSpPr>
          <p:cNvPr id="5" name="PlaceHolder 4"/>
          <p:cNvSpPr>
            <a:spLocks noGrp="1"/>
          </p:cNvSpPr>
          <p:nvPr>
            <p:ph type="dt" idx="85"/>
          </p:nvPr>
        </p:nvSpPr>
        <p:spPr/>
        <p:txBody>
          <a:bodyPr/>
          <a:p>
            <a:r>
              <a:rPr lang="es-ES"/>
              <a:t/>
            </a:r>
          </a:p>
        </p:txBody>
      </p:sp>
    </p:spTree>
  </p:cSld>
</p:sldLayout>
</file>

<file path=ppt/slideLayouts/slideLayout3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1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13"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14"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6"/>
          </p:nvPr>
        </p:nvSpPr>
        <p:spPr/>
        <p:txBody>
          <a:bodyPr/>
          <a:p>
            <a:r>
              <a:t>Footer</a:t>
            </a:r>
          </a:p>
        </p:txBody>
      </p:sp>
      <p:sp>
        <p:nvSpPr>
          <p:cNvPr id="7" name="PlaceHolder 6"/>
          <p:cNvSpPr>
            <a:spLocks noGrp="1"/>
          </p:cNvSpPr>
          <p:nvPr>
            <p:ph type="sldNum" idx="87"/>
          </p:nvPr>
        </p:nvSpPr>
        <p:spPr/>
        <p:txBody>
          <a:bodyPr/>
          <a:p>
            <a:fld id="{690F0C80-5370-4E1A-8B7A-20AE2B5E9733}" type="slidenum">
              <a:t>&lt;#&gt;</a:t>
            </a:fld>
          </a:p>
        </p:txBody>
      </p:sp>
      <p:sp>
        <p:nvSpPr>
          <p:cNvPr id="8" name="PlaceHolder 7"/>
          <p:cNvSpPr>
            <a:spLocks noGrp="1"/>
          </p:cNvSpPr>
          <p:nvPr>
            <p:ph type="dt" idx="85"/>
          </p:nvPr>
        </p:nvSpPr>
        <p:spPr/>
        <p:txBody>
          <a:bodyPr/>
          <a:p>
            <a:r>
              <a:rPr lang="es-ES"/>
              <a:t/>
            </a:r>
          </a:p>
        </p:txBody>
      </p:sp>
    </p:spTree>
  </p:cSld>
</p:sldLayout>
</file>

<file path=ppt/slideLayouts/slideLayout3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16"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1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18"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6"/>
          </p:nvPr>
        </p:nvSpPr>
        <p:spPr/>
        <p:txBody>
          <a:bodyPr/>
          <a:p>
            <a:r>
              <a:t>Footer</a:t>
            </a:r>
          </a:p>
        </p:txBody>
      </p:sp>
      <p:sp>
        <p:nvSpPr>
          <p:cNvPr id="7" name="PlaceHolder 6"/>
          <p:cNvSpPr>
            <a:spLocks noGrp="1"/>
          </p:cNvSpPr>
          <p:nvPr>
            <p:ph type="sldNum" idx="87"/>
          </p:nvPr>
        </p:nvSpPr>
        <p:spPr/>
        <p:txBody>
          <a:bodyPr/>
          <a:p>
            <a:fld id="{46F74A17-7C1E-441B-857B-CCA77E71B848}" type="slidenum">
              <a:t>&lt;#&gt;</a:t>
            </a:fld>
          </a:p>
        </p:txBody>
      </p:sp>
      <p:sp>
        <p:nvSpPr>
          <p:cNvPr id="8" name="PlaceHolder 7"/>
          <p:cNvSpPr>
            <a:spLocks noGrp="1"/>
          </p:cNvSpPr>
          <p:nvPr>
            <p:ph type="dt" idx="85"/>
          </p:nvPr>
        </p:nvSpPr>
        <p:spPr/>
        <p:txBody>
          <a:bodyPr/>
          <a:p>
            <a:r>
              <a:rPr lang="es-ES"/>
              <a:t/>
            </a:r>
          </a:p>
        </p:txBody>
      </p:sp>
    </p:spTree>
  </p:cSld>
</p:sldLayout>
</file>

<file path=ppt/slideLayouts/slideLayout3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2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2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22"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6"/>
          </p:nvPr>
        </p:nvSpPr>
        <p:spPr/>
        <p:txBody>
          <a:bodyPr/>
          <a:p>
            <a:r>
              <a:t>Footer</a:t>
            </a:r>
          </a:p>
        </p:txBody>
      </p:sp>
      <p:sp>
        <p:nvSpPr>
          <p:cNvPr id="7" name="PlaceHolder 6"/>
          <p:cNvSpPr>
            <a:spLocks noGrp="1"/>
          </p:cNvSpPr>
          <p:nvPr>
            <p:ph type="sldNum" idx="87"/>
          </p:nvPr>
        </p:nvSpPr>
        <p:spPr/>
        <p:txBody>
          <a:bodyPr/>
          <a:p>
            <a:fld id="{2A740F36-D6C4-4686-975E-C1FC8D0D94B7}" type="slidenum">
              <a:t>&lt;#&gt;</a:t>
            </a:fld>
          </a:p>
        </p:txBody>
      </p:sp>
      <p:sp>
        <p:nvSpPr>
          <p:cNvPr id="8" name="PlaceHolder 7"/>
          <p:cNvSpPr>
            <a:spLocks noGrp="1"/>
          </p:cNvSpPr>
          <p:nvPr>
            <p:ph type="dt" idx="85"/>
          </p:nvPr>
        </p:nvSpPr>
        <p:spPr/>
        <p:txBody>
          <a:bodyPr/>
          <a:p>
            <a:r>
              <a:rPr lang="es-ES"/>
              <a:t/>
            </a:r>
          </a:p>
        </p:txBody>
      </p:sp>
    </p:spTree>
  </p:cSld>
</p:sldLayout>
</file>

<file path=ppt/slideLayouts/slideLayout3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24"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25"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86"/>
          </p:nvPr>
        </p:nvSpPr>
        <p:spPr/>
        <p:txBody>
          <a:bodyPr/>
          <a:p>
            <a:r>
              <a:t>Footer</a:t>
            </a:r>
          </a:p>
        </p:txBody>
      </p:sp>
      <p:sp>
        <p:nvSpPr>
          <p:cNvPr id="6" name="PlaceHolder 5"/>
          <p:cNvSpPr>
            <a:spLocks noGrp="1"/>
          </p:cNvSpPr>
          <p:nvPr>
            <p:ph type="sldNum" idx="87"/>
          </p:nvPr>
        </p:nvSpPr>
        <p:spPr/>
        <p:txBody>
          <a:bodyPr/>
          <a:p>
            <a:fld id="{D8EED8D8-8E5D-495C-8A85-4453E7603D74}" type="slidenum">
              <a:t>&lt;#&gt;</a:t>
            </a:fld>
          </a:p>
        </p:txBody>
      </p:sp>
      <p:sp>
        <p:nvSpPr>
          <p:cNvPr id="7" name="PlaceHolder 6"/>
          <p:cNvSpPr>
            <a:spLocks noGrp="1"/>
          </p:cNvSpPr>
          <p:nvPr>
            <p:ph type="dt" idx="85"/>
          </p:nvPr>
        </p:nvSpPr>
        <p:spPr/>
        <p:txBody>
          <a:bodyPr/>
          <a:p>
            <a:r>
              <a:rPr lang="es-ES"/>
              <a:t/>
            </a:r>
          </a:p>
        </p:txBody>
      </p:sp>
    </p:spTree>
  </p:cSld>
</p:sldLayout>
</file>

<file path=ppt/slideLayouts/slideLayout3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2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2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29"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30"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86"/>
          </p:nvPr>
        </p:nvSpPr>
        <p:spPr/>
        <p:txBody>
          <a:bodyPr/>
          <a:p>
            <a:r>
              <a:t>Footer</a:t>
            </a:r>
          </a:p>
        </p:txBody>
      </p:sp>
      <p:sp>
        <p:nvSpPr>
          <p:cNvPr id="8" name="PlaceHolder 7"/>
          <p:cNvSpPr>
            <a:spLocks noGrp="1"/>
          </p:cNvSpPr>
          <p:nvPr>
            <p:ph type="sldNum" idx="87"/>
          </p:nvPr>
        </p:nvSpPr>
        <p:spPr/>
        <p:txBody>
          <a:bodyPr/>
          <a:p>
            <a:fld id="{CA845528-7FBF-4559-A1D8-828BE6712727}" type="slidenum">
              <a:t>&lt;#&gt;</a:t>
            </a:fld>
          </a:p>
        </p:txBody>
      </p:sp>
      <p:sp>
        <p:nvSpPr>
          <p:cNvPr id="9" name="PlaceHolder 8"/>
          <p:cNvSpPr>
            <a:spLocks noGrp="1"/>
          </p:cNvSpPr>
          <p:nvPr>
            <p:ph type="dt" idx="85"/>
          </p:nvPr>
        </p:nvSpPr>
        <p:spPr/>
        <p:txBody>
          <a:bodyPr/>
          <a:p>
            <a:r>
              <a:rPr lang="es-ES"/>
              <a:t/>
            </a:r>
          </a:p>
        </p:txBody>
      </p:sp>
    </p:spTree>
  </p:cSld>
</p:sldLayout>
</file>

<file path=ppt/slideLayouts/slideLayout3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32"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33"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34"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35"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36"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37"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86"/>
          </p:nvPr>
        </p:nvSpPr>
        <p:spPr/>
        <p:txBody>
          <a:bodyPr/>
          <a:p>
            <a:r>
              <a:t>Footer</a:t>
            </a:r>
          </a:p>
        </p:txBody>
      </p:sp>
      <p:sp>
        <p:nvSpPr>
          <p:cNvPr id="10" name="PlaceHolder 9"/>
          <p:cNvSpPr>
            <a:spLocks noGrp="1"/>
          </p:cNvSpPr>
          <p:nvPr>
            <p:ph type="sldNum" idx="87"/>
          </p:nvPr>
        </p:nvSpPr>
        <p:spPr/>
        <p:txBody>
          <a:bodyPr/>
          <a:p>
            <a:fld id="{BEA370CF-2658-4BCE-A629-C7CA67CFAD96}" type="slidenum">
              <a:t>&lt;#&gt;</a:t>
            </a:fld>
          </a:p>
        </p:txBody>
      </p:sp>
      <p:sp>
        <p:nvSpPr>
          <p:cNvPr id="11" name="PlaceHolder 10"/>
          <p:cNvSpPr>
            <a:spLocks noGrp="1"/>
          </p:cNvSpPr>
          <p:nvPr>
            <p:ph type="dt" idx="85"/>
          </p:nvPr>
        </p:nvSpPr>
        <p:spPr/>
        <p:txBody>
          <a:bodyPr/>
          <a:p>
            <a:r>
              <a:rPr lang="es-ES"/>
              <a:t/>
            </a:r>
          </a:p>
        </p:txBody>
      </p:sp>
    </p:spTree>
  </p:cSld>
</p:sldLayout>
</file>

<file path=ppt/slideLayouts/slideLayout3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9"/>
          </p:nvPr>
        </p:nvSpPr>
        <p:spPr/>
        <p:txBody>
          <a:bodyPr/>
          <a:p>
            <a:r>
              <a:t>Footer</a:t>
            </a:r>
          </a:p>
        </p:txBody>
      </p:sp>
      <p:sp>
        <p:nvSpPr>
          <p:cNvPr id="3" name="PlaceHolder 2"/>
          <p:cNvSpPr>
            <a:spLocks noGrp="1"/>
          </p:cNvSpPr>
          <p:nvPr>
            <p:ph type="sldNum" idx="90"/>
          </p:nvPr>
        </p:nvSpPr>
        <p:spPr/>
        <p:txBody>
          <a:bodyPr/>
          <a:p>
            <a:fld id="{481A1324-F13D-4F6C-B816-1B660FE17743}" type="slidenum">
              <a:t>&lt;#&gt;</a:t>
            </a:fld>
          </a:p>
        </p:txBody>
      </p:sp>
      <p:sp>
        <p:nvSpPr>
          <p:cNvPr id="4" name="PlaceHolder 3"/>
          <p:cNvSpPr>
            <a:spLocks noGrp="1"/>
          </p:cNvSpPr>
          <p:nvPr>
            <p:ph type="dt" idx="88"/>
          </p:nvPr>
        </p:nvSpPr>
        <p:spPr/>
        <p:txBody>
          <a:bodyPr/>
          <a:p>
            <a:r>
              <a:rPr lang="es-ES"/>
              <a:t/>
            </a:r>
          </a:p>
        </p:txBody>
      </p:sp>
    </p:spTree>
  </p:cSld>
</p:sldLayout>
</file>

<file path=ppt/slideLayouts/slideLayout3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47"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89"/>
          </p:nvPr>
        </p:nvSpPr>
        <p:spPr/>
        <p:txBody>
          <a:bodyPr/>
          <a:p>
            <a:r>
              <a:t>Footer</a:t>
            </a:r>
          </a:p>
        </p:txBody>
      </p:sp>
      <p:sp>
        <p:nvSpPr>
          <p:cNvPr id="5" name="PlaceHolder 4"/>
          <p:cNvSpPr>
            <a:spLocks noGrp="1"/>
          </p:cNvSpPr>
          <p:nvPr>
            <p:ph type="sldNum" idx="90"/>
          </p:nvPr>
        </p:nvSpPr>
        <p:spPr/>
        <p:txBody>
          <a:bodyPr/>
          <a:p>
            <a:fld id="{147B6BCA-E023-4BDE-8B37-140BF49544FF}" type="slidenum">
              <a:t>&lt;#&gt;</a:t>
            </a:fld>
          </a:p>
        </p:txBody>
      </p:sp>
      <p:sp>
        <p:nvSpPr>
          <p:cNvPr id="6" name="PlaceHolder 5"/>
          <p:cNvSpPr>
            <a:spLocks noGrp="1"/>
          </p:cNvSpPr>
          <p:nvPr>
            <p:ph type="dt" idx="88"/>
          </p:nvPr>
        </p:nvSpPr>
        <p:spPr/>
        <p:txBody>
          <a:bodyPr/>
          <a:p>
            <a:r>
              <a:rPr lang="es-ES"/>
              <a:t/>
            </a:r>
          </a:p>
        </p:txBody>
      </p:sp>
    </p:spTree>
  </p:cSld>
</p:sldLayout>
</file>

<file path=ppt/slideLayouts/slideLayout3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49"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89"/>
          </p:nvPr>
        </p:nvSpPr>
        <p:spPr/>
        <p:txBody>
          <a:bodyPr/>
          <a:p>
            <a:r>
              <a:t>Footer</a:t>
            </a:r>
          </a:p>
        </p:txBody>
      </p:sp>
      <p:sp>
        <p:nvSpPr>
          <p:cNvPr id="5" name="PlaceHolder 4"/>
          <p:cNvSpPr>
            <a:spLocks noGrp="1"/>
          </p:cNvSpPr>
          <p:nvPr>
            <p:ph type="sldNum" idx="90"/>
          </p:nvPr>
        </p:nvSpPr>
        <p:spPr/>
        <p:txBody>
          <a:bodyPr/>
          <a:p>
            <a:fld id="{EDBBE860-0C20-4C58-856B-44DC38272743}" type="slidenum">
              <a:t>&lt;#&gt;</a:t>
            </a:fld>
          </a:p>
        </p:txBody>
      </p:sp>
      <p:sp>
        <p:nvSpPr>
          <p:cNvPr id="6" name="PlaceHolder 5"/>
          <p:cNvSpPr>
            <a:spLocks noGrp="1"/>
          </p:cNvSpPr>
          <p:nvPr>
            <p:ph type="dt" idx="88"/>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s-E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4"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7"/>
          </p:nvPr>
        </p:nvSpPr>
        <p:spPr/>
        <p:txBody>
          <a:bodyPr/>
          <a:p>
            <a:r>
              <a:rPr lang="es-ES"/>
              <a:t/>
            </a:r>
          </a:p>
        </p:txBody>
      </p:sp>
    </p:spTree>
  </p:cSld>
</p:sldLayout>
</file>

<file path=ppt/slideLayouts/slideLayout4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51"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52"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89"/>
          </p:nvPr>
        </p:nvSpPr>
        <p:spPr/>
        <p:txBody>
          <a:bodyPr/>
          <a:p>
            <a:r>
              <a:t>Footer</a:t>
            </a:r>
          </a:p>
        </p:txBody>
      </p:sp>
      <p:sp>
        <p:nvSpPr>
          <p:cNvPr id="6" name="PlaceHolder 5"/>
          <p:cNvSpPr>
            <a:spLocks noGrp="1"/>
          </p:cNvSpPr>
          <p:nvPr>
            <p:ph type="sldNum" idx="90"/>
          </p:nvPr>
        </p:nvSpPr>
        <p:spPr/>
        <p:txBody>
          <a:bodyPr/>
          <a:p>
            <a:fld id="{3EBF0BB8-70B3-404B-BCC4-32CE8D735CD0}" type="slidenum">
              <a:t>&lt;#&gt;</a:t>
            </a:fld>
          </a:p>
        </p:txBody>
      </p:sp>
      <p:sp>
        <p:nvSpPr>
          <p:cNvPr id="7" name="PlaceHolder 6"/>
          <p:cNvSpPr>
            <a:spLocks noGrp="1"/>
          </p:cNvSpPr>
          <p:nvPr>
            <p:ph type="dt" idx="88"/>
          </p:nvPr>
        </p:nvSpPr>
        <p:spPr/>
        <p:txBody>
          <a:bodyPr/>
          <a:p>
            <a:r>
              <a:rPr lang="es-ES"/>
              <a:t/>
            </a:r>
          </a:p>
        </p:txBody>
      </p:sp>
    </p:spTree>
  </p:cSld>
</p:sldLayout>
</file>

<file path=ppt/slideLayouts/slideLayout4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89"/>
          </p:nvPr>
        </p:nvSpPr>
        <p:spPr/>
        <p:txBody>
          <a:bodyPr/>
          <a:p>
            <a:r>
              <a:t>Footer</a:t>
            </a:r>
          </a:p>
        </p:txBody>
      </p:sp>
      <p:sp>
        <p:nvSpPr>
          <p:cNvPr id="4" name="PlaceHolder 3"/>
          <p:cNvSpPr>
            <a:spLocks noGrp="1"/>
          </p:cNvSpPr>
          <p:nvPr>
            <p:ph type="sldNum" idx="90"/>
          </p:nvPr>
        </p:nvSpPr>
        <p:spPr/>
        <p:txBody>
          <a:bodyPr/>
          <a:p>
            <a:fld id="{47BF5E5D-64F9-4FC0-9277-996D4A087F16}" type="slidenum">
              <a:t>&lt;#&gt;</a:t>
            </a:fld>
          </a:p>
        </p:txBody>
      </p:sp>
      <p:sp>
        <p:nvSpPr>
          <p:cNvPr id="5" name="PlaceHolder 4"/>
          <p:cNvSpPr>
            <a:spLocks noGrp="1"/>
          </p:cNvSpPr>
          <p:nvPr>
            <p:ph type="dt" idx="88"/>
          </p:nvPr>
        </p:nvSpPr>
        <p:spPr/>
        <p:txBody>
          <a:bodyPr/>
          <a:p>
            <a:r>
              <a:rPr lang="es-ES"/>
              <a:t/>
            </a:r>
          </a:p>
        </p:txBody>
      </p:sp>
    </p:spTree>
  </p:cSld>
</p:sldLayout>
</file>

<file path=ppt/slideLayouts/slideLayout4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4"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89"/>
          </p:nvPr>
        </p:nvSpPr>
        <p:spPr/>
        <p:txBody>
          <a:bodyPr/>
          <a:p>
            <a:r>
              <a:t>Footer</a:t>
            </a:r>
          </a:p>
        </p:txBody>
      </p:sp>
      <p:sp>
        <p:nvSpPr>
          <p:cNvPr id="4" name="PlaceHolder 3"/>
          <p:cNvSpPr>
            <a:spLocks noGrp="1"/>
          </p:cNvSpPr>
          <p:nvPr>
            <p:ph type="sldNum" idx="90"/>
          </p:nvPr>
        </p:nvSpPr>
        <p:spPr/>
        <p:txBody>
          <a:bodyPr/>
          <a:p>
            <a:fld id="{FC0774F5-6617-4E8B-AA34-FFBE058714CC}" type="slidenum">
              <a:t>&lt;#&gt;</a:t>
            </a:fld>
          </a:p>
        </p:txBody>
      </p:sp>
      <p:sp>
        <p:nvSpPr>
          <p:cNvPr id="5" name="PlaceHolder 4"/>
          <p:cNvSpPr>
            <a:spLocks noGrp="1"/>
          </p:cNvSpPr>
          <p:nvPr>
            <p:ph type="dt" idx="88"/>
          </p:nvPr>
        </p:nvSpPr>
        <p:spPr/>
        <p:txBody>
          <a:bodyPr/>
          <a:p>
            <a:r>
              <a:rPr lang="es-ES"/>
              <a:t/>
            </a:r>
          </a:p>
        </p:txBody>
      </p:sp>
    </p:spTree>
  </p:cSld>
</p:sldLayout>
</file>

<file path=ppt/slideLayouts/slideLayout4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5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57"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58"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9"/>
          </p:nvPr>
        </p:nvSpPr>
        <p:spPr/>
        <p:txBody>
          <a:bodyPr/>
          <a:p>
            <a:r>
              <a:t>Footer</a:t>
            </a:r>
          </a:p>
        </p:txBody>
      </p:sp>
      <p:sp>
        <p:nvSpPr>
          <p:cNvPr id="7" name="PlaceHolder 6"/>
          <p:cNvSpPr>
            <a:spLocks noGrp="1"/>
          </p:cNvSpPr>
          <p:nvPr>
            <p:ph type="sldNum" idx="90"/>
          </p:nvPr>
        </p:nvSpPr>
        <p:spPr/>
        <p:txBody>
          <a:bodyPr/>
          <a:p>
            <a:fld id="{7CD87FBE-B47D-488F-BD92-01887375D125}" type="slidenum">
              <a:t>&lt;#&gt;</a:t>
            </a:fld>
          </a:p>
        </p:txBody>
      </p:sp>
      <p:sp>
        <p:nvSpPr>
          <p:cNvPr id="8" name="PlaceHolder 7"/>
          <p:cNvSpPr>
            <a:spLocks noGrp="1"/>
          </p:cNvSpPr>
          <p:nvPr>
            <p:ph type="dt" idx="88"/>
          </p:nvPr>
        </p:nvSpPr>
        <p:spPr/>
        <p:txBody>
          <a:bodyPr/>
          <a:p>
            <a:r>
              <a:rPr lang="es-ES"/>
              <a:t/>
            </a:r>
          </a:p>
        </p:txBody>
      </p:sp>
    </p:spTree>
  </p:cSld>
</p:sldLayout>
</file>

<file path=ppt/slideLayouts/slideLayout4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60"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6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62"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9"/>
          </p:nvPr>
        </p:nvSpPr>
        <p:spPr/>
        <p:txBody>
          <a:bodyPr/>
          <a:p>
            <a:r>
              <a:t>Footer</a:t>
            </a:r>
          </a:p>
        </p:txBody>
      </p:sp>
      <p:sp>
        <p:nvSpPr>
          <p:cNvPr id="7" name="PlaceHolder 6"/>
          <p:cNvSpPr>
            <a:spLocks noGrp="1"/>
          </p:cNvSpPr>
          <p:nvPr>
            <p:ph type="sldNum" idx="90"/>
          </p:nvPr>
        </p:nvSpPr>
        <p:spPr/>
        <p:txBody>
          <a:bodyPr/>
          <a:p>
            <a:fld id="{CA723457-DA46-4121-AAB3-A38BD91BC4B3}" type="slidenum">
              <a:t>&lt;#&gt;</a:t>
            </a:fld>
          </a:p>
        </p:txBody>
      </p:sp>
      <p:sp>
        <p:nvSpPr>
          <p:cNvPr id="8" name="PlaceHolder 7"/>
          <p:cNvSpPr>
            <a:spLocks noGrp="1"/>
          </p:cNvSpPr>
          <p:nvPr>
            <p:ph type="dt" idx="88"/>
          </p:nvPr>
        </p:nvSpPr>
        <p:spPr/>
        <p:txBody>
          <a:bodyPr/>
          <a:p>
            <a:r>
              <a:rPr lang="es-ES"/>
              <a:t/>
            </a:r>
          </a:p>
        </p:txBody>
      </p:sp>
    </p:spTree>
  </p:cSld>
</p:sldLayout>
</file>

<file path=ppt/slideLayouts/slideLayout4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6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6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66"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9"/>
          </p:nvPr>
        </p:nvSpPr>
        <p:spPr/>
        <p:txBody>
          <a:bodyPr/>
          <a:p>
            <a:r>
              <a:t>Footer</a:t>
            </a:r>
          </a:p>
        </p:txBody>
      </p:sp>
      <p:sp>
        <p:nvSpPr>
          <p:cNvPr id="7" name="PlaceHolder 6"/>
          <p:cNvSpPr>
            <a:spLocks noGrp="1"/>
          </p:cNvSpPr>
          <p:nvPr>
            <p:ph type="sldNum" idx="90"/>
          </p:nvPr>
        </p:nvSpPr>
        <p:spPr/>
        <p:txBody>
          <a:bodyPr/>
          <a:p>
            <a:fld id="{1E2C91E0-AEE1-4E7C-94A7-A32F50C7DAFA}" type="slidenum">
              <a:t>&lt;#&gt;</a:t>
            </a:fld>
          </a:p>
        </p:txBody>
      </p:sp>
      <p:sp>
        <p:nvSpPr>
          <p:cNvPr id="8" name="PlaceHolder 7"/>
          <p:cNvSpPr>
            <a:spLocks noGrp="1"/>
          </p:cNvSpPr>
          <p:nvPr>
            <p:ph type="dt" idx="88"/>
          </p:nvPr>
        </p:nvSpPr>
        <p:spPr/>
        <p:txBody>
          <a:bodyPr/>
          <a:p>
            <a:r>
              <a:rPr lang="es-ES"/>
              <a:t/>
            </a:r>
          </a:p>
        </p:txBody>
      </p:sp>
    </p:spTree>
  </p:cSld>
</p:sldLayout>
</file>

<file path=ppt/slideLayouts/slideLayout4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68"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69"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89"/>
          </p:nvPr>
        </p:nvSpPr>
        <p:spPr/>
        <p:txBody>
          <a:bodyPr/>
          <a:p>
            <a:r>
              <a:t>Footer</a:t>
            </a:r>
          </a:p>
        </p:txBody>
      </p:sp>
      <p:sp>
        <p:nvSpPr>
          <p:cNvPr id="6" name="PlaceHolder 5"/>
          <p:cNvSpPr>
            <a:spLocks noGrp="1"/>
          </p:cNvSpPr>
          <p:nvPr>
            <p:ph type="sldNum" idx="90"/>
          </p:nvPr>
        </p:nvSpPr>
        <p:spPr/>
        <p:txBody>
          <a:bodyPr/>
          <a:p>
            <a:fld id="{E3265EAC-238B-4742-ACB4-4BD0F45F73BB}" type="slidenum">
              <a:t>&lt;#&gt;</a:t>
            </a:fld>
          </a:p>
        </p:txBody>
      </p:sp>
      <p:sp>
        <p:nvSpPr>
          <p:cNvPr id="7" name="PlaceHolder 6"/>
          <p:cNvSpPr>
            <a:spLocks noGrp="1"/>
          </p:cNvSpPr>
          <p:nvPr>
            <p:ph type="dt" idx="88"/>
          </p:nvPr>
        </p:nvSpPr>
        <p:spPr/>
        <p:txBody>
          <a:bodyPr/>
          <a:p>
            <a:r>
              <a:rPr lang="es-ES"/>
              <a:t/>
            </a:r>
          </a:p>
        </p:txBody>
      </p:sp>
    </p:spTree>
  </p:cSld>
</p:sldLayout>
</file>

<file path=ppt/slideLayouts/slideLayout4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7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72"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73"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74"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89"/>
          </p:nvPr>
        </p:nvSpPr>
        <p:spPr/>
        <p:txBody>
          <a:bodyPr/>
          <a:p>
            <a:r>
              <a:t>Footer</a:t>
            </a:r>
          </a:p>
        </p:txBody>
      </p:sp>
      <p:sp>
        <p:nvSpPr>
          <p:cNvPr id="8" name="PlaceHolder 7"/>
          <p:cNvSpPr>
            <a:spLocks noGrp="1"/>
          </p:cNvSpPr>
          <p:nvPr>
            <p:ph type="sldNum" idx="90"/>
          </p:nvPr>
        </p:nvSpPr>
        <p:spPr/>
        <p:txBody>
          <a:bodyPr/>
          <a:p>
            <a:fld id="{BE5E49E5-1EE0-4B7B-A001-78D32B5BD3EE}" type="slidenum">
              <a:t>&lt;#&gt;</a:t>
            </a:fld>
          </a:p>
        </p:txBody>
      </p:sp>
      <p:sp>
        <p:nvSpPr>
          <p:cNvPr id="9" name="PlaceHolder 8"/>
          <p:cNvSpPr>
            <a:spLocks noGrp="1"/>
          </p:cNvSpPr>
          <p:nvPr>
            <p:ph type="dt" idx="88"/>
          </p:nvPr>
        </p:nvSpPr>
        <p:spPr/>
        <p:txBody>
          <a:bodyPr/>
          <a:p>
            <a:r>
              <a:rPr lang="es-ES"/>
              <a:t/>
            </a:r>
          </a:p>
        </p:txBody>
      </p:sp>
    </p:spTree>
  </p:cSld>
</p:sldLayout>
</file>

<file path=ppt/slideLayouts/slideLayout4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76"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77"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78"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79"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80"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81"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89"/>
          </p:nvPr>
        </p:nvSpPr>
        <p:spPr/>
        <p:txBody>
          <a:bodyPr/>
          <a:p>
            <a:r>
              <a:t>Footer</a:t>
            </a:r>
          </a:p>
        </p:txBody>
      </p:sp>
      <p:sp>
        <p:nvSpPr>
          <p:cNvPr id="10" name="PlaceHolder 9"/>
          <p:cNvSpPr>
            <a:spLocks noGrp="1"/>
          </p:cNvSpPr>
          <p:nvPr>
            <p:ph type="sldNum" idx="90"/>
          </p:nvPr>
        </p:nvSpPr>
        <p:spPr/>
        <p:txBody>
          <a:bodyPr/>
          <a:p>
            <a:fld id="{0C3F89C8-5A6B-4F5B-9AA9-46B58CE145EE}" type="slidenum">
              <a:t>&lt;#&gt;</a:t>
            </a:fld>
          </a:p>
        </p:txBody>
      </p:sp>
      <p:sp>
        <p:nvSpPr>
          <p:cNvPr id="11" name="PlaceHolder 10"/>
          <p:cNvSpPr>
            <a:spLocks noGrp="1"/>
          </p:cNvSpPr>
          <p:nvPr>
            <p:ph type="dt" idx="88"/>
          </p:nvPr>
        </p:nvSpPr>
        <p:spPr/>
        <p:txBody>
          <a:bodyPr/>
          <a:p>
            <a:r>
              <a:rPr lang="es-ES"/>
              <a:t/>
            </a:r>
          </a:p>
        </p:txBody>
      </p:sp>
    </p:spTree>
  </p:cSld>
</p:sldLayout>
</file>

<file path=ppt/slideLayouts/slideLayout4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2"/>
          </p:nvPr>
        </p:nvSpPr>
        <p:spPr/>
        <p:txBody>
          <a:bodyPr/>
          <a:p>
            <a:r>
              <a:t>Footer</a:t>
            </a:r>
          </a:p>
        </p:txBody>
      </p:sp>
      <p:sp>
        <p:nvSpPr>
          <p:cNvPr id="3" name="PlaceHolder 2"/>
          <p:cNvSpPr>
            <a:spLocks noGrp="1"/>
          </p:cNvSpPr>
          <p:nvPr>
            <p:ph type="sldNum" idx="93"/>
          </p:nvPr>
        </p:nvSpPr>
        <p:spPr/>
        <p:txBody>
          <a:bodyPr/>
          <a:p>
            <a:fld id="{8A6D9544-A2E3-4D2A-B864-FA6A357D7ED8}" type="slidenum">
              <a:t>&lt;#&gt;</a:t>
            </a:fld>
          </a:p>
        </p:txBody>
      </p:sp>
      <p:sp>
        <p:nvSpPr>
          <p:cNvPr id="4" name="PlaceHolder 3"/>
          <p:cNvSpPr>
            <a:spLocks noGrp="1"/>
          </p:cNvSpPr>
          <p:nvPr>
            <p:ph type="dt" idx="91"/>
          </p:nvPr>
        </p:nvSpPr>
        <p:spPr/>
        <p:txBody>
          <a:bodyPr/>
          <a:p>
            <a:r>
              <a:rPr lang="es-E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7"/>
          </p:nvPr>
        </p:nvSpPr>
        <p:spPr/>
        <p:txBody>
          <a:bodyPr/>
          <a:p>
            <a:r>
              <a:rPr lang="es-ES"/>
              <a:t/>
            </a:r>
          </a:p>
        </p:txBody>
      </p:sp>
    </p:spTree>
  </p:cSld>
</p:sldLayout>
</file>

<file path=ppt/slideLayouts/slideLayout4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90"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92"/>
          </p:nvPr>
        </p:nvSpPr>
        <p:spPr/>
        <p:txBody>
          <a:bodyPr/>
          <a:p>
            <a:r>
              <a:t>Footer</a:t>
            </a:r>
          </a:p>
        </p:txBody>
      </p:sp>
      <p:sp>
        <p:nvSpPr>
          <p:cNvPr id="5" name="PlaceHolder 4"/>
          <p:cNvSpPr>
            <a:spLocks noGrp="1"/>
          </p:cNvSpPr>
          <p:nvPr>
            <p:ph type="sldNum" idx="93"/>
          </p:nvPr>
        </p:nvSpPr>
        <p:spPr/>
        <p:txBody>
          <a:bodyPr/>
          <a:p>
            <a:fld id="{D2BDAE30-B4D0-4257-913F-EA1EDA33F73E}" type="slidenum">
              <a:t>&lt;#&gt;</a:t>
            </a:fld>
          </a:p>
        </p:txBody>
      </p:sp>
      <p:sp>
        <p:nvSpPr>
          <p:cNvPr id="6" name="PlaceHolder 5"/>
          <p:cNvSpPr>
            <a:spLocks noGrp="1"/>
          </p:cNvSpPr>
          <p:nvPr>
            <p:ph type="dt" idx="91"/>
          </p:nvPr>
        </p:nvSpPr>
        <p:spPr/>
        <p:txBody>
          <a:bodyPr/>
          <a:p>
            <a:r>
              <a:rPr lang="es-ES"/>
              <a:t/>
            </a:r>
          </a:p>
        </p:txBody>
      </p:sp>
    </p:spTree>
  </p:cSld>
</p:sldLayout>
</file>

<file path=ppt/slideLayouts/slideLayout4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92"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92"/>
          </p:nvPr>
        </p:nvSpPr>
        <p:spPr/>
        <p:txBody>
          <a:bodyPr/>
          <a:p>
            <a:r>
              <a:t>Footer</a:t>
            </a:r>
          </a:p>
        </p:txBody>
      </p:sp>
      <p:sp>
        <p:nvSpPr>
          <p:cNvPr id="5" name="PlaceHolder 4"/>
          <p:cNvSpPr>
            <a:spLocks noGrp="1"/>
          </p:cNvSpPr>
          <p:nvPr>
            <p:ph type="sldNum" idx="93"/>
          </p:nvPr>
        </p:nvSpPr>
        <p:spPr/>
        <p:txBody>
          <a:bodyPr/>
          <a:p>
            <a:fld id="{7D2E4F12-5249-4AD8-AE9F-D1FD457BEC87}" type="slidenum">
              <a:t>&lt;#&gt;</a:t>
            </a:fld>
          </a:p>
        </p:txBody>
      </p:sp>
      <p:sp>
        <p:nvSpPr>
          <p:cNvPr id="6" name="PlaceHolder 5"/>
          <p:cNvSpPr>
            <a:spLocks noGrp="1"/>
          </p:cNvSpPr>
          <p:nvPr>
            <p:ph type="dt" idx="91"/>
          </p:nvPr>
        </p:nvSpPr>
        <p:spPr/>
        <p:txBody>
          <a:bodyPr/>
          <a:p>
            <a:r>
              <a:rPr lang="es-ES"/>
              <a:t/>
            </a:r>
          </a:p>
        </p:txBody>
      </p:sp>
    </p:spTree>
  </p:cSld>
</p:sldLayout>
</file>

<file path=ppt/slideLayouts/slideLayout4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94"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49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92"/>
          </p:nvPr>
        </p:nvSpPr>
        <p:spPr/>
        <p:txBody>
          <a:bodyPr/>
          <a:p>
            <a:r>
              <a:t>Footer</a:t>
            </a:r>
          </a:p>
        </p:txBody>
      </p:sp>
      <p:sp>
        <p:nvSpPr>
          <p:cNvPr id="6" name="PlaceHolder 5"/>
          <p:cNvSpPr>
            <a:spLocks noGrp="1"/>
          </p:cNvSpPr>
          <p:nvPr>
            <p:ph type="sldNum" idx="93"/>
          </p:nvPr>
        </p:nvSpPr>
        <p:spPr/>
        <p:txBody>
          <a:bodyPr/>
          <a:p>
            <a:fld id="{5EA6D70B-A63F-405D-8C6C-FAF01527F1D5}" type="slidenum">
              <a:t>&lt;#&gt;</a:t>
            </a:fld>
          </a:p>
        </p:txBody>
      </p:sp>
      <p:sp>
        <p:nvSpPr>
          <p:cNvPr id="7" name="PlaceHolder 6"/>
          <p:cNvSpPr>
            <a:spLocks noGrp="1"/>
          </p:cNvSpPr>
          <p:nvPr>
            <p:ph type="dt" idx="91"/>
          </p:nvPr>
        </p:nvSpPr>
        <p:spPr/>
        <p:txBody>
          <a:bodyPr/>
          <a:p>
            <a:r>
              <a:rPr lang="es-ES"/>
              <a:t/>
            </a:r>
          </a:p>
        </p:txBody>
      </p:sp>
    </p:spTree>
  </p:cSld>
</p:sldLayout>
</file>

<file path=ppt/slideLayouts/slideLayout4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92"/>
          </p:nvPr>
        </p:nvSpPr>
        <p:spPr/>
        <p:txBody>
          <a:bodyPr/>
          <a:p>
            <a:r>
              <a:t>Footer</a:t>
            </a:r>
          </a:p>
        </p:txBody>
      </p:sp>
      <p:sp>
        <p:nvSpPr>
          <p:cNvPr id="4" name="PlaceHolder 3"/>
          <p:cNvSpPr>
            <a:spLocks noGrp="1"/>
          </p:cNvSpPr>
          <p:nvPr>
            <p:ph type="sldNum" idx="93"/>
          </p:nvPr>
        </p:nvSpPr>
        <p:spPr/>
        <p:txBody>
          <a:bodyPr/>
          <a:p>
            <a:fld id="{E2F9A7A2-0B3A-4912-982A-54CD7A9B51C9}" type="slidenum">
              <a:t>&lt;#&gt;</a:t>
            </a:fld>
          </a:p>
        </p:txBody>
      </p:sp>
      <p:sp>
        <p:nvSpPr>
          <p:cNvPr id="5" name="PlaceHolder 4"/>
          <p:cNvSpPr>
            <a:spLocks noGrp="1"/>
          </p:cNvSpPr>
          <p:nvPr>
            <p:ph type="dt" idx="91"/>
          </p:nvPr>
        </p:nvSpPr>
        <p:spPr/>
        <p:txBody>
          <a:bodyPr/>
          <a:p>
            <a:r>
              <a:rPr lang="es-ES"/>
              <a:t/>
            </a:r>
          </a:p>
        </p:txBody>
      </p:sp>
    </p:spTree>
  </p:cSld>
</p:sldLayout>
</file>

<file path=ppt/slideLayouts/slideLayout4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7"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92"/>
          </p:nvPr>
        </p:nvSpPr>
        <p:spPr/>
        <p:txBody>
          <a:bodyPr/>
          <a:p>
            <a:r>
              <a:t>Footer</a:t>
            </a:r>
          </a:p>
        </p:txBody>
      </p:sp>
      <p:sp>
        <p:nvSpPr>
          <p:cNvPr id="4" name="PlaceHolder 3"/>
          <p:cNvSpPr>
            <a:spLocks noGrp="1"/>
          </p:cNvSpPr>
          <p:nvPr>
            <p:ph type="sldNum" idx="93"/>
          </p:nvPr>
        </p:nvSpPr>
        <p:spPr/>
        <p:txBody>
          <a:bodyPr/>
          <a:p>
            <a:fld id="{14D62FBD-B70A-47F8-8799-8059DE3FCCAF}" type="slidenum">
              <a:t>&lt;#&gt;</a:t>
            </a:fld>
          </a:p>
        </p:txBody>
      </p:sp>
      <p:sp>
        <p:nvSpPr>
          <p:cNvPr id="5" name="PlaceHolder 4"/>
          <p:cNvSpPr>
            <a:spLocks noGrp="1"/>
          </p:cNvSpPr>
          <p:nvPr>
            <p:ph type="dt" idx="91"/>
          </p:nvPr>
        </p:nvSpPr>
        <p:spPr/>
        <p:txBody>
          <a:bodyPr/>
          <a:p>
            <a:r>
              <a:rPr lang="es-ES"/>
              <a:t/>
            </a:r>
          </a:p>
        </p:txBody>
      </p:sp>
    </p:spTree>
  </p:cSld>
</p:sldLayout>
</file>

<file path=ppt/slideLayouts/slideLayout4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9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0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0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92"/>
          </p:nvPr>
        </p:nvSpPr>
        <p:spPr/>
        <p:txBody>
          <a:bodyPr/>
          <a:p>
            <a:r>
              <a:t>Footer</a:t>
            </a:r>
          </a:p>
        </p:txBody>
      </p:sp>
      <p:sp>
        <p:nvSpPr>
          <p:cNvPr id="7" name="PlaceHolder 6"/>
          <p:cNvSpPr>
            <a:spLocks noGrp="1"/>
          </p:cNvSpPr>
          <p:nvPr>
            <p:ph type="sldNum" idx="93"/>
          </p:nvPr>
        </p:nvSpPr>
        <p:spPr/>
        <p:txBody>
          <a:bodyPr/>
          <a:p>
            <a:fld id="{6F4B4484-A5ED-45BA-8C9D-A881A842DDF2}" type="slidenum">
              <a:t>&lt;#&gt;</a:t>
            </a:fld>
          </a:p>
        </p:txBody>
      </p:sp>
      <p:sp>
        <p:nvSpPr>
          <p:cNvPr id="8" name="PlaceHolder 7"/>
          <p:cNvSpPr>
            <a:spLocks noGrp="1"/>
          </p:cNvSpPr>
          <p:nvPr>
            <p:ph type="dt" idx="91"/>
          </p:nvPr>
        </p:nvSpPr>
        <p:spPr/>
        <p:txBody>
          <a:bodyPr/>
          <a:p>
            <a:r>
              <a:rPr lang="es-ES"/>
              <a:t/>
            </a:r>
          </a:p>
        </p:txBody>
      </p:sp>
    </p:spTree>
  </p:cSld>
</p:sldLayout>
</file>

<file path=ppt/slideLayouts/slideLayout4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0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0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05"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92"/>
          </p:nvPr>
        </p:nvSpPr>
        <p:spPr/>
        <p:txBody>
          <a:bodyPr/>
          <a:p>
            <a:r>
              <a:t>Footer</a:t>
            </a:r>
          </a:p>
        </p:txBody>
      </p:sp>
      <p:sp>
        <p:nvSpPr>
          <p:cNvPr id="7" name="PlaceHolder 6"/>
          <p:cNvSpPr>
            <a:spLocks noGrp="1"/>
          </p:cNvSpPr>
          <p:nvPr>
            <p:ph type="sldNum" idx="93"/>
          </p:nvPr>
        </p:nvSpPr>
        <p:spPr/>
        <p:txBody>
          <a:bodyPr/>
          <a:p>
            <a:fld id="{7E42E198-B539-4351-9D44-6DC87677DF84}" type="slidenum">
              <a:t>&lt;#&gt;</a:t>
            </a:fld>
          </a:p>
        </p:txBody>
      </p:sp>
      <p:sp>
        <p:nvSpPr>
          <p:cNvPr id="8" name="PlaceHolder 7"/>
          <p:cNvSpPr>
            <a:spLocks noGrp="1"/>
          </p:cNvSpPr>
          <p:nvPr>
            <p:ph type="dt" idx="91"/>
          </p:nvPr>
        </p:nvSpPr>
        <p:spPr/>
        <p:txBody>
          <a:bodyPr/>
          <a:p>
            <a:r>
              <a:rPr lang="es-ES"/>
              <a:t/>
            </a:r>
          </a:p>
        </p:txBody>
      </p:sp>
    </p:spTree>
  </p:cSld>
</p:sldLayout>
</file>

<file path=ppt/slideLayouts/slideLayout4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0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0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09"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92"/>
          </p:nvPr>
        </p:nvSpPr>
        <p:spPr/>
        <p:txBody>
          <a:bodyPr/>
          <a:p>
            <a:r>
              <a:t>Footer</a:t>
            </a:r>
          </a:p>
        </p:txBody>
      </p:sp>
      <p:sp>
        <p:nvSpPr>
          <p:cNvPr id="7" name="PlaceHolder 6"/>
          <p:cNvSpPr>
            <a:spLocks noGrp="1"/>
          </p:cNvSpPr>
          <p:nvPr>
            <p:ph type="sldNum" idx="93"/>
          </p:nvPr>
        </p:nvSpPr>
        <p:spPr/>
        <p:txBody>
          <a:bodyPr/>
          <a:p>
            <a:fld id="{9A55C488-B942-4C5F-B28C-01B0AE163AB1}" type="slidenum">
              <a:t>&lt;#&gt;</a:t>
            </a:fld>
          </a:p>
        </p:txBody>
      </p:sp>
      <p:sp>
        <p:nvSpPr>
          <p:cNvPr id="8" name="PlaceHolder 7"/>
          <p:cNvSpPr>
            <a:spLocks noGrp="1"/>
          </p:cNvSpPr>
          <p:nvPr>
            <p:ph type="dt" idx="91"/>
          </p:nvPr>
        </p:nvSpPr>
        <p:spPr/>
        <p:txBody>
          <a:bodyPr/>
          <a:p>
            <a:r>
              <a:rPr lang="es-ES"/>
              <a:t/>
            </a:r>
          </a:p>
        </p:txBody>
      </p:sp>
    </p:spTree>
  </p:cSld>
</p:sldLayout>
</file>

<file path=ppt/slideLayouts/slideLayout4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11"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12"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92"/>
          </p:nvPr>
        </p:nvSpPr>
        <p:spPr/>
        <p:txBody>
          <a:bodyPr/>
          <a:p>
            <a:r>
              <a:t>Footer</a:t>
            </a:r>
          </a:p>
        </p:txBody>
      </p:sp>
      <p:sp>
        <p:nvSpPr>
          <p:cNvPr id="6" name="PlaceHolder 5"/>
          <p:cNvSpPr>
            <a:spLocks noGrp="1"/>
          </p:cNvSpPr>
          <p:nvPr>
            <p:ph type="sldNum" idx="93"/>
          </p:nvPr>
        </p:nvSpPr>
        <p:spPr/>
        <p:txBody>
          <a:bodyPr/>
          <a:p>
            <a:fld id="{9A86593E-9C65-4AEF-869A-4FCB6859AC01}" type="slidenum">
              <a:t>&lt;#&gt;</a:t>
            </a:fld>
          </a:p>
        </p:txBody>
      </p:sp>
      <p:sp>
        <p:nvSpPr>
          <p:cNvPr id="7" name="PlaceHolder 6"/>
          <p:cNvSpPr>
            <a:spLocks noGrp="1"/>
          </p:cNvSpPr>
          <p:nvPr>
            <p:ph type="dt" idx="91"/>
          </p:nvPr>
        </p:nvSpPr>
        <p:spPr/>
        <p:txBody>
          <a:bodyPr/>
          <a:p>
            <a:r>
              <a:rPr lang="es-ES"/>
              <a:t/>
            </a:r>
          </a:p>
        </p:txBody>
      </p:sp>
    </p:spTree>
  </p:cSld>
</p:sldLayout>
</file>

<file path=ppt/slideLayouts/slideLayout4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1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1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1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17"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92"/>
          </p:nvPr>
        </p:nvSpPr>
        <p:spPr/>
        <p:txBody>
          <a:bodyPr/>
          <a:p>
            <a:r>
              <a:t>Footer</a:t>
            </a:r>
          </a:p>
        </p:txBody>
      </p:sp>
      <p:sp>
        <p:nvSpPr>
          <p:cNvPr id="8" name="PlaceHolder 7"/>
          <p:cNvSpPr>
            <a:spLocks noGrp="1"/>
          </p:cNvSpPr>
          <p:nvPr>
            <p:ph type="sldNum" idx="93"/>
          </p:nvPr>
        </p:nvSpPr>
        <p:spPr/>
        <p:txBody>
          <a:bodyPr/>
          <a:p>
            <a:fld id="{2118B346-2C69-403D-9739-9E7E07B1EEEC}" type="slidenum">
              <a:t>&lt;#&gt;</a:t>
            </a:fld>
          </a:p>
        </p:txBody>
      </p:sp>
      <p:sp>
        <p:nvSpPr>
          <p:cNvPr id="9" name="PlaceHolder 8"/>
          <p:cNvSpPr>
            <a:spLocks noGrp="1"/>
          </p:cNvSpPr>
          <p:nvPr>
            <p:ph type="dt" idx="91"/>
          </p:nvPr>
        </p:nvSpPr>
        <p:spPr/>
        <p:txBody>
          <a:bodyPr/>
          <a:p>
            <a:r>
              <a:rPr lang="es-E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7"/>
          </p:nvPr>
        </p:nvSpPr>
        <p:spPr/>
        <p:txBody>
          <a:bodyPr/>
          <a:p>
            <a:r>
              <a:rPr lang="es-ES"/>
              <a:t/>
            </a:r>
          </a:p>
        </p:txBody>
      </p:sp>
    </p:spTree>
  </p:cSld>
</p:sldLayout>
</file>

<file path=ppt/slideLayouts/slideLayout4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19"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20"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21"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22"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23"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24"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92"/>
          </p:nvPr>
        </p:nvSpPr>
        <p:spPr/>
        <p:txBody>
          <a:bodyPr/>
          <a:p>
            <a:r>
              <a:t>Footer</a:t>
            </a:r>
          </a:p>
        </p:txBody>
      </p:sp>
      <p:sp>
        <p:nvSpPr>
          <p:cNvPr id="10" name="PlaceHolder 9"/>
          <p:cNvSpPr>
            <a:spLocks noGrp="1"/>
          </p:cNvSpPr>
          <p:nvPr>
            <p:ph type="sldNum" idx="93"/>
          </p:nvPr>
        </p:nvSpPr>
        <p:spPr/>
        <p:txBody>
          <a:bodyPr/>
          <a:p>
            <a:fld id="{2EECFD5C-5857-4566-8E7F-7303C6CAF2B2}" type="slidenum">
              <a:t>&lt;#&gt;</a:t>
            </a:fld>
          </a:p>
        </p:txBody>
      </p:sp>
      <p:sp>
        <p:nvSpPr>
          <p:cNvPr id="11" name="PlaceHolder 10"/>
          <p:cNvSpPr>
            <a:spLocks noGrp="1"/>
          </p:cNvSpPr>
          <p:nvPr>
            <p:ph type="dt" idx="91"/>
          </p:nvPr>
        </p:nvSpPr>
        <p:spPr/>
        <p:txBody>
          <a:bodyPr/>
          <a:p>
            <a:r>
              <a:rPr lang="es-ES"/>
              <a:t/>
            </a:r>
          </a:p>
        </p:txBody>
      </p:sp>
    </p:spTree>
  </p:cSld>
</p:sldLayout>
</file>

<file path=ppt/slideLayouts/slideLayout4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5"/>
          </p:nvPr>
        </p:nvSpPr>
        <p:spPr/>
        <p:txBody>
          <a:bodyPr/>
          <a:p>
            <a:r>
              <a:t>Footer</a:t>
            </a:r>
          </a:p>
        </p:txBody>
      </p:sp>
      <p:sp>
        <p:nvSpPr>
          <p:cNvPr id="3" name="PlaceHolder 2"/>
          <p:cNvSpPr>
            <a:spLocks noGrp="1"/>
          </p:cNvSpPr>
          <p:nvPr>
            <p:ph type="sldNum" idx="96"/>
          </p:nvPr>
        </p:nvSpPr>
        <p:spPr/>
        <p:txBody>
          <a:bodyPr/>
          <a:p>
            <a:fld id="{C82B2AB7-3D75-41E1-9B83-389F5D156A4A}" type="slidenum">
              <a:t>&lt;#&gt;</a:t>
            </a:fld>
          </a:p>
        </p:txBody>
      </p:sp>
      <p:sp>
        <p:nvSpPr>
          <p:cNvPr id="4" name="PlaceHolder 3"/>
          <p:cNvSpPr>
            <a:spLocks noGrp="1"/>
          </p:cNvSpPr>
          <p:nvPr>
            <p:ph type="dt" idx="94"/>
          </p:nvPr>
        </p:nvSpPr>
        <p:spPr/>
        <p:txBody>
          <a:bodyPr/>
          <a:p>
            <a:r>
              <a:rPr lang="es-ES"/>
              <a:t/>
            </a:r>
          </a:p>
        </p:txBody>
      </p:sp>
    </p:spTree>
  </p:cSld>
</p:sldLayout>
</file>

<file path=ppt/slideLayouts/slideLayout4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3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33"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95"/>
          </p:nvPr>
        </p:nvSpPr>
        <p:spPr/>
        <p:txBody>
          <a:bodyPr/>
          <a:p>
            <a:r>
              <a:t>Footer</a:t>
            </a:r>
          </a:p>
        </p:txBody>
      </p:sp>
      <p:sp>
        <p:nvSpPr>
          <p:cNvPr id="5" name="PlaceHolder 4"/>
          <p:cNvSpPr>
            <a:spLocks noGrp="1"/>
          </p:cNvSpPr>
          <p:nvPr>
            <p:ph type="sldNum" idx="96"/>
          </p:nvPr>
        </p:nvSpPr>
        <p:spPr/>
        <p:txBody>
          <a:bodyPr/>
          <a:p>
            <a:fld id="{282EDFAB-8431-4CB8-9B40-576271796A33}" type="slidenum">
              <a:t>&lt;#&gt;</a:t>
            </a:fld>
          </a:p>
        </p:txBody>
      </p:sp>
      <p:sp>
        <p:nvSpPr>
          <p:cNvPr id="6" name="PlaceHolder 5"/>
          <p:cNvSpPr>
            <a:spLocks noGrp="1"/>
          </p:cNvSpPr>
          <p:nvPr>
            <p:ph type="dt" idx="94"/>
          </p:nvPr>
        </p:nvSpPr>
        <p:spPr/>
        <p:txBody>
          <a:bodyPr/>
          <a:p>
            <a:r>
              <a:rPr lang="es-ES"/>
              <a:t/>
            </a:r>
          </a:p>
        </p:txBody>
      </p:sp>
    </p:spTree>
  </p:cSld>
</p:sldLayout>
</file>

<file path=ppt/slideLayouts/slideLayout4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3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35"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95"/>
          </p:nvPr>
        </p:nvSpPr>
        <p:spPr/>
        <p:txBody>
          <a:bodyPr/>
          <a:p>
            <a:r>
              <a:t>Footer</a:t>
            </a:r>
          </a:p>
        </p:txBody>
      </p:sp>
      <p:sp>
        <p:nvSpPr>
          <p:cNvPr id="5" name="PlaceHolder 4"/>
          <p:cNvSpPr>
            <a:spLocks noGrp="1"/>
          </p:cNvSpPr>
          <p:nvPr>
            <p:ph type="sldNum" idx="96"/>
          </p:nvPr>
        </p:nvSpPr>
        <p:spPr/>
        <p:txBody>
          <a:bodyPr/>
          <a:p>
            <a:fld id="{24EEA321-B839-4506-9D52-DF8338F4A4AC}" type="slidenum">
              <a:t>&lt;#&gt;</a:t>
            </a:fld>
          </a:p>
        </p:txBody>
      </p:sp>
      <p:sp>
        <p:nvSpPr>
          <p:cNvPr id="6" name="PlaceHolder 5"/>
          <p:cNvSpPr>
            <a:spLocks noGrp="1"/>
          </p:cNvSpPr>
          <p:nvPr>
            <p:ph type="dt" idx="94"/>
          </p:nvPr>
        </p:nvSpPr>
        <p:spPr/>
        <p:txBody>
          <a:bodyPr/>
          <a:p>
            <a:r>
              <a:rPr lang="es-ES"/>
              <a:t/>
            </a:r>
          </a:p>
        </p:txBody>
      </p:sp>
    </p:spTree>
  </p:cSld>
</p:sldLayout>
</file>

<file path=ppt/slideLayouts/slideLayout4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37"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38"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95"/>
          </p:nvPr>
        </p:nvSpPr>
        <p:spPr/>
        <p:txBody>
          <a:bodyPr/>
          <a:p>
            <a:r>
              <a:t>Footer</a:t>
            </a:r>
          </a:p>
        </p:txBody>
      </p:sp>
      <p:sp>
        <p:nvSpPr>
          <p:cNvPr id="6" name="PlaceHolder 5"/>
          <p:cNvSpPr>
            <a:spLocks noGrp="1"/>
          </p:cNvSpPr>
          <p:nvPr>
            <p:ph type="sldNum" idx="96"/>
          </p:nvPr>
        </p:nvSpPr>
        <p:spPr/>
        <p:txBody>
          <a:bodyPr/>
          <a:p>
            <a:fld id="{6CF59253-08E5-44B5-AD28-517481E04FDE}" type="slidenum">
              <a:t>&lt;#&gt;</a:t>
            </a:fld>
          </a:p>
        </p:txBody>
      </p:sp>
      <p:sp>
        <p:nvSpPr>
          <p:cNvPr id="7" name="PlaceHolder 6"/>
          <p:cNvSpPr>
            <a:spLocks noGrp="1"/>
          </p:cNvSpPr>
          <p:nvPr>
            <p:ph type="dt" idx="94"/>
          </p:nvPr>
        </p:nvSpPr>
        <p:spPr/>
        <p:txBody>
          <a:bodyPr/>
          <a:p>
            <a:r>
              <a:rPr lang="es-ES"/>
              <a:t/>
            </a:r>
          </a:p>
        </p:txBody>
      </p:sp>
    </p:spTree>
  </p:cSld>
</p:sldLayout>
</file>

<file path=ppt/slideLayouts/slideLayout4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95"/>
          </p:nvPr>
        </p:nvSpPr>
        <p:spPr/>
        <p:txBody>
          <a:bodyPr/>
          <a:p>
            <a:r>
              <a:t>Footer</a:t>
            </a:r>
          </a:p>
        </p:txBody>
      </p:sp>
      <p:sp>
        <p:nvSpPr>
          <p:cNvPr id="4" name="PlaceHolder 3"/>
          <p:cNvSpPr>
            <a:spLocks noGrp="1"/>
          </p:cNvSpPr>
          <p:nvPr>
            <p:ph type="sldNum" idx="96"/>
          </p:nvPr>
        </p:nvSpPr>
        <p:spPr/>
        <p:txBody>
          <a:bodyPr/>
          <a:p>
            <a:fld id="{179CF76C-D3FC-474C-B169-CEAF4B953744}" type="slidenum">
              <a:t>&lt;#&gt;</a:t>
            </a:fld>
          </a:p>
        </p:txBody>
      </p:sp>
      <p:sp>
        <p:nvSpPr>
          <p:cNvPr id="5" name="PlaceHolder 4"/>
          <p:cNvSpPr>
            <a:spLocks noGrp="1"/>
          </p:cNvSpPr>
          <p:nvPr>
            <p:ph type="dt" idx="94"/>
          </p:nvPr>
        </p:nvSpPr>
        <p:spPr/>
        <p:txBody>
          <a:bodyPr/>
          <a:p>
            <a:r>
              <a:rPr lang="es-ES"/>
              <a:t/>
            </a:r>
          </a:p>
        </p:txBody>
      </p:sp>
    </p:spTree>
  </p:cSld>
</p:sldLayout>
</file>

<file path=ppt/slideLayouts/slideLayout4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0"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95"/>
          </p:nvPr>
        </p:nvSpPr>
        <p:spPr/>
        <p:txBody>
          <a:bodyPr/>
          <a:p>
            <a:r>
              <a:t>Footer</a:t>
            </a:r>
          </a:p>
        </p:txBody>
      </p:sp>
      <p:sp>
        <p:nvSpPr>
          <p:cNvPr id="4" name="PlaceHolder 3"/>
          <p:cNvSpPr>
            <a:spLocks noGrp="1"/>
          </p:cNvSpPr>
          <p:nvPr>
            <p:ph type="sldNum" idx="96"/>
          </p:nvPr>
        </p:nvSpPr>
        <p:spPr/>
        <p:txBody>
          <a:bodyPr/>
          <a:p>
            <a:fld id="{D10F5775-BEB7-4CDE-A11B-C6B14875D7EF}" type="slidenum">
              <a:t>&lt;#&gt;</a:t>
            </a:fld>
          </a:p>
        </p:txBody>
      </p:sp>
      <p:sp>
        <p:nvSpPr>
          <p:cNvPr id="5" name="PlaceHolder 4"/>
          <p:cNvSpPr>
            <a:spLocks noGrp="1"/>
          </p:cNvSpPr>
          <p:nvPr>
            <p:ph type="dt" idx="94"/>
          </p:nvPr>
        </p:nvSpPr>
        <p:spPr/>
        <p:txBody>
          <a:bodyPr/>
          <a:p>
            <a:r>
              <a:rPr lang="es-ES"/>
              <a:t/>
            </a:r>
          </a:p>
        </p:txBody>
      </p:sp>
    </p:spTree>
  </p:cSld>
</p:sldLayout>
</file>

<file path=ppt/slideLayouts/slideLayout4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4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43"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44"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95"/>
          </p:nvPr>
        </p:nvSpPr>
        <p:spPr/>
        <p:txBody>
          <a:bodyPr/>
          <a:p>
            <a:r>
              <a:t>Footer</a:t>
            </a:r>
          </a:p>
        </p:txBody>
      </p:sp>
      <p:sp>
        <p:nvSpPr>
          <p:cNvPr id="7" name="PlaceHolder 6"/>
          <p:cNvSpPr>
            <a:spLocks noGrp="1"/>
          </p:cNvSpPr>
          <p:nvPr>
            <p:ph type="sldNum" idx="96"/>
          </p:nvPr>
        </p:nvSpPr>
        <p:spPr/>
        <p:txBody>
          <a:bodyPr/>
          <a:p>
            <a:fld id="{AC5F69D9-1248-4C4D-A44B-DDEF820A45B8}" type="slidenum">
              <a:t>&lt;#&gt;</a:t>
            </a:fld>
          </a:p>
        </p:txBody>
      </p:sp>
      <p:sp>
        <p:nvSpPr>
          <p:cNvPr id="8" name="PlaceHolder 7"/>
          <p:cNvSpPr>
            <a:spLocks noGrp="1"/>
          </p:cNvSpPr>
          <p:nvPr>
            <p:ph type="dt" idx="94"/>
          </p:nvPr>
        </p:nvSpPr>
        <p:spPr/>
        <p:txBody>
          <a:bodyPr/>
          <a:p>
            <a:r>
              <a:rPr lang="es-ES"/>
              <a:t/>
            </a:r>
          </a:p>
        </p:txBody>
      </p:sp>
    </p:spTree>
  </p:cSld>
</p:sldLayout>
</file>

<file path=ppt/slideLayouts/slideLayout4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46"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4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48"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95"/>
          </p:nvPr>
        </p:nvSpPr>
        <p:spPr/>
        <p:txBody>
          <a:bodyPr/>
          <a:p>
            <a:r>
              <a:t>Footer</a:t>
            </a:r>
          </a:p>
        </p:txBody>
      </p:sp>
      <p:sp>
        <p:nvSpPr>
          <p:cNvPr id="7" name="PlaceHolder 6"/>
          <p:cNvSpPr>
            <a:spLocks noGrp="1"/>
          </p:cNvSpPr>
          <p:nvPr>
            <p:ph type="sldNum" idx="96"/>
          </p:nvPr>
        </p:nvSpPr>
        <p:spPr/>
        <p:txBody>
          <a:bodyPr/>
          <a:p>
            <a:fld id="{6F7C930E-90D6-4137-BA65-66D92C02917E}" type="slidenum">
              <a:t>&lt;#&gt;</a:t>
            </a:fld>
          </a:p>
        </p:txBody>
      </p:sp>
      <p:sp>
        <p:nvSpPr>
          <p:cNvPr id="8" name="PlaceHolder 7"/>
          <p:cNvSpPr>
            <a:spLocks noGrp="1"/>
          </p:cNvSpPr>
          <p:nvPr>
            <p:ph type="dt" idx="94"/>
          </p:nvPr>
        </p:nvSpPr>
        <p:spPr/>
        <p:txBody>
          <a:bodyPr/>
          <a:p>
            <a:r>
              <a:rPr lang="es-ES"/>
              <a:t/>
            </a:r>
          </a:p>
        </p:txBody>
      </p:sp>
    </p:spTree>
  </p:cSld>
</p:sldLayout>
</file>

<file path=ppt/slideLayouts/slideLayout4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50"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51"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52"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95"/>
          </p:nvPr>
        </p:nvSpPr>
        <p:spPr/>
        <p:txBody>
          <a:bodyPr/>
          <a:p>
            <a:r>
              <a:t>Footer</a:t>
            </a:r>
          </a:p>
        </p:txBody>
      </p:sp>
      <p:sp>
        <p:nvSpPr>
          <p:cNvPr id="7" name="PlaceHolder 6"/>
          <p:cNvSpPr>
            <a:spLocks noGrp="1"/>
          </p:cNvSpPr>
          <p:nvPr>
            <p:ph type="sldNum" idx="96"/>
          </p:nvPr>
        </p:nvSpPr>
        <p:spPr/>
        <p:txBody>
          <a:bodyPr/>
          <a:p>
            <a:fld id="{805F0CCF-477F-4A25-8F8C-FCDE32C936AC}" type="slidenum">
              <a:t>&lt;#&gt;</a:t>
            </a:fld>
          </a:p>
        </p:txBody>
      </p:sp>
      <p:sp>
        <p:nvSpPr>
          <p:cNvPr id="8" name="PlaceHolder 7"/>
          <p:cNvSpPr>
            <a:spLocks noGrp="1"/>
          </p:cNvSpPr>
          <p:nvPr>
            <p:ph type="dt" idx="94"/>
          </p:nvPr>
        </p:nvSpPr>
        <p:spPr/>
        <p:txBody>
          <a:bodyPr/>
          <a:p>
            <a:r>
              <a:rPr lang="es-E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4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7"/>
          </p:nvPr>
        </p:nvSpPr>
        <p:spPr/>
        <p:txBody>
          <a:bodyPr/>
          <a:p>
            <a:r>
              <a:rPr lang="es-ES"/>
              <a:t/>
            </a:r>
          </a:p>
        </p:txBody>
      </p:sp>
    </p:spTree>
  </p:cSld>
</p:sldLayout>
</file>

<file path=ppt/slideLayouts/slideLayout4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54"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55"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95"/>
          </p:nvPr>
        </p:nvSpPr>
        <p:spPr/>
        <p:txBody>
          <a:bodyPr/>
          <a:p>
            <a:r>
              <a:t>Footer</a:t>
            </a:r>
          </a:p>
        </p:txBody>
      </p:sp>
      <p:sp>
        <p:nvSpPr>
          <p:cNvPr id="6" name="PlaceHolder 5"/>
          <p:cNvSpPr>
            <a:spLocks noGrp="1"/>
          </p:cNvSpPr>
          <p:nvPr>
            <p:ph type="sldNum" idx="96"/>
          </p:nvPr>
        </p:nvSpPr>
        <p:spPr/>
        <p:txBody>
          <a:bodyPr/>
          <a:p>
            <a:fld id="{63C6254B-2762-4FF0-A1DC-1153D22BAA95}" type="slidenum">
              <a:t>&lt;#&gt;</a:t>
            </a:fld>
          </a:p>
        </p:txBody>
      </p:sp>
      <p:sp>
        <p:nvSpPr>
          <p:cNvPr id="7" name="PlaceHolder 6"/>
          <p:cNvSpPr>
            <a:spLocks noGrp="1"/>
          </p:cNvSpPr>
          <p:nvPr>
            <p:ph type="dt" idx="94"/>
          </p:nvPr>
        </p:nvSpPr>
        <p:spPr/>
        <p:txBody>
          <a:bodyPr/>
          <a:p>
            <a:r>
              <a:rPr lang="es-ES"/>
              <a:t/>
            </a:r>
          </a:p>
        </p:txBody>
      </p:sp>
    </p:spTree>
  </p:cSld>
</p:sldLayout>
</file>

<file path=ppt/slideLayouts/slideLayout4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5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5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59"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60"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95"/>
          </p:nvPr>
        </p:nvSpPr>
        <p:spPr/>
        <p:txBody>
          <a:bodyPr/>
          <a:p>
            <a:r>
              <a:t>Footer</a:t>
            </a:r>
          </a:p>
        </p:txBody>
      </p:sp>
      <p:sp>
        <p:nvSpPr>
          <p:cNvPr id="8" name="PlaceHolder 7"/>
          <p:cNvSpPr>
            <a:spLocks noGrp="1"/>
          </p:cNvSpPr>
          <p:nvPr>
            <p:ph type="sldNum" idx="96"/>
          </p:nvPr>
        </p:nvSpPr>
        <p:spPr/>
        <p:txBody>
          <a:bodyPr/>
          <a:p>
            <a:fld id="{17194E70-FF63-477F-8D64-7EEB58F880ED}" type="slidenum">
              <a:t>&lt;#&gt;</a:t>
            </a:fld>
          </a:p>
        </p:txBody>
      </p:sp>
      <p:sp>
        <p:nvSpPr>
          <p:cNvPr id="9" name="PlaceHolder 8"/>
          <p:cNvSpPr>
            <a:spLocks noGrp="1"/>
          </p:cNvSpPr>
          <p:nvPr>
            <p:ph type="dt" idx="94"/>
          </p:nvPr>
        </p:nvSpPr>
        <p:spPr/>
        <p:txBody>
          <a:bodyPr/>
          <a:p>
            <a:r>
              <a:rPr lang="es-ES"/>
              <a:t/>
            </a:r>
          </a:p>
        </p:txBody>
      </p:sp>
    </p:spTree>
  </p:cSld>
</p:sldLayout>
</file>

<file path=ppt/slideLayouts/slideLayout4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62"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63"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64"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65"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66"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67"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95"/>
          </p:nvPr>
        </p:nvSpPr>
        <p:spPr/>
        <p:txBody>
          <a:bodyPr/>
          <a:p>
            <a:r>
              <a:t>Footer</a:t>
            </a:r>
          </a:p>
        </p:txBody>
      </p:sp>
      <p:sp>
        <p:nvSpPr>
          <p:cNvPr id="10" name="PlaceHolder 9"/>
          <p:cNvSpPr>
            <a:spLocks noGrp="1"/>
          </p:cNvSpPr>
          <p:nvPr>
            <p:ph type="sldNum" idx="96"/>
          </p:nvPr>
        </p:nvSpPr>
        <p:spPr/>
        <p:txBody>
          <a:bodyPr/>
          <a:p>
            <a:fld id="{7293F61A-9A43-4015-8124-0F79EBA30D14}" type="slidenum">
              <a:t>&lt;#&gt;</a:t>
            </a:fld>
          </a:p>
        </p:txBody>
      </p:sp>
      <p:sp>
        <p:nvSpPr>
          <p:cNvPr id="11" name="PlaceHolder 10"/>
          <p:cNvSpPr>
            <a:spLocks noGrp="1"/>
          </p:cNvSpPr>
          <p:nvPr>
            <p:ph type="dt" idx="94"/>
          </p:nvPr>
        </p:nvSpPr>
        <p:spPr/>
        <p:txBody>
          <a:bodyPr/>
          <a:p>
            <a:r>
              <a:rPr lang="es-E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5"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7"/>
          </p:nvPr>
        </p:nvSpPr>
        <p:spPr/>
        <p:txBody>
          <a:bodyPr/>
          <a:p>
            <a:r>
              <a:rPr lang="es-E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7"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8"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59"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7"/>
          </p:nvPr>
        </p:nvSpPr>
        <p:spPr/>
        <p:txBody>
          <a:bodyPr/>
          <a:p>
            <a:r>
              <a:rPr lang="es-E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61"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62"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7"/>
          </p:nvPr>
        </p:nvSpPr>
        <p:spPr/>
        <p:txBody>
          <a:bodyPr/>
          <a:p>
            <a:r>
              <a:rPr lang="es-E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6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65"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6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67"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7"/>
          </p:nvPr>
        </p:nvSpPr>
        <p:spPr/>
        <p:txBody>
          <a:bodyPr/>
          <a:p>
            <a:r>
              <a:rPr lang="es-E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69"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70"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71"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72"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73"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74"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7"/>
          </p:nvPr>
        </p:nvSpPr>
        <p:spPr/>
        <p:txBody>
          <a:bodyPr/>
          <a:p>
            <a:r>
              <a:rPr lang="es-E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dt" idx="9"/>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s-E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85"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dt" idx="9"/>
          </p:nvPr>
        </p:nvSpPr>
        <p:spPr/>
        <p:txBody>
          <a:bodyPr/>
          <a:p>
            <a:r>
              <a:rPr lang="es-E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87"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dt" idx="9"/>
          </p:nvPr>
        </p:nvSpPr>
        <p:spPr/>
        <p:txBody>
          <a:bodyPr/>
          <a:p>
            <a:r>
              <a:rPr lang="es-E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8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9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dt" idx="9"/>
          </p:nvPr>
        </p:nvSpPr>
        <p:spPr/>
        <p:txBody>
          <a:bodyPr/>
          <a:p>
            <a:r>
              <a:rPr lang="es-E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dt" idx="9"/>
          </p:nvPr>
        </p:nvSpPr>
        <p:spPr/>
        <p:txBody>
          <a:bodyPr/>
          <a:p>
            <a:r>
              <a:rPr lang="es-E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dt" idx="9"/>
          </p:nvPr>
        </p:nvSpPr>
        <p:spPr/>
        <p:txBody>
          <a:bodyPr/>
          <a:p>
            <a:r>
              <a:rPr lang="es-E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9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9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9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dt" idx="9"/>
          </p:nvPr>
        </p:nvSpPr>
        <p:spPr/>
        <p:txBody>
          <a:bodyPr/>
          <a:p>
            <a:r>
              <a:rPr lang="es-E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98"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9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00"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dt" idx="9"/>
          </p:nvPr>
        </p:nvSpPr>
        <p:spPr/>
        <p:txBody>
          <a:bodyPr/>
          <a:p>
            <a:r>
              <a:rPr lang="es-E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0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0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04"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dt" idx="9"/>
          </p:nvPr>
        </p:nvSpPr>
        <p:spPr/>
        <p:txBody>
          <a:bodyPr/>
          <a:p>
            <a:r>
              <a:rPr lang="es-E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06"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07"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dt" idx="9"/>
          </p:nvPr>
        </p:nvSpPr>
        <p:spPr/>
        <p:txBody>
          <a:bodyPr/>
          <a:p>
            <a:r>
              <a:rPr lang="es-E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0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1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1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12"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dt" idx="9"/>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s-E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14"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15"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16"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17"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18"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19"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dt" idx="9"/>
          </p:nvPr>
        </p:nvSpPr>
        <p:spPr/>
        <p:txBody>
          <a:bodyPr/>
          <a:p>
            <a:r>
              <a:rPr lang="es-E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dt" idx="11"/>
          </p:nvPr>
        </p:nvSpPr>
        <p:spPr/>
        <p:txBody>
          <a:bodyPr/>
          <a:p>
            <a:r>
              <a:rPr lang="es-E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32"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2"/>
          </p:nvPr>
        </p:nvSpPr>
        <p:spPr/>
        <p:txBody>
          <a:bodyPr/>
          <a:p>
            <a:r>
              <a:t>Footer</a:t>
            </a:r>
          </a:p>
        </p:txBody>
      </p:sp>
      <p:sp>
        <p:nvSpPr>
          <p:cNvPr id="5" name="PlaceHolder 4"/>
          <p:cNvSpPr>
            <a:spLocks noGrp="1"/>
          </p:cNvSpPr>
          <p:nvPr>
            <p:ph type="dt" idx="11"/>
          </p:nvPr>
        </p:nvSpPr>
        <p:spPr/>
        <p:txBody>
          <a:bodyPr/>
          <a:p>
            <a:r>
              <a:rPr lang="es-E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34"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2"/>
          </p:nvPr>
        </p:nvSpPr>
        <p:spPr/>
        <p:txBody>
          <a:bodyPr/>
          <a:p>
            <a:r>
              <a:t>Footer</a:t>
            </a:r>
          </a:p>
        </p:txBody>
      </p:sp>
      <p:sp>
        <p:nvSpPr>
          <p:cNvPr id="5" name="PlaceHolder 4"/>
          <p:cNvSpPr>
            <a:spLocks noGrp="1"/>
          </p:cNvSpPr>
          <p:nvPr>
            <p:ph type="dt" idx="11"/>
          </p:nvPr>
        </p:nvSpPr>
        <p:spPr/>
        <p:txBody>
          <a:bodyPr/>
          <a:p>
            <a:r>
              <a:rPr lang="es-E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36"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37"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2"/>
          </p:nvPr>
        </p:nvSpPr>
        <p:spPr/>
        <p:txBody>
          <a:bodyPr/>
          <a:p>
            <a:r>
              <a:t>Footer</a:t>
            </a:r>
          </a:p>
        </p:txBody>
      </p:sp>
      <p:sp>
        <p:nvSpPr>
          <p:cNvPr id="6" name="PlaceHolder 5"/>
          <p:cNvSpPr>
            <a:spLocks noGrp="1"/>
          </p:cNvSpPr>
          <p:nvPr>
            <p:ph type="dt" idx="11"/>
          </p:nvPr>
        </p:nvSpPr>
        <p:spPr/>
        <p:txBody>
          <a:bodyPr/>
          <a:p>
            <a:r>
              <a:rPr lang="es-E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12"/>
          </p:nvPr>
        </p:nvSpPr>
        <p:spPr/>
        <p:txBody>
          <a:bodyPr/>
          <a:p>
            <a:r>
              <a:t>Footer</a:t>
            </a:r>
          </a:p>
        </p:txBody>
      </p:sp>
      <p:sp>
        <p:nvSpPr>
          <p:cNvPr id="4" name="PlaceHolder 3"/>
          <p:cNvSpPr>
            <a:spLocks noGrp="1"/>
          </p:cNvSpPr>
          <p:nvPr>
            <p:ph type="dt" idx="11"/>
          </p:nvPr>
        </p:nvSpPr>
        <p:spPr/>
        <p:txBody>
          <a:bodyPr/>
          <a:p>
            <a:r>
              <a:rPr lang="es-E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12"/>
          </p:nvPr>
        </p:nvSpPr>
        <p:spPr/>
        <p:txBody>
          <a:bodyPr/>
          <a:p>
            <a:r>
              <a:t>Footer</a:t>
            </a:r>
          </a:p>
        </p:txBody>
      </p:sp>
      <p:sp>
        <p:nvSpPr>
          <p:cNvPr id="4" name="PlaceHolder 3"/>
          <p:cNvSpPr>
            <a:spLocks noGrp="1"/>
          </p:cNvSpPr>
          <p:nvPr>
            <p:ph type="dt" idx="11"/>
          </p:nvPr>
        </p:nvSpPr>
        <p:spPr/>
        <p:txBody>
          <a:bodyPr/>
          <a:p>
            <a:r>
              <a:rPr lang="es-E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41"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42"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43"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2"/>
          </p:nvPr>
        </p:nvSpPr>
        <p:spPr/>
        <p:txBody>
          <a:bodyPr/>
          <a:p>
            <a:r>
              <a:t>Footer</a:t>
            </a:r>
          </a:p>
        </p:txBody>
      </p:sp>
      <p:sp>
        <p:nvSpPr>
          <p:cNvPr id="7" name="PlaceHolder 6"/>
          <p:cNvSpPr>
            <a:spLocks noGrp="1"/>
          </p:cNvSpPr>
          <p:nvPr>
            <p:ph type="dt" idx="11"/>
          </p:nvPr>
        </p:nvSpPr>
        <p:spPr/>
        <p:txBody>
          <a:bodyPr/>
          <a:p>
            <a:r>
              <a:rPr lang="es-E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45"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46"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47"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2"/>
          </p:nvPr>
        </p:nvSpPr>
        <p:spPr/>
        <p:txBody>
          <a:bodyPr/>
          <a:p>
            <a:r>
              <a:t>Footer</a:t>
            </a:r>
          </a:p>
        </p:txBody>
      </p:sp>
      <p:sp>
        <p:nvSpPr>
          <p:cNvPr id="7" name="PlaceHolder 6"/>
          <p:cNvSpPr>
            <a:spLocks noGrp="1"/>
          </p:cNvSpPr>
          <p:nvPr>
            <p:ph type="dt" idx="11"/>
          </p:nvPr>
        </p:nvSpPr>
        <p:spPr/>
        <p:txBody>
          <a:bodyPr/>
          <a:p>
            <a:r>
              <a:rPr lang="es-E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4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5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51"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2"/>
          </p:nvPr>
        </p:nvSpPr>
        <p:spPr/>
        <p:txBody>
          <a:bodyPr/>
          <a:p>
            <a:r>
              <a:t>Footer</a:t>
            </a:r>
          </a:p>
        </p:txBody>
      </p:sp>
      <p:sp>
        <p:nvSpPr>
          <p:cNvPr id="7" name="PlaceHolder 6"/>
          <p:cNvSpPr>
            <a:spLocks noGrp="1"/>
          </p:cNvSpPr>
          <p:nvPr>
            <p:ph type="dt" idx="11"/>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9"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0"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s-E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53"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54"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2"/>
          </p:nvPr>
        </p:nvSpPr>
        <p:spPr/>
        <p:txBody>
          <a:bodyPr/>
          <a:p>
            <a:r>
              <a:t>Footer</a:t>
            </a:r>
          </a:p>
        </p:txBody>
      </p:sp>
      <p:sp>
        <p:nvSpPr>
          <p:cNvPr id="6" name="PlaceHolder 5"/>
          <p:cNvSpPr>
            <a:spLocks noGrp="1"/>
          </p:cNvSpPr>
          <p:nvPr>
            <p:ph type="dt" idx="11"/>
          </p:nvPr>
        </p:nvSpPr>
        <p:spPr/>
        <p:txBody>
          <a:bodyPr/>
          <a:p>
            <a:r>
              <a:rPr lang="es-E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5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5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58"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59"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12"/>
          </p:nvPr>
        </p:nvSpPr>
        <p:spPr/>
        <p:txBody>
          <a:bodyPr/>
          <a:p>
            <a:r>
              <a:t>Footer</a:t>
            </a:r>
          </a:p>
        </p:txBody>
      </p:sp>
      <p:sp>
        <p:nvSpPr>
          <p:cNvPr id="8" name="PlaceHolder 7"/>
          <p:cNvSpPr>
            <a:spLocks noGrp="1"/>
          </p:cNvSpPr>
          <p:nvPr>
            <p:ph type="dt" idx="11"/>
          </p:nvPr>
        </p:nvSpPr>
        <p:spPr/>
        <p:txBody>
          <a:bodyPr/>
          <a:p>
            <a:r>
              <a:rPr lang="es-E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61"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62"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63"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64"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65"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66"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12"/>
          </p:nvPr>
        </p:nvSpPr>
        <p:spPr/>
        <p:txBody>
          <a:bodyPr/>
          <a:p>
            <a:r>
              <a:t>Footer</a:t>
            </a:r>
          </a:p>
        </p:txBody>
      </p:sp>
      <p:sp>
        <p:nvSpPr>
          <p:cNvPr id="10" name="PlaceHolder 9"/>
          <p:cNvSpPr>
            <a:spLocks noGrp="1"/>
          </p:cNvSpPr>
          <p:nvPr>
            <p:ph type="dt" idx="11"/>
          </p:nvPr>
        </p:nvSpPr>
        <p:spPr/>
        <p:txBody>
          <a:bodyPr/>
          <a:p>
            <a:r>
              <a:rPr lang="es-E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dt" idx="13"/>
          </p:nvPr>
        </p:nvSpPr>
        <p:spPr/>
        <p:txBody>
          <a:bodyPr/>
          <a:p>
            <a:r>
              <a:rPr lang="es-E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4"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75"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dt" idx="13"/>
          </p:nvPr>
        </p:nvSpPr>
        <p:spPr/>
        <p:txBody>
          <a:bodyPr/>
          <a:p>
            <a:r>
              <a:rPr lang="es-E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77"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dt" idx="13"/>
          </p:nvPr>
        </p:nvSpPr>
        <p:spPr/>
        <p:txBody>
          <a:bodyPr/>
          <a:p>
            <a:r>
              <a:rPr lang="es-E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79"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80"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dt" idx="13"/>
          </p:nvPr>
        </p:nvSpPr>
        <p:spPr/>
        <p:txBody>
          <a:bodyPr/>
          <a:p>
            <a:r>
              <a:rPr lang="es-E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dt" idx="13"/>
          </p:nvPr>
        </p:nvSpPr>
        <p:spPr/>
        <p:txBody>
          <a:bodyPr/>
          <a:p>
            <a:r>
              <a:rPr lang="es-E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2"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dt" idx="13"/>
          </p:nvPr>
        </p:nvSpPr>
        <p:spPr/>
        <p:txBody>
          <a:bodyPr/>
          <a:p>
            <a:r>
              <a:rPr lang="es-E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84"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85"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86"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dt" idx="13"/>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4"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s-E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88"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89"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90"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dt" idx="13"/>
          </p:nvPr>
        </p:nvSpPr>
        <p:spPr/>
        <p:txBody>
          <a:bodyPr/>
          <a:p>
            <a:r>
              <a:rPr lang="es-E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92"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9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94"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dt" idx="13"/>
          </p:nvPr>
        </p:nvSpPr>
        <p:spPr/>
        <p:txBody>
          <a:bodyPr/>
          <a:p>
            <a:r>
              <a:rPr lang="es-E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96"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97"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dt" idx="13"/>
          </p:nvPr>
        </p:nvSpPr>
        <p:spPr/>
        <p:txBody>
          <a:bodyPr/>
          <a:p>
            <a:r>
              <a:rPr lang="es-E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99"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00"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01"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02"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dt" idx="13"/>
          </p:nvPr>
        </p:nvSpPr>
        <p:spPr/>
        <p:txBody>
          <a:bodyPr/>
          <a:p>
            <a:r>
              <a:rPr lang="es-E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04"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05"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06"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07"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08"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09"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dt" idx="13"/>
          </p:nvPr>
        </p:nvSpPr>
        <p:spPr/>
        <p:txBody>
          <a:bodyPr/>
          <a:p>
            <a:r>
              <a:rPr lang="es-E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dt" idx="15"/>
          </p:nvPr>
        </p:nvSpPr>
        <p:spPr/>
        <p:txBody>
          <a:bodyPr/>
          <a:p>
            <a:r>
              <a:rPr lang="es-E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19"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dt" idx="15"/>
          </p:nvPr>
        </p:nvSpPr>
        <p:spPr/>
        <p:txBody>
          <a:bodyPr/>
          <a:p>
            <a:r>
              <a:rPr lang="es-E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21"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dt" idx="15"/>
          </p:nvPr>
        </p:nvSpPr>
        <p:spPr/>
        <p:txBody>
          <a:bodyPr/>
          <a:p>
            <a:r>
              <a:rPr lang="es-E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23"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24"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dt" idx="15"/>
          </p:nvPr>
        </p:nvSpPr>
        <p:spPr/>
        <p:txBody>
          <a:bodyPr/>
          <a:p>
            <a:r>
              <a:rPr lang="es-E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dt" idx="15"/>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8"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s-E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6" name="PlaceHolder 1"/>
          <p:cNvSpPr>
            <a:spLocks noGrp="1"/>
          </p:cNvSpPr>
          <p:nvPr>
            <p:ph type="subTitle"/>
          </p:nvPr>
        </p:nvSpPr>
        <p:spPr>
          <a:xfrm>
            <a:off x="504000" y="226080"/>
            <a:ext cx="9072000" cy="4388400"/>
          </a:xfrm>
          <a:prstGeom prst="rect">
            <a:avLst/>
          </a:prstGeom>
          <a:noFill/>
          <a:ln w="1260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dt" idx="15"/>
          </p:nvPr>
        </p:nvSpPr>
        <p:spPr/>
        <p:txBody>
          <a:bodyPr/>
          <a:p>
            <a:r>
              <a:rPr lang="es-E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28"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29" name="PlaceHolder 3"/>
          <p:cNvSpPr>
            <a:spLocks noGrp="1"/>
          </p:cNvSpPr>
          <p:nvPr>
            <p:ph/>
          </p:nvPr>
        </p:nvSpPr>
        <p:spPr>
          <a:xfrm>
            <a:off x="515268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30"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dt" idx="15"/>
          </p:nvPr>
        </p:nvSpPr>
        <p:spPr/>
        <p:txBody>
          <a:bodyPr/>
          <a:p>
            <a:r>
              <a:rPr lang="es-E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32" name="PlaceHolder 2"/>
          <p:cNvSpPr>
            <a:spLocks noGrp="1"/>
          </p:cNvSpPr>
          <p:nvPr>
            <p:ph/>
          </p:nvPr>
        </p:nvSpPr>
        <p:spPr>
          <a:xfrm>
            <a:off x="504000" y="1326600"/>
            <a:ext cx="442692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33"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34" name="PlaceHolder 4"/>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dt" idx="15"/>
          </p:nvPr>
        </p:nvSpPr>
        <p:spPr/>
        <p:txBody>
          <a:bodyPr/>
          <a:p>
            <a:r>
              <a:rPr lang="es-E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36"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37"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38" name="PlaceHolder 4"/>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dt" idx="15"/>
          </p:nvPr>
        </p:nvSpPr>
        <p:spPr/>
        <p:txBody>
          <a:bodyPr/>
          <a:p>
            <a:r>
              <a:rPr lang="es-E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40" name="PlaceHolder 2"/>
          <p:cNvSpPr>
            <a:spLocks noGrp="1"/>
          </p:cNvSpPr>
          <p:nvPr>
            <p:ph/>
          </p:nvPr>
        </p:nvSpPr>
        <p:spPr>
          <a:xfrm>
            <a:off x="504000" y="132660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41" name="PlaceHolder 3"/>
          <p:cNvSpPr>
            <a:spLocks noGrp="1"/>
          </p:cNvSpPr>
          <p:nvPr>
            <p:ph/>
          </p:nvPr>
        </p:nvSpPr>
        <p:spPr>
          <a:xfrm>
            <a:off x="504000" y="3044520"/>
            <a:ext cx="907200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dt" idx="15"/>
          </p:nvPr>
        </p:nvSpPr>
        <p:spPr/>
        <p:txBody>
          <a:bodyPr/>
          <a:p>
            <a:r>
              <a:rPr lang="es-E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43" name="PlaceHolder 2"/>
          <p:cNvSpPr>
            <a:spLocks noGrp="1"/>
          </p:cNvSpPr>
          <p:nvPr>
            <p:ph/>
          </p:nvPr>
        </p:nvSpPr>
        <p:spPr>
          <a:xfrm>
            <a:off x="50400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44" name="PlaceHolder 3"/>
          <p:cNvSpPr>
            <a:spLocks noGrp="1"/>
          </p:cNvSpPr>
          <p:nvPr>
            <p:ph/>
          </p:nvPr>
        </p:nvSpPr>
        <p:spPr>
          <a:xfrm>
            <a:off x="5152680" y="132660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45" name="PlaceHolder 4"/>
          <p:cNvSpPr>
            <a:spLocks noGrp="1"/>
          </p:cNvSpPr>
          <p:nvPr>
            <p:ph/>
          </p:nvPr>
        </p:nvSpPr>
        <p:spPr>
          <a:xfrm>
            <a:off x="50400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46" name="PlaceHolder 5"/>
          <p:cNvSpPr>
            <a:spLocks noGrp="1"/>
          </p:cNvSpPr>
          <p:nvPr>
            <p:ph/>
          </p:nvPr>
        </p:nvSpPr>
        <p:spPr>
          <a:xfrm>
            <a:off x="5152680" y="3044520"/>
            <a:ext cx="442692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dt" idx="15"/>
          </p:nvPr>
        </p:nvSpPr>
        <p:spPr/>
        <p:txBody>
          <a:bodyPr/>
          <a:p>
            <a:r>
              <a:rPr lang="es-E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48" name="PlaceHolder 2"/>
          <p:cNvSpPr>
            <a:spLocks noGrp="1"/>
          </p:cNvSpPr>
          <p:nvPr>
            <p:ph/>
          </p:nvPr>
        </p:nvSpPr>
        <p:spPr>
          <a:xfrm>
            <a:off x="50400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49" name="PlaceHolder 3"/>
          <p:cNvSpPr>
            <a:spLocks noGrp="1"/>
          </p:cNvSpPr>
          <p:nvPr>
            <p:ph/>
          </p:nvPr>
        </p:nvSpPr>
        <p:spPr>
          <a:xfrm>
            <a:off x="357156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50" name="PlaceHolder 4"/>
          <p:cNvSpPr>
            <a:spLocks noGrp="1"/>
          </p:cNvSpPr>
          <p:nvPr>
            <p:ph/>
          </p:nvPr>
        </p:nvSpPr>
        <p:spPr>
          <a:xfrm>
            <a:off x="6639120" y="132660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51" name="PlaceHolder 5"/>
          <p:cNvSpPr>
            <a:spLocks noGrp="1"/>
          </p:cNvSpPr>
          <p:nvPr>
            <p:ph/>
          </p:nvPr>
        </p:nvSpPr>
        <p:spPr>
          <a:xfrm>
            <a:off x="50400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52" name="PlaceHolder 6"/>
          <p:cNvSpPr>
            <a:spLocks noGrp="1"/>
          </p:cNvSpPr>
          <p:nvPr>
            <p:ph/>
          </p:nvPr>
        </p:nvSpPr>
        <p:spPr>
          <a:xfrm>
            <a:off x="357156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53" name="PlaceHolder 7"/>
          <p:cNvSpPr>
            <a:spLocks noGrp="1"/>
          </p:cNvSpPr>
          <p:nvPr>
            <p:ph/>
          </p:nvPr>
        </p:nvSpPr>
        <p:spPr>
          <a:xfrm>
            <a:off x="6639120" y="3044520"/>
            <a:ext cx="2921040" cy="156852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dt" idx="15"/>
          </p:nvPr>
        </p:nvSpPr>
        <p:spPr/>
        <p:txBody>
          <a:bodyPr/>
          <a:p>
            <a:r>
              <a:rPr lang="es-E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dt" idx="17"/>
          </p:nvPr>
        </p:nvSpPr>
        <p:spPr/>
        <p:txBody>
          <a:bodyPr/>
          <a:p>
            <a:r>
              <a:rPr lang="es-E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3"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64" name="PlaceHolder 2"/>
          <p:cNvSpPr>
            <a:spLocks noGrp="1"/>
          </p:cNvSpPr>
          <p:nvPr>
            <p:ph type="subTitle"/>
          </p:nvPr>
        </p:nvSpPr>
        <p:spPr>
          <a:xfrm>
            <a:off x="504000" y="1326600"/>
            <a:ext cx="9072000" cy="3288600"/>
          </a:xfrm>
          <a:prstGeom prst="rect">
            <a:avLst/>
          </a:prstGeom>
          <a:noFill/>
          <a:ln w="1260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8"/>
          </p:nvPr>
        </p:nvSpPr>
        <p:spPr/>
        <p:txBody>
          <a:bodyPr/>
          <a:p>
            <a:r>
              <a:t>Footer</a:t>
            </a:r>
          </a:p>
        </p:txBody>
      </p:sp>
      <p:sp>
        <p:nvSpPr>
          <p:cNvPr id="5" name="PlaceHolder 4"/>
          <p:cNvSpPr>
            <a:spLocks noGrp="1"/>
          </p:cNvSpPr>
          <p:nvPr>
            <p:ph type="dt" idx="17"/>
          </p:nvPr>
        </p:nvSpPr>
        <p:spPr/>
        <p:txBody>
          <a:bodyPr/>
          <a:p>
            <a:r>
              <a:rPr lang="es-E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66" name="PlaceHolder 2"/>
          <p:cNvSpPr>
            <a:spLocks noGrp="1"/>
          </p:cNvSpPr>
          <p:nvPr>
            <p:ph/>
          </p:nvPr>
        </p:nvSpPr>
        <p:spPr>
          <a:xfrm>
            <a:off x="504000" y="1326600"/>
            <a:ext cx="9072000" cy="3288600"/>
          </a:xfrm>
          <a:prstGeom prst="rect">
            <a:avLst/>
          </a:prstGeom>
          <a:noFill/>
          <a:ln w="1260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8"/>
          </p:nvPr>
        </p:nvSpPr>
        <p:spPr/>
        <p:txBody>
          <a:bodyPr/>
          <a:p>
            <a:r>
              <a:t>Footer</a:t>
            </a:r>
          </a:p>
        </p:txBody>
      </p:sp>
      <p:sp>
        <p:nvSpPr>
          <p:cNvPr id="5" name="PlaceHolder 4"/>
          <p:cNvSpPr>
            <a:spLocks noGrp="1"/>
          </p:cNvSpPr>
          <p:nvPr>
            <p:ph type="dt" idx="17"/>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29.xml"/><Relationship Id="rId3" Type="http://schemas.openxmlformats.org/officeDocument/2006/relationships/slideLayout" Target="../slideLayouts/slideLayout230.xml"/><Relationship Id="rId4" Type="http://schemas.openxmlformats.org/officeDocument/2006/relationships/slideLayout" Target="../slideLayouts/slideLayout231.xml"/><Relationship Id="rId5" Type="http://schemas.openxmlformats.org/officeDocument/2006/relationships/slideLayout" Target="../slideLayouts/slideLayout232.xml"/><Relationship Id="rId6" Type="http://schemas.openxmlformats.org/officeDocument/2006/relationships/slideLayout" Target="../slideLayouts/slideLayout233.xml"/><Relationship Id="rId7" Type="http://schemas.openxmlformats.org/officeDocument/2006/relationships/slideLayout" Target="../slideLayouts/slideLayout234.xml"/><Relationship Id="rId8" Type="http://schemas.openxmlformats.org/officeDocument/2006/relationships/slideLayout" Target="../slideLayouts/slideLayout235.xml"/><Relationship Id="rId9" Type="http://schemas.openxmlformats.org/officeDocument/2006/relationships/slideLayout" Target="../slideLayouts/slideLayout236.xml"/><Relationship Id="rId10" Type="http://schemas.openxmlformats.org/officeDocument/2006/relationships/slideLayout" Target="../slideLayouts/slideLayout237.xml"/><Relationship Id="rId11" Type="http://schemas.openxmlformats.org/officeDocument/2006/relationships/slideLayout" Target="../slideLayouts/slideLayout238.xml"/><Relationship Id="rId12" Type="http://schemas.openxmlformats.org/officeDocument/2006/relationships/slideLayout" Target="../slideLayouts/slideLayout239.xml"/><Relationship Id="rId13"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1.xml"/><Relationship Id="rId3" Type="http://schemas.openxmlformats.org/officeDocument/2006/relationships/slideLayout" Target="../slideLayouts/slideLayout242.xml"/><Relationship Id="rId4" Type="http://schemas.openxmlformats.org/officeDocument/2006/relationships/slideLayout" Target="../slideLayouts/slideLayout243.xml"/><Relationship Id="rId5" Type="http://schemas.openxmlformats.org/officeDocument/2006/relationships/slideLayout" Target="../slideLayouts/slideLayout244.xml"/><Relationship Id="rId6" Type="http://schemas.openxmlformats.org/officeDocument/2006/relationships/slideLayout" Target="../slideLayouts/slideLayout245.xml"/><Relationship Id="rId7" Type="http://schemas.openxmlformats.org/officeDocument/2006/relationships/slideLayout" Target="../slideLayouts/slideLayout246.xml"/><Relationship Id="rId8" Type="http://schemas.openxmlformats.org/officeDocument/2006/relationships/slideLayout" Target="../slideLayouts/slideLayout247.xml"/><Relationship Id="rId9" Type="http://schemas.openxmlformats.org/officeDocument/2006/relationships/slideLayout" Target="../slideLayouts/slideLayout248.xml"/><Relationship Id="rId10" Type="http://schemas.openxmlformats.org/officeDocument/2006/relationships/slideLayout" Target="../slideLayouts/slideLayout249.xml"/><Relationship Id="rId11" Type="http://schemas.openxmlformats.org/officeDocument/2006/relationships/slideLayout" Target="../slideLayouts/slideLayout250.xml"/><Relationship Id="rId12" Type="http://schemas.openxmlformats.org/officeDocument/2006/relationships/slideLayout" Target="../slideLayouts/slideLayout251.xml"/><Relationship Id="rId13"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53.xml"/><Relationship Id="rId3" Type="http://schemas.openxmlformats.org/officeDocument/2006/relationships/slideLayout" Target="../slideLayouts/slideLayout254.xml"/><Relationship Id="rId4" Type="http://schemas.openxmlformats.org/officeDocument/2006/relationships/slideLayout" Target="../slideLayouts/slideLayout255.xml"/><Relationship Id="rId5" Type="http://schemas.openxmlformats.org/officeDocument/2006/relationships/slideLayout" Target="../slideLayouts/slideLayout256.xml"/><Relationship Id="rId6" Type="http://schemas.openxmlformats.org/officeDocument/2006/relationships/slideLayout" Target="../slideLayouts/slideLayout257.xml"/><Relationship Id="rId7" Type="http://schemas.openxmlformats.org/officeDocument/2006/relationships/slideLayout" Target="../slideLayouts/slideLayout258.xml"/><Relationship Id="rId8" Type="http://schemas.openxmlformats.org/officeDocument/2006/relationships/slideLayout" Target="../slideLayouts/slideLayout259.xml"/><Relationship Id="rId9" Type="http://schemas.openxmlformats.org/officeDocument/2006/relationships/slideLayout" Target="../slideLayouts/slideLayout260.xml"/><Relationship Id="rId10" Type="http://schemas.openxmlformats.org/officeDocument/2006/relationships/slideLayout" Target="../slideLayouts/slideLayout261.xml"/><Relationship Id="rId11" Type="http://schemas.openxmlformats.org/officeDocument/2006/relationships/slideLayout" Target="../slideLayouts/slideLayout262.xml"/><Relationship Id="rId12" Type="http://schemas.openxmlformats.org/officeDocument/2006/relationships/slideLayout" Target="../slideLayouts/slideLayout263.xml"/><Relationship Id="rId13" Type="http://schemas.openxmlformats.org/officeDocument/2006/relationships/slideLayout" Target="../slideLayouts/slideLayout26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65.xml"/><Relationship Id="rId3" Type="http://schemas.openxmlformats.org/officeDocument/2006/relationships/slideLayout" Target="../slideLayouts/slideLayout266.xml"/><Relationship Id="rId4" Type="http://schemas.openxmlformats.org/officeDocument/2006/relationships/slideLayout" Target="../slideLayouts/slideLayout267.xml"/><Relationship Id="rId5" Type="http://schemas.openxmlformats.org/officeDocument/2006/relationships/slideLayout" Target="../slideLayouts/slideLayout268.xml"/><Relationship Id="rId6" Type="http://schemas.openxmlformats.org/officeDocument/2006/relationships/slideLayout" Target="../slideLayouts/slideLayout269.xml"/><Relationship Id="rId7" Type="http://schemas.openxmlformats.org/officeDocument/2006/relationships/slideLayout" Target="../slideLayouts/slideLayout270.xml"/><Relationship Id="rId8" Type="http://schemas.openxmlformats.org/officeDocument/2006/relationships/slideLayout" Target="../slideLayouts/slideLayout271.xml"/><Relationship Id="rId9" Type="http://schemas.openxmlformats.org/officeDocument/2006/relationships/slideLayout" Target="../slideLayouts/slideLayout272.xml"/><Relationship Id="rId10" Type="http://schemas.openxmlformats.org/officeDocument/2006/relationships/slideLayout" Target="../slideLayouts/slideLayout273.xml"/><Relationship Id="rId11" Type="http://schemas.openxmlformats.org/officeDocument/2006/relationships/slideLayout" Target="../slideLayouts/slideLayout274.xml"/><Relationship Id="rId12" Type="http://schemas.openxmlformats.org/officeDocument/2006/relationships/slideLayout" Target="../slideLayouts/slideLayout275.xml"/><Relationship Id="rId13" Type="http://schemas.openxmlformats.org/officeDocument/2006/relationships/slideLayout" Target="../slideLayouts/slideLayout276.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77.xml"/><Relationship Id="rId3" Type="http://schemas.openxmlformats.org/officeDocument/2006/relationships/slideLayout" Target="../slideLayouts/slideLayout278.xml"/><Relationship Id="rId4" Type="http://schemas.openxmlformats.org/officeDocument/2006/relationships/slideLayout" Target="../slideLayouts/slideLayout279.xml"/><Relationship Id="rId5" Type="http://schemas.openxmlformats.org/officeDocument/2006/relationships/slideLayout" Target="../slideLayouts/slideLayout280.xml"/><Relationship Id="rId6" Type="http://schemas.openxmlformats.org/officeDocument/2006/relationships/slideLayout" Target="../slideLayouts/slideLayout281.xml"/><Relationship Id="rId7" Type="http://schemas.openxmlformats.org/officeDocument/2006/relationships/slideLayout" Target="../slideLayouts/slideLayout282.xml"/><Relationship Id="rId8" Type="http://schemas.openxmlformats.org/officeDocument/2006/relationships/slideLayout" Target="../slideLayouts/slideLayout283.xml"/><Relationship Id="rId9" Type="http://schemas.openxmlformats.org/officeDocument/2006/relationships/slideLayout" Target="../slideLayouts/slideLayout284.xml"/><Relationship Id="rId10" Type="http://schemas.openxmlformats.org/officeDocument/2006/relationships/slideLayout" Target="../slideLayouts/slideLayout285.xml"/><Relationship Id="rId11" Type="http://schemas.openxmlformats.org/officeDocument/2006/relationships/slideLayout" Target="../slideLayouts/slideLayout286.xml"/><Relationship Id="rId12" Type="http://schemas.openxmlformats.org/officeDocument/2006/relationships/slideLayout" Target="../slideLayouts/slideLayout287.xml"/><Relationship Id="rId13" Type="http://schemas.openxmlformats.org/officeDocument/2006/relationships/slideLayout" Target="../slideLayouts/slideLayout288.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89.xml"/><Relationship Id="rId3" Type="http://schemas.openxmlformats.org/officeDocument/2006/relationships/slideLayout" Target="../slideLayouts/slideLayout290.xml"/><Relationship Id="rId4" Type="http://schemas.openxmlformats.org/officeDocument/2006/relationships/slideLayout" Target="../slideLayouts/slideLayout291.xml"/><Relationship Id="rId5" Type="http://schemas.openxmlformats.org/officeDocument/2006/relationships/slideLayout" Target="../slideLayouts/slideLayout292.xml"/><Relationship Id="rId6" Type="http://schemas.openxmlformats.org/officeDocument/2006/relationships/slideLayout" Target="../slideLayouts/slideLayout293.xml"/><Relationship Id="rId7" Type="http://schemas.openxmlformats.org/officeDocument/2006/relationships/slideLayout" Target="../slideLayouts/slideLayout294.xml"/><Relationship Id="rId8" Type="http://schemas.openxmlformats.org/officeDocument/2006/relationships/slideLayout" Target="../slideLayouts/slideLayout295.xml"/><Relationship Id="rId9" Type="http://schemas.openxmlformats.org/officeDocument/2006/relationships/slideLayout" Target="../slideLayouts/slideLayout296.xml"/><Relationship Id="rId10" Type="http://schemas.openxmlformats.org/officeDocument/2006/relationships/slideLayout" Target="../slideLayouts/slideLayout297.xml"/><Relationship Id="rId11" Type="http://schemas.openxmlformats.org/officeDocument/2006/relationships/slideLayout" Target="../slideLayouts/slideLayout298.xml"/><Relationship Id="rId12" Type="http://schemas.openxmlformats.org/officeDocument/2006/relationships/slideLayout" Target="../slideLayouts/slideLayout299.xml"/><Relationship Id="rId13" Type="http://schemas.openxmlformats.org/officeDocument/2006/relationships/slideLayout" Target="../slideLayouts/slideLayout300.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01.xml"/><Relationship Id="rId3" Type="http://schemas.openxmlformats.org/officeDocument/2006/relationships/slideLayout" Target="../slideLayouts/slideLayout302.xml"/><Relationship Id="rId4" Type="http://schemas.openxmlformats.org/officeDocument/2006/relationships/slideLayout" Target="../slideLayouts/slideLayout303.xml"/><Relationship Id="rId5" Type="http://schemas.openxmlformats.org/officeDocument/2006/relationships/slideLayout" Target="../slideLayouts/slideLayout304.xml"/><Relationship Id="rId6" Type="http://schemas.openxmlformats.org/officeDocument/2006/relationships/slideLayout" Target="../slideLayouts/slideLayout305.xml"/><Relationship Id="rId7" Type="http://schemas.openxmlformats.org/officeDocument/2006/relationships/slideLayout" Target="../slideLayouts/slideLayout306.xml"/><Relationship Id="rId8" Type="http://schemas.openxmlformats.org/officeDocument/2006/relationships/slideLayout" Target="../slideLayouts/slideLayout307.xml"/><Relationship Id="rId9" Type="http://schemas.openxmlformats.org/officeDocument/2006/relationships/slideLayout" Target="../slideLayouts/slideLayout308.xml"/><Relationship Id="rId10" Type="http://schemas.openxmlformats.org/officeDocument/2006/relationships/slideLayout" Target="../slideLayouts/slideLayout309.xml"/><Relationship Id="rId11" Type="http://schemas.openxmlformats.org/officeDocument/2006/relationships/slideLayout" Target="../slideLayouts/slideLayout310.xml"/><Relationship Id="rId12" Type="http://schemas.openxmlformats.org/officeDocument/2006/relationships/slideLayout" Target="../slideLayouts/slideLayout311.xml"/><Relationship Id="rId13" Type="http://schemas.openxmlformats.org/officeDocument/2006/relationships/slideLayout" Target="../slideLayouts/slideLayout312.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13.xml"/><Relationship Id="rId3" Type="http://schemas.openxmlformats.org/officeDocument/2006/relationships/slideLayout" Target="../slideLayouts/slideLayout314.xml"/><Relationship Id="rId4" Type="http://schemas.openxmlformats.org/officeDocument/2006/relationships/slideLayout" Target="../slideLayouts/slideLayout315.xml"/><Relationship Id="rId5" Type="http://schemas.openxmlformats.org/officeDocument/2006/relationships/slideLayout" Target="../slideLayouts/slideLayout316.xml"/><Relationship Id="rId6" Type="http://schemas.openxmlformats.org/officeDocument/2006/relationships/slideLayout" Target="../slideLayouts/slideLayout317.xml"/><Relationship Id="rId7" Type="http://schemas.openxmlformats.org/officeDocument/2006/relationships/slideLayout" Target="../slideLayouts/slideLayout318.xml"/><Relationship Id="rId8" Type="http://schemas.openxmlformats.org/officeDocument/2006/relationships/slideLayout" Target="../slideLayouts/slideLayout319.xml"/><Relationship Id="rId9" Type="http://schemas.openxmlformats.org/officeDocument/2006/relationships/slideLayout" Target="../slideLayouts/slideLayout320.xml"/><Relationship Id="rId10" Type="http://schemas.openxmlformats.org/officeDocument/2006/relationships/slideLayout" Target="../slideLayouts/slideLayout321.xml"/><Relationship Id="rId11" Type="http://schemas.openxmlformats.org/officeDocument/2006/relationships/slideLayout" Target="../slideLayouts/slideLayout322.xml"/><Relationship Id="rId12" Type="http://schemas.openxmlformats.org/officeDocument/2006/relationships/slideLayout" Target="../slideLayouts/slideLayout323.xml"/><Relationship Id="rId13" Type="http://schemas.openxmlformats.org/officeDocument/2006/relationships/slideLayout" Target="../slideLayouts/slideLayout324.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25.xml"/><Relationship Id="rId3" Type="http://schemas.openxmlformats.org/officeDocument/2006/relationships/slideLayout" Target="../slideLayouts/slideLayout326.xml"/><Relationship Id="rId4" Type="http://schemas.openxmlformats.org/officeDocument/2006/relationships/slideLayout" Target="../slideLayouts/slideLayout327.xml"/><Relationship Id="rId5" Type="http://schemas.openxmlformats.org/officeDocument/2006/relationships/slideLayout" Target="../slideLayouts/slideLayout328.xml"/><Relationship Id="rId6" Type="http://schemas.openxmlformats.org/officeDocument/2006/relationships/slideLayout" Target="../slideLayouts/slideLayout329.xml"/><Relationship Id="rId7" Type="http://schemas.openxmlformats.org/officeDocument/2006/relationships/slideLayout" Target="../slideLayouts/slideLayout330.xml"/><Relationship Id="rId8" Type="http://schemas.openxmlformats.org/officeDocument/2006/relationships/slideLayout" Target="../slideLayouts/slideLayout331.xml"/><Relationship Id="rId9" Type="http://schemas.openxmlformats.org/officeDocument/2006/relationships/slideLayout" Target="../slideLayouts/slideLayout332.xml"/><Relationship Id="rId10" Type="http://schemas.openxmlformats.org/officeDocument/2006/relationships/slideLayout" Target="../slideLayouts/slideLayout333.xml"/><Relationship Id="rId11" Type="http://schemas.openxmlformats.org/officeDocument/2006/relationships/slideLayout" Target="../slideLayouts/slideLayout334.xml"/><Relationship Id="rId12" Type="http://schemas.openxmlformats.org/officeDocument/2006/relationships/slideLayout" Target="../slideLayouts/slideLayout335.xml"/><Relationship Id="rId13" Type="http://schemas.openxmlformats.org/officeDocument/2006/relationships/slideLayout" Target="../slideLayouts/slideLayout336.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37.xml"/><Relationship Id="rId3" Type="http://schemas.openxmlformats.org/officeDocument/2006/relationships/slideLayout" Target="../slideLayouts/slideLayout338.xml"/><Relationship Id="rId4" Type="http://schemas.openxmlformats.org/officeDocument/2006/relationships/slideLayout" Target="../slideLayouts/slideLayout339.xml"/><Relationship Id="rId5" Type="http://schemas.openxmlformats.org/officeDocument/2006/relationships/slideLayout" Target="../slideLayouts/slideLayout340.xml"/><Relationship Id="rId6" Type="http://schemas.openxmlformats.org/officeDocument/2006/relationships/slideLayout" Target="../slideLayouts/slideLayout341.xml"/><Relationship Id="rId7" Type="http://schemas.openxmlformats.org/officeDocument/2006/relationships/slideLayout" Target="../slideLayouts/slideLayout342.xml"/><Relationship Id="rId8" Type="http://schemas.openxmlformats.org/officeDocument/2006/relationships/slideLayout" Target="../slideLayouts/slideLayout343.xml"/><Relationship Id="rId9" Type="http://schemas.openxmlformats.org/officeDocument/2006/relationships/slideLayout" Target="../slideLayouts/slideLayout344.xml"/><Relationship Id="rId10" Type="http://schemas.openxmlformats.org/officeDocument/2006/relationships/slideLayout" Target="../slideLayouts/slideLayout345.xml"/><Relationship Id="rId11" Type="http://schemas.openxmlformats.org/officeDocument/2006/relationships/slideLayout" Target="../slideLayouts/slideLayout346.xml"/><Relationship Id="rId12" Type="http://schemas.openxmlformats.org/officeDocument/2006/relationships/slideLayout" Target="../slideLayouts/slideLayout347.xml"/><Relationship Id="rId13" Type="http://schemas.openxmlformats.org/officeDocument/2006/relationships/slideLayout" Target="../slideLayouts/slideLayout34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49.xml"/><Relationship Id="rId3" Type="http://schemas.openxmlformats.org/officeDocument/2006/relationships/slideLayout" Target="../slideLayouts/slideLayout350.xml"/><Relationship Id="rId4" Type="http://schemas.openxmlformats.org/officeDocument/2006/relationships/slideLayout" Target="../slideLayouts/slideLayout351.xml"/><Relationship Id="rId5" Type="http://schemas.openxmlformats.org/officeDocument/2006/relationships/slideLayout" Target="../slideLayouts/slideLayout352.xml"/><Relationship Id="rId6" Type="http://schemas.openxmlformats.org/officeDocument/2006/relationships/slideLayout" Target="../slideLayouts/slideLayout353.xml"/><Relationship Id="rId7" Type="http://schemas.openxmlformats.org/officeDocument/2006/relationships/slideLayout" Target="../slideLayouts/slideLayout354.xml"/><Relationship Id="rId8" Type="http://schemas.openxmlformats.org/officeDocument/2006/relationships/slideLayout" Target="../slideLayouts/slideLayout355.xml"/><Relationship Id="rId9" Type="http://schemas.openxmlformats.org/officeDocument/2006/relationships/slideLayout" Target="../slideLayouts/slideLayout356.xml"/><Relationship Id="rId10" Type="http://schemas.openxmlformats.org/officeDocument/2006/relationships/slideLayout" Target="../slideLayouts/slideLayout357.xml"/><Relationship Id="rId11" Type="http://schemas.openxmlformats.org/officeDocument/2006/relationships/slideLayout" Target="../slideLayouts/slideLayout358.xml"/><Relationship Id="rId12" Type="http://schemas.openxmlformats.org/officeDocument/2006/relationships/slideLayout" Target="../slideLayouts/slideLayout359.xml"/><Relationship Id="rId13" Type="http://schemas.openxmlformats.org/officeDocument/2006/relationships/slideLayout" Target="../slideLayouts/slideLayout36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61.xml"/><Relationship Id="rId3" Type="http://schemas.openxmlformats.org/officeDocument/2006/relationships/slideLayout" Target="../slideLayouts/slideLayout362.xml"/><Relationship Id="rId4" Type="http://schemas.openxmlformats.org/officeDocument/2006/relationships/slideLayout" Target="../slideLayouts/slideLayout363.xml"/><Relationship Id="rId5" Type="http://schemas.openxmlformats.org/officeDocument/2006/relationships/slideLayout" Target="../slideLayouts/slideLayout364.xml"/><Relationship Id="rId6" Type="http://schemas.openxmlformats.org/officeDocument/2006/relationships/slideLayout" Target="../slideLayouts/slideLayout365.xml"/><Relationship Id="rId7" Type="http://schemas.openxmlformats.org/officeDocument/2006/relationships/slideLayout" Target="../slideLayouts/slideLayout366.xml"/><Relationship Id="rId8" Type="http://schemas.openxmlformats.org/officeDocument/2006/relationships/slideLayout" Target="../slideLayouts/slideLayout367.xml"/><Relationship Id="rId9" Type="http://schemas.openxmlformats.org/officeDocument/2006/relationships/slideLayout" Target="../slideLayouts/slideLayout368.xml"/><Relationship Id="rId10" Type="http://schemas.openxmlformats.org/officeDocument/2006/relationships/slideLayout" Target="../slideLayouts/slideLayout369.xml"/><Relationship Id="rId11" Type="http://schemas.openxmlformats.org/officeDocument/2006/relationships/slideLayout" Target="../slideLayouts/slideLayout370.xml"/><Relationship Id="rId12" Type="http://schemas.openxmlformats.org/officeDocument/2006/relationships/slideLayout" Target="../slideLayouts/slideLayout371.xml"/><Relationship Id="rId13" Type="http://schemas.openxmlformats.org/officeDocument/2006/relationships/slideLayout" Target="../slideLayouts/slideLayout372.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73.xml"/><Relationship Id="rId3" Type="http://schemas.openxmlformats.org/officeDocument/2006/relationships/slideLayout" Target="../slideLayouts/slideLayout374.xml"/><Relationship Id="rId4" Type="http://schemas.openxmlformats.org/officeDocument/2006/relationships/slideLayout" Target="../slideLayouts/slideLayout375.xml"/><Relationship Id="rId5" Type="http://schemas.openxmlformats.org/officeDocument/2006/relationships/slideLayout" Target="../slideLayouts/slideLayout376.xml"/><Relationship Id="rId6" Type="http://schemas.openxmlformats.org/officeDocument/2006/relationships/slideLayout" Target="../slideLayouts/slideLayout377.xml"/><Relationship Id="rId7" Type="http://schemas.openxmlformats.org/officeDocument/2006/relationships/slideLayout" Target="../slideLayouts/slideLayout378.xml"/><Relationship Id="rId8" Type="http://schemas.openxmlformats.org/officeDocument/2006/relationships/slideLayout" Target="../slideLayouts/slideLayout379.xml"/><Relationship Id="rId9" Type="http://schemas.openxmlformats.org/officeDocument/2006/relationships/slideLayout" Target="../slideLayouts/slideLayout380.xml"/><Relationship Id="rId10" Type="http://schemas.openxmlformats.org/officeDocument/2006/relationships/slideLayout" Target="../slideLayouts/slideLayout381.xml"/><Relationship Id="rId11" Type="http://schemas.openxmlformats.org/officeDocument/2006/relationships/slideLayout" Target="../slideLayouts/slideLayout382.xml"/><Relationship Id="rId12" Type="http://schemas.openxmlformats.org/officeDocument/2006/relationships/slideLayout" Target="../slideLayouts/slideLayout383.xml"/><Relationship Id="rId13" Type="http://schemas.openxmlformats.org/officeDocument/2006/relationships/slideLayout" Target="../slideLayouts/slideLayout384.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85.xml"/><Relationship Id="rId3" Type="http://schemas.openxmlformats.org/officeDocument/2006/relationships/slideLayout" Target="../slideLayouts/slideLayout386.xml"/><Relationship Id="rId4" Type="http://schemas.openxmlformats.org/officeDocument/2006/relationships/slideLayout" Target="../slideLayouts/slideLayout387.xml"/><Relationship Id="rId5" Type="http://schemas.openxmlformats.org/officeDocument/2006/relationships/slideLayout" Target="../slideLayouts/slideLayout388.xml"/><Relationship Id="rId6" Type="http://schemas.openxmlformats.org/officeDocument/2006/relationships/slideLayout" Target="../slideLayouts/slideLayout389.xml"/><Relationship Id="rId7" Type="http://schemas.openxmlformats.org/officeDocument/2006/relationships/slideLayout" Target="../slideLayouts/slideLayout390.xml"/><Relationship Id="rId8" Type="http://schemas.openxmlformats.org/officeDocument/2006/relationships/slideLayout" Target="../slideLayouts/slideLayout391.xml"/><Relationship Id="rId9" Type="http://schemas.openxmlformats.org/officeDocument/2006/relationships/slideLayout" Target="../slideLayouts/slideLayout392.xml"/><Relationship Id="rId10" Type="http://schemas.openxmlformats.org/officeDocument/2006/relationships/slideLayout" Target="../slideLayouts/slideLayout393.xml"/><Relationship Id="rId11" Type="http://schemas.openxmlformats.org/officeDocument/2006/relationships/slideLayout" Target="../slideLayouts/slideLayout394.xml"/><Relationship Id="rId12" Type="http://schemas.openxmlformats.org/officeDocument/2006/relationships/slideLayout" Target="../slideLayouts/slideLayout395.xml"/><Relationship Id="rId13" Type="http://schemas.openxmlformats.org/officeDocument/2006/relationships/slideLayout" Target="../slideLayouts/slideLayout396.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97.xml"/><Relationship Id="rId3" Type="http://schemas.openxmlformats.org/officeDocument/2006/relationships/slideLayout" Target="../slideLayouts/slideLayout398.xml"/><Relationship Id="rId4" Type="http://schemas.openxmlformats.org/officeDocument/2006/relationships/slideLayout" Target="../slideLayouts/slideLayout399.xml"/><Relationship Id="rId5" Type="http://schemas.openxmlformats.org/officeDocument/2006/relationships/slideLayout" Target="../slideLayouts/slideLayout400.xml"/><Relationship Id="rId6" Type="http://schemas.openxmlformats.org/officeDocument/2006/relationships/slideLayout" Target="../slideLayouts/slideLayout401.xml"/><Relationship Id="rId7" Type="http://schemas.openxmlformats.org/officeDocument/2006/relationships/slideLayout" Target="../slideLayouts/slideLayout402.xml"/><Relationship Id="rId8" Type="http://schemas.openxmlformats.org/officeDocument/2006/relationships/slideLayout" Target="../slideLayouts/slideLayout403.xml"/><Relationship Id="rId9" Type="http://schemas.openxmlformats.org/officeDocument/2006/relationships/slideLayout" Target="../slideLayouts/slideLayout404.xml"/><Relationship Id="rId10" Type="http://schemas.openxmlformats.org/officeDocument/2006/relationships/slideLayout" Target="../slideLayouts/slideLayout405.xml"/><Relationship Id="rId11" Type="http://schemas.openxmlformats.org/officeDocument/2006/relationships/slideLayout" Target="../slideLayouts/slideLayout406.xml"/><Relationship Id="rId12" Type="http://schemas.openxmlformats.org/officeDocument/2006/relationships/slideLayout" Target="../slideLayouts/slideLayout407.xml"/><Relationship Id="rId13" Type="http://schemas.openxmlformats.org/officeDocument/2006/relationships/slideLayout" Target="../slideLayouts/slideLayout408.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409.xml"/><Relationship Id="rId3" Type="http://schemas.openxmlformats.org/officeDocument/2006/relationships/slideLayout" Target="../slideLayouts/slideLayout410.xml"/><Relationship Id="rId4" Type="http://schemas.openxmlformats.org/officeDocument/2006/relationships/slideLayout" Target="../slideLayouts/slideLayout411.xml"/><Relationship Id="rId5" Type="http://schemas.openxmlformats.org/officeDocument/2006/relationships/slideLayout" Target="../slideLayouts/slideLayout412.xml"/><Relationship Id="rId6" Type="http://schemas.openxmlformats.org/officeDocument/2006/relationships/slideLayout" Target="../slideLayouts/slideLayout413.xml"/><Relationship Id="rId7" Type="http://schemas.openxmlformats.org/officeDocument/2006/relationships/slideLayout" Target="../slideLayouts/slideLayout414.xml"/><Relationship Id="rId8" Type="http://schemas.openxmlformats.org/officeDocument/2006/relationships/slideLayout" Target="../slideLayouts/slideLayout415.xml"/><Relationship Id="rId9" Type="http://schemas.openxmlformats.org/officeDocument/2006/relationships/slideLayout" Target="../slideLayouts/slideLayout416.xml"/><Relationship Id="rId10" Type="http://schemas.openxmlformats.org/officeDocument/2006/relationships/slideLayout" Target="../slideLayouts/slideLayout417.xml"/><Relationship Id="rId11" Type="http://schemas.openxmlformats.org/officeDocument/2006/relationships/slideLayout" Target="../slideLayouts/slideLayout418.xml"/><Relationship Id="rId12" Type="http://schemas.openxmlformats.org/officeDocument/2006/relationships/slideLayout" Target="../slideLayouts/slideLayout419.xml"/><Relationship Id="rId13" Type="http://schemas.openxmlformats.org/officeDocument/2006/relationships/slideLayout" Target="../slideLayouts/slideLayout420.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421.xml"/><Relationship Id="rId3" Type="http://schemas.openxmlformats.org/officeDocument/2006/relationships/slideLayout" Target="../slideLayouts/slideLayout422.xml"/><Relationship Id="rId4" Type="http://schemas.openxmlformats.org/officeDocument/2006/relationships/slideLayout" Target="../slideLayouts/slideLayout423.xml"/><Relationship Id="rId5" Type="http://schemas.openxmlformats.org/officeDocument/2006/relationships/slideLayout" Target="../slideLayouts/slideLayout424.xml"/><Relationship Id="rId6" Type="http://schemas.openxmlformats.org/officeDocument/2006/relationships/slideLayout" Target="../slideLayouts/slideLayout425.xml"/><Relationship Id="rId7" Type="http://schemas.openxmlformats.org/officeDocument/2006/relationships/slideLayout" Target="../slideLayouts/slideLayout426.xml"/><Relationship Id="rId8" Type="http://schemas.openxmlformats.org/officeDocument/2006/relationships/slideLayout" Target="../slideLayouts/slideLayout427.xml"/><Relationship Id="rId9" Type="http://schemas.openxmlformats.org/officeDocument/2006/relationships/slideLayout" Target="../slideLayouts/slideLayout428.xml"/><Relationship Id="rId10" Type="http://schemas.openxmlformats.org/officeDocument/2006/relationships/slideLayout" Target="../slideLayouts/slideLayout429.xml"/><Relationship Id="rId11" Type="http://schemas.openxmlformats.org/officeDocument/2006/relationships/slideLayout" Target="../slideLayouts/slideLayout430.xml"/><Relationship Id="rId12" Type="http://schemas.openxmlformats.org/officeDocument/2006/relationships/slideLayout" Target="../slideLayouts/slideLayout431.xml"/><Relationship Id="rId13" Type="http://schemas.openxmlformats.org/officeDocument/2006/relationships/slideLayout" Target="../slideLayouts/slideLayout432.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orma libre: forma 1"/>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 name="Forma libre: forma 2"/>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2" name="PlaceHolder 1"/>
          <p:cNvSpPr>
            <a:spLocks noGrp="1"/>
          </p:cNvSpPr>
          <p:nvPr>
            <p:ph type="title"/>
          </p:nvPr>
        </p:nvSpPr>
        <p:spPr>
          <a:xfrm>
            <a:off x="360000" y="225720"/>
            <a:ext cx="9360000" cy="71892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body"/>
          </p:nvPr>
        </p:nvSpPr>
        <p:spPr>
          <a:xfrm>
            <a:off x="360000" y="1485000"/>
            <a:ext cx="9360000" cy="3780000"/>
          </a:xfrm>
          <a:prstGeom prst="rect">
            <a:avLst/>
          </a:prstGeom>
          <a:noFill/>
          <a:ln w="12600">
            <a:noFill/>
          </a:ln>
        </p:spPr>
        <p:txBody>
          <a:bodyPr lIns="0" rIns="0" tIns="0" bIns="0" anchor="t">
            <a:normAutofit/>
          </a:bodyPr>
          <a:p>
            <a:pPr marL="432000" indent="-324000">
              <a:lnSpc>
                <a:spcPct val="100000"/>
              </a:lnSpc>
              <a:spcAft>
                <a:spcPts val="1054"/>
              </a:spcAft>
              <a:buClr>
                <a:srgbClr val="000000"/>
              </a:buClr>
              <a:buSzPct val="45000"/>
              <a:buFont typeface="Wingdings" charset="2"/>
              <a:buChar char=""/>
            </a:pPr>
            <a:r>
              <a:rPr b="1" lang="es-ES" sz="2400" spc="-1" strike="noStrike">
                <a:solidFill>
                  <a:srgbClr val="2c3e50"/>
                </a:solidFill>
                <a:latin typeface="Source Sans Pro Semibold"/>
              </a:rPr>
              <a:t>Haga clic para modificar los estilos de texto del patrón</a:t>
            </a:r>
            <a:endParaRPr b="0" lang="es-ES" sz="2400" spc="-1" strike="noStrike">
              <a:solidFill>
                <a:srgbClr val="000000"/>
              </a:solidFill>
              <a:latin typeface="Arial"/>
            </a:endParaRPr>
          </a:p>
          <a:p>
            <a:pPr lvl="1" marL="685800" indent="-228600">
              <a:lnSpc>
                <a:spcPct val="90000"/>
              </a:lnSpc>
              <a:spcBef>
                <a:spcPts val="499"/>
              </a:spcBef>
              <a:buClr>
                <a:srgbClr val="000000"/>
              </a:buClr>
              <a:buSzPct val="75000"/>
              <a:buFont typeface="Symbol" charset="2"/>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143000" indent="-228600">
              <a:lnSpc>
                <a:spcPct val="90000"/>
              </a:lnSpc>
              <a:spcBef>
                <a:spcPts val="499"/>
              </a:spcBef>
              <a:buClr>
                <a:srgbClr val="000000"/>
              </a:buClr>
              <a:buSzPct val="45000"/>
              <a:buFont typeface="Wingdings" charset="2"/>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600200" indent="-228600">
              <a:lnSpc>
                <a:spcPct val="90000"/>
              </a:lnSpc>
              <a:spcBef>
                <a:spcPts val="499"/>
              </a:spcBef>
              <a:buClr>
                <a:srgbClr val="000000"/>
              </a:buClr>
              <a:buSzPct val="75000"/>
              <a:buFont typeface="Symbol" charset="2"/>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2057400" indent="-228600">
              <a:lnSpc>
                <a:spcPct val="90000"/>
              </a:lnSpc>
              <a:spcBef>
                <a:spcPts val="499"/>
              </a:spcBef>
              <a:buClr>
                <a:srgbClr val="000000"/>
              </a:buClr>
              <a:buSzPct val="45000"/>
              <a:buFont typeface="Wingdings" charset="2"/>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4" name="PlaceHolder 3"/>
          <p:cNvSpPr>
            <a:spLocks noGrp="1"/>
          </p:cNvSpPr>
          <p:nvPr>
            <p:ph type="dt" idx="1"/>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5" name="PlaceHolder 4"/>
          <p:cNvSpPr>
            <a:spLocks noGrp="1"/>
          </p:cNvSpPr>
          <p:nvPr>
            <p:ph type="ftr" idx="2"/>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6" name="Forma libre: forma 7"/>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7" name="CuadroTexto 8"/>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89D51CEB-C564-43B2-B691-8FDCF832E2CF}"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9" name="Forma libre: forma 6"/>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400" name="Forma libre: forma 7"/>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401" name="Forma libre: forma 8"/>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402" name="CuadroTexto 9"/>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272B25FC-BCAE-4367-8D82-AE60202F6255}"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403" name="PlaceHolder 1"/>
          <p:cNvSpPr>
            <a:spLocks noGrp="1"/>
          </p:cNvSpPr>
          <p:nvPr>
            <p:ph type="title"/>
          </p:nvPr>
        </p:nvSpPr>
        <p:spPr>
          <a:xfrm>
            <a:off x="693720" y="378000"/>
            <a:ext cx="3251160" cy="1324080"/>
          </a:xfrm>
          <a:prstGeom prst="rect">
            <a:avLst/>
          </a:prstGeom>
          <a:noFill/>
          <a:ln w="12600">
            <a:noFill/>
          </a:ln>
        </p:spPr>
        <p:txBody>
          <a:bodyPr lIns="0" rIns="0" tIns="0" bIns="0" anchor="b">
            <a:noAutofit/>
          </a:bodyPr>
          <a:p>
            <a:pPr indent="0">
              <a:lnSpc>
                <a:spcPct val="100000"/>
              </a:lnSpc>
              <a:buNone/>
            </a:pPr>
            <a:r>
              <a:rPr b="1" lang="es-ES" sz="3200" spc="-1" strike="noStrike">
                <a:solidFill>
                  <a:srgbClr val="ffffff"/>
                </a:solidFill>
                <a:latin typeface="Source Sans Pro Black"/>
              </a:rPr>
              <a:t>Haga clic para modificar el estilo de título del patrón</a:t>
            </a:r>
            <a:endParaRPr b="0" lang="es-ES" sz="3200" spc="-1" strike="noStrike">
              <a:solidFill>
                <a:srgbClr val="000000"/>
              </a:solidFill>
              <a:latin typeface="Arial"/>
            </a:endParaRPr>
          </a:p>
        </p:txBody>
      </p:sp>
      <p:sp>
        <p:nvSpPr>
          <p:cNvPr id="404" name="PlaceHolder 2"/>
          <p:cNvSpPr>
            <a:spLocks noGrp="1"/>
          </p:cNvSpPr>
          <p:nvPr>
            <p:ph type="title"/>
          </p:nvPr>
        </p:nvSpPr>
        <p:spPr>
          <a:xfrm>
            <a:off x="4286160" y="816120"/>
            <a:ext cx="5102280" cy="4030560"/>
          </a:xfrm>
          <a:prstGeom prst="rect">
            <a:avLst/>
          </a:prstGeom>
          <a:noFill/>
          <a:ln w="12600">
            <a:noFill/>
          </a:ln>
        </p:spPr>
        <p:txBody>
          <a:bodyPr lIns="0" rIns="0" tIns="0" bIns="0" anchor="t">
            <a:normAutofit/>
          </a:bodyPr>
          <a:p>
            <a:pPr indent="0" algn="ctr">
              <a:buNone/>
            </a:pPr>
            <a:endParaRPr b="0" lang="es-ES" sz="4400" spc="-1" strike="noStrike">
              <a:solidFill>
                <a:srgbClr val="000000"/>
              </a:solidFill>
              <a:latin typeface="Arial"/>
            </a:endParaRPr>
          </a:p>
        </p:txBody>
      </p:sp>
      <p:sp>
        <p:nvSpPr>
          <p:cNvPr id="405" name="PlaceHolder 3"/>
          <p:cNvSpPr>
            <a:spLocks noGrp="1"/>
          </p:cNvSpPr>
          <p:nvPr>
            <p:ph type="body"/>
          </p:nvPr>
        </p:nvSpPr>
        <p:spPr>
          <a:xfrm>
            <a:off x="693720" y="1701720"/>
            <a:ext cx="3251160" cy="3151080"/>
          </a:xfrm>
          <a:prstGeom prst="rect">
            <a:avLst/>
          </a:prstGeom>
          <a:noFill/>
          <a:ln w="12600">
            <a:noFill/>
          </a:ln>
        </p:spPr>
        <p:txBody>
          <a:bodyPr lIns="0" rIns="0" tIns="0" bIns="0" anchor="t">
            <a:normAutofit/>
          </a:bodyPr>
          <a:p>
            <a:pPr marL="432000" indent="-324000">
              <a:lnSpc>
                <a:spcPct val="100000"/>
              </a:lnSpc>
              <a:spcAft>
                <a:spcPts val="1054"/>
              </a:spcAft>
              <a:buClr>
                <a:srgbClr val="000000"/>
              </a:buClr>
              <a:buSzPct val="45000"/>
              <a:buFont typeface="Wingdings" charset="2"/>
              <a:buChar char=""/>
            </a:pPr>
            <a:r>
              <a:rPr b="1" lang="es-ES" sz="1600" spc="-1" strike="noStrike">
                <a:solidFill>
                  <a:srgbClr val="2c3e50"/>
                </a:solidFill>
                <a:latin typeface="Source Sans Pro Semibold"/>
              </a:rPr>
              <a:t>Haga clic para modificar los estilos de texto del patrón</a:t>
            </a:r>
            <a:endParaRPr b="0" lang="es-ES" sz="1600" spc="-1" strike="noStrike">
              <a:solidFill>
                <a:srgbClr val="000000"/>
              </a:solidFill>
              <a:latin typeface="Arial"/>
            </a:endParaRPr>
          </a:p>
        </p:txBody>
      </p:sp>
      <p:sp>
        <p:nvSpPr>
          <p:cNvPr id="406" name="PlaceHolder 4"/>
          <p:cNvSpPr>
            <a:spLocks noGrp="1"/>
          </p:cNvSpPr>
          <p:nvPr>
            <p:ph type="dt" idx="19"/>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407" name="PlaceHolder 5"/>
          <p:cNvSpPr>
            <a:spLocks noGrp="1"/>
          </p:cNvSpPr>
          <p:nvPr>
            <p:ph type="ftr" idx="20"/>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4" name="Forma libre: forma 5"/>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445" name="Forma libre: forma 6"/>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446" name="Forma libre: forma 7"/>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447" name="CuadroTexto 8"/>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33B7D387-D1CF-4ADF-916A-C0EB0B438E9E}"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448" name="PlaceHolder 1"/>
          <p:cNvSpPr>
            <a:spLocks noGrp="1"/>
          </p:cNvSpPr>
          <p:nvPr>
            <p:ph type="title"/>
          </p:nvPr>
        </p:nvSpPr>
        <p:spPr>
          <a:xfrm>
            <a:off x="360000" y="225720"/>
            <a:ext cx="9360000" cy="718920"/>
          </a:xfrm>
          <a:prstGeom prst="rect">
            <a:avLst/>
          </a:prstGeom>
          <a:noFill/>
          <a:ln w="12600">
            <a:noFill/>
          </a:ln>
        </p:spPr>
        <p:txBody>
          <a:bodyPr lIns="0" rIns="0" tIns="0" bIns="0" anchor="ctr">
            <a:noAutofit/>
          </a:bodyPr>
          <a:p>
            <a:pPr indent="0">
              <a:lnSpc>
                <a:spcPct val="10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449" name="PlaceHolder 2"/>
          <p:cNvSpPr>
            <a:spLocks noGrp="1"/>
          </p:cNvSpPr>
          <p:nvPr>
            <p:ph type="body"/>
          </p:nvPr>
        </p:nvSpPr>
        <p:spPr>
          <a:xfrm>
            <a:off x="360000" y="1485000"/>
            <a:ext cx="9360000" cy="3780000"/>
          </a:xfrm>
          <a:prstGeom prst="rect">
            <a:avLst/>
          </a:prstGeom>
          <a:noFill/>
          <a:ln w="12600">
            <a:noFill/>
          </a:ln>
        </p:spPr>
        <p:txBody>
          <a:bodyPr lIns="0" rIns="0" tIns="0" bIns="0" anchor="t" vert="eaVert">
            <a:normAutofit/>
          </a:bodyPr>
          <a:p>
            <a:pPr marL="432000" indent="-324000">
              <a:lnSpc>
                <a:spcPct val="100000"/>
              </a:lnSpc>
              <a:spcAft>
                <a:spcPts val="1054"/>
              </a:spcAft>
              <a:buClr>
                <a:srgbClr val="000000"/>
              </a:buClr>
              <a:buSzPct val="45000"/>
              <a:buFont typeface="Wingdings" charset="2"/>
              <a:buChar char=""/>
            </a:pPr>
            <a:r>
              <a:rPr b="1" lang="es-ES" sz="2400" spc="-1" strike="noStrike">
                <a:solidFill>
                  <a:srgbClr val="2c3e50"/>
                </a:solidFill>
                <a:latin typeface="Source Sans Pro Semibold"/>
              </a:rPr>
              <a:t>Haga clic para modificar los estilos de texto del patrón</a:t>
            </a:r>
            <a:endParaRPr b="0" lang="es-ES" sz="2400" spc="-1" strike="noStrike">
              <a:solidFill>
                <a:srgbClr val="000000"/>
              </a:solidFill>
              <a:latin typeface="Arial"/>
            </a:endParaRPr>
          </a:p>
          <a:p>
            <a:pPr lvl="1" marL="685800" indent="-228600">
              <a:lnSpc>
                <a:spcPct val="90000"/>
              </a:lnSpc>
              <a:spcBef>
                <a:spcPts val="499"/>
              </a:spcBef>
              <a:buClr>
                <a:srgbClr val="000000"/>
              </a:buClr>
              <a:buSzPct val="75000"/>
              <a:buFont typeface="Symbol" charset="2"/>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143000" indent="-228600">
              <a:lnSpc>
                <a:spcPct val="90000"/>
              </a:lnSpc>
              <a:spcBef>
                <a:spcPts val="499"/>
              </a:spcBef>
              <a:buClr>
                <a:srgbClr val="000000"/>
              </a:buClr>
              <a:buSzPct val="45000"/>
              <a:buFont typeface="Wingdings" charset="2"/>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600200" indent="-228600">
              <a:lnSpc>
                <a:spcPct val="90000"/>
              </a:lnSpc>
              <a:spcBef>
                <a:spcPts val="499"/>
              </a:spcBef>
              <a:buClr>
                <a:srgbClr val="000000"/>
              </a:buClr>
              <a:buSzPct val="75000"/>
              <a:buFont typeface="Symbol" charset="2"/>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2057400" indent="-228600">
              <a:lnSpc>
                <a:spcPct val="90000"/>
              </a:lnSpc>
              <a:spcBef>
                <a:spcPts val="499"/>
              </a:spcBef>
              <a:buClr>
                <a:srgbClr val="000000"/>
              </a:buClr>
              <a:buSzPct val="45000"/>
              <a:buFont typeface="Wingdings" charset="2"/>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450" name="PlaceHolder 3"/>
          <p:cNvSpPr>
            <a:spLocks noGrp="1"/>
          </p:cNvSpPr>
          <p:nvPr>
            <p:ph type="dt" idx="21"/>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451" name="PlaceHolder 4"/>
          <p:cNvSpPr>
            <a:spLocks noGrp="1"/>
          </p:cNvSpPr>
          <p:nvPr>
            <p:ph type="ftr" idx="22"/>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8" name="Forma libre: forma 5"/>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489" name="Forma libre: forma 6"/>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490" name="Forma libre: forma 7"/>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491" name="CuadroTexto 8"/>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AF5004C0-D1E4-4FBF-97F9-9115762028E1}"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492" name="PlaceHolder 1"/>
          <p:cNvSpPr>
            <a:spLocks noGrp="1"/>
          </p:cNvSpPr>
          <p:nvPr>
            <p:ph type="title"/>
          </p:nvPr>
        </p:nvSpPr>
        <p:spPr>
          <a:xfrm>
            <a:off x="7380360" y="225360"/>
            <a:ext cx="2340000" cy="5040360"/>
          </a:xfrm>
          <a:prstGeom prst="rect">
            <a:avLst/>
          </a:prstGeom>
          <a:noFill/>
          <a:ln w="12600">
            <a:noFill/>
          </a:ln>
        </p:spPr>
        <p:txBody>
          <a:bodyPr lIns="0" rIns="0" tIns="0" bIns="0" anchor="t" anchorCtr="1" vert="eaVert">
            <a:noAutofit/>
          </a:bodyPr>
          <a:p>
            <a:pPr indent="0">
              <a:lnSpc>
                <a:spcPct val="10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493" name="PlaceHolder 2"/>
          <p:cNvSpPr>
            <a:spLocks noGrp="1"/>
          </p:cNvSpPr>
          <p:nvPr>
            <p:ph type="body"/>
          </p:nvPr>
        </p:nvSpPr>
        <p:spPr>
          <a:xfrm>
            <a:off x="360360" y="225360"/>
            <a:ext cx="6867360" cy="5040360"/>
          </a:xfrm>
          <a:prstGeom prst="rect">
            <a:avLst/>
          </a:prstGeom>
          <a:noFill/>
          <a:ln w="12600">
            <a:noFill/>
          </a:ln>
        </p:spPr>
        <p:txBody>
          <a:bodyPr lIns="0" rIns="0" tIns="0" bIns="0" anchor="t" vert="eaVert">
            <a:normAutofit/>
          </a:bodyPr>
          <a:p>
            <a:pPr marL="432000" indent="-324000">
              <a:lnSpc>
                <a:spcPct val="100000"/>
              </a:lnSpc>
              <a:spcAft>
                <a:spcPts val="1054"/>
              </a:spcAft>
              <a:buClr>
                <a:srgbClr val="000000"/>
              </a:buClr>
              <a:buSzPct val="45000"/>
              <a:buFont typeface="Wingdings" charset="2"/>
              <a:buChar char=""/>
            </a:pPr>
            <a:r>
              <a:rPr b="1" lang="es-ES" sz="2400" spc="-1" strike="noStrike">
                <a:solidFill>
                  <a:srgbClr val="2c3e50"/>
                </a:solidFill>
                <a:latin typeface="Source Sans Pro Semibold"/>
              </a:rPr>
              <a:t>Haga clic para modificar los estilos de texto del patrón</a:t>
            </a:r>
            <a:endParaRPr b="0" lang="es-ES" sz="2400" spc="-1" strike="noStrike">
              <a:solidFill>
                <a:srgbClr val="000000"/>
              </a:solidFill>
              <a:latin typeface="Arial"/>
            </a:endParaRPr>
          </a:p>
          <a:p>
            <a:pPr lvl="1" marL="685800" indent="-228600">
              <a:lnSpc>
                <a:spcPct val="90000"/>
              </a:lnSpc>
              <a:spcBef>
                <a:spcPts val="499"/>
              </a:spcBef>
              <a:buClr>
                <a:srgbClr val="000000"/>
              </a:buClr>
              <a:buSzPct val="75000"/>
              <a:buFont typeface="Symbol" charset="2"/>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143000" indent="-228600">
              <a:lnSpc>
                <a:spcPct val="90000"/>
              </a:lnSpc>
              <a:spcBef>
                <a:spcPts val="499"/>
              </a:spcBef>
              <a:buClr>
                <a:srgbClr val="000000"/>
              </a:buClr>
              <a:buSzPct val="45000"/>
              <a:buFont typeface="Wingdings" charset="2"/>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600200" indent="-228600">
              <a:lnSpc>
                <a:spcPct val="90000"/>
              </a:lnSpc>
              <a:spcBef>
                <a:spcPts val="499"/>
              </a:spcBef>
              <a:buClr>
                <a:srgbClr val="000000"/>
              </a:buClr>
              <a:buSzPct val="75000"/>
              <a:buFont typeface="Symbol" charset="2"/>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2057400" indent="-228600">
              <a:lnSpc>
                <a:spcPct val="90000"/>
              </a:lnSpc>
              <a:spcBef>
                <a:spcPts val="499"/>
              </a:spcBef>
              <a:buClr>
                <a:srgbClr val="000000"/>
              </a:buClr>
              <a:buSzPct val="45000"/>
              <a:buFont typeface="Wingdings" charset="2"/>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494" name="PlaceHolder 3"/>
          <p:cNvSpPr>
            <a:spLocks noGrp="1"/>
          </p:cNvSpPr>
          <p:nvPr>
            <p:ph type="dt" idx="23"/>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495" name="PlaceHolder 4"/>
          <p:cNvSpPr>
            <a:spLocks noGrp="1"/>
          </p:cNvSpPr>
          <p:nvPr>
            <p:ph type="ftr" idx="24"/>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2" name="Forma libre: forma 1"/>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533" name="Forma libre: forma 2"/>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534" name="PlaceHolder 1"/>
          <p:cNvSpPr>
            <a:spLocks noGrp="1"/>
          </p:cNvSpPr>
          <p:nvPr>
            <p:ph type="title"/>
          </p:nvPr>
        </p:nvSpPr>
        <p:spPr>
          <a:xfrm>
            <a:off x="360000" y="2835000"/>
            <a:ext cx="9360000" cy="718920"/>
          </a:xfrm>
          <a:prstGeom prst="rect">
            <a:avLst/>
          </a:prstGeom>
          <a:noFill/>
          <a:ln w="12600">
            <a:noFill/>
          </a:ln>
        </p:spPr>
        <p:txBody>
          <a:bodyPr lIns="0" rIns="0" tIns="0" bIns="0" anchor="ctr" anchorCtr="1">
            <a:noAutofit/>
          </a:bodyPr>
          <a:p>
            <a:pPr indent="0" algn="ctr">
              <a:buNone/>
            </a:pPr>
            <a:endParaRPr b="0" lang="es-ES" sz="4400" spc="-1" strike="noStrike">
              <a:solidFill>
                <a:srgbClr val="000000"/>
              </a:solidFill>
              <a:latin typeface="Arial"/>
            </a:endParaRPr>
          </a:p>
        </p:txBody>
      </p:sp>
      <p:sp>
        <p:nvSpPr>
          <p:cNvPr id="535" name="PlaceHolder 2"/>
          <p:cNvSpPr>
            <a:spLocks noGrp="1"/>
          </p:cNvSpPr>
          <p:nvPr>
            <p:ph type="body"/>
          </p:nvPr>
        </p:nvSpPr>
        <p:spPr>
          <a:xfrm>
            <a:off x="360000" y="3915000"/>
            <a:ext cx="9360000" cy="1485000"/>
          </a:xfrm>
          <a:prstGeom prst="rect">
            <a:avLst/>
          </a:prstGeom>
          <a:noFill/>
          <a:ln w="12600">
            <a:noFill/>
          </a:ln>
        </p:spPr>
        <p:txBody>
          <a:bodyPr lIns="0" rIns="0" tIns="0" bIns="0" anchor="t">
            <a:normAutofit fontScale="96000"/>
          </a:bodyPr>
          <a:p>
            <a:pPr marL="414720" indent="-311040">
              <a:lnSpc>
                <a:spcPct val="100000"/>
              </a:lnSpc>
              <a:spcAft>
                <a:spcPts val="655"/>
              </a:spcAft>
              <a:buClr>
                <a:srgbClr val="000000"/>
              </a:buClr>
              <a:buSzPct val="45000"/>
              <a:buFont typeface="Wingdings" charset="2"/>
              <a:buChar char=""/>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58080" indent="-219240">
              <a:lnSpc>
                <a:spcPct val="90000"/>
              </a:lnSpc>
              <a:spcBef>
                <a:spcPts val="499"/>
              </a:spcBef>
              <a:buClr>
                <a:srgbClr val="000000"/>
              </a:buClr>
              <a:buSzPct val="75000"/>
              <a:buFont typeface="Symbol" charset="2"/>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097280" indent="-219240">
              <a:lnSpc>
                <a:spcPct val="90000"/>
              </a:lnSpc>
              <a:spcBef>
                <a:spcPts val="499"/>
              </a:spcBef>
              <a:buClr>
                <a:srgbClr val="000000"/>
              </a:buClr>
              <a:buSzPct val="45000"/>
              <a:buFont typeface="Wingdings" charset="2"/>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536120" indent="-219240">
              <a:lnSpc>
                <a:spcPct val="90000"/>
              </a:lnSpc>
              <a:spcBef>
                <a:spcPts val="499"/>
              </a:spcBef>
              <a:buClr>
                <a:srgbClr val="000000"/>
              </a:buClr>
              <a:buSzPct val="75000"/>
              <a:buFont typeface="Symbol" charset="2"/>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974960" indent="-219240">
              <a:lnSpc>
                <a:spcPct val="90000"/>
              </a:lnSpc>
              <a:spcBef>
                <a:spcPts val="499"/>
              </a:spcBef>
              <a:buClr>
                <a:srgbClr val="000000"/>
              </a:buClr>
              <a:buSzPct val="45000"/>
              <a:buFont typeface="Wingdings" charset="2"/>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536" name="PlaceHolder 3"/>
          <p:cNvSpPr>
            <a:spLocks noGrp="1"/>
          </p:cNvSpPr>
          <p:nvPr>
            <p:ph type="dt" idx="25"/>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537" name="PlaceHolder 4"/>
          <p:cNvSpPr>
            <a:spLocks noGrp="1"/>
          </p:cNvSpPr>
          <p:nvPr>
            <p:ph type="ftr" idx="26"/>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538" name="PlaceHolder 5"/>
          <p:cNvSpPr>
            <a:spLocks noGrp="1"/>
          </p:cNvSpPr>
          <p:nvPr>
            <p:ph type="sldNum" idx="27"/>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6B7A14B6-BE02-4B5F-A414-596A4B2007EB}"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5" name="Forma libre: forma 6"/>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576" name="Forma libre: forma 7"/>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577" name="PlaceHolder 1"/>
          <p:cNvSpPr>
            <a:spLocks noGrp="1"/>
          </p:cNvSpPr>
          <p:nvPr>
            <p:ph type="title"/>
          </p:nvPr>
        </p:nvSpPr>
        <p:spPr>
          <a:xfrm>
            <a:off x="1260360" y="928800"/>
            <a:ext cx="7559640" cy="1973160"/>
          </a:xfrm>
          <a:prstGeom prst="rect">
            <a:avLst/>
          </a:prstGeom>
          <a:noFill/>
          <a:ln w="12600">
            <a:noFill/>
          </a:ln>
        </p:spPr>
        <p:txBody>
          <a:bodyPr lIns="0" rIns="0" tIns="0" bIns="0" anchor="b" anchorCtr="1">
            <a:noAutofit/>
          </a:bodyPr>
          <a:p>
            <a:pPr indent="0" algn="ctr">
              <a:lnSpc>
                <a:spcPct val="150000"/>
              </a:lnSpc>
              <a:buNone/>
            </a:pPr>
            <a:r>
              <a:rPr b="1" lang="es-ES" sz="6000" spc="-1" strike="noStrike">
                <a:solidFill>
                  <a:srgbClr val="ffffff"/>
                </a:solidFill>
                <a:latin typeface="Source Sans Pro Black"/>
              </a:rPr>
              <a:t>Haga clic para modificar el estilo de título del patrón</a:t>
            </a:r>
            <a:endParaRPr b="0" lang="es-ES" sz="6000" spc="-1" strike="noStrike">
              <a:solidFill>
                <a:srgbClr val="000000"/>
              </a:solidFill>
              <a:latin typeface="Arial"/>
            </a:endParaRPr>
          </a:p>
        </p:txBody>
      </p:sp>
      <p:sp>
        <p:nvSpPr>
          <p:cNvPr id="578" name="PlaceHolder 2"/>
          <p:cNvSpPr>
            <a:spLocks noGrp="1"/>
          </p:cNvSpPr>
          <p:nvPr>
            <p:ph type="dt" idx="28"/>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579" name="PlaceHolder 3"/>
          <p:cNvSpPr>
            <a:spLocks noGrp="1"/>
          </p:cNvSpPr>
          <p:nvPr>
            <p:ph type="ftr" idx="29"/>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580" name="PlaceHolder 4"/>
          <p:cNvSpPr>
            <a:spLocks noGrp="1"/>
          </p:cNvSpPr>
          <p:nvPr>
            <p:ph type="sldNum" idx="30"/>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0407197C-FC23-4CF7-A0B6-19A7A7C8A943}"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7" name="Forma libre: forma 6"/>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618" name="Forma libre: forma 7"/>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619" name="PlaceHolder 1"/>
          <p:cNvSpPr>
            <a:spLocks noGrp="1"/>
          </p:cNvSpPr>
          <p:nvPr>
            <p:ph type="title"/>
          </p:nvPr>
        </p:nvSpPr>
        <p:spPr>
          <a:xfrm>
            <a:off x="360000" y="2835000"/>
            <a:ext cx="9360000" cy="718920"/>
          </a:xfrm>
          <a:prstGeom prst="rect">
            <a:avLst/>
          </a:prstGeom>
          <a:noFill/>
          <a:ln w="12600">
            <a:noFill/>
          </a:ln>
        </p:spPr>
        <p:txBody>
          <a:bodyPr lIns="0" rIns="0" tIns="0" bIns="0" anchor="ctr" anchorCtr="1">
            <a:noAutofit/>
          </a:bodyPr>
          <a:p>
            <a:pPr indent="0" algn="ctr">
              <a:lnSpc>
                <a:spcPct val="15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620" name="PlaceHolder 2"/>
          <p:cNvSpPr>
            <a:spLocks noGrp="1"/>
          </p:cNvSpPr>
          <p:nvPr>
            <p:ph type="title"/>
          </p:nvPr>
        </p:nvSpPr>
        <p:spPr>
          <a:xfrm>
            <a:off x="360000" y="3915000"/>
            <a:ext cx="9360000" cy="1485000"/>
          </a:xfrm>
          <a:prstGeom prst="rect">
            <a:avLst/>
          </a:prstGeom>
          <a:noFill/>
          <a:ln w="12600">
            <a:noFill/>
          </a:ln>
        </p:spPr>
        <p:txBody>
          <a:bodyPr lIns="0" rIns="0" tIns="0" bIns="0" anchor="t">
            <a:normAutofit fontScale="96000"/>
          </a:bodyPr>
          <a:p>
            <a:pPr indent="0">
              <a:lnSpc>
                <a:spcPct val="100000"/>
              </a:lnSpc>
              <a:spcAft>
                <a:spcPts val="655"/>
              </a:spcAft>
              <a:buNone/>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58080" indent="-21924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097280" indent="-21924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536120" indent="-21924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974960" indent="-21924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621" name="PlaceHolder 3"/>
          <p:cNvSpPr>
            <a:spLocks noGrp="1"/>
          </p:cNvSpPr>
          <p:nvPr>
            <p:ph type="dt" idx="31"/>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622" name="PlaceHolder 4"/>
          <p:cNvSpPr>
            <a:spLocks noGrp="1"/>
          </p:cNvSpPr>
          <p:nvPr>
            <p:ph type="ftr" idx="32"/>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623" name="PlaceHolder 5"/>
          <p:cNvSpPr>
            <a:spLocks noGrp="1"/>
          </p:cNvSpPr>
          <p:nvPr>
            <p:ph type="sldNum" idx="33"/>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E139621D-A2D8-4BFA-A847-418AB2B6F1C9}"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0" name="Forma libre: forma 6"/>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661" name="Forma libre: forma 7"/>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662" name="PlaceHolder 1"/>
          <p:cNvSpPr>
            <a:spLocks noGrp="1"/>
          </p:cNvSpPr>
          <p:nvPr>
            <p:ph type="title"/>
          </p:nvPr>
        </p:nvSpPr>
        <p:spPr>
          <a:xfrm>
            <a:off x="687240" y="1414440"/>
            <a:ext cx="8694720" cy="2357280"/>
          </a:xfrm>
          <a:prstGeom prst="rect">
            <a:avLst/>
          </a:prstGeom>
          <a:noFill/>
          <a:ln w="12600">
            <a:noFill/>
          </a:ln>
        </p:spPr>
        <p:txBody>
          <a:bodyPr lIns="0" rIns="0" tIns="0" bIns="0" anchor="b" anchorCtr="1">
            <a:noAutofit/>
          </a:bodyPr>
          <a:p>
            <a:pPr indent="0" algn="ctr">
              <a:lnSpc>
                <a:spcPct val="150000"/>
              </a:lnSpc>
              <a:buNone/>
            </a:pPr>
            <a:r>
              <a:rPr b="1" lang="es-ES" sz="6000" spc="-1" strike="noStrike">
                <a:solidFill>
                  <a:srgbClr val="ffffff"/>
                </a:solidFill>
                <a:latin typeface="Source Sans Pro Black"/>
              </a:rPr>
              <a:t>Haga clic para modificar el estilo de título del patrón</a:t>
            </a:r>
            <a:endParaRPr b="0" lang="es-ES" sz="6000" spc="-1" strike="noStrike">
              <a:solidFill>
                <a:srgbClr val="000000"/>
              </a:solidFill>
              <a:latin typeface="Arial"/>
            </a:endParaRPr>
          </a:p>
        </p:txBody>
      </p:sp>
      <p:sp>
        <p:nvSpPr>
          <p:cNvPr id="663" name="PlaceHolder 2"/>
          <p:cNvSpPr>
            <a:spLocks noGrp="1"/>
          </p:cNvSpPr>
          <p:nvPr>
            <p:ph type="body"/>
          </p:nvPr>
        </p:nvSpPr>
        <p:spPr>
          <a:xfrm>
            <a:off x="687240" y="3794040"/>
            <a:ext cx="8694720" cy="1241280"/>
          </a:xfrm>
          <a:prstGeom prst="rect">
            <a:avLst/>
          </a:prstGeom>
          <a:noFill/>
          <a:ln w="12600">
            <a:noFill/>
          </a:ln>
        </p:spPr>
        <p:txBody>
          <a:bodyPr lIns="0" rIns="0" tIns="0" bIns="0" anchor="t">
            <a:normAutofit/>
          </a:bodyPr>
          <a:p>
            <a:pPr marL="432000" indent="-324000">
              <a:lnSpc>
                <a:spcPct val="100000"/>
              </a:lnSpc>
              <a:spcAft>
                <a:spcPts val="655"/>
              </a:spcAft>
              <a:buClr>
                <a:srgbClr val="000000"/>
              </a:buClr>
              <a:buSzPct val="45000"/>
              <a:buFont typeface="Wingdings" charset="2"/>
              <a:buChar char=""/>
            </a:pPr>
            <a:r>
              <a:rPr b="0" lang="es-ES" sz="2400" spc="-1" strike="noStrike">
                <a:solidFill>
                  <a:srgbClr val="898989"/>
                </a:solidFill>
                <a:latin typeface="Source Sans Pro"/>
              </a:rPr>
              <a:t>Haga clic para modificar los estilos de texto del patrón</a:t>
            </a:r>
            <a:endParaRPr b="0" lang="es-ES" sz="2400" spc="-1" strike="noStrike">
              <a:solidFill>
                <a:srgbClr val="000000"/>
              </a:solidFill>
              <a:latin typeface="Arial"/>
            </a:endParaRPr>
          </a:p>
        </p:txBody>
      </p:sp>
      <p:sp>
        <p:nvSpPr>
          <p:cNvPr id="664" name="PlaceHolder 3"/>
          <p:cNvSpPr>
            <a:spLocks noGrp="1"/>
          </p:cNvSpPr>
          <p:nvPr>
            <p:ph type="dt" idx="34"/>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665" name="PlaceHolder 4"/>
          <p:cNvSpPr>
            <a:spLocks noGrp="1"/>
          </p:cNvSpPr>
          <p:nvPr>
            <p:ph type="ftr" idx="35"/>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666" name="PlaceHolder 5"/>
          <p:cNvSpPr>
            <a:spLocks noGrp="1"/>
          </p:cNvSpPr>
          <p:nvPr>
            <p:ph type="sldNum" idx="36"/>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F643A449-45BA-409F-9318-FF1AE87CF3AB}"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3" name="Forma libre: forma 7"/>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704" name="Forma libre: forma 8"/>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705" name="PlaceHolder 1"/>
          <p:cNvSpPr>
            <a:spLocks noGrp="1"/>
          </p:cNvSpPr>
          <p:nvPr>
            <p:ph type="title"/>
          </p:nvPr>
        </p:nvSpPr>
        <p:spPr>
          <a:xfrm>
            <a:off x="360000" y="2835000"/>
            <a:ext cx="9360000" cy="718920"/>
          </a:xfrm>
          <a:prstGeom prst="rect">
            <a:avLst/>
          </a:prstGeom>
          <a:noFill/>
          <a:ln w="12600">
            <a:noFill/>
          </a:ln>
        </p:spPr>
        <p:txBody>
          <a:bodyPr lIns="0" rIns="0" tIns="0" bIns="0" anchor="ctr" anchorCtr="1">
            <a:noAutofit/>
          </a:bodyPr>
          <a:p>
            <a:pPr indent="0" algn="ctr">
              <a:lnSpc>
                <a:spcPct val="15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706" name="PlaceHolder 2"/>
          <p:cNvSpPr>
            <a:spLocks noGrp="1"/>
          </p:cNvSpPr>
          <p:nvPr>
            <p:ph type="title"/>
          </p:nvPr>
        </p:nvSpPr>
        <p:spPr>
          <a:xfrm>
            <a:off x="360360" y="3914640"/>
            <a:ext cx="4603680" cy="1486080"/>
          </a:xfrm>
          <a:prstGeom prst="rect">
            <a:avLst/>
          </a:prstGeom>
          <a:noFill/>
          <a:ln w="12600">
            <a:noFill/>
          </a:ln>
        </p:spPr>
        <p:txBody>
          <a:bodyPr lIns="0" rIns="0" tIns="0" bIns="0" anchor="t">
            <a:normAutofit fontScale="91000"/>
          </a:bodyPr>
          <a:p>
            <a:pPr indent="0">
              <a:lnSpc>
                <a:spcPct val="100000"/>
              </a:lnSpc>
              <a:spcAft>
                <a:spcPts val="655"/>
              </a:spcAft>
              <a:buNone/>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23880" indent="-20772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040040" indent="-20772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455840" indent="-20772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872000" indent="-20772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707" name="PlaceHolder 3"/>
          <p:cNvSpPr>
            <a:spLocks noGrp="1"/>
          </p:cNvSpPr>
          <p:nvPr>
            <p:ph type="title"/>
          </p:nvPr>
        </p:nvSpPr>
        <p:spPr>
          <a:xfrm>
            <a:off x="5116680" y="3914640"/>
            <a:ext cx="4603680" cy="1486080"/>
          </a:xfrm>
          <a:prstGeom prst="rect">
            <a:avLst/>
          </a:prstGeom>
          <a:noFill/>
          <a:ln w="12600">
            <a:noFill/>
          </a:ln>
        </p:spPr>
        <p:txBody>
          <a:bodyPr lIns="0" rIns="0" tIns="0" bIns="0" anchor="t">
            <a:normAutofit fontScale="91000"/>
          </a:bodyPr>
          <a:p>
            <a:pPr indent="0">
              <a:lnSpc>
                <a:spcPct val="100000"/>
              </a:lnSpc>
              <a:spcAft>
                <a:spcPts val="655"/>
              </a:spcAft>
              <a:buNone/>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23880" indent="-20772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040040" indent="-20772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455840" indent="-20772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872000" indent="-20772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708" name="PlaceHolder 4"/>
          <p:cNvSpPr>
            <a:spLocks noGrp="1"/>
          </p:cNvSpPr>
          <p:nvPr>
            <p:ph type="dt" idx="37"/>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709" name="PlaceHolder 5"/>
          <p:cNvSpPr>
            <a:spLocks noGrp="1"/>
          </p:cNvSpPr>
          <p:nvPr>
            <p:ph type="ftr" idx="38"/>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710" name="PlaceHolder 6"/>
          <p:cNvSpPr>
            <a:spLocks noGrp="1"/>
          </p:cNvSpPr>
          <p:nvPr>
            <p:ph type="sldNum" idx="39"/>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EE0ACDBC-808C-47C0-8627-BC99B0A86DAD}"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7" name="Forma libre: forma 9"/>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748" name="Forma libre: forma 10"/>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749" name="PlaceHolder 1"/>
          <p:cNvSpPr>
            <a:spLocks noGrp="1"/>
          </p:cNvSpPr>
          <p:nvPr>
            <p:ph type="title"/>
          </p:nvPr>
        </p:nvSpPr>
        <p:spPr>
          <a:xfrm>
            <a:off x="693720" y="301680"/>
            <a:ext cx="8694720" cy="1096920"/>
          </a:xfrm>
          <a:prstGeom prst="rect">
            <a:avLst/>
          </a:prstGeom>
          <a:noFill/>
          <a:ln w="12600">
            <a:noFill/>
          </a:ln>
        </p:spPr>
        <p:txBody>
          <a:bodyPr lIns="0" rIns="0" tIns="0" bIns="0" anchor="ctr" anchorCtr="1">
            <a:noAutofit/>
          </a:bodyPr>
          <a:p>
            <a:pPr indent="0" algn="ctr">
              <a:lnSpc>
                <a:spcPct val="15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750" name="PlaceHolder 2"/>
          <p:cNvSpPr>
            <a:spLocks noGrp="1"/>
          </p:cNvSpPr>
          <p:nvPr>
            <p:ph type="body"/>
          </p:nvPr>
        </p:nvSpPr>
        <p:spPr>
          <a:xfrm>
            <a:off x="693720" y="1390680"/>
            <a:ext cx="4265640" cy="681120"/>
          </a:xfrm>
          <a:prstGeom prst="rect">
            <a:avLst/>
          </a:prstGeom>
          <a:noFill/>
          <a:ln w="12600">
            <a:noFill/>
          </a:ln>
        </p:spPr>
        <p:txBody>
          <a:bodyPr lIns="0" rIns="0" tIns="0" bIns="0" anchor="b">
            <a:normAutofit fontScale="96000"/>
          </a:bodyPr>
          <a:p>
            <a:pPr marL="414720" indent="-311040">
              <a:lnSpc>
                <a:spcPct val="100000"/>
              </a:lnSpc>
              <a:spcAft>
                <a:spcPts val="655"/>
              </a:spcAft>
              <a:buClr>
                <a:srgbClr val="000000"/>
              </a:buClr>
              <a:buSzPct val="45000"/>
              <a:buFont typeface="Wingdings" charset="2"/>
              <a:buChar char=""/>
            </a:pPr>
            <a:r>
              <a:rPr b="1" lang="es-ES" sz="2400" spc="-1" strike="noStrike">
                <a:solidFill>
                  <a:srgbClr val="ffffff"/>
                </a:solidFill>
                <a:latin typeface="Source Sans Pro"/>
              </a:rPr>
              <a:t>Haga clic para modificar los estilos de texto del patrón</a:t>
            </a:r>
            <a:endParaRPr b="0" lang="es-ES" sz="2400" spc="-1" strike="noStrike">
              <a:solidFill>
                <a:srgbClr val="000000"/>
              </a:solidFill>
              <a:latin typeface="Arial"/>
            </a:endParaRPr>
          </a:p>
        </p:txBody>
      </p:sp>
      <p:sp>
        <p:nvSpPr>
          <p:cNvPr id="751" name="PlaceHolder 3"/>
          <p:cNvSpPr>
            <a:spLocks noGrp="1"/>
          </p:cNvSpPr>
          <p:nvPr>
            <p:ph type="title"/>
          </p:nvPr>
        </p:nvSpPr>
        <p:spPr>
          <a:xfrm>
            <a:off x="693720" y="2071800"/>
            <a:ext cx="4265640" cy="3046320"/>
          </a:xfrm>
          <a:prstGeom prst="rect">
            <a:avLst/>
          </a:prstGeom>
          <a:noFill/>
          <a:ln w="12600">
            <a:noFill/>
          </a:ln>
        </p:spPr>
        <p:txBody>
          <a:bodyPr lIns="0" rIns="0" tIns="0" bIns="0" anchor="t">
            <a:normAutofit fontScale="89000"/>
          </a:bodyPr>
          <a:p>
            <a:pPr indent="0">
              <a:lnSpc>
                <a:spcPct val="100000"/>
              </a:lnSpc>
              <a:spcAft>
                <a:spcPts val="655"/>
              </a:spcAft>
              <a:buNone/>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10200" indent="-20340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017000" indent="-20340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424160" indent="-20340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830960" indent="-20340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752" name="PlaceHolder 4"/>
          <p:cNvSpPr>
            <a:spLocks noGrp="1"/>
          </p:cNvSpPr>
          <p:nvPr>
            <p:ph type="body"/>
          </p:nvPr>
        </p:nvSpPr>
        <p:spPr>
          <a:xfrm>
            <a:off x="5103720" y="1390680"/>
            <a:ext cx="4284720" cy="681120"/>
          </a:xfrm>
          <a:prstGeom prst="rect">
            <a:avLst/>
          </a:prstGeom>
          <a:noFill/>
          <a:ln w="12600">
            <a:noFill/>
          </a:ln>
        </p:spPr>
        <p:txBody>
          <a:bodyPr lIns="0" rIns="0" tIns="0" bIns="0" anchor="b">
            <a:normAutofit fontScale="96000"/>
          </a:bodyPr>
          <a:p>
            <a:pPr indent="0">
              <a:lnSpc>
                <a:spcPct val="100000"/>
              </a:lnSpc>
              <a:spcAft>
                <a:spcPts val="655"/>
              </a:spcAft>
            </a:pPr>
            <a:r>
              <a:rPr b="1" lang="es-ES" sz="2400" spc="-1" strike="noStrike">
                <a:solidFill>
                  <a:srgbClr val="ffffff"/>
                </a:solidFill>
                <a:latin typeface="Source Sans Pro"/>
              </a:rPr>
              <a:t>Haga clic para modificar los estilos de texto del patrón</a:t>
            </a:r>
            <a:endParaRPr b="0" lang="es-ES" sz="2400" spc="-1" strike="noStrike">
              <a:solidFill>
                <a:srgbClr val="000000"/>
              </a:solidFill>
              <a:latin typeface="Arial"/>
            </a:endParaRPr>
          </a:p>
        </p:txBody>
      </p:sp>
      <p:sp>
        <p:nvSpPr>
          <p:cNvPr id="753" name="PlaceHolder 5"/>
          <p:cNvSpPr>
            <a:spLocks noGrp="1"/>
          </p:cNvSpPr>
          <p:nvPr>
            <p:ph type="title"/>
          </p:nvPr>
        </p:nvSpPr>
        <p:spPr>
          <a:xfrm>
            <a:off x="5103720" y="2071800"/>
            <a:ext cx="4284720" cy="3046320"/>
          </a:xfrm>
          <a:prstGeom prst="rect">
            <a:avLst/>
          </a:prstGeom>
          <a:noFill/>
          <a:ln w="12600">
            <a:noFill/>
          </a:ln>
        </p:spPr>
        <p:txBody>
          <a:bodyPr lIns="0" rIns="0" tIns="0" bIns="0" anchor="t">
            <a:normAutofit fontScale="95000"/>
          </a:bodyPr>
          <a:p>
            <a:pPr indent="0">
              <a:lnSpc>
                <a:spcPct val="100000"/>
              </a:lnSpc>
              <a:spcAft>
                <a:spcPts val="655"/>
              </a:spcAft>
              <a:buNone/>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51240" indent="-21708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085760" indent="-21708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519920" indent="-21708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954440" indent="-21708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754" name="PlaceHolder 6"/>
          <p:cNvSpPr>
            <a:spLocks noGrp="1"/>
          </p:cNvSpPr>
          <p:nvPr>
            <p:ph type="dt" idx="40"/>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755" name="PlaceHolder 7"/>
          <p:cNvSpPr>
            <a:spLocks noGrp="1"/>
          </p:cNvSpPr>
          <p:nvPr>
            <p:ph type="ftr" idx="41"/>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756" name="PlaceHolder 8"/>
          <p:cNvSpPr>
            <a:spLocks noGrp="1"/>
          </p:cNvSpPr>
          <p:nvPr>
            <p:ph type="sldNum" idx="42"/>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450AFBFB-53CA-4C86-AC2B-40EBE62983AE}"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3" name="Forma libre: forma 5"/>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794" name="Forma libre: forma 6"/>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795" name="PlaceHolder 1"/>
          <p:cNvSpPr>
            <a:spLocks noGrp="1"/>
          </p:cNvSpPr>
          <p:nvPr>
            <p:ph type="title"/>
          </p:nvPr>
        </p:nvSpPr>
        <p:spPr>
          <a:xfrm>
            <a:off x="360000" y="2835000"/>
            <a:ext cx="9360000" cy="718920"/>
          </a:xfrm>
          <a:prstGeom prst="rect">
            <a:avLst/>
          </a:prstGeom>
          <a:noFill/>
          <a:ln w="12600">
            <a:noFill/>
          </a:ln>
        </p:spPr>
        <p:txBody>
          <a:bodyPr lIns="0" rIns="0" tIns="0" bIns="0" anchor="ctr" anchorCtr="1">
            <a:noAutofit/>
          </a:bodyPr>
          <a:p>
            <a:pPr indent="0" algn="ctr">
              <a:lnSpc>
                <a:spcPct val="15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796" name="PlaceHolder 2"/>
          <p:cNvSpPr>
            <a:spLocks noGrp="1"/>
          </p:cNvSpPr>
          <p:nvPr>
            <p:ph type="dt" idx="43"/>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797" name="PlaceHolder 3"/>
          <p:cNvSpPr>
            <a:spLocks noGrp="1"/>
          </p:cNvSpPr>
          <p:nvPr>
            <p:ph type="ftr" idx="44"/>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798" name="PlaceHolder 4"/>
          <p:cNvSpPr>
            <a:spLocks noGrp="1"/>
          </p:cNvSpPr>
          <p:nvPr>
            <p:ph type="sldNum" idx="45"/>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5E7D8225-BF74-46A7-BD99-B4300D22666E}"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Forma libre: forma 5"/>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45" name="Forma libre: forma 6"/>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46" name="Forma libre: forma 7"/>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47" name="CuadroTexto 8"/>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79540FCE-FA34-430C-B9A9-69AC2B1DE41A}"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48" name="PlaceHolder 1"/>
          <p:cNvSpPr>
            <a:spLocks noGrp="1"/>
          </p:cNvSpPr>
          <p:nvPr>
            <p:ph type="title"/>
          </p:nvPr>
        </p:nvSpPr>
        <p:spPr>
          <a:xfrm>
            <a:off x="1260360" y="928800"/>
            <a:ext cx="7559640" cy="1973160"/>
          </a:xfrm>
          <a:prstGeom prst="rect">
            <a:avLst/>
          </a:prstGeom>
          <a:noFill/>
          <a:ln w="12600">
            <a:noFill/>
          </a:ln>
        </p:spPr>
        <p:txBody>
          <a:bodyPr lIns="0" rIns="0" tIns="0" bIns="0" anchor="b" anchorCtr="1">
            <a:noAutofit/>
          </a:bodyPr>
          <a:p>
            <a:pPr indent="0" algn="ctr">
              <a:lnSpc>
                <a:spcPct val="100000"/>
              </a:lnSpc>
              <a:buNone/>
            </a:pPr>
            <a:r>
              <a:rPr b="1" lang="es-ES" sz="6000" spc="-1" strike="noStrike">
                <a:solidFill>
                  <a:srgbClr val="ffffff"/>
                </a:solidFill>
                <a:latin typeface="Source Sans Pro Black"/>
              </a:rPr>
              <a:t>Haga clic para modificar el estilo de título del patrón</a:t>
            </a:r>
            <a:endParaRPr b="0" lang="es-ES" sz="6000" spc="-1" strike="noStrike">
              <a:solidFill>
                <a:srgbClr val="000000"/>
              </a:solidFill>
              <a:latin typeface="Arial"/>
            </a:endParaRPr>
          </a:p>
        </p:txBody>
      </p:sp>
      <p:sp>
        <p:nvSpPr>
          <p:cNvPr id="49" name="PlaceHolder 2"/>
          <p:cNvSpPr>
            <a:spLocks noGrp="1"/>
          </p:cNvSpPr>
          <p:nvPr>
            <p:ph type="dt" idx="3"/>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50" name="PlaceHolder 3"/>
          <p:cNvSpPr>
            <a:spLocks noGrp="1"/>
          </p:cNvSpPr>
          <p:nvPr>
            <p:ph type="ftr" idx="4"/>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5" name="Forma libre: forma 4"/>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836" name="Forma libre: forma 5"/>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837" name="PlaceHolder 1"/>
          <p:cNvSpPr>
            <a:spLocks noGrp="1"/>
          </p:cNvSpPr>
          <p:nvPr>
            <p:ph type="dt" idx="46"/>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838" name="PlaceHolder 2"/>
          <p:cNvSpPr>
            <a:spLocks noGrp="1"/>
          </p:cNvSpPr>
          <p:nvPr>
            <p:ph type="ftr" idx="47"/>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839" name="PlaceHolder 3"/>
          <p:cNvSpPr>
            <a:spLocks noGrp="1"/>
          </p:cNvSpPr>
          <p:nvPr>
            <p:ph type="sldNum" idx="48"/>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3F70B25B-B143-41D7-B38D-C7C625CE3DDA}"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6" name="Forma libre: forma 7"/>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877" name="Forma libre: forma 8"/>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878" name="PlaceHolder 1"/>
          <p:cNvSpPr>
            <a:spLocks noGrp="1"/>
          </p:cNvSpPr>
          <p:nvPr>
            <p:ph type="title"/>
          </p:nvPr>
        </p:nvSpPr>
        <p:spPr>
          <a:xfrm>
            <a:off x="693720" y="378000"/>
            <a:ext cx="3251160" cy="1324080"/>
          </a:xfrm>
          <a:prstGeom prst="rect">
            <a:avLst/>
          </a:prstGeom>
          <a:noFill/>
          <a:ln w="12600">
            <a:noFill/>
          </a:ln>
        </p:spPr>
        <p:txBody>
          <a:bodyPr lIns="0" rIns="0" tIns="0" bIns="0" anchor="b" anchorCtr="1">
            <a:noAutofit/>
          </a:bodyPr>
          <a:p>
            <a:pPr indent="0" algn="ctr">
              <a:lnSpc>
                <a:spcPct val="150000"/>
              </a:lnSpc>
              <a:buNone/>
            </a:pPr>
            <a:r>
              <a:rPr b="1" lang="es-ES" sz="3200" spc="-1" strike="noStrike">
                <a:solidFill>
                  <a:srgbClr val="ffffff"/>
                </a:solidFill>
                <a:latin typeface="Source Sans Pro Black"/>
              </a:rPr>
              <a:t>Haga clic para modificar el estilo de título del patrón</a:t>
            </a:r>
            <a:endParaRPr b="0" lang="es-ES" sz="3200" spc="-1" strike="noStrike">
              <a:solidFill>
                <a:srgbClr val="000000"/>
              </a:solidFill>
              <a:latin typeface="Arial"/>
            </a:endParaRPr>
          </a:p>
        </p:txBody>
      </p:sp>
      <p:sp>
        <p:nvSpPr>
          <p:cNvPr id="879" name="PlaceHolder 2"/>
          <p:cNvSpPr>
            <a:spLocks noGrp="1"/>
          </p:cNvSpPr>
          <p:nvPr>
            <p:ph type="title"/>
          </p:nvPr>
        </p:nvSpPr>
        <p:spPr>
          <a:xfrm>
            <a:off x="4286160" y="816120"/>
            <a:ext cx="5102280" cy="4030560"/>
          </a:xfrm>
          <a:prstGeom prst="rect">
            <a:avLst/>
          </a:prstGeom>
          <a:noFill/>
          <a:ln w="12600">
            <a:noFill/>
          </a:ln>
        </p:spPr>
        <p:txBody>
          <a:bodyPr lIns="0" rIns="0" tIns="0" bIns="0" anchor="t">
            <a:normAutofit/>
          </a:bodyPr>
          <a:p>
            <a:pPr indent="0">
              <a:lnSpc>
                <a:spcPct val="100000"/>
              </a:lnSpc>
              <a:spcAft>
                <a:spcPts val="655"/>
              </a:spcAft>
              <a:buNone/>
            </a:pPr>
            <a:r>
              <a:rPr b="0" lang="es-ES" sz="3200" spc="-1" strike="noStrike">
                <a:solidFill>
                  <a:srgbClr val="ffffff"/>
                </a:solidFill>
                <a:latin typeface="Source Sans Pro"/>
              </a:rPr>
              <a:t>Haga clic para modificar los estilos de texto del patrón</a:t>
            </a:r>
            <a:endParaRPr b="0" lang="es-ES" sz="32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s-ES" sz="2800" spc="-1" strike="noStrike">
                <a:solidFill>
                  <a:srgbClr val="000000"/>
                </a:solidFill>
                <a:latin typeface="Calibri"/>
              </a:rPr>
              <a:t>Segundo nivel</a:t>
            </a:r>
            <a:endParaRPr b="0" lang="es-ES" sz="2800" spc="-1" strike="noStrike">
              <a:solidFill>
                <a:srgbClr val="000000"/>
              </a:solidFill>
              <a:latin typeface="Arial"/>
            </a:endParaRPr>
          </a:p>
          <a:p>
            <a:pPr lvl="2" marL="1143000" indent="-228600">
              <a:lnSpc>
                <a:spcPct val="90000"/>
              </a:lnSpc>
              <a:spcBef>
                <a:spcPts val="499"/>
              </a:spcBef>
              <a:buClr>
                <a:srgbClr val="000000"/>
              </a:buClr>
              <a:buFont typeface="Arial"/>
              <a:buChar char="•"/>
            </a:pPr>
            <a:r>
              <a:rPr b="0" lang="es-ES" sz="2400" spc="-1" strike="noStrike">
                <a:solidFill>
                  <a:srgbClr val="000000"/>
                </a:solidFill>
                <a:latin typeface="Calibri"/>
              </a:rPr>
              <a:t>Tercer nivel</a:t>
            </a:r>
            <a:endParaRPr b="0" lang="es-ES" sz="24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s-ES" sz="2000" spc="-1" strike="noStrike">
                <a:solidFill>
                  <a:srgbClr val="000000"/>
                </a:solidFill>
                <a:latin typeface="Calibri"/>
              </a:rPr>
              <a:t>Cuarto nivel</a:t>
            </a:r>
            <a:endParaRPr b="0" lang="es-ES" sz="2000" spc="-1" strike="noStrike">
              <a:solidFill>
                <a:srgbClr val="000000"/>
              </a:solidFill>
              <a:latin typeface="Arial"/>
            </a:endParaRPr>
          </a:p>
          <a:p>
            <a:pPr lvl="4" marL="2057400" indent="-228600">
              <a:lnSpc>
                <a:spcPct val="90000"/>
              </a:lnSpc>
              <a:spcBef>
                <a:spcPts val="499"/>
              </a:spcBef>
              <a:buClr>
                <a:srgbClr val="000000"/>
              </a:buClr>
              <a:buFont typeface="Arial"/>
              <a:buChar char="•"/>
            </a:pPr>
            <a:r>
              <a:rPr b="0" lang="es-ES" sz="2000" spc="-1" strike="noStrike">
                <a:solidFill>
                  <a:srgbClr val="000000"/>
                </a:solidFill>
                <a:latin typeface="Calibri"/>
              </a:rPr>
              <a:t>Quinto nivel</a:t>
            </a:r>
            <a:endParaRPr b="0" lang="es-ES" sz="2000" spc="-1" strike="noStrike">
              <a:solidFill>
                <a:srgbClr val="000000"/>
              </a:solidFill>
              <a:latin typeface="Arial"/>
            </a:endParaRPr>
          </a:p>
        </p:txBody>
      </p:sp>
      <p:sp>
        <p:nvSpPr>
          <p:cNvPr id="880" name="PlaceHolder 3"/>
          <p:cNvSpPr>
            <a:spLocks noGrp="1"/>
          </p:cNvSpPr>
          <p:nvPr>
            <p:ph type="body"/>
          </p:nvPr>
        </p:nvSpPr>
        <p:spPr>
          <a:xfrm>
            <a:off x="693720" y="1701720"/>
            <a:ext cx="3251160" cy="3151080"/>
          </a:xfrm>
          <a:prstGeom prst="rect">
            <a:avLst/>
          </a:prstGeom>
          <a:noFill/>
          <a:ln w="12600">
            <a:noFill/>
          </a:ln>
        </p:spPr>
        <p:txBody>
          <a:bodyPr lIns="0" rIns="0" tIns="0" bIns="0" anchor="t">
            <a:normAutofit/>
          </a:bodyPr>
          <a:p>
            <a:pPr marL="432000" indent="-324000">
              <a:lnSpc>
                <a:spcPct val="100000"/>
              </a:lnSpc>
              <a:spcAft>
                <a:spcPts val="655"/>
              </a:spcAft>
              <a:buClr>
                <a:srgbClr val="000000"/>
              </a:buClr>
              <a:buSzPct val="45000"/>
              <a:buFont typeface="Wingdings" charset="2"/>
              <a:buChar char=""/>
            </a:pPr>
            <a:r>
              <a:rPr b="0" lang="es-ES" sz="1600" spc="-1" strike="noStrike">
                <a:solidFill>
                  <a:srgbClr val="ffffff"/>
                </a:solidFill>
                <a:latin typeface="Source Sans Pro"/>
              </a:rPr>
              <a:t>Haga clic para modificar los estilos de texto del patrón</a:t>
            </a:r>
            <a:endParaRPr b="0" lang="es-ES" sz="1600" spc="-1" strike="noStrike">
              <a:solidFill>
                <a:srgbClr val="000000"/>
              </a:solidFill>
              <a:latin typeface="Arial"/>
            </a:endParaRPr>
          </a:p>
        </p:txBody>
      </p:sp>
      <p:sp>
        <p:nvSpPr>
          <p:cNvPr id="881" name="PlaceHolder 4"/>
          <p:cNvSpPr>
            <a:spLocks noGrp="1"/>
          </p:cNvSpPr>
          <p:nvPr>
            <p:ph type="dt" idx="49"/>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882" name="PlaceHolder 5"/>
          <p:cNvSpPr>
            <a:spLocks noGrp="1"/>
          </p:cNvSpPr>
          <p:nvPr>
            <p:ph type="ftr" idx="50"/>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883" name="PlaceHolder 6"/>
          <p:cNvSpPr>
            <a:spLocks noGrp="1"/>
          </p:cNvSpPr>
          <p:nvPr>
            <p:ph type="sldNum" idx="51"/>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DA839A48-3DB2-498D-855D-69D3EAD17ECF}"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0" name="Forma libre: forma 7"/>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921" name="Forma libre: forma 8"/>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922" name="PlaceHolder 1"/>
          <p:cNvSpPr>
            <a:spLocks noGrp="1"/>
          </p:cNvSpPr>
          <p:nvPr>
            <p:ph type="title"/>
          </p:nvPr>
        </p:nvSpPr>
        <p:spPr>
          <a:xfrm>
            <a:off x="693720" y="378000"/>
            <a:ext cx="3251160" cy="1324080"/>
          </a:xfrm>
          <a:prstGeom prst="rect">
            <a:avLst/>
          </a:prstGeom>
          <a:noFill/>
          <a:ln w="12600">
            <a:noFill/>
          </a:ln>
        </p:spPr>
        <p:txBody>
          <a:bodyPr lIns="0" rIns="0" tIns="0" bIns="0" anchor="b" anchorCtr="1">
            <a:noAutofit/>
          </a:bodyPr>
          <a:p>
            <a:pPr indent="0" algn="ctr">
              <a:lnSpc>
                <a:spcPct val="150000"/>
              </a:lnSpc>
              <a:buNone/>
            </a:pPr>
            <a:r>
              <a:rPr b="1" lang="es-ES" sz="3200" spc="-1" strike="noStrike">
                <a:solidFill>
                  <a:srgbClr val="ffffff"/>
                </a:solidFill>
                <a:latin typeface="Source Sans Pro Black"/>
              </a:rPr>
              <a:t>Haga clic para modificar el estilo de título del patrón</a:t>
            </a:r>
            <a:endParaRPr b="0" lang="es-ES" sz="3200" spc="-1" strike="noStrike">
              <a:solidFill>
                <a:srgbClr val="000000"/>
              </a:solidFill>
              <a:latin typeface="Arial"/>
            </a:endParaRPr>
          </a:p>
        </p:txBody>
      </p:sp>
      <p:sp>
        <p:nvSpPr>
          <p:cNvPr id="923" name="PlaceHolder 2"/>
          <p:cNvSpPr>
            <a:spLocks noGrp="1"/>
          </p:cNvSpPr>
          <p:nvPr>
            <p:ph type="title"/>
          </p:nvPr>
        </p:nvSpPr>
        <p:spPr>
          <a:xfrm>
            <a:off x="4286160" y="816120"/>
            <a:ext cx="5102280" cy="4030560"/>
          </a:xfrm>
          <a:prstGeom prst="rect">
            <a:avLst/>
          </a:prstGeom>
          <a:noFill/>
          <a:ln w="12600">
            <a:noFill/>
          </a:ln>
        </p:spPr>
        <p:txBody>
          <a:bodyPr lIns="0" rIns="0" tIns="0" bIns="0" anchor="t">
            <a:normAutofit/>
          </a:bodyPr>
          <a:p>
            <a:pPr indent="0" algn="ctr">
              <a:buNone/>
            </a:pPr>
            <a:endParaRPr b="0" lang="es-ES" sz="4400" spc="-1" strike="noStrike">
              <a:solidFill>
                <a:srgbClr val="000000"/>
              </a:solidFill>
              <a:latin typeface="Arial"/>
            </a:endParaRPr>
          </a:p>
        </p:txBody>
      </p:sp>
      <p:sp>
        <p:nvSpPr>
          <p:cNvPr id="924" name="PlaceHolder 3"/>
          <p:cNvSpPr>
            <a:spLocks noGrp="1"/>
          </p:cNvSpPr>
          <p:nvPr>
            <p:ph type="body"/>
          </p:nvPr>
        </p:nvSpPr>
        <p:spPr>
          <a:xfrm>
            <a:off x="693720" y="1701720"/>
            <a:ext cx="3251160" cy="3151080"/>
          </a:xfrm>
          <a:prstGeom prst="rect">
            <a:avLst/>
          </a:prstGeom>
          <a:noFill/>
          <a:ln w="12600">
            <a:noFill/>
          </a:ln>
        </p:spPr>
        <p:txBody>
          <a:bodyPr lIns="0" rIns="0" tIns="0" bIns="0" anchor="t">
            <a:normAutofit/>
          </a:bodyPr>
          <a:p>
            <a:pPr marL="432000" indent="-324000">
              <a:lnSpc>
                <a:spcPct val="100000"/>
              </a:lnSpc>
              <a:spcAft>
                <a:spcPts val="655"/>
              </a:spcAft>
              <a:buClr>
                <a:srgbClr val="000000"/>
              </a:buClr>
              <a:buSzPct val="45000"/>
              <a:buFont typeface="Wingdings" charset="2"/>
              <a:buChar char=""/>
            </a:pPr>
            <a:r>
              <a:rPr b="0" lang="es-ES" sz="1600" spc="-1" strike="noStrike">
                <a:solidFill>
                  <a:srgbClr val="ffffff"/>
                </a:solidFill>
                <a:latin typeface="Source Sans Pro"/>
              </a:rPr>
              <a:t>Haga clic para modificar los estilos de texto del patrón</a:t>
            </a:r>
            <a:endParaRPr b="0" lang="es-ES" sz="1600" spc="-1" strike="noStrike">
              <a:solidFill>
                <a:srgbClr val="000000"/>
              </a:solidFill>
              <a:latin typeface="Arial"/>
            </a:endParaRPr>
          </a:p>
        </p:txBody>
      </p:sp>
      <p:sp>
        <p:nvSpPr>
          <p:cNvPr id="925" name="PlaceHolder 4"/>
          <p:cNvSpPr>
            <a:spLocks noGrp="1"/>
          </p:cNvSpPr>
          <p:nvPr>
            <p:ph type="dt" idx="52"/>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926" name="PlaceHolder 5"/>
          <p:cNvSpPr>
            <a:spLocks noGrp="1"/>
          </p:cNvSpPr>
          <p:nvPr>
            <p:ph type="ftr" idx="53"/>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927" name="PlaceHolder 6"/>
          <p:cNvSpPr>
            <a:spLocks noGrp="1"/>
          </p:cNvSpPr>
          <p:nvPr>
            <p:ph type="sldNum" idx="54"/>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8700700F-29F0-4C8C-B59D-D33A5618C9DE}"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4" name="Forma libre: forma 6"/>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965" name="Forma libre: forma 7"/>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966" name="PlaceHolder 1"/>
          <p:cNvSpPr>
            <a:spLocks noGrp="1"/>
          </p:cNvSpPr>
          <p:nvPr>
            <p:ph type="title"/>
          </p:nvPr>
        </p:nvSpPr>
        <p:spPr>
          <a:xfrm>
            <a:off x="360000" y="2835000"/>
            <a:ext cx="9360000" cy="718920"/>
          </a:xfrm>
          <a:prstGeom prst="rect">
            <a:avLst/>
          </a:prstGeom>
          <a:noFill/>
          <a:ln w="12600">
            <a:noFill/>
          </a:ln>
        </p:spPr>
        <p:txBody>
          <a:bodyPr lIns="0" rIns="0" tIns="0" bIns="0" anchor="ctr" anchorCtr="1">
            <a:noAutofit/>
          </a:bodyPr>
          <a:p>
            <a:pPr indent="0" algn="ctr">
              <a:lnSpc>
                <a:spcPct val="15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967" name="PlaceHolder 2"/>
          <p:cNvSpPr>
            <a:spLocks noGrp="1"/>
          </p:cNvSpPr>
          <p:nvPr>
            <p:ph type="body"/>
          </p:nvPr>
        </p:nvSpPr>
        <p:spPr>
          <a:xfrm>
            <a:off x="360000" y="3915000"/>
            <a:ext cx="9360000" cy="1485000"/>
          </a:xfrm>
          <a:prstGeom prst="rect">
            <a:avLst/>
          </a:prstGeom>
          <a:noFill/>
          <a:ln w="12600">
            <a:noFill/>
          </a:ln>
        </p:spPr>
        <p:txBody>
          <a:bodyPr lIns="0" rIns="0" tIns="0" bIns="0" anchor="t" vert="eaVert">
            <a:normAutofit fontScale="78000"/>
          </a:bodyPr>
          <a:p>
            <a:pPr marL="336960" indent="-252720">
              <a:lnSpc>
                <a:spcPct val="100000"/>
              </a:lnSpc>
              <a:spcAft>
                <a:spcPts val="655"/>
              </a:spcAft>
              <a:buClr>
                <a:srgbClr val="000000"/>
              </a:buClr>
              <a:buSzPct val="45000"/>
              <a:buFont typeface="Wingdings" charset="2"/>
              <a:buChar char=""/>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534600" indent="-178200">
              <a:lnSpc>
                <a:spcPct val="90000"/>
              </a:lnSpc>
              <a:spcBef>
                <a:spcPts val="499"/>
              </a:spcBef>
              <a:buClr>
                <a:srgbClr val="000000"/>
              </a:buClr>
              <a:buSzPct val="75000"/>
              <a:buFont typeface="Symbol" charset="2"/>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891360" indent="-178200">
              <a:lnSpc>
                <a:spcPct val="90000"/>
              </a:lnSpc>
              <a:spcBef>
                <a:spcPts val="499"/>
              </a:spcBef>
              <a:buClr>
                <a:srgbClr val="000000"/>
              </a:buClr>
              <a:buSzPct val="45000"/>
              <a:buFont typeface="Wingdings" charset="2"/>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248120" indent="-178200">
              <a:lnSpc>
                <a:spcPct val="90000"/>
              </a:lnSpc>
              <a:spcBef>
                <a:spcPts val="499"/>
              </a:spcBef>
              <a:buClr>
                <a:srgbClr val="000000"/>
              </a:buClr>
              <a:buSzPct val="75000"/>
              <a:buFont typeface="Symbol" charset="2"/>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604520" indent="-178200">
              <a:lnSpc>
                <a:spcPct val="90000"/>
              </a:lnSpc>
              <a:spcBef>
                <a:spcPts val="499"/>
              </a:spcBef>
              <a:buClr>
                <a:srgbClr val="000000"/>
              </a:buClr>
              <a:buSzPct val="45000"/>
              <a:buFont typeface="Wingdings" charset="2"/>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968" name="PlaceHolder 3"/>
          <p:cNvSpPr>
            <a:spLocks noGrp="1"/>
          </p:cNvSpPr>
          <p:nvPr>
            <p:ph type="dt" idx="55"/>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969" name="PlaceHolder 4"/>
          <p:cNvSpPr>
            <a:spLocks noGrp="1"/>
          </p:cNvSpPr>
          <p:nvPr>
            <p:ph type="ftr" idx="56"/>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970" name="PlaceHolder 5"/>
          <p:cNvSpPr>
            <a:spLocks noGrp="1"/>
          </p:cNvSpPr>
          <p:nvPr>
            <p:ph type="sldNum" idx="57"/>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04DB0C77-863E-4911-9115-1B56C3C5A49E}"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7" name="Forma libre: forma 6"/>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008" name="Forma libre: forma 7"/>
          <p:cNvSpPr/>
          <p:nvPr/>
        </p:nvSpPr>
        <p:spPr>
          <a:xfrm>
            <a:off x="0" y="0"/>
            <a:ext cx="10080000" cy="3780000"/>
          </a:xfrm>
          <a:custGeom>
            <a:avLst/>
            <a:gdLst>
              <a:gd name="textAreaLeft" fmla="*/ 0 w 10080000"/>
              <a:gd name="textAreaRight" fmla="*/ 10080360 w 10080000"/>
              <a:gd name="textAreaTop" fmla="*/ 0 h 3780000"/>
              <a:gd name="textAreaBottom" fmla="*/ 3780360 h 378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1009" name="PlaceHolder 1"/>
          <p:cNvSpPr>
            <a:spLocks noGrp="1"/>
          </p:cNvSpPr>
          <p:nvPr>
            <p:ph type="title"/>
          </p:nvPr>
        </p:nvSpPr>
        <p:spPr>
          <a:xfrm>
            <a:off x="7380360" y="2835360"/>
            <a:ext cx="2340000" cy="2565360"/>
          </a:xfrm>
          <a:prstGeom prst="rect">
            <a:avLst/>
          </a:prstGeom>
          <a:noFill/>
          <a:ln w="12600">
            <a:noFill/>
          </a:ln>
        </p:spPr>
        <p:txBody>
          <a:bodyPr lIns="0" rIns="0" tIns="0" bIns="0" anchor="ctr" anchorCtr="1" vert="eaVert">
            <a:noAutofit/>
          </a:bodyPr>
          <a:p>
            <a:pPr indent="0" algn="ctr">
              <a:lnSpc>
                <a:spcPct val="15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1010" name="PlaceHolder 2"/>
          <p:cNvSpPr>
            <a:spLocks noGrp="1"/>
          </p:cNvSpPr>
          <p:nvPr>
            <p:ph type="body"/>
          </p:nvPr>
        </p:nvSpPr>
        <p:spPr>
          <a:xfrm>
            <a:off x="360360" y="2835360"/>
            <a:ext cx="6867360" cy="2565360"/>
          </a:xfrm>
          <a:prstGeom prst="rect">
            <a:avLst/>
          </a:prstGeom>
          <a:noFill/>
          <a:ln w="12600">
            <a:noFill/>
          </a:ln>
        </p:spPr>
        <p:txBody>
          <a:bodyPr lIns="0" rIns="0" tIns="0" bIns="0" anchor="t" vert="eaVert">
            <a:normAutofit fontScale="87000"/>
          </a:bodyPr>
          <a:p>
            <a:pPr marL="375840" indent="-281880">
              <a:lnSpc>
                <a:spcPct val="100000"/>
              </a:lnSpc>
              <a:spcAft>
                <a:spcPts val="655"/>
              </a:spcAft>
              <a:buClr>
                <a:srgbClr val="000000"/>
              </a:buClr>
              <a:buSzPct val="45000"/>
              <a:buFont typeface="Wingdings" charset="2"/>
              <a:buChar char=""/>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596520" indent="-198720">
              <a:lnSpc>
                <a:spcPct val="90000"/>
              </a:lnSpc>
              <a:spcBef>
                <a:spcPts val="499"/>
              </a:spcBef>
              <a:buClr>
                <a:srgbClr val="000000"/>
              </a:buClr>
              <a:buSzPct val="75000"/>
              <a:buFont typeface="Symbol" charset="2"/>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994320" indent="-198720">
              <a:lnSpc>
                <a:spcPct val="90000"/>
              </a:lnSpc>
              <a:spcBef>
                <a:spcPts val="499"/>
              </a:spcBef>
              <a:buClr>
                <a:srgbClr val="000000"/>
              </a:buClr>
              <a:buSzPct val="45000"/>
              <a:buFont typeface="Wingdings" charset="2"/>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392120" indent="-198720">
              <a:lnSpc>
                <a:spcPct val="90000"/>
              </a:lnSpc>
              <a:spcBef>
                <a:spcPts val="499"/>
              </a:spcBef>
              <a:buClr>
                <a:srgbClr val="000000"/>
              </a:buClr>
              <a:buSzPct val="75000"/>
              <a:buFont typeface="Symbol" charset="2"/>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789920" indent="-198720">
              <a:lnSpc>
                <a:spcPct val="90000"/>
              </a:lnSpc>
              <a:spcBef>
                <a:spcPts val="499"/>
              </a:spcBef>
              <a:buClr>
                <a:srgbClr val="000000"/>
              </a:buClr>
              <a:buSzPct val="45000"/>
              <a:buFont typeface="Wingdings" charset="2"/>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011" name="PlaceHolder 3"/>
          <p:cNvSpPr>
            <a:spLocks noGrp="1"/>
          </p:cNvSpPr>
          <p:nvPr>
            <p:ph type="dt" idx="58"/>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012" name="PlaceHolder 4"/>
          <p:cNvSpPr>
            <a:spLocks noGrp="1"/>
          </p:cNvSpPr>
          <p:nvPr>
            <p:ph type="ftr" idx="59"/>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013" name="PlaceHolder 5"/>
          <p:cNvSpPr>
            <a:spLocks noGrp="1"/>
          </p:cNvSpPr>
          <p:nvPr>
            <p:ph type="sldNum" idx="60"/>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4207E21A-2B92-44F2-AA2E-4C64A11FE7CD}"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0" name="Forma libre: forma 1"/>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051" name="Forma libre: forma 2"/>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052" name="PlaceHolder 1"/>
          <p:cNvSpPr>
            <a:spLocks noGrp="1"/>
          </p:cNvSpPr>
          <p:nvPr>
            <p:ph type="title"/>
          </p:nvPr>
        </p:nvSpPr>
        <p:spPr>
          <a:xfrm>
            <a:off x="2700000" y="1485000"/>
            <a:ext cx="4680000" cy="1620000"/>
          </a:xfrm>
          <a:prstGeom prst="rect">
            <a:avLst/>
          </a:prstGeom>
          <a:noFill/>
          <a:ln w="12600">
            <a:noFill/>
          </a:ln>
        </p:spPr>
        <p:txBody>
          <a:bodyPr lIns="0" rIns="0" tIns="0" bIns="0" anchor="ctr" anchorCtr="1">
            <a:noAutofit/>
          </a:bodyPr>
          <a:p>
            <a:pPr indent="0" algn="ctr">
              <a:buNone/>
            </a:pPr>
            <a:endParaRPr b="0" lang="es-ES" sz="4400" spc="-1" strike="noStrike">
              <a:solidFill>
                <a:srgbClr val="000000"/>
              </a:solidFill>
              <a:latin typeface="Arial"/>
            </a:endParaRPr>
          </a:p>
        </p:txBody>
      </p:sp>
      <p:sp>
        <p:nvSpPr>
          <p:cNvPr id="1053" name="PlaceHolder 2"/>
          <p:cNvSpPr>
            <a:spLocks noGrp="1"/>
          </p:cNvSpPr>
          <p:nvPr>
            <p:ph type="body"/>
          </p:nvPr>
        </p:nvSpPr>
        <p:spPr>
          <a:xfrm>
            <a:off x="3420000" y="3240000"/>
            <a:ext cx="6300000" cy="1620000"/>
          </a:xfrm>
          <a:prstGeom prst="rect">
            <a:avLst/>
          </a:prstGeom>
          <a:noFill/>
          <a:ln w="12600">
            <a:noFill/>
          </a:ln>
        </p:spPr>
        <p:txBody>
          <a:bodyPr lIns="0" rIns="0" tIns="0" bIns="0" anchor="t">
            <a:normAutofit/>
          </a:bodyPr>
          <a:p>
            <a:pPr marL="432000" indent="-324000">
              <a:lnSpc>
                <a:spcPct val="100000"/>
              </a:lnSpc>
              <a:spcAft>
                <a:spcPts val="655"/>
              </a:spcAft>
              <a:buClr>
                <a:srgbClr val="000000"/>
              </a:buClr>
              <a:buSzPct val="45000"/>
              <a:buFont typeface="Wingdings" charset="2"/>
              <a:buChar char=""/>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85800" indent="-228600">
              <a:lnSpc>
                <a:spcPct val="90000"/>
              </a:lnSpc>
              <a:spcBef>
                <a:spcPts val="499"/>
              </a:spcBef>
              <a:buClr>
                <a:srgbClr val="000000"/>
              </a:buClr>
              <a:buSzPct val="75000"/>
              <a:buFont typeface="Symbol" charset="2"/>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143000" indent="-228600">
              <a:lnSpc>
                <a:spcPct val="90000"/>
              </a:lnSpc>
              <a:spcBef>
                <a:spcPts val="499"/>
              </a:spcBef>
              <a:buClr>
                <a:srgbClr val="000000"/>
              </a:buClr>
              <a:buSzPct val="45000"/>
              <a:buFont typeface="Wingdings" charset="2"/>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600200" indent="-228600">
              <a:lnSpc>
                <a:spcPct val="90000"/>
              </a:lnSpc>
              <a:spcBef>
                <a:spcPts val="499"/>
              </a:spcBef>
              <a:buClr>
                <a:srgbClr val="000000"/>
              </a:buClr>
              <a:buSzPct val="75000"/>
              <a:buFont typeface="Symbol" charset="2"/>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2057400" indent="-228600">
              <a:lnSpc>
                <a:spcPct val="90000"/>
              </a:lnSpc>
              <a:spcBef>
                <a:spcPts val="499"/>
              </a:spcBef>
              <a:buClr>
                <a:srgbClr val="000000"/>
              </a:buClr>
              <a:buSzPct val="45000"/>
              <a:buFont typeface="Wingdings" charset="2"/>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054" name="PlaceHolder 3"/>
          <p:cNvSpPr>
            <a:spLocks noGrp="1"/>
          </p:cNvSpPr>
          <p:nvPr>
            <p:ph type="dt" idx="61"/>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055" name="PlaceHolder 4"/>
          <p:cNvSpPr>
            <a:spLocks noGrp="1"/>
          </p:cNvSpPr>
          <p:nvPr>
            <p:ph type="ftr" idx="62"/>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056" name="PlaceHolder 5"/>
          <p:cNvSpPr>
            <a:spLocks noGrp="1"/>
          </p:cNvSpPr>
          <p:nvPr>
            <p:ph type="sldNum" idx="63"/>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75E914C9-4A1A-4BD1-A85E-72D86864EFE1}"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3" name="Forma libre: forma 6"/>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094" name="Forma libre: forma 7"/>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095" name="PlaceHolder 1"/>
          <p:cNvSpPr>
            <a:spLocks noGrp="1"/>
          </p:cNvSpPr>
          <p:nvPr>
            <p:ph type="title"/>
          </p:nvPr>
        </p:nvSpPr>
        <p:spPr>
          <a:xfrm>
            <a:off x="1260360" y="928800"/>
            <a:ext cx="7559640" cy="1973160"/>
          </a:xfrm>
          <a:prstGeom prst="rect">
            <a:avLst/>
          </a:prstGeom>
          <a:noFill/>
          <a:ln w="12600">
            <a:noFill/>
          </a:ln>
        </p:spPr>
        <p:txBody>
          <a:bodyPr lIns="0" rIns="0" tIns="0" bIns="0" anchor="b" anchorCtr="1">
            <a:noAutofit/>
          </a:bodyPr>
          <a:p>
            <a:pPr indent="0" algn="ctr">
              <a:lnSpc>
                <a:spcPct val="100000"/>
              </a:lnSpc>
              <a:buNone/>
            </a:pPr>
            <a:r>
              <a:rPr b="1" lang="es-ES" sz="6000" spc="-1" strike="noStrike">
                <a:solidFill>
                  <a:srgbClr val="2c3e50"/>
                </a:solidFill>
                <a:latin typeface="Source Sans Pro Black"/>
              </a:rPr>
              <a:t>Haga clic para modificar el estilo de título del patrón</a:t>
            </a:r>
            <a:endParaRPr b="0" lang="es-ES" sz="6000" spc="-1" strike="noStrike">
              <a:solidFill>
                <a:srgbClr val="000000"/>
              </a:solidFill>
              <a:latin typeface="Arial"/>
            </a:endParaRPr>
          </a:p>
        </p:txBody>
      </p:sp>
      <p:sp>
        <p:nvSpPr>
          <p:cNvPr id="1096" name="PlaceHolder 2"/>
          <p:cNvSpPr>
            <a:spLocks noGrp="1"/>
          </p:cNvSpPr>
          <p:nvPr>
            <p:ph type="dt" idx="64"/>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097" name="PlaceHolder 3"/>
          <p:cNvSpPr>
            <a:spLocks noGrp="1"/>
          </p:cNvSpPr>
          <p:nvPr>
            <p:ph type="ftr" idx="65"/>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098" name="PlaceHolder 4"/>
          <p:cNvSpPr>
            <a:spLocks noGrp="1"/>
          </p:cNvSpPr>
          <p:nvPr>
            <p:ph type="sldNum" idx="66"/>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000220DC-B078-461F-A2D8-12F2F08BB02C}"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5" name="Forma libre: forma 6"/>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136" name="Forma libre: forma 7"/>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137" name="PlaceHolder 1"/>
          <p:cNvSpPr>
            <a:spLocks noGrp="1"/>
          </p:cNvSpPr>
          <p:nvPr>
            <p:ph type="title"/>
          </p:nvPr>
        </p:nvSpPr>
        <p:spPr>
          <a:xfrm>
            <a:off x="2700000" y="1485000"/>
            <a:ext cx="4680000" cy="1620000"/>
          </a:xfrm>
          <a:prstGeom prst="rect">
            <a:avLst/>
          </a:prstGeom>
          <a:noFill/>
          <a:ln w="12600">
            <a:noFill/>
          </a:ln>
        </p:spPr>
        <p:txBody>
          <a:bodyPr lIns="0" rIns="0" tIns="0" bIns="0" anchor="ctr" anchorCtr="1">
            <a:noAutofit/>
          </a:bodyPr>
          <a:p>
            <a:pPr indent="0" algn="ctr">
              <a:lnSpc>
                <a:spcPct val="100000"/>
              </a:lnSpc>
              <a:buNone/>
            </a:pPr>
            <a:r>
              <a:rPr b="1" lang="es-ES" sz="2700" spc="-1" strike="noStrike">
                <a:solidFill>
                  <a:srgbClr val="2c3e50"/>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1138" name="PlaceHolder 2"/>
          <p:cNvSpPr>
            <a:spLocks noGrp="1"/>
          </p:cNvSpPr>
          <p:nvPr>
            <p:ph type="title"/>
          </p:nvPr>
        </p:nvSpPr>
        <p:spPr>
          <a:xfrm>
            <a:off x="3420000" y="3240000"/>
            <a:ext cx="6300000" cy="1620000"/>
          </a:xfrm>
          <a:prstGeom prst="rect">
            <a:avLst/>
          </a:prstGeom>
          <a:noFill/>
          <a:ln w="12600">
            <a:noFill/>
          </a:ln>
        </p:spPr>
        <p:txBody>
          <a:bodyPr lIns="0" rIns="0" tIns="0" bIns="0" anchor="t">
            <a:normAutofit/>
          </a:bodyPr>
          <a:p>
            <a:pPr indent="0">
              <a:lnSpc>
                <a:spcPct val="100000"/>
              </a:lnSpc>
              <a:spcAft>
                <a:spcPts val="655"/>
              </a:spcAft>
              <a:buNone/>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143000" indent="-22860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2057400" indent="-22860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139" name="PlaceHolder 3"/>
          <p:cNvSpPr>
            <a:spLocks noGrp="1"/>
          </p:cNvSpPr>
          <p:nvPr>
            <p:ph type="dt" idx="67"/>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140" name="PlaceHolder 4"/>
          <p:cNvSpPr>
            <a:spLocks noGrp="1"/>
          </p:cNvSpPr>
          <p:nvPr>
            <p:ph type="ftr" idx="68"/>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141" name="PlaceHolder 5"/>
          <p:cNvSpPr>
            <a:spLocks noGrp="1"/>
          </p:cNvSpPr>
          <p:nvPr>
            <p:ph type="sldNum" idx="69"/>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87BBA3F4-9408-46EB-8BB0-4C776C4D2F5E}"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8" name="Forma libre: forma 6"/>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179" name="Forma libre: forma 7"/>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180" name="PlaceHolder 1"/>
          <p:cNvSpPr>
            <a:spLocks noGrp="1"/>
          </p:cNvSpPr>
          <p:nvPr>
            <p:ph type="title"/>
          </p:nvPr>
        </p:nvSpPr>
        <p:spPr>
          <a:xfrm>
            <a:off x="687240" y="1414440"/>
            <a:ext cx="8694720" cy="2357280"/>
          </a:xfrm>
          <a:prstGeom prst="rect">
            <a:avLst/>
          </a:prstGeom>
          <a:noFill/>
          <a:ln w="12600">
            <a:noFill/>
          </a:ln>
        </p:spPr>
        <p:txBody>
          <a:bodyPr lIns="0" rIns="0" tIns="0" bIns="0" anchor="b" anchorCtr="1">
            <a:noAutofit/>
          </a:bodyPr>
          <a:p>
            <a:pPr indent="0" algn="ctr">
              <a:lnSpc>
                <a:spcPct val="100000"/>
              </a:lnSpc>
              <a:buNone/>
            </a:pPr>
            <a:r>
              <a:rPr b="1" lang="es-ES" sz="6000" spc="-1" strike="noStrike">
                <a:solidFill>
                  <a:srgbClr val="2c3e50"/>
                </a:solidFill>
                <a:latin typeface="Source Sans Pro Black"/>
              </a:rPr>
              <a:t>Haga clic para modificar el estilo de título del patrón</a:t>
            </a:r>
            <a:endParaRPr b="0" lang="es-ES" sz="6000" spc="-1" strike="noStrike">
              <a:solidFill>
                <a:srgbClr val="000000"/>
              </a:solidFill>
              <a:latin typeface="Arial"/>
            </a:endParaRPr>
          </a:p>
        </p:txBody>
      </p:sp>
      <p:sp>
        <p:nvSpPr>
          <p:cNvPr id="1181" name="PlaceHolder 2"/>
          <p:cNvSpPr>
            <a:spLocks noGrp="1"/>
          </p:cNvSpPr>
          <p:nvPr>
            <p:ph type="body"/>
          </p:nvPr>
        </p:nvSpPr>
        <p:spPr>
          <a:xfrm>
            <a:off x="687240" y="3794040"/>
            <a:ext cx="8694720" cy="1241280"/>
          </a:xfrm>
          <a:prstGeom prst="rect">
            <a:avLst/>
          </a:prstGeom>
          <a:noFill/>
          <a:ln w="12600">
            <a:noFill/>
          </a:ln>
        </p:spPr>
        <p:txBody>
          <a:bodyPr lIns="0" rIns="0" tIns="0" bIns="0" anchor="t">
            <a:normAutofit/>
          </a:bodyPr>
          <a:p>
            <a:pPr marL="432000" indent="-324000">
              <a:lnSpc>
                <a:spcPct val="100000"/>
              </a:lnSpc>
              <a:spcAft>
                <a:spcPts val="655"/>
              </a:spcAft>
              <a:buClr>
                <a:srgbClr val="000000"/>
              </a:buClr>
              <a:buSzPct val="45000"/>
              <a:buFont typeface="Wingdings" charset="2"/>
              <a:buChar char=""/>
            </a:pPr>
            <a:r>
              <a:rPr b="0" lang="es-ES" sz="2400" spc="-1" strike="noStrike">
                <a:solidFill>
                  <a:srgbClr val="898989"/>
                </a:solidFill>
                <a:latin typeface="Source Sans Pro"/>
              </a:rPr>
              <a:t>Haga clic para modificar los estilos de texto del patrón</a:t>
            </a:r>
            <a:endParaRPr b="0" lang="es-ES" sz="2400" spc="-1" strike="noStrike">
              <a:solidFill>
                <a:srgbClr val="000000"/>
              </a:solidFill>
              <a:latin typeface="Arial"/>
            </a:endParaRPr>
          </a:p>
        </p:txBody>
      </p:sp>
      <p:sp>
        <p:nvSpPr>
          <p:cNvPr id="1182" name="PlaceHolder 3"/>
          <p:cNvSpPr>
            <a:spLocks noGrp="1"/>
          </p:cNvSpPr>
          <p:nvPr>
            <p:ph type="dt" idx="70"/>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183" name="PlaceHolder 4"/>
          <p:cNvSpPr>
            <a:spLocks noGrp="1"/>
          </p:cNvSpPr>
          <p:nvPr>
            <p:ph type="ftr" idx="71"/>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184" name="PlaceHolder 5"/>
          <p:cNvSpPr>
            <a:spLocks noGrp="1"/>
          </p:cNvSpPr>
          <p:nvPr>
            <p:ph type="sldNum" idx="72"/>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B4DA2EFB-1CF7-406D-85A1-CC9D85F0EA60}"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1" name="Forma libre: forma 7"/>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222" name="Forma libre: forma 8"/>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223" name="PlaceHolder 1"/>
          <p:cNvSpPr>
            <a:spLocks noGrp="1"/>
          </p:cNvSpPr>
          <p:nvPr>
            <p:ph type="title"/>
          </p:nvPr>
        </p:nvSpPr>
        <p:spPr>
          <a:xfrm>
            <a:off x="2700000" y="1485000"/>
            <a:ext cx="4680000" cy="1620000"/>
          </a:xfrm>
          <a:prstGeom prst="rect">
            <a:avLst/>
          </a:prstGeom>
          <a:noFill/>
          <a:ln w="12600">
            <a:noFill/>
          </a:ln>
        </p:spPr>
        <p:txBody>
          <a:bodyPr lIns="0" rIns="0" tIns="0" bIns="0" anchor="ctr" anchorCtr="1">
            <a:noAutofit/>
          </a:bodyPr>
          <a:p>
            <a:pPr indent="0" algn="ctr">
              <a:lnSpc>
                <a:spcPct val="100000"/>
              </a:lnSpc>
              <a:buNone/>
            </a:pPr>
            <a:r>
              <a:rPr b="1" lang="es-ES" sz="2700" spc="-1" strike="noStrike">
                <a:solidFill>
                  <a:srgbClr val="2c3e50"/>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1224" name="PlaceHolder 2"/>
          <p:cNvSpPr>
            <a:spLocks noGrp="1"/>
          </p:cNvSpPr>
          <p:nvPr>
            <p:ph type="title"/>
          </p:nvPr>
        </p:nvSpPr>
        <p:spPr>
          <a:xfrm>
            <a:off x="3419640" y="3240000"/>
            <a:ext cx="3073320" cy="1619280"/>
          </a:xfrm>
          <a:prstGeom prst="rect">
            <a:avLst/>
          </a:prstGeom>
          <a:noFill/>
          <a:ln w="12600">
            <a:noFill/>
          </a:ln>
        </p:spPr>
        <p:txBody>
          <a:bodyPr lIns="0" rIns="0" tIns="0" bIns="0" anchor="t">
            <a:normAutofit fontScale="69000"/>
          </a:bodyPr>
          <a:p>
            <a:pPr indent="0">
              <a:lnSpc>
                <a:spcPct val="100000"/>
              </a:lnSpc>
              <a:spcAft>
                <a:spcPts val="655"/>
              </a:spcAft>
              <a:buNone/>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473040" indent="-15768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788400" indent="-15768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104120" indent="-15768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419480" indent="-15768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225" name="PlaceHolder 3"/>
          <p:cNvSpPr>
            <a:spLocks noGrp="1"/>
          </p:cNvSpPr>
          <p:nvPr>
            <p:ph type="title"/>
          </p:nvPr>
        </p:nvSpPr>
        <p:spPr>
          <a:xfrm>
            <a:off x="6645240" y="3240000"/>
            <a:ext cx="3075120" cy="1619280"/>
          </a:xfrm>
          <a:prstGeom prst="rect">
            <a:avLst/>
          </a:prstGeom>
          <a:noFill/>
          <a:ln w="12600">
            <a:noFill/>
          </a:ln>
        </p:spPr>
        <p:txBody>
          <a:bodyPr lIns="0" rIns="0" tIns="0" bIns="0" anchor="t">
            <a:normAutofit fontScale="69000"/>
          </a:bodyPr>
          <a:p>
            <a:pPr indent="0">
              <a:lnSpc>
                <a:spcPct val="100000"/>
              </a:lnSpc>
              <a:spcAft>
                <a:spcPts val="655"/>
              </a:spcAft>
              <a:buNone/>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473040" indent="-15768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788400" indent="-15768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104120" indent="-15768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419480" indent="-15768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226" name="PlaceHolder 4"/>
          <p:cNvSpPr>
            <a:spLocks noGrp="1"/>
          </p:cNvSpPr>
          <p:nvPr>
            <p:ph type="dt" idx="73"/>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227" name="PlaceHolder 5"/>
          <p:cNvSpPr>
            <a:spLocks noGrp="1"/>
          </p:cNvSpPr>
          <p:nvPr>
            <p:ph type="ftr" idx="74"/>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228" name="PlaceHolder 6"/>
          <p:cNvSpPr>
            <a:spLocks noGrp="1"/>
          </p:cNvSpPr>
          <p:nvPr>
            <p:ph type="sldNum" idx="75"/>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D2BA2D6E-BE90-4C14-B85D-F9CC99740339}"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Forma libre: forma 5"/>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88" name="Forma libre: forma 6"/>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89" name="Forma libre: forma 7"/>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90" name="CuadroTexto 8"/>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D4D5F6C3-CE96-457B-B476-232CDB3E1D6F}"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91" name="PlaceHolder 1"/>
          <p:cNvSpPr>
            <a:spLocks noGrp="1"/>
          </p:cNvSpPr>
          <p:nvPr>
            <p:ph type="title"/>
          </p:nvPr>
        </p:nvSpPr>
        <p:spPr>
          <a:xfrm>
            <a:off x="360000" y="225720"/>
            <a:ext cx="9360000" cy="718920"/>
          </a:xfrm>
          <a:prstGeom prst="rect">
            <a:avLst/>
          </a:prstGeom>
          <a:noFill/>
          <a:ln w="12600">
            <a:noFill/>
          </a:ln>
        </p:spPr>
        <p:txBody>
          <a:bodyPr lIns="0" rIns="0" tIns="0" bIns="0" anchor="ctr">
            <a:noAutofit/>
          </a:bodyPr>
          <a:p>
            <a:pPr indent="0">
              <a:lnSpc>
                <a:spcPct val="10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92" name="PlaceHolder 2"/>
          <p:cNvSpPr>
            <a:spLocks noGrp="1"/>
          </p:cNvSpPr>
          <p:nvPr>
            <p:ph type="title"/>
          </p:nvPr>
        </p:nvSpPr>
        <p:spPr>
          <a:xfrm>
            <a:off x="360000" y="1485000"/>
            <a:ext cx="9360000" cy="3780000"/>
          </a:xfrm>
          <a:prstGeom prst="rect">
            <a:avLst/>
          </a:prstGeom>
          <a:noFill/>
          <a:ln w="12600">
            <a:noFill/>
          </a:ln>
        </p:spPr>
        <p:txBody>
          <a:bodyPr lIns="0" rIns="0" tIns="0" bIns="0" anchor="t">
            <a:normAutofit/>
          </a:bodyPr>
          <a:p>
            <a:pPr indent="0" algn="ctr">
              <a:lnSpc>
                <a:spcPct val="100000"/>
              </a:lnSpc>
              <a:spcAft>
                <a:spcPts val="1054"/>
              </a:spcAft>
              <a:buNone/>
            </a:pPr>
            <a:r>
              <a:rPr b="1" lang="es-ES" sz="2400" spc="-1" strike="noStrike">
                <a:solidFill>
                  <a:srgbClr val="2c3e50"/>
                </a:solidFill>
                <a:latin typeface="Source Sans Pro Semibold"/>
              </a:rPr>
              <a:t>Haga clic para modificar los estilos de texto del patrón</a:t>
            </a:r>
            <a:endParaRPr b="0" lang="es-E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143000" indent="-22860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2057400" indent="-22860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93" name="PlaceHolder 3"/>
          <p:cNvSpPr>
            <a:spLocks noGrp="1"/>
          </p:cNvSpPr>
          <p:nvPr>
            <p:ph type="dt" idx="5"/>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94" name="PlaceHolder 4"/>
          <p:cNvSpPr>
            <a:spLocks noGrp="1"/>
          </p:cNvSpPr>
          <p:nvPr>
            <p:ph type="ftr" idx="6"/>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5" name="Forma libre: forma 9"/>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266" name="Forma libre: forma 10"/>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267" name="PlaceHolder 1"/>
          <p:cNvSpPr>
            <a:spLocks noGrp="1"/>
          </p:cNvSpPr>
          <p:nvPr>
            <p:ph type="title"/>
          </p:nvPr>
        </p:nvSpPr>
        <p:spPr>
          <a:xfrm>
            <a:off x="693720" y="301680"/>
            <a:ext cx="8694720" cy="1096920"/>
          </a:xfrm>
          <a:prstGeom prst="rect">
            <a:avLst/>
          </a:prstGeom>
          <a:noFill/>
          <a:ln w="12600">
            <a:noFill/>
          </a:ln>
        </p:spPr>
        <p:txBody>
          <a:bodyPr lIns="0" rIns="0" tIns="0" bIns="0" anchor="ctr" anchorCtr="1">
            <a:noAutofit/>
          </a:bodyPr>
          <a:p>
            <a:pPr indent="0" algn="ctr">
              <a:lnSpc>
                <a:spcPct val="100000"/>
              </a:lnSpc>
              <a:buNone/>
            </a:pPr>
            <a:r>
              <a:rPr b="1" lang="es-ES" sz="2700" spc="-1" strike="noStrike">
                <a:solidFill>
                  <a:srgbClr val="2c3e50"/>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1268" name="PlaceHolder 2"/>
          <p:cNvSpPr>
            <a:spLocks noGrp="1"/>
          </p:cNvSpPr>
          <p:nvPr>
            <p:ph type="body"/>
          </p:nvPr>
        </p:nvSpPr>
        <p:spPr>
          <a:xfrm>
            <a:off x="693720" y="1390680"/>
            <a:ext cx="4265640" cy="681120"/>
          </a:xfrm>
          <a:prstGeom prst="rect">
            <a:avLst/>
          </a:prstGeom>
          <a:noFill/>
          <a:ln w="12600">
            <a:noFill/>
          </a:ln>
        </p:spPr>
        <p:txBody>
          <a:bodyPr lIns="0" rIns="0" tIns="0" bIns="0" anchor="b">
            <a:normAutofit fontScale="96000"/>
          </a:bodyPr>
          <a:p>
            <a:pPr marL="414720" indent="-311040">
              <a:lnSpc>
                <a:spcPct val="100000"/>
              </a:lnSpc>
              <a:spcAft>
                <a:spcPts val="655"/>
              </a:spcAft>
              <a:buClr>
                <a:srgbClr val="000000"/>
              </a:buClr>
              <a:buSzPct val="45000"/>
              <a:buFont typeface="Wingdings" charset="2"/>
              <a:buChar char=""/>
            </a:pPr>
            <a:r>
              <a:rPr b="1" lang="es-ES" sz="2400" spc="-1" strike="noStrike">
                <a:solidFill>
                  <a:srgbClr val="ffffff"/>
                </a:solidFill>
                <a:latin typeface="Source Sans Pro"/>
              </a:rPr>
              <a:t>Haga clic para modificar los estilos de texto del patrón</a:t>
            </a:r>
            <a:endParaRPr b="0" lang="es-ES" sz="2400" spc="-1" strike="noStrike">
              <a:solidFill>
                <a:srgbClr val="000000"/>
              </a:solidFill>
              <a:latin typeface="Arial"/>
            </a:endParaRPr>
          </a:p>
        </p:txBody>
      </p:sp>
      <p:sp>
        <p:nvSpPr>
          <p:cNvPr id="1269" name="PlaceHolder 3"/>
          <p:cNvSpPr>
            <a:spLocks noGrp="1"/>
          </p:cNvSpPr>
          <p:nvPr>
            <p:ph type="title"/>
          </p:nvPr>
        </p:nvSpPr>
        <p:spPr>
          <a:xfrm>
            <a:off x="693720" y="2071800"/>
            <a:ext cx="4265640" cy="3046320"/>
          </a:xfrm>
          <a:prstGeom prst="rect">
            <a:avLst/>
          </a:prstGeom>
          <a:noFill/>
          <a:ln w="12600">
            <a:noFill/>
          </a:ln>
        </p:spPr>
        <p:txBody>
          <a:bodyPr lIns="0" rIns="0" tIns="0" bIns="0" anchor="t">
            <a:normAutofit fontScale="89000"/>
          </a:bodyPr>
          <a:p>
            <a:pPr indent="0">
              <a:lnSpc>
                <a:spcPct val="100000"/>
              </a:lnSpc>
              <a:spcAft>
                <a:spcPts val="655"/>
              </a:spcAft>
              <a:buNone/>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10200" indent="-20340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017000" indent="-20340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424160" indent="-20340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830960" indent="-20340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270" name="PlaceHolder 4"/>
          <p:cNvSpPr>
            <a:spLocks noGrp="1"/>
          </p:cNvSpPr>
          <p:nvPr>
            <p:ph type="body"/>
          </p:nvPr>
        </p:nvSpPr>
        <p:spPr>
          <a:xfrm>
            <a:off x="5103720" y="1390680"/>
            <a:ext cx="4284720" cy="681120"/>
          </a:xfrm>
          <a:prstGeom prst="rect">
            <a:avLst/>
          </a:prstGeom>
          <a:noFill/>
          <a:ln w="12600">
            <a:noFill/>
          </a:ln>
        </p:spPr>
        <p:txBody>
          <a:bodyPr lIns="0" rIns="0" tIns="0" bIns="0" anchor="b">
            <a:normAutofit fontScale="96000"/>
          </a:bodyPr>
          <a:p>
            <a:pPr indent="0">
              <a:lnSpc>
                <a:spcPct val="100000"/>
              </a:lnSpc>
              <a:spcAft>
                <a:spcPts val="655"/>
              </a:spcAft>
            </a:pPr>
            <a:r>
              <a:rPr b="1" lang="es-ES" sz="2400" spc="-1" strike="noStrike">
                <a:solidFill>
                  <a:srgbClr val="ffffff"/>
                </a:solidFill>
                <a:latin typeface="Source Sans Pro"/>
              </a:rPr>
              <a:t>Haga clic para modificar los estilos de texto del patrón</a:t>
            </a:r>
            <a:endParaRPr b="0" lang="es-ES" sz="2400" spc="-1" strike="noStrike">
              <a:solidFill>
                <a:srgbClr val="000000"/>
              </a:solidFill>
              <a:latin typeface="Arial"/>
            </a:endParaRPr>
          </a:p>
        </p:txBody>
      </p:sp>
      <p:sp>
        <p:nvSpPr>
          <p:cNvPr id="1271" name="PlaceHolder 5"/>
          <p:cNvSpPr>
            <a:spLocks noGrp="1"/>
          </p:cNvSpPr>
          <p:nvPr>
            <p:ph type="title"/>
          </p:nvPr>
        </p:nvSpPr>
        <p:spPr>
          <a:xfrm>
            <a:off x="5103720" y="2071800"/>
            <a:ext cx="4284720" cy="3046320"/>
          </a:xfrm>
          <a:prstGeom prst="rect">
            <a:avLst/>
          </a:prstGeom>
          <a:noFill/>
          <a:ln w="12600">
            <a:noFill/>
          </a:ln>
        </p:spPr>
        <p:txBody>
          <a:bodyPr lIns="0" rIns="0" tIns="0" bIns="0" anchor="t">
            <a:normAutofit fontScale="95000"/>
          </a:bodyPr>
          <a:p>
            <a:pPr indent="0">
              <a:lnSpc>
                <a:spcPct val="100000"/>
              </a:lnSpc>
              <a:spcAft>
                <a:spcPts val="655"/>
              </a:spcAft>
              <a:buNone/>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51240" indent="-21708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085760" indent="-21708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519920" indent="-21708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954440" indent="-21708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272" name="PlaceHolder 6"/>
          <p:cNvSpPr>
            <a:spLocks noGrp="1"/>
          </p:cNvSpPr>
          <p:nvPr>
            <p:ph type="dt" idx="76"/>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273" name="PlaceHolder 7"/>
          <p:cNvSpPr>
            <a:spLocks noGrp="1"/>
          </p:cNvSpPr>
          <p:nvPr>
            <p:ph type="ftr" idx="77"/>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274" name="PlaceHolder 8"/>
          <p:cNvSpPr>
            <a:spLocks noGrp="1"/>
          </p:cNvSpPr>
          <p:nvPr>
            <p:ph type="sldNum" idx="78"/>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5438115A-28BD-49AD-88F2-523B9B1FE342}"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1" name="Forma libre: forma 5"/>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312" name="Forma libre: forma 6"/>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313" name="PlaceHolder 1"/>
          <p:cNvSpPr>
            <a:spLocks noGrp="1"/>
          </p:cNvSpPr>
          <p:nvPr>
            <p:ph type="title"/>
          </p:nvPr>
        </p:nvSpPr>
        <p:spPr>
          <a:xfrm>
            <a:off x="2700000" y="1485000"/>
            <a:ext cx="4680000" cy="1620000"/>
          </a:xfrm>
          <a:prstGeom prst="rect">
            <a:avLst/>
          </a:prstGeom>
          <a:noFill/>
          <a:ln w="12600">
            <a:noFill/>
          </a:ln>
        </p:spPr>
        <p:txBody>
          <a:bodyPr lIns="0" rIns="0" tIns="0" bIns="0" anchor="ctr" anchorCtr="1">
            <a:noAutofit/>
          </a:bodyPr>
          <a:p>
            <a:pPr indent="0" algn="ctr">
              <a:lnSpc>
                <a:spcPct val="100000"/>
              </a:lnSpc>
              <a:buNone/>
            </a:pPr>
            <a:r>
              <a:rPr b="1" lang="es-ES" sz="2700" spc="-1" strike="noStrike">
                <a:solidFill>
                  <a:srgbClr val="2c3e50"/>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1314" name="PlaceHolder 2"/>
          <p:cNvSpPr>
            <a:spLocks noGrp="1"/>
          </p:cNvSpPr>
          <p:nvPr>
            <p:ph type="dt" idx="79"/>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315" name="PlaceHolder 3"/>
          <p:cNvSpPr>
            <a:spLocks noGrp="1"/>
          </p:cNvSpPr>
          <p:nvPr>
            <p:ph type="ftr" idx="80"/>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316" name="PlaceHolder 4"/>
          <p:cNvSpPr>
            <a:spLocks noGrp="1"/>
          </p:cNvSpPr>
          <p:nvPr>
            <p:ph type="sldNum" idx="81"/>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C0221D51-E881-4190-BDCC-5A29CD8537BA}"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3" name="Forma libre: forma 4"/>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354" name="Forma libre: forma 5"/>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355" name="PlaceHolder 1"/>
          <p:cNvSpPr>
            <a:spLocks noGrp="1"/>
          </p:cNvSpPr>
          <p:nvPr>
            <p:ph type="dt" idx="82"/>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356" name="PlaceHolder 2"/>
          <p:cNvSpPr>
            <a:spLocks noGrp="1"/>
          </p:cNvSpPr>
          <p:nvPr>
            <p:ph type="ftr" idx="83"/>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357" name="PlaceHolder 3"/>
          <p:cNvSpPr>
            <a:spLocks noGrp="1"/>
          </p:cNvSpPr>
          <p:nvPr>
            <p:ph type="sldNum" idx="84"/>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ECFDBD6E-54E8-472B-823C-6A82B0BD1B7B}"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4" name="Forma libre: forma 7"/>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395" name="Forma libre: forma 8"/>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396" name="PlaceHolder 1"/>
          <p:cNvSpPr>
            <a:spLocks noGrp="1"/>
          </p:cNvSpPr>
          <p:nvPr>
            <p:ph type="title"/>
          </p:nvPr>
        </p:nvSpPr>
        <p:spPr>
          <a:xfrm>
            <a:off x="693720" y="378000"/>
            <a:ext cx="3251160" cy="1324080"/>
          </a:xfrm>
          <a:prstGeom prst="rect">
            <a:avLst/>
          </a:prstGeom>
          <a:noFill/>
          <a:ln w="12600">
            <a:noFill/>
          </a:ln>
        </p:spPr>
        <p:txBody>
          <a:bodyPr lIns="0" rIns="0" tIns="0" bIns="0" anchor="b" anchorCtr="1">
            <a:noAutofit/>
          </a:bodyPr>
          <a:p>
            <a:pPr indent="0" algn="ctr">
              <a:lnSpc>
                <a:spcPct val="100000"/>
              </a:lnSpc>
              <a:buNone/>
            </a:pPr>
            <a:r>
              <a:rPr b="1" lang="es-ES" sz="3200" spc="-1" strike="noStrike">
                <a:solidFill>
                  <a:srgbClr val="2c3e50"/>
                </a:solidFill>
                <a:latin typeface="Source Sans Pro Black"/>
              </a:rPr>
              <a:t>Haga clic para modificar el estilo de título del patrón</a:t>
            </a:r>
            <a:endParaRPr b="0" lang="es-ES" sz="3200" spc="-1" strike="noStrike">
              <a:solidFill>
                <a:srgbClr val="000000"/>
              </a:solidFill>
              <a:latin typeface="Arial"/>
            </a:endParaRPr>
          </a:p>
        </p:txBody>
      </p:sp>
      <p:sp>
        <p:nvSpPr>
          <p:cNvPr id="1397" name="PlaceHolder 2"/>
          <p:cNvSpPr>
            <a:spLocks noGrp="1"/>
          </p:cNvSpPr>
          <p:nvPr>
            <p:ph type="title"/>
          </p:nvPr>
        </p:nvSpPr>
        <p:spPr>
          <a:xfrm>
            <a:off x="4286160" y="816120"/>
            <a:ext cx="5102280" cy="4030560"/>
          </a:xfrm>
          <a:prstGeom prst="rect">
            <a:avLst/>
          </a:prstGeom>
          <a:noFill/>
          <a:ln w="12600">
            <a:noFill/>
          </a:ln>
        </p:spPr>
        <p:txBody>
          <a:bodyPr lIns="0" rIns="0" tIns="0" bIns="0" anchor="t">
            <a:normAutofit/>
          </a:bodyPr>
          <a:p>
            <a:pPr indent="0">
              <a:lnSpc>
                <a:spcPct val="100000"/>
              </a:lnSpc>
              <a:spcAft>
                <a:spcPts val="655"/>
              </a:spcAft>
              <a:buNone/>
            </a:pPr>
            <a:r>
              <a:rPr b="0" lang="es-ES" sz="3200" spc="-1" strike="noStrike">
                <a:solidFill>
                  <a:srgbClr val="ffffff"/>
                </a:solidFill>
                <a:latin typeface="Source Sans Pro"/>
              </a:rPr>
              <a:t>Haga clic para modificar los estilos de texto del patrón</a:t>
            </a:r>
            <a:endParaRPr b="0" lang="es-ES" sz="32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s-ES" sz="2800" spc="-1" strike="noStrike">
                <a:solidFill>
                  <a:srgbClr val="000000"/>
                </a:solidFill>
                <a:latin typeface="Calibri"/>
              </a:rPr>
              <a:t>Segundo nivel</a:t>
            </a:r>
            <a:endParaRPr b="0" lang="es-ES" sz="2800" spc="-1" strike="noStrike">
              <a:solidFill>
                <a:srgbClr val="000000"/>
              </a:solidFill>
              <a:latin typeface="Arial"/>
            </a:endParaRPr>
          </a:p>
          <a:p>
            <a:pPr lvl="2" marL="1143000" indent="-228600">
              <a:lnSpc>
                <a:spcPct val="90000"/>
              </a:lnSpc>
              <a:spcBef>
                <a:spcPts val="499"/>
              </a:spcBef>
              <a:buClr>
                <a:srgbClr val="000000"/>
              </a:buClr>
              <a:buFont typeface="Arial"/>
              <a:buChar char="•"/>
            </a:pPr>
            <a:r>
              <a:rPr b="0" lang="es-ES" sz="2400" spc="-1" strike="noStrike">
                <a:solidFill>
                  <a:srgbClr val="000000"/>
                </a:solidFill>
                <a:latin typeface="Calibri"/>
              </a:rPr>
              <a:t>Tercer nivel</a:t>
            </a:r>
            <a:endParaRPr b="0" lang="es-ES" sz="24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s-ES" sz="2000" spc="-1" strike="noStrike">
                <a:solidFill>
                  <a:srgbClr val="000000"/>
                </a:solidFill>
                <a:latin typeface="Calibri"/>
              </a:rPr>
              <a:t>Cuarto nivel</a:t>
            </a:r>
            <a:endParaRPr b="0" lang="es-ES" sz="2000" spc="-1" strike="noStrike">
              <a:solidFill>
                <a:srgbClr val="000000"/>
              </a:solidFill>
              <a:latin typeface="Arial"/>
            </a:endParaRPr>
          </a:p>
          <a:p>
            <a:pPr lvl="4" marL="2057400" indent="-228600">
              <a:lnSpc>
                <a:spcPct val="90000"/>
              </a:lnSpc>
              <a:spcBef>
                <a:spcPts val="499"/>
              </a:spcBef>
              <a:buClr>
                <a:srgbClr val="000000"/>
              </a:buClr>
              <a:buFont typeface="Arial"/>
              <a:buChar char="•"/>
            </a:pPr>
            <a:r>
              <a:rPr b="0" lang="es-ES" sz="2000" spc="-1" strike="noStrike">
                <a:solidFill>
                  <a:srgbClr val="000000"/>
                </a:solidFill>
                <a:latin typeface="Calibri"/>
              </a:rPr>
              <a:t>Quinto nivel</a:t>
            </a:r>
            <a:endParaRPr b="0" lang="es-ES" sz="2000" spc="-1" strike="noStrike">
              <a:solidFill>
                <a:srgbClr val="000000"/>
              </a:solidFill>
              <a:latin typeface="Arial"/>
            </a:endParaRPr>
          </a:p>
        </p:txBody>
      </p:sp>
      <p:sp>
        <p:nvSpPr>
          <p:cNvPr id="1398" name="PlaceHolder 3"/>
          <p:cNvSpPr>
            <a:spLocks noGrp="1"/>
          </p:cNvSpPr>
          <p:nvPr>
            <p:ph type="body"/>
          </p:nvPr>
        </p:nvSpPr>
        <p:spPr>
          <a:xfrm>
            <a:off x="693720" y="1701720"/>
            <a:ext cx="3251160" cy="3151080"/>
          </a:xfrm>
          <a:prstGeom prst="rect">
            <a:avLst/>
          </a:prstGeom>
          <a:noFill/>
          <a:ln w="12600">
            <a:noFill/>
          </a:ln>
        </p:spPr>
        <p:txBody>
          <a:bodyPr lIns="0" rIns="0" tIns="0" bIns="0" anchor="t">
            <a:normAutofit/>
          </a:bodyPr>
          <a:p>
            <a:pPr marL="432000" indent="-324000">
              <a:lnSpc>
                <a:spcPct val="100000"/>
              </a:lnSpc>
              <a:spcAft>
                <a:spcPts val="655"/>
              </a:spcAft>
              <a:buClr>
                <a:srgbClr val="000000"/>
              </a:buClr>
              <a:buSzPct val="45000"/>
              <a:buFont typeface="Wingdings" charset="2"/>
              <a:buChar char=""/>
            </a:pPr>
            <a:r>
              <a:rPr b="0" lang="es-ES" sz="1600" spc="-1" strike="noStrike">
                <a:solidFill>
                  <a:srgbClr val="ffffff"/>
                </a:solidFill>
                <a:latin typeface="Source Sans Pro"/>
              </a:rPr>
              <a:t>Haga clic para modificar los estilos de texto del patrón</a:t>
            </a:r>
            <a:endParaRPr b="0" lang="es-ES" sz="1600" spc="-1" strike="noStrike">
              <a:solidFill>
                <a:srgbClr val="000000"/>
              </a:solidFill>
              <a:latin typeface="Arial"/>
            </a:endParaRPr>
          </a:p>
        </p:txBody>
      </p:sp>
      <p:sp>
        <p:nvSpPr>
          <p:cNvPr id="1399" name="PlaceHolder 4"/>
          <p:cNvSpPr>
            <a:spLocks noGrp="1"/>
          </p:cNvSpPr>
          <p:nvPr>
            <p:ph type="dt" idx="85"/>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400" name="PlaceHolder 5"/>
          <p:cNvSpPr>
            <a:spLocks noGrp="1"/>
          </p:cNvSpPr>
          <p:nvPr>
            <p:ph type="ftr" idx="86"/>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401" name="PlaceHolder 6"/>
          <p:cNvSpPr>
            <a:spLocks noGrp="1"/>
          </p:cNvSpPr>
          <p:nvPr>
            <p:ph type="sldNum" idx="87"/>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3A61A412-CF3C-40FA-950B-3FD3744B2560}"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38" name="Forma libre: forma 7"/>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439" name="Forma libre: forma 8"/>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440" name="PlaceHolder 1"/>
          <p:cNvSpPr>
            <a:spLocks noGrp="1"/>
          </p:cNvSpPr>
          <p:nvPr>
            <p:ph type="title"/>
          </p:nvPr>
        </p:nvSpPr>
        <p:spPr>
          <a:xfrm>
            <a:off x="693720" y="378000"/>
            <a:ext cx="3251160" cy="1324080"/>
          </a:xfrm>
          <a:prstGeom prst="rect">
            <a:avLst/>
          </a:prstGeom>
          <a:noFill/>
          <a:ln w="12600">
            <a:noFill/>
          </a:ln>
        </p:spPr>
        <p:txBody>
          <a:bodyPr lIns="0" rIns="0" tIns="0" bIns="0" anchor="b" anchorCtr="1">
            <a:noAutofit/>
          </a:bodyPr>
          <a:p>
            <a:pPr indent="0" algn="ctr">
              <a:lnSpc>
                <a:spcPct val="100000"/>
              </a:lnSpc>
              <a:buNone/>
            </a:pPr>
            <a:r>
              <a:rPr b="1" lang="es-ES" sz="3200" spc="-1" strike="noStrike">
                <a:solidFill>
                  <a:srgbClr val="2c3e50"/>
                </a:solidFill>
                <a:latin typeface="Source Sans Pro Black"/>
              </a:rPr>
              <a:t>Haga clic para modificar el estilo de título del patrón</a:t>
            </a:r>
            <a:endParaRPr b="0" lang="es-ES" sz="3200" spc="-1" strike="noStrike">
              <a:solidFill>
                <a:srgbClr val="000000"/>
              </a:solidFill>
              <a:latin typeface="Arial"/>
            </a:endParaRPr>
          </a:p>
        </p:txBody>
      </p:sp>
      <p:sp>
        <p:nvSpPr>
          <p:cNvPr id="1441" name="PlaceHolder 2"/>
          <p:cNvSpPr>
            <a:spLocks noGrp="1"/>
          </p:cNvSpPr>
          <p:nvPr>
            <p:ph type="title"/>
          </p:nvPr>
        </p:nvSpPr>
        <p:spPr>
          <a:xfrm>
            <a:off x="4286160" y="816120"/>
            <a:ext cx="5102280" cy="4030560"/>
          </a:xfrm>
          <a:prstGeom prst="rect">
            <a:avLst/>
          </a:prstGeom>
          <a:noFill/>
          <a:ln w="12600">
            <a:noFill/>
          </a:ln>
        </p:spPr>
        <p:txBody>
          <a:bodyPr lIns="0" rIns="0" tIns="0" bIns="0" anchor="t">
            <a:normAutofit/>
          </a:bodyPr>
          <a:p>
            <a:pPr indent="0" algn="ctr">
              <a:buNone/>
            </a:pPr>
            <a:endParaRPr b="0" lang="es-ES" sz="4400" spc="-1" strike="noStrike">
              <a:solidFill>
                <a:srgbClr val="000000"/>
              </a:solidFill>
              <a:latin typeface="Arial"/>
            </a:endParaRPr>
          </a:p>
        </p:txBody>
      </p:sp>
      <p:sp>
        <p:nvSpPr>
          <p:cNvPr id="1442" name="PlaceHolder 3"/>
          <p:cNvSpPr>
            <a:spLocks noGrp="1"/>
          </p:cNvSpPr>
          <p:nvPr>
            <p:ph type="body"/>
          </p:nvPr>
        </p:nvSpPr>
        <p:spPr>
          <a:xfrm>
            <a:off x="693720" y="1701720"/>
            <a:ext cx="3251160" cy="3151080"/>
          </a:xfrm>
          <a:prstGeom prst="rect">
            <a:avLst/>
          </a:prstGeom>
          <a:noFill/>
          <a:ln w="12600">
            <a:noFill/>
          </a:ln>
        </p:spPr>
        <p:txBody>
          <a:bodyPr lIns="0" rIns="0" tIns="0" bIns="0" anchor="t">
            <a:normAutofit/>
          </a:bodyPr>
          <a:p>
            <a:pPr marL="432000" indent="-324000">
              <a:lnSpc>
                <a:spcPct val="100000"/>
              </a:lnSpc>
              <a:spcAft>
                <a:spcPts val="655"/>
              </a:spcAft>
              <a:buClr>
                <a:srgbClr val="000000"/>
              </a:buClr>
              <a:buSzPct val="45000"/>
              <a:buFont typeface="Wingdings" charset="2"/>
              <a:buChar char=""/>
            </a:pPr>
            <a:r>
              <a:rPr b="0" lang="es-ES" sz="1600" spc="-1" strike="noStrike">
                <a:solidFill>
                  <a:srgbClr val="ffffff"/>
                </a:solidFill>
                <a:latin typeface="Source Sans Pro"/>
              </a:rPr>
              <a:t>Haga clic para modificar los estilos de texto del patrón</a:t>
            </a:r>
            <a:endParaRPr b="0" lang="es-ES" sz="1600" spc="-1" strike="noStrike">
              <a:solidFill>
                <a:srgbClr val="000000"/>
              </a:solidFill>
              <a:latin typeface="Arial"/>
            </a:endParaRPr>
          </a:p>
        </p:txBody>
      </p:sp>
      <p:sp>
        <p:nvSpPr>
          <p:cNvPr id="1443" name="PlaceHolder 4"/>
          <p:cNvSpPr>
            <a:spLocks noGrp="1"/>
          </p:cNvSpPr>
          <p:nvPr>
            <p:ph type="dt" idx="88"/>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444" name="PlaceHolder 5"/>
          <p:cNvSpPr>
            <a:spLocks noGrp="1"/>
          </p:cNvSpPr>
          <p:nvPr>
            <p:ph type="ftr" idx="89"/>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445" name="PlaceHolder 6"/>
          <p:cNvSpPr>
            <a:spLocks noGrp="1"/>
          </p:cNvSpPr>
          <p:nvPr>
            <p:ph type="sldNum" idx="90"/>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864A1B7B-3DBC-4FDE-A009-C14B35269EE7}"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82" name="Forma libre: forma 6"/>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483" name="Forma libre: forma 7"/>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484" name="PlaceHolder 1"/>
          <p:cNvSpPr>
            <a:spLocks noGrp="1"/>
          </p:cNvSpPr>
          <p:nvPr>
            <p:ph type="title"/>
          </p:nvPr>
        </p:nvSpPr>
        <p:spPr>
          <a:xfrm>
            <a:off x="2700000" y="1485000"/>
            <a:ext cx="4680000" cy="1620000"/>
          </a:xfrm>
          <a:prstGeom prst="rect">
            <a:avLst/>
          </a:prstGeom>
          <a:noFill/>
          <a:ln w="12600">
            <a:noFill/>
          </a:ln>
        </p:spPr>
        <p:txBody>
          <a:bodyPr lIns="0" rIns="0" tIns="0" bIns="0" anchor="ctr" anchorCtr="1">
            <a:noAutofit/>
          </a:bodyPr>
          <a:p>
            <a:pPr indent="0" algn="ctr">
              <a:lnSpc>
                <a:spcPct val="100000"/>
              </a:lnSpc>
              <a:buNone/>
            </a:pPr>
            <a:r>
              <a:rPr b="1" lang="es-ES" sz="2700" spc="-1" strike="noStrike">
                <a:solidFill>
                  <a:srgbClr val="2c3e50"/>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1485" name="PlaceHolder 2"/>
          <p:cNvSpPr>
            <a:spLocks noGrp="1"/>
          </p:cNvSpPr>
          <p:nvPr>
            <p:ph type="body"/>
          </p:nvPr>
        </p:nvSpPr>
        <p:spPr>
          <a:xfrm>
            <a:off x="3420000" y="3240000"/>
            <a:ext cx="6300000" cy="1620000"/>
          </a:xfrm>
          <a:prstGeom prst="rect">
            <a:avLst/>
          </a:prstGeom>
          <a:noFill/>
          <a:ln w="12600">
            <a:noFill/>
          </a:ln>
        </p:spPr>
        <p:txBody>
          <a:bodyPr lIns="0" rIns="0" tIns="0" bIns="0" anchor="t" vert="eaVert">
            <a:normAutofit fontScale="62000"/>
          </a:bodyPr>
          <a:p>
            <a:pPr marL="267840" indent="-200880">
              <a:lnSpc>
                <a:spcPct val="100000"/>
              </a:lnSpc>
              <a:spcAft>
                <a:spcPts val="655"/>
              </a:spcAft>
              <a:buClr>
                <a:srgbClr val="000000"/>
              </a:buClr>
              <a:buSzPct val="45000"/>
              <a:buFont typeface="Wingdings" charset="2"/>
              <a:buChar char=""/>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425160" indent="-141480">
              <a:lnSpc>
                <a:spcPct val="90000"/>
              </a:lnSpc>
              <a:spcBef>
                <a:spcPts val="499"/>
              </a:spcBef>
              <a:buClr>
                <a:srgbClr val="000000"/>
              </a:buClr>
              <a:buSzPct val="75000"/>
              <a:buFont typeface="Symbol" charset="2"/>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708480" indent="-141480">
              <a:lnSpc>
                <a:spcPct val="90000"/>
              </a:lnSpc>
              <a:spcBef>
                <a:spcPts val="499"/>
              </a:spcBef>
              <a:buClr>
                <a:srgbClr val="000000"/>
              </a:buClr>
              <a:buSzPct val="45000"/>
              <a:buFont typeface="Wingdings" charset="2"/>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991800" indent="-141480">
              <a:lnSpc>
                <a:spcPct val="90000"/>
              </a:lnSpc>
              <a:spcBef>
                <a:spcPts val="499"/>
              </a:spcBef>
              <a:buClr>
                <a:srgbClr val="000000"/>
              </a:buClr>
              <a:buSzPct val="75000"/>
              <a:buFont typeface="Symbol" charset="2"/>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275480" indent="-141480">
              <a:lnSpc>
                <a:spcPct val="90000"/>
              </a:lnSpc>
              <a:spcBef>
                <a:spcPts val="499"/>
              </a:spcBef>
              <a:buClr>
                <a:srgbClr val="000000"/>
              </a:buClr>
              <a:buSzPct val="45000"/>
              <a:buFont typeface="Wingdings" charset="2"/>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486" name="PlaceHolder 3"/>
          <p:cNvSpPr>
            <a:spLocks noGrp="1"/>
          </p:cNvSpPr>
          <p:nvPr>
            <p:ph type="dt" idx="91"/>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487" name="PlaceHolder 4"/>
          <p:cNvSpPr>
            <a:spLocks noGrp="1"/>
          </p:cNvSpPr>
          <p:nvPr>
            <p:ph type="ftr" idx="92"/>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488" name="PlaceHolder 5"/>
          <p:cNvSpPr>
            <a:spLocks noGrp="1"/>
          </p:cNvSpPr>
          <p:nvPr>
            <p:ph type="sldNum" idx="93"/>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7577C4A6-7167-440B-81F8-B30EF1560B15}"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5" name="Forma libre: forma 6"/>
          <p:cNvSpPr/>
          <p:nvPr/>
        </p:nvSpPr>
        <p:spPr>
          <a:xfrm>
            <a:off x="0" y="0"/>
            <a:ext cx="10080000" cy="5670000"/>
          </a:xfrm>
          <a:custGeom>
            <a:avLst/>
            <a:gdLst>
              <a:gd name="textAreaLeft" fmla="*/ 0 w 10080000"/>
              <a:gd name="textAreaRight" fmla="*/ 10080360 w 10080000"/>
              <a:gd name="textAreaTop" fmla="*/ 0 h 5670000"/>
              <a:gd name="textAreaBottom" fmla="*/ 5670360 h 56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526" name="Forma libre: forma 7"/>
          <p:cNvSpPr/>
          <p:nvPr/>
        </p:nvSpPr>
        <p:spPr>
          <a:xfrm>
            <a:off x="2520000" y="1350000"/>
            <a:ext cx="5040000" cy="1890000"/>
          </a:xfrm>
          <a:custGeom>
            <a:avLst/>
            <a:gdLst>
              <a:gd name="textAreaLeft" fmla="*/ 0 w 5040000"/>
              <a:gd name="textAreaRight" fmla="*/ 5040360 w 5040000"/>
              <a:gd name="textAreaTop" fmla="*/ 0 h 1890000"/>
              <a:gd name="textAreaBottom" fmla="*/ 1890360 h 1890000"/>
            </a:gdLst>
            <a:ahLst/>
            <a:rect l="textAreaLeft" t="textAreaTop" r="textAreaRight" b="textAreaBottom"/>
            <a:pathLst>
              <a:path w="21600" h="21600">
                <a:moveTo>
                  <a:pt x="0" y="0"/>
                </a:moveTo>
                <a:lnTo>
                  <a:pt x="0" y="3590"/>
                </a:lnTo>
                <a:lnTo>
                  <a:pt x="0" y="6280"/>
                </a:lnTo>
                <a:lnTo>
                  <a:pt x="0" y="8970"/>
                </a:lnTo>
                <a:lnTo>
                  <a:pt x="0" y="12630"/>
                </a:lnTo>
                <a:lnTo>
                  <a:pt x="0" y="15320"/>
                </a:lnTo>
                <a:lnTo>
                  <a:pt x="0" y="18010"/>
                </a:lnTo>
                <a:lnTo>
                  <a:pt x="0" y="21600"/>
                </a:lnTo>
                <a:lnTo>
                  <a:pt x="3590" y="21600"/>
                </a:lnTo>
                <a:lnTo>
                  <a:pt x="3449" y="39510"/>
                </a:lnTo>
                <a:lnTo>
                  <a:pt x="8970" y="21600"/>
                </a:lnTo>
                <a:lnTo>
                  <a:pt x="12630" y="21600"/>
                </a:lnTo>
                <a:lnTo>
                  <a:pt x="15320" y="21600"/>
                </a:lnTo>
                <a:lnTo>
                  <a:pt x="18010" y="21600"/>
                </a:lnTo>
                <a:lnTo>
                  <a:pt x="21600" y="21600"/>
                </a:lnTo>
                <a:lnTo>
                  <a:pt x="21600" y="18010"/>
                </a:lnTo>
                <a:lnTo>
                  <a:pt x="21600" y="15320"/>
                </a:lnTo>
                <a:lnTo>
                  <a:pt x="21600" y="12630"/>
                </a:lnTo>
                <a:lnTo>
                  <a:pt x="21600" y="8970"/>
                </a:lnTo>
                <a:lnTo>
                  <a:pt x="21600" y="6280"/>
                </a:lnTo>
                <a:lnTo>
                  <a:pt x="21600" y="3590"/>
                </a:lnTo>
                <a:lnTo>
                  <a:pt x="21600" y="0"/>
                </a:lnTo>
                <a:lnTo>
                  <a:pt x="18010" y="0"/>
                </a:lnTo>
                <a:lnTo>
                  <a:pt x="15320" y="0"/>
                </a:lnTo>
                <a:lnTo>
                  <a:pt x="12630" y="0"/>
                </a:lnTo>
                <a:lnTo>
                  <a:pt x="8970" y="0"/>
                </a:lnTo>
                <a:lnTo>
                  <a:pt x="6280" y="0"/>
                </a:lnTo>
                <a:lnTo>
                  <a:pt x="3590" y="0"/>
                </a:lnTo>
                <a:lnTo>
                  <a:pt x="0" y="0"/>
                </a:lnTo>
                <a:close/>
              </a:path>
            </a:pathLst>
          </a:custGeom>
          <a:solidFill>
            <a:srgbClr val="ffffff"/>
          </a:solidFill>
          <a:ln w="72000">
            <a:solidFill>
              <a:srgbClr val="1abc9c"/>
            </a:solidFill>
            <a:miter/>
          </a:ln>
        </p:spPr>
        <p:style>
          <a:lnRef idx="0"/>
          <a:fillRef idx="0"/>
          <a:effectRef idx="0"/>
          <a:fontRef idx="minor"/>
        </p:style>
        <p:txBody>
          <a:bodyPr wrap="none" lIns="120600" rIns="120600" tIns="75600" bIns="75600" anchor="ctr" anchorCtr="1">
            <a:noAutofit/>
          </a:bodyPr>
          <a:p>
            <a:endParaRPr b="0" lang="es-ES" sz="1800" spc="-1" strike="noStrike">
              <a:solidFill>
                <a:srgbClr val="000000"/>
              </a:solidFill>
              <a:latin typeface="Arial"/>
            </a:endParaRPr>
          </a:p>
        </p:txBody>
      </p:sp>
      <p:sp>
        <p:nvSpPr>
          <p:cNvPr id="1527" name="PlaceHolder 1"/>
          <p:cNvSpPr>
            <a:spLocks noGrp="1"/>
          </p:cNvSpPr>
          <p:nvPr>
            <p:ph type="title"/>
          </p:nvPr>
        </p:nvSpPr>
        <p:spPr>
          <a:xfrm>
            <a:off x="7966080" y="1484280"/>
            <a:ext cx="1754280" cy="3375000"/>
          </a:xfrm>
          <a:prstGeom prst="rect">
            <a:avLst/>
          </a:prstGeom>
          <a:noFill/>
          <a:ln w="12600">
            <a:noFill/>
          </a:ln>
        </p:spPr>
        <p:txBody>
          <a:bodyPr lIns="0" rIns="0" tIns="0" bIns="0" anchor="ctr" anchorCtr="1" vert="eaVert">
            <a:noAutofit/>
          </a:bodyPr>
          <a:p>
            <a:pPr indent="0" algn="ctr">
              <a:lnSpc>
                <a:spcPct val="100000"/>
              </a:lnSpc>
              <a:buNone/>
            </a:pPr>
            <a:r>
              <a:rPr b="1" lang="es-ES" sz="2700" spc="-1" strike="noStrike">
                <a:solidFill>
                  <a:srgbClr val="2c3e50"/>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1528" name="PlaceHolder 2"/>
          <p:cNvSpPr>
            <a:spLocks noGrp="1"/>
          </p:cNvSpPr>
          <p:nvPr>
            <p:ph type="body"/>
          </p:nvPr>
        </p:nvSpPr>
        <p:spPr>
          <a:xfrm>
            <a:off x="2700360" y="1484280"/>
            <a:ext cx="5113440" cy="3375000"/>
          </a:xfrm>
          <a:prstGeom prst="rect">
            <a:avLst/>
          </a:prstGeom>
          <a:noFill/>
          <a:ln w="12600">
            <a:noFill/>
          </a:ln>
        </p:spPr>
        <p:txBody>
          <a:bodyPr lIns="0" rIns="0" tIns="0" bIns="0" anchor="t" vert="eaVert">
            <a:normAutofit fontScale="95000"/>
          </a:bodyPr>
          <a:p>
            <a:pPr marL="410400" indent="-307800">
              <a:lnSpc>
                <a:spcPct val="100000"/>
              </a:lnSpc>
              <a:spcAft>
                <a:spcPts val="655"/>
              </a:spcAft>
              <a:buClr>
                <a:srgbClr val="000000"/>
              </a:buClr>
              <a:buSzPct val="45000"/>
              <a:buFont typeface="Wingdings" charset="2"/>
              <a:buChar char=""/>
            </a:pPr>
            <a:r>
              <a:rPr b="0" lang="es-ES" sz="1500" spc="-1" strike="noStrike">
                <a:solidFill>
                  <a:srgbClr val="ffffff"/>
                </a:solidFill>
                <a:latin typeface="Source Sans Pro"/>
              </a:rPr>
              <a:t>Haga clic para modificar los estilos de texto del patrón</a:t>
            </a:r>
            <a:endParaRPr b="0" lang="es-ES" sz="1500" spc="-1" strike="noStrike">
              <a:solidFill>
                <a:srgbClr val="000000"/>
              </a:solidFill>
              <a:latin typeface="Arial"/>
            </a:endParaRPr>
          </a:p>
          <a:p>
            <a:pPr lvl="1" marL="651240" indent="-217080">
              <a:lnSpc>
                <a:spcPct val="90000"/>
              </a:lnSpc>
              <a:spcBef>
                <a:spcPts val="499"/>
              </a:spcBef>
              <a:buClr>
                <a:srgbClr val="000000"/>
              </a:buClr>
              <a:buSzPct val="75000"/>
              <a:buFont typeface="Symbol" charset="2"/>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085760" indent="-217080">
              <a:lnSpc>
                <a:spcPct val="90000"/>
              </a:lnSpc>
              <a:spcBef>
                <a:spcPts val="499"/>
              </a:spcBef>
              <a:buClr>
                <a:srgbClr val="000000"/>
              </a:buClr>
              <a:buSzPct val="45000"/>
              <a:buFont typeface="Wingdings" charset="2"/>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519920" indent="-217080">
              <a:lnSpc>
                <a:spcPct val="90000"/>
              </a:lnSpc>
              <a:spcBef>
                <a:spcPts val="499"/>
              </a:spcBef>
              <a:buClr>
                <a:srgbClr val="000000"/>
              </a:buClr>
              <a:buSzPct val="75000"/>
              <a:buFont typeface="Symbol" charset="2"/>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954440" indent="-217080">
              <a:lnSpc>
                <a:spcPct val="90000"/>
              </a:lnSpc>
              <a:spcBef>
                <a:spcPts val="499"/>
              </a:spcBef>
              <a:buClr>
                <a:srgbClr val="000000"/>
              </a:buClr>
              <a:buSzPct val="45000"/>
              <a:buFont typeface="Wingdings" charset="2"/>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529" name="PlaceHolder 3"/>
          <p:cNvSpPr>
            <a:spLocks noGrp="1"/>
          </p:cNvSpPr>
          <p:nvPr>
            <p:ph type="dt" idx="94"/>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530" name="PlaceHolder 4"/>
          <p:cNvSpPr>
            <a:spLocks noGrp="1"/>
          </p:cNvSpPr>
          <p:nvPr>
            <p:ph type="ftr" idx="95"/>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1531" name="PlaceHolder 5"/>
          <p:cNvSpPr>
            <a:spLocks noGrp="1"/>
          </p:cNvSpPr>
          <p:nvPr>
            <p:ph type="sldNum" idx="96"/>
          </p:nvPr>
        </p:nvSpPr>
        <p:spPr>
          <a:xfrm>
            <a:off x="9180000" y="5130000"/>
            <a:ext cx="720000" cy="540000"/>
          </a:xfrm>
          <a:prstGeom prst="rect">
            <a:avLst/>
          </a:prstGeom>
          <a:noFill/>
          <a:ln w="12600">
            <a:noFill/>
          </a:ln>
        </p:spPr>
        <p:txBody>
          <a:bodyPr lIns="0" rIns="0" tIns="0" bIns="0" anchor="ctr" anchorCtr="1">
            <a:noAutofit/>
          </a:bodyPr>
          <a:lstStyle>
            <a:lvl1pPr indent="0" algn="ctr">
              <a:lnSpc>
                <a:spcPct val="100000"/>
              </a:lnSpc>
              <a:buNone/>
              <a:defRPr b="1" lang="es-ES" sz="1800" spc="-1" strike="noStrike">
                <a:solidFill>
                  <a:srgbClr val="ffffff"/>
                </a:solidFill>
                <a:latin typeface="Source Sans Pro Black"/>
                <a:ea typeface="Segoe UI"/>
              </a:defRPr>
            </a:lvl1pPr>
          </a:lstStyle>
          <a:p>
            <a:pPr indent="0" algn="ctr">
              <a:lnSpc>
                <a:spcPct val="100000"/>
              </a:lnSpc>
              <a:buNone/>
            </a:pPr>
            <a:fld id="{1FBD3A88-24F5-49F3-B134-603D3B85283E}"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Forma libre: forma 5"/>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32" name="Forma libre: forma 6"/>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33" name="Forma libre: forma 7"/>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134" name="CuadroTexto 8"/>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1E7AF621-0DFE-4161-8DDC-1874054B1933}"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135" name="PlaceHolder 1"/>
          <p:cNvSpPr>
            <a:spLocks noGrp="1"/>
          </p:cNvSpPr>
          <p:nvPr>
            <p:ph type="title"/>
          </p:nvPr>
        </p:nvSpPr>
        <p:spPr>
          <a:xfrm>
            <a:off x="687240" y="1414440"/>
            <a:ext cx="8694720" cy="2357280"/>
          </a:xfrm>
          <a:prstGeom prst="rect">
            <a:avLst/>
          </a:prstGeom>
          <a:noFill/>
          <a:ln w="12600">
            <a:noFill/>
          </a:ln>
        </p:spPr>
        <p:txBody>
          <a:bodyPr lIns="0" rIns="0" tIns="0" bIns="0" anchor="b">
            <a:noAutofit/>
          </a:bodyPr>
          <a:p>
            <a:pPr indent="0">
              <a:lnSpc>
                <a:spcPct val="100000"/>
              </a:lnSpc>
              <a:buNone/>
            </a:pPr>
            <a:r>
              <a:rPr b="1" lang="es-ES" sz="6000" spc="-1" strike="noStrike">
                <a:solidFill>
                  <a:srgbClr val="ffffff"/>
                </a:solidFill>
                <a:latin typeface="Source Sans Pro Black"/>
              </a:rPr>
              <a:t>Haga clic para modificar el estilo de título del patrón</a:t>
            </a:r>
            <a:endParaRPr b="0" lang="es-ES" sz="6000" spc="-1" strike="noStrike">
              <a:solidFill>
                <a:srgbClr val="000000"/>
              </a:solidFill>
              <a:latin typeface="Arial"/>
            </a:endParaRPr>
          </a:p>
        </p:txBody>
      </p:sp>
      <p:sp>
        <p:nvSpPr>
          <p:cNvPr id="136" name="PlaceHolder 2"/>
          <p:cNvSpPr>
            <a:spLocks noGrp="1"/>
          </p:cNvSpPr>
          <p:nvPr>
            <p:ph type="body"/>
          </p:nvPr>
        </p:nvSpPr>
        <p:spPr>
          <a:xfrm>
            <a:off x="687240" y="3794040"/>
            <a:ext cx="8694720" cy="1241280"/>
          </a:xfrm>
          <a:prstGeom prst="rect">
            <a:avLst/>
          </a:prstGeom>
          <a:noFill/>
          <a:ln w="12600">
            <a:noFill/>
          </a:ln>
        </p:spPr>
        <p:txBody>
          <a:bodyPr lIns="0" rIns="0" tIns="0" bIns="0" anchor="t">
            <a:normAutofit/>
          </a:bodyPr>
          <a:p>
            <a:pPr marL="432000" indent="-324000">
              <a:lnSpc>
                <a:spcPct val="100000"/>
              </a:lnSpc>
              <a:spcAft>
                <a:spcPts val="1054"/>
              </a:spcAft>
              <a:buClr>
                <a:srgbClr val="000000"/>
              </a:buClr>
              <a:buSzPct val="45000"/>
              <a:buFont typeface="Wingdings" charset="2"/>
              <a:buChar char=""/>
            </a:pPr>
            <a:r>
              <a:rPr b="1" lang="es-ES" sz="2400" spc="-1" strike="noStrike">
                <a:solidFill>
                  <a:srgbClr val="898989"/>
                </a:solidFill>
                <a:latin typeface="Source Sans Pro Semibold"/>
              </a:rPr>
              <a:t>Haga clic para modificar los estilos de texto del patrón</a:t>
            </a:r>
            <a:endParaRPr b="0" lang="es-ES" sz="2400" spc="-1" strike="noStrike">
              <a:solidFill>
                <a:srgbClr val="000000"/>
              </a:solidFill>
              <a:latin typeface="Arial"/>
            </a:endParaRPr>
          </a:p>
        </p:txBody>
      </p:sp>
      <p:sp>
        <p:nvSpPr>
          <p:cNvPr id="137" name="PlaceHolder 3"/>
          <p:cNvSpPr>
            <a:spLocks noGrp="1"/>
          </p:cNvSpPr>
          <p:nvPr>
            <p:ph type="dt" idx="7"/>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38" name="PlaceHolder 4"/>
          <p:cNvSpPr>
            <a:spLocks noGrp="1"/>
          </p:cNvSpPr>
          <p:nvPr>
            <p:ph type="ftr" idx="8"/>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Forma libre: forma 6"/>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76" name="Forma libre: forma 7"/>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177" name="Forma libre: forma 8"/>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178" name="CuadroTexto 9"/>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61343DB6-2EF1-4080-8F65-4B49DCA5F02D}"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179" name="PlaceHolder 1"/>
          <p:cNvSpPr>
            <a:spLocks noGrp="1"/>
          </p:cNvSpPr>
          <p:nvPr>
            <p:ph type="title"/>
          </p:nvPr>
        </p:nvSpPr>
        <p:spPr>
          <a:xfrm>
            <a:off x="360000" y="225720"/>
            <a:ext cx="9360000" cy="718920"/>
          </a:xfrm>
          <a:prstGeom prst="rect">
            <a:avLst/>
          </a:prstGeom>
          <a:noFill/>
          <a:ln w="12600">
            <a:noFill/>
          </a:ln>
        </p:spPr>
        <p:txBody>
          <a:bodyPr lIns="0" rIns="0" tIns="0" bIns="0" anchor="ctr">
            <a:noAutofit/>
          </a:bodyPr>
          <a:p>
            <a:pPr indent="0">
              <a:lnSpc>
                <a:spcPct val="10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180" name="PlaceHolder 2"/>
          <p:cNvSpPr>
            <a:spLocks noGrp="1"/>
          </p:cNvSpPr>
          <p:nvPr>
            <p:ph type="title"/>
          </p:nvPr>
        </p:nvSpPr>
        <p:spPr>
          <a:xfrm>
            <a:off x="360360" y="1484280"/>
            <a:ext cx="4603680" cy="3781440"/>
          </a:xfrm>
          <a:prstGeom prst="rect">
            <a:avLst/>
          </a:prstGeom>
          <a:noFill/>
          <a:ln w="12600">
            <a:noFill/>
          </a:ln>
        </p:spPr>
        <p:txBody>
          <a:bodyPr lIns="0" rIns="0" tIns="0" bIns="0" anchor="t">
            <a:normAutofit/>
          </a:bodyPr>
          <a:p>
            <a:pPr indent="0" algn="ctr">
              <a:lnSpc>
                <a:spcPct val="100000"/>
              </a:lnSpc>
              <a:spcAft>
                <a:spcPts val="1054"/>
              </a:spcAft>
              <a:buNone/>
            </a:pPr>
            <a:r>
              <a:rPr b="1" lang="es-ES" sz="2400" spc="-1" strike="noStrike">
                <a:solidFill>
                  <a:srgbClr val="2c3e50"/>
                </a:solidFill>
                <a:latin typeface="Source Sans Pro Semibold"/>
              </a:rPr>
              <a:t>Haga clic para modificar los estilos de texto del patrón</a:t>
            </a:r>
            <a:endParaRPr b="0" lang="es-E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143000" indent="-22860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2057400" indent="-22860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81" name="PlaceHolder 3"/>
          <p:cNvSpPr>
            <a:spLocks noGrp="1"/>
          </p:cNvSpPr>
          <p:nvPr>
            <p:ph type="title"/>
          </p:nvPr>
        </p:nvSpPr>
        <p:spPr>
          <a:xfrm>
            <a:off x="5116680" y="1484280"/>
            <a:ext cx="4603680" cy="3781440"/>
          </a:xfrm>
          <a:prstGeom prst="rect">
            <a:avLst/>
          </a:prstGeom>
          <a:noFill/>
          <a:ln w="12600">
            <a:noFill/>
          </a:ln>
        </p:spPr>
        <p:txBody>
          <a:bodyPr lIns="0" rIns="0" tIns="0" bIns="0" anchor="t">
            <a:normAutofit/>
          </a:bodyPr>
          <a:p>
            <a:pPr indent="0" algn="ctr">
              <a:lnSpc>
                <a:spcPct val="100000"/>
              </a:lnSpc>
              <a:spcAft>
                <a:spcPts val="1054"/>
              </a:spcAft>
              <a:buNone/>
            </a:pPr>
            <a:r>
              <a:rPr b="1" lang="es-ES" sz="2400" spc="-1" strike="noStrike">
                <a:solidFill>
                  <a:srgbClr val="2c3e50"/>
                </a:solidFill>
                <a:latin typeface="Source Sans Pro Semibold"/>
              </a:rPr>
              <a:t>Haga clic para modificar los estilos de texto del patrón</a:t>
            </a:r>
            <a:endParaRPr b="0" lang="es-ES" sz="24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143000" indent="-22860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2057400" indent="-22860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182" name="PlaceHolder 4"/>
          <p:cNvSpPr>
            <a:spLocks noGrp="1"/>
          </p:cNvSpPr>
          <p:nvPr>
            <p:ph type="dt" idx="9"/>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183" name="PlaceHolder 5"/>
          <p:cNvSpPr>
            <a:spLocks noGrp="1"/>
          </p:cNvSpPr>
          <p:nvPr>
            <p:ph type="ftr" idx="10"/>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0" name="Forma libre: forma 8"/>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221" name="Forma libre: forma 9"/>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222" name="Forma libre: forma 10"/>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223" name="CuadroTexto 11"/>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5EDD4257-11AB-42E2-B6D8-643B711D6C57}"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224" name="PlaceHolder 1"/>
          <p:cNvSpPr>
            <a:spLocks noGrp="1"/>
          </p:cNvSpPr>
          <p:nvPr>
            <p:ph type="title"/>
          </p:nvPr>
        </p:nvSpPr>
        <p:spPr>
          <a:xfrm>
            <a:off x="693720" y="301680"/>
            <a:ext cx="8694720" cy="1096920"/>
          </a:xfrm>
          <a:prstGeom prst="rect">
            <a:avLst/>
          </a:prstGeom>
          <a:noFill/>
          <a:ln w="12600">
            <a:noFill/>
          </a:ln>
        </p:spPr>
        <p:txBody>
          <a:bodyPr lIns="0" rIns="0" tIns="0" bIns="0" anchor="ctr">
            <a:noAutofit/>
          </a:bodyPr>
          <a:p>
            <a:pPr indent="0">
              <a:lnSpc>
                <a:spcPct val="10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225" name="PlaceHolder 2"/>
          <p:cNvSpPr>
            <a:spLocks noGrp="1"/>
          </p:cNvSpPr>
          <p:nvPr>
            <p:ph type="body"/>
          </p:nvPr>
        </p:nvSpPr>
        <p:spPr>
          <a:xfrm>
            <a:off x="693720" y="1390680"/>
            <a:ext cx="4265640" cy="681120"/>
          </a:xfrm>
          <a:prstGeom prst="rect">
            <a:avLst/>
          </a:prstGeom>
          <a:noFill/>
          <a:ln w="12600">
            <a:noFill/>
          </a:ln>
        </p:spPr>
        <p:txBody>
          <a:bodyPr lIns="0" rIns="0" tIns="0" bIns="0" anchor="b">
            <a:normAutofit fontScale="96000"/>
          </a:bodyPr>
          <a:p>
            <a:pPr marL="414720" indent="-311040">
              <a:lnSpc>
                <a:spcPct val="100000"/>
              </a:lnSpc>
              <a:spcAft>
                <a:spcPts val="1054"/>
              </a:spcAft>
              <a:buClr>
                <a:srgbClr val="000000"/>
              </a:buClr>
              <a:buSzPct val="45000"/>
              <a:buFont typeface="Wingdings" charset="2"/>
              <a:buChar char=""/>
            </a:pPr>
            <a:r>
              <a:rPr b="1" lang="es-ES" sz="2400" spc="-1" strike="noStrike">
                <a:solidFill>
                  <a:srgbClr val="2c3e50"/>
                </a:solidFill>
                <a:latin typeface="Source Sans Pro Semibold"/>
              </a:rPr>
              <a:t>Haga clic para modificar los estilos de texto del patrón</a:t>
            </a:r>
            <a:endParaRPr b="0" lang="es-ES" sz="2400" spc="-1" strike="noStrike">
              <a:solidFill>
                <a:srgbClr val="000000"/>
              </a:solidFill>
              <a:latin typeface="Arial"/>
            </a:endParaRPr>
          </a:p>
        </p:txBody>
      </p:sp>
      <p:sp>
        <p:nvSpPr>
          <p:cNvPr id="226" name="PlaceHolder 3"/>
          <p:cNvSpPr>
            <a:spLocks noGrp="1"/>
          </p:cNvSpPr>
          <p:nvPr>
            <p:ph type="title"/>
          </p:nvPr>
        </p:nvSpPr>
        <p:spPr>
          <a:xfrm>
            <a:off x="693720" y="2071800"/>
            <a:ext cx="4265640" cy="3046320"/>
          </a:xfrm>
          <a:prstGeom prst="rect">
            <a:avLst/>
          </a:prstGeom>
          <a:noFill/>
          <a:ln w="12600">
            <a:noFill/>
          </a:ln>
        </p:spPr>
        <p:txBody>
          <a:bodyPr lIns="0" rIns="0" tIns="0" bIns="0" anchor="t">
            <a:normAutofit fontScale="85000"/>
          </a:bodyPr>
          <a:p>
            <a:pPr indent="0" algn="ctr">
              <a:lnSpc>
                <a:spcPct val="100000"/>
              </a:lnSpc>
              <a:spcAft>
                <a:spcPts val="1054"/>
              </a:spcAft>
              <a:buNone/>
            </a:pPr>
            <a:r>
              <a:rPr b="1" lang="es-ES" sz="2400" spc="-1" strike="noStrike">
                <a:solidFill>
                  <a:srgbClr val="2c3e50"/>
                </a:solidFill>
                <a:latin typeface="Source Sans Pro Semibold"/>
              </a:rPr>
              <a:t>Haga clic para modificar los estilos de texto del patrón</a:t>
            </a:r>
            <a:endParaRPr b="0" lang="es-ES" sz="2400" spc="-1" strike="noStrike">
              <a:solidFill>
                <a:srgbClr val="000000"/>
              </a:solidFill>
              <a:latin typeface="Arial"/>
            </a:endParaRPr>
          </a:p>
          <a:p>
            <a:pPr lvl="1" marL="582840" indent="-19404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971280" indent="-19404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360080" indent="-19404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748520" indent="-19404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227" name="PlaceHolder 4"/>
          <p:cNvSpPr>
            <a:spLocks noGrp="1"/>
          </p:cNvSpPr>
          <p:nvPr>
            <p:ph type="body"/>
          </p:nvPr>
        </p:nvSpPr>
        <p:spPr>
          <a:xfrm>
            <a:off x="5103720" y="1390680"/>
            <a:ext cx="4284720" cy="681120"/>
          </a:xfrm>
          <a:prstGeom prst="rect">
            <a:avLst/>
          </a:prstGeom>
          <a:noFill/>
          <a:ln w="12600">
            <a:noFill/>
          </a:ln>
        </p:spPr>
        <p:txBody>
          <a:bodyPr lIns="0" rIns="0" tIns="0" bIns="0" anchor="b">
            <a:normAutofit fontScale="96000"/>
          </a:bodyPr>
          <a:p>
            <a:pPr indent="0">
              <a:lnSpc>
                <a:spcPct val="100000"/>
              </a:lnSpc>
              <a:spcAft>
                <a:spcPts val="1054"/>
              </a:spcAft>
            </a:pPr>
            <a:r>
              <a:rPr b="1" lang="es-ES" sz="2400" spc="-1" strike="noStrike">
                <a:solidFill>
                  <a:srgbClr val="2c3e50"/>
                </a:solidFill>
                <a:latin typeface="Source Sans Pro Semibold"/>
              </a:rPr>
              <a:t>Haga clic para modificar los estilos de texto del patrón</a:t>
            </a:r>
            <a:endParaRPr b="0" lang="es-ES" sz="2400" spc="-1" strike="noStrike">
              <a:solidFill>
                <a:srgbClr val="000000"/>
              </a:solidFill>
              <a:latin typeface="Arial"/>
            </a:endParaRPr>
          </a:p>
        </p:txBody>
      </p:sp>
      <p:sp>
        <p:nvSpPr>
          <p:cNvPr id="228" name="PlaceHolder 5"/>
          <p:cNvSpPr>
            <a:spLocks noGrp="1"/>
          </p:cNvSpPr>
          <p:nvPr>
            <p:ph type="title"/>
          </p:nvPr>
        </p:nvSpPr>
        <p:spPr>
          <a:xfrm>
            <a:off x="5103720" y="2071800"/>
            <a:ext cx="4284720" cy="3046320"/>
          </a:xfrm>
          <a:prstGeom prst="rect">
            <a:avLst/>
          </a:prstGeom>
          <a:noFill/>
          <a:ln w="12600">
            <a:noFill/>
          </a:ln>
        </p:spPr>
        <p:txBody>
          <a:bodyPr lIns="0" rIns="0" tIns="0" bIns="0" anchor="t">
            <a:normAutofit fontScale="91000"/>
          </a:bodyPr>
          <a:p>
            <a:pPr indent="0" algn="ctr">
              <a:lnSpc>
                <a:spcPct val="100000"/>
              </a:lnSpc>
              <a:spcAft>
                <a:spcPts val="1054"/>
              </a:spcAft>
              <a:buNone/>
            </a:pPr>
            <a:r>
              <a:rPr b="1" lang="es-ES" sz="2400" spc="-1" strike="noStrike">
                <a:solidFill>
                  <a:srgbClr val="2c3e50"/>
                </a:solidFill>
                <a:latin typeface="Source Sans Pro Semibold"/>
              </a:rPr>
              <a:t>Haga clic para modificar los estilos de texto del patrón</a:t>
            </a:r>
            <a:endParaRPr b="0" lang="es-ES" sz="2400" spc="-1" strike="noStrike">
              <a:solidFill>
                <a:srgbClr val="000000"/>
              </a:solidFill>
              <a:latin typeface="Arial"/>
            </a:endParaRPr>
          </a:p>
          <a:p>
            <a:pPr lvl="1" marL="623880" indent="-20772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Arial"/>
            </a:endParaRPr>
          </a:p>
          <a:p>
            <a:pPr lvl="2" marL="1040040" indent="-20772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Arial"/>
            </a:endParaRPr>
          </a:p>
          <a:p>
            <a:pPr lvl="3" marL="1455840" indent="-20772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Arial"/>
            </a:endParaRPr>
          </a:p>
          <a:p>
            <a:pPr lvl="4" marL="1872000" indent="-20772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Arial"/>
            </a:endParaRPr>
          </a:p>
        </p:txBody>
      </p:sp>
      <p:sp>
        <p:nvSpPr>
          <p:cNvPr id="229" name="PlaceHolder 6"/>
          <p:cNvSpPr>
            <a:spLocks noGrp="1"/>
          </p:cNvSpPr>
          <p:nvPr>
            <p:ph type="dt" idx="11"/>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230" name="PlaceHolder 7"/>
          <p:cNvSpPr>
            <a:spLocks noGrp="1"/>
          </p:cNvSpPr>
          <p:nvPr>
            <p:ph type="ftr" idx="12"/>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7" name="Forma libre: forma 4"/>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268" name="Forma libre: forma 5"/>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269" name="Forma libre: forma 6"/>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270" name="CuadroTexto 7"/>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8B72C9E4-68A5-430B-9A4C-F2D1C161DAA6}"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271" name="PlaceHolder 1"/>
          <p:cNvSpPr>
            <a:spLocks noGrp="1"/>
          </p:cNvSpPr>
          <p:nvPr>
            <p:ph type="title"/>
          </p:nvPr>
        </p:nvSpPr>
        <p:spPr>
          <a:xfrm>
            <a:off x="360000" y="225720"/>
            <a:ext cx="9360000" cy="718920"/>
          </a:xfrm>
          <a:prstGeom prst="rect">
            <a:avLst/>
          </a:prstGeom>
          <a:noFill/>
          <a:ln w="12600">
            <a:noFill/>
          </a:ln>
        </p:spPr>
        <p:txBody>
          <a:bodyPr lIns="0" rIns="0" tIns="0" bIns="0" anchor="ctr">
            <a:noAutofit/>
          </a:bodyPr>
          <a:p>
            <a:pPr indent="0">
              <a:lnSpc>
                <a:spcPct val="100000"/>
              </a:lnSpc>
              <a:buNone/>
            </a:pPr>
            <a:r>
              <a:rPr b="1" lang="es-ES" sz="2700" spc="-1" strike="noStrike">
                <a:solidFill>
                  <a:srgbClr val="ffffff"/>
                </a:solidFill>
                <a:latin typeface="Source Sans Pro Black"/>
              </a:rPr>
              <a:t>Haga clic para modificar el estilo de título del patrón</a:t>
            </a:r>
            <a:endParaRPr b="0" lang="es-ES" sz="2700" spc="-1" strike="noStrike">
              <a:solidFill>
                <a:srgbClr val="000000"/>
              </a:solidFill>
              <a:latin typeface="Arial"/>
            </a:endParaRPr>
          </a:p>
        </p:txBody>
      </p:sp>
      <p:sp>
        <p:nvSpPr>
          <p:cNvPr id="272" name="PlaceHolder 2"/>
          <p:cNvSpPr>
            <a:spLocks noGrp="1"/>
          </p:cNvSpPr>
          <p:nvPr>
            <p:ph type="dt" idx="13"/>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273" name="PlaceHolder 3"/>
          <p:cNvSpPr>
            <a:spLocks noGrp="1"/>
          </p:cNvSpPr>
          <p:nvPr>
            <p:ph type="ftr" idx="14"/>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0" name="Forma libre: forma 3"/>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311" name="Forma libre: forma 4"/>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312" name="Forma libre: forma 5"/>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313" name="CuadroTexto 6"/>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596FD627-1714-4C21-857B-49B83FBDF21A}"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314" name="PlaceHolder 1"/>
          <p:cNvSpPr>
            <a:spLocks noGrp="1"/>
          </p:cNvSpPr>
          <p:nvPr>
            <p:ph type="dt" idx="15"/>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315" name="PlaceHolder 2"/>
          <p:cNvSpPr>
            <a:spLocks noGrp="1"/>
          </p:cNvSpPr>
          <p:nvPr>
            <p:ph type="ftr" idx="16"/>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
        <p:nvSpPr>
          <p:cNvPr id="316" name="PlaceHolder 3"/>
          <p:cNvSpPr>
            <a:spLocks noGrp="1"/>
          </p:cNvSpPr>
          <p:nvPr>
            <p:ph type="title"/>
          </p:nvPr>
        </p:nvSpPr>
        <p:spPr>
          <a:xfrm>
            <a:off x="504000" y="226080"/>
            <a:ext cx="9072000" cy="946440"/>
          </a:xfrm>
          <a:prstGeom prst="rect">
            <a:avLst/>
          </a:prstGeom>
          <a:noFill/>
          <a:ln w="12600">
            <a:noFill/>
          </a:ln>
        </p:spPr>
        <p:txBody>
          <a:bodyPr lIns="0" rIns="0" tIns="0" bIns="0" anchor="ctr">
            <a:noAutofit/>
          </a:bodyPr>
          <a:p>
            <a:pPr indent="0" algn="ctr">
              <a:buNone/>
            </a:pPr>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317" name="PlaceHolder 4"/>
          <p:cNvSpPr>
            <a:spLocks noGrp="1"/>
          </p:cNvSpPr>
          <p:nvPr>
            <p:ph type="body"/>
          </p:nvPr>
        </p:nvSpPr>
        <p:spPr>
          <a:xfrm>
            <a:off x="504000" y="1326600"/>
            <a:ext cx="9072000" cy="3288600"/>
          </a:xfrm>
          <a:prstGeom prst="rect">
            <a:avLst/>
          </a:prstGeom>
          <a:noFill/>
          <a:ln w="1260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4" name="Forma libre: forma 6"/>
          <p:cNvSpPr/>
          <p:nvPr/>
        </p:nvSpPr>
        <p:spPr>
          <a:xfrm>
            <a:off x="0" y="5400000"/>
            <a:ext cx="10080000" cy="270000"/>
          </a:xfrm>
          <a:custGeom>
            <a:avLst/>
            <a:gdLst>
              <a:gd name="textAreaLeft" fmla="*/ 0 w 10080000"/>
              <a:gd name="textAreaRight" fmla="*/ 10080360 w 10080000"/>
              <a:gd name="textAreaTop" fmla="*/ 0 h 270000"/>
              <a:gd name="textAreaBottom" fmla="*/ 270360 h 270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355" name="Forma libre: forma 7"/>
          <p:cNvSpPr/>
          <p:nvPr/>
        </p:nvSpPr>
        <p:spPr>
          <a:xfrm>
            <a:off x="0" y="0"/>
            <a:ext cx="10080000" cy="1215000"/>
          </a:xfrm>
          <a:custGeom>
            <a:avLst/>
            <a:gdLst>
              <a:gd name="textAreaLeft" fmla="*/ 0 w 10080000"/>
              <a:gd name="textAreaRight" fmla="*/ 10080360 w 10080000"/>
              <a:gd name="textAreaTop" fmla="*/ 0 h 1215000"/>
              <a:gd name="textAreaBottom" fmla="*/ 1215360 h 1215000"/>
            </a:gdLst>
            <a:ahLst/>
            <a:rect l="textAreaLeft" t="textAreaTop" r="textAreaRight" b="textAreaBottom"/>
            <a:pathLst>
              <a:path w="21600" h="21600">
                <a:moveTo>
                  <a:pt x="0" y="0"/>
                </a:moveTo>
                <a:lnTo>
                  <a:pt x="21600" y="0"/>
                </a:lnTo>
                <a:lnTo>
                  <a:pt x="21600" y="21600"/>
                </a:lnTo>
                <a:lnTo>
                  <a:pt x="0" y="21600"/>
                </a:lnTo>
                <a:lnTo>
                  <a:pt x="0" y="0"/>
                </a:lnTo>
                <a:close/>
              </a:path>
            </a:pathLst>
          </a:custGeom>
          <a:solidFill>
            <a:srgbClr val="2c3e50"/>
          </a:solidFill>
          <a:ln w="0">
            <a:noFill/>
          </a:ln>
        </p:spPr>
        <p:style>
          <a:lnRef idx="0"/>
          <a:fillRef idx="0"/>
          <a:effectRef idx="0"/>
          <a:fontRef idx="minor"/>
        </p:style>
        <p:txBody>
          <a:bodyPr wrap="none" lIns="90000" rIns="90000" tIns="45000" bIns="45000" anchor="ctr" anchorCtr="1">
            <a:noAutofit/>
          </a:bodyPr>
          <a:p>
            <a:endParaRPr b="0" lang="es-ES" sz="1800" spc="-1" strike="noStrike">
              <a:solidFill>
                <a:srgbClr val="ffffff"/>
              </a:solidFill>
              <a:latin typeface="Arial"/>
            </a:endParaRPr>
          </a:p>
        </p:txBody>
      </p:sp>
      <p:sp>
        <p:nvSpPr>
          <p:cNvPr id="356" name="Forma libre: forma 8"/>
          <p:cNvSpPr/>
          <p:nvPr/>
        </p:nvSpPr>
        <p:spPr>
          <a:xfrm>
            <a:off x="9315000" y="5175000"/>
            <a:ext cx="450000" cy="450000"/>
          </a:xfrm>
          <a:custGeom>
            <a:avLst/>
            <a:gdLst>
              <a:gd name="textAreaLeft" fmla="*/ 65880 w 450000"/>
              <a:gd name="textAreaRight" fmla="*/ 384120 w 450000"/>
              <a:gd name="textAreaTop" fmla="*/ 65880 h 450000"/>
              <a:gd name="textAreaBottom" fmla="*/ 384120 h 450000"/>
            </a:gdLst>
            <a:ahLst/>
            <a:rect l="textAreaLeft" t="textAreaTop" r="textAreaRight" b="textAreaBottom"/>
            <a:pathLst>
              <a:path w="21600" h="21600">
                <a:moveTo>
                  <a:pt x="10800" y="0"/>
                </a:moveTo>
                <a:lnTo>
                  <a:pt x="10800" y="0"/>
                </a:lnTo>
                <a:arcTo wR="10800" hR="10800" stAng="-5400000" swAng="-21550000"/>
                <a:lnTo>
                  <a:pt x="10957" y="1"/>
                </a:lnTo>
                <a:arcTo wR="0" hR="0" stAng="0" swAng="0"/>
                <a:close/>
              </a:path>
            </a:pathLst>
          </a:custGeom>
          <a:solidFill>
            <a:srgbClr val="1abc9c"/>
          </a:solidFill>
          <a:ln w="10800">
            <a:solidFill>
              <a:srgbClr val="1abc9c"/>
            </a:solidFill>
            <a:miter/>
          </a:ln>
        </p:spPr>
        <p:style>
          <a:lnRef idx="0"/>
          <a:fillRef idx="0"/>
          <a:effectRef idx="0"/>
          <a:fontRef idx="minor"/>
        </p:style>
        <p:txBody>
          <a:bodyPr wrap="none" lIns="90000" rIns="90000" tIns="45000" bIns="45000" anchor="ctr" anchorCtr="1">
            <a:noAutofit/>
          </a:bodyPr>
          <a:p>
            <a:endParaRPr b="0" lang="es-ES" sz="1800" spc="-1" strike="noStrike">
              <a:solidFill>
                <a:srgbClr val="000000"/>
              </a:solidFill>
              <a:latin typeface="Arial"/>
            </a:endParaRPr>
          </a:p>
        </p:txBody>
      </p:sp>
      <p:sp>
        <p:nvSpPr>
          <p:cNvPr id="357" name="CuadroTexto 9"/>
          <p:cNvSpPr txBox="1"/>
          <p:nvPr/>
        </p:nvSpPr>
        <p:spPr>
          <a:xfrm>
            <a:off x="9180000" y="5130000"/>
            <a:ext cx="720000" cy="540000"/>
          </a:xfrm>
          <a:prstGeom prst="rect">
            <a:avLst/>
          </a:prstGeom>
          <a:noFill/>
          <a:ln w="0">
            <a:noFill/>
          </a:ln>
        </p:spPr>
        <p:txBody>
          <a:bodyPr lIns="0" rIns="0" tIns="0" bIns="0" anchor="ctr" anchorCtr="1">
            <a:noAutofit/>
          </a:bodyPr>
          <a:p>
            <a:pPr algn="ctr">
              <a:lnSpc>
                <a:spcPct val="100000"/>
              </a:lnSpc>
            </a:pPr>
            <a:fld id="{05BAE157-D8D4-4556-B723-987B688113B7}" type="slidenum">
              <a:rPr b="1" lang="es-ES" sz="1800" spc="-1" strike="noStrike">
                <a:solidFill>
                  <a:srgbClr val="ffffff"/>
                </a:solidFill>
                <a:latin typeface="Source Sans Pro Black"/>
                <a:ea typeface="Segoe UI"/>
              </a:rPr>
              <a:t>&lt;número&gt;</a:t>
            </a:fld>
            <a:endParaRPr b="0" lang="es-ES" sz="1800" spc="-1" strike="noStrike">
              <a:solidFill>
                <a:srgbClr val="000000"/>
              </a:solidFill>
              <a:latin typeface="Arial"/>
            </a:endParaRPr>
          </a:p>
        </p:txBody>
      </p:sp>
      <p:sp>
        <p:nvSpPr>
          <p:cNvPr id="358" name="PlaceHolder 1"/>
          <p:cNvSpPr>
            <a:spLocks noGrp="1"/>
          </p:cNvSpPr>
          <p:nvPr>
            <p:ph type="title"/>
          </p:nvPr>
        </p:nvSpPr>
        <p:spPr>
          <a:xfrm>
            <a:off x="693720" y="378000"/>
            <a:ext cx="3251160" cy="1324080"/>
          </a:xfrm>
          <a:prstGeom prst="rect">
            <a:avLst/>
          </a:prstGeom>
          <a:noFill/>
          <a:ln w="12600">
            <a:noFill/>
          </a:ln>
        </p:spPr>
        <p:txBody>
          <a:bodyPr lIns="0" rIns="0" tIns="0" bIns="0" anchor="b">
            <a:noAutofit/>
          </a:bodyPr>
          <a:p>
            <a:pPr indent="0">
              <a:lnSpc>
                <a:spcPct val="100000"/>
              </a:lnSpc>
              <a:buNone/>
            </a:pPr>
            <a:r>
              <a:rPr b="1" lang="es-ES" sz="3200" spc="-1" strike="noStrike">
                <a:solidFill>
                  <a:srgbClr val="ffffff"/>
                </a:solidFill>
                <a:latin typeface="Source Sans Pro Black"/>
              </a:rPr>
              <a:t>Haga clic para modificar el estilo de título del patrón</a:t>
            </a:r>
            <a:endParaRPr b="0" lang="es-ES" sz="3200" spc="-1" strike="noStrike">
              <a:solidFill>
                <a:srgbClr val="000000"/>
              </a:solidFill>
              <a:latin typeface="Arial"/>
            </a:endParaRPr>
          </a:p>
        </p:txBody>
      </p:sp>
      <p:sp>
        <p:nvSpPr>
          <p:cNvPr id="359" name="PlaceHolder 2"/>
          <p:cNvSpPr>
            <a:spLocks noGrp="1"/>
          </p:cNvSpPr>
          <p:nvPr>
            <p:ph type="title"/>
          </p:nvPr>
        </p:nvSpPr>
        <p:spPr>
          <a:xfrm>
            <a:off x="4286160" y="816120"/>
            <a:ext cx="5102280" cy="4030560"/>
          </a:xfrm>
          <a:prstGeom prst="rect">
            <a:avLst/>
          </a:prstGeom>
          <a:noFill/>
          <a:ln w="12600">
            <a:noFill/>
          </a:ln>
        </p:spPr>
        <p:txBody>
          <a:bodyPr lIns="0" rIns="0" tIns="0" bIns="0" anchor="t">
            <a:normAutofit/>
          </a:bodyPr>
          <a:p>
            <a:pPr indent="0" algn="ctr">
              <a:lnSpc>
                <a:spcPct val="100000"/>
              </a:lnSpc>
              <a:spcAft>
                <a:spcPts val="1054"/>
              </a:spcAft>
              <a:buNone/>
            </a:pPr>
            <a:r>
              <a:rPr b="1" lang="es-ES" sz="3200" spc="-1" strike="noStrike">
                <a:solidFill>
                  <a:srgbClr val="2c3e50"/>
                </a:solidFill>
                <a:latin typeface="Source Sans Pro Semibold"/>
              </a:rPr>
              <a:t>Haga clic para modificar los estilos de texto del patrón</a:t>
            </a:r>
            <a:endParaRPr b="0" lang="es-ES" sz="3200" spc="-1" strike="noStrike">
              <a:solidFill>
                <a:srgbClr val="000000"/>
              </a:solidFill>
              <a:latin typeface="Arial"/>
            </a:endParaRPr>
          </a:p>
          <a:p>
            <a:pPr lvl="1" marL="685800" indent="-228600">
              <a:lnSpc>
                <a:spcPct val="90000"/>
              </a:lnSpc>
              <a:spcBef>
                <a:spcPts val="499"/>
              </a:spcBef>
              <a:buClr>
                <a:srgbClr val="000000"/>
              </a:buClr>
              <a:buFont typeface="Arial"/>
              <a:buChar char="•"/>
            </a:pPr>
            <a:r>
              <a:rPr b="0" lang="es-ES" sz="2800" spc="-1" strike="noStrike">
                <a:solidFill>
                  <a:srgbClr val="000000"/>
                </a:solidFill>
                <a:latin typeface="Calibri"/>
              </a:rPr>
              <a:t>Segundo nivel</a:t>
            </a:r>
            <a:endParaRPr b="0" lang="es-ES" sz="2800" spc="-1" strike="noStrike">
              <a:solidFill>
                <a:srgbClr val="000000"/>
              </a:solidFill>
              <a:latin typeface="Arial"/>
            </a:endParaRPr>
          </a:p>
          <a:p>
            <a:pPr lvl="2" marL="1143000" indent="-228600">
              <a:lnSpc>
                <a:spcPct val="90000"/>
              </a:lnSpc>
              <a:spcBef>
                <a:spcPts val="499"/>
              </a:spcBef>
              <a:buClr>
                <a:srgbClr val="000000"/>
              </a:buClr>
              <a:buFont typeface="Arial"/>
              <a:buChar char="•"/>
            </a:pPr>
            <a:r>
              <a:rPr b="0" lang="es-ES" sz="2400" spc="-1" strike="noStrike">
                <a:solidFill>
                  <a:srgbClr val="000000"/>
                </a:solidFill>
                <a:latin typeface="Calibri"/>
              </a:rPr>
              <a:t>Tercer nivel</a:t>
            </a:r>
            <a:endParaRPr b="0" lang="es-ES" sz="2400" spc="-1" strike="noStrike">
              <a:solidFill>
                <a:srgbClr val="000000"/>
              </a:solidFill>
              <a:latin typeface="Arial"/>
            </a:endParaRPr>
          </a:p>
          <a:p>
            <a:pPr lvl="3" marL="1600200" indent="-228600">
              <a:lnSpc>
                <a:spcPct val="90000"/>
              </a:lnSpc>
              <a:spcBef>
                <a:spcPts val="499"/>
              </a:spcBef>
              <a:buClr>
                <a:srgbClr val="000000"/>
              </a:buClr>
              <a:buFont typeface="Arial"/>
              <a:buChar char="•"/>
            </a:pPr>
            <a:r>
              <a:rPr b="0" lang="es-ES" sz="2000" spc="-1" strike="noStrike">
                <a:solidFill>
                  <a:srgbClr val="000000"/>
                </a:solidFill>
                <a:latin typeface="Calibri"/>
              </a:rPr>
              <a:t>Cuarto nivel</a:t>
            </a:r>
            <a:endParaRPr b="0" lang="es-ES" sz="2000" spc="-1" strike="noStrike">
              <a:solidFill>
                <a:srgbClr val="000000"/>
              </a:solidFill>
              <a:latin typeface="Arial"/>
            </a:endParaRPr>
          </a:p>
          <a:p>
            <a:pPr lvl="4" marL="2057400" indent="-228600">
              <a:lnSpc>
                <a:spcPct val="90000"/>
              </a:lnSpc>
              <a:spcBef>
                <a:spcPts val="499"/>
              </a:spcBef>
              <a:buClr>
                <a:srgbClr val="000000"/>
              </a:buClr>
              <a:buFont typeface="Arial"/>
              <a:buChar char="•"/>
            </a:pPr>
            <a:r>
              <a:rPr b="0" lang="es-ES" sz="2000" spc="-1" strike="noStrike">
                <a:solidFill>
                  <a:srgbClr val="000000"/>
                </a:solidFill>
                <a:latin typeface="Calibri"/>
              </a:rPr>
              <a:t>Quinto nivel</a:t>
            </a:r>
            <a:endParaRPr b="0" lang="es-ES" sz="2000" spc="-1" strike="noStrike">
              <a:solidFill>
                <a:srgbClr val="000000"/>
              </a:solidFill>
              <a:latin typeface="Arial"/>
            </a:endParaRPr>
          </a:p>
        </p:txBody>
      </p:sp>
      <p:sp>
        <p:nvSpPr>
          <p:cNvPr id="360" name="PlaceHolder 3"/>
          <p:cNvSpPr>
            <a:spLocks noGrp="1"/>
          </p:cNvSpPr>
          <p:nvPr>
            <p:ph type="body"/>
          </p:nvPr>
        </p:nvSpPr>
        <p:spPr>
          <a:xfrm>
            <a:off x="693720" y="1701720"/>
            <a:ext cx="3251160" cy="3151080"/>
          </a:xfrm>
          <a:prstGeom prst="rect">
            <a:avLst/>
          </a:prstGeom>
          <a:noFill/>
          <a:ln w="12600">
            <a:noFill/>
          </a:ln>
        </p:spPr>
        <p:txBody>
          <a:bodyPr lIns="0" rIns="0" tIns="0" bIns="0" anchor="t">
            <a:normAutofit/>
          </a:bodyPr>
          <a:p>
            <a:pPr marL="432000" indent="-324000">
              <a:lnSpc>
                <a:spcPct val="100000"/>
              </a:lnSpc>
              <a:spcAft>
                <a:spcPts val="1054"/>
              </a:spcAft>
              <a:buClr>
                <a:srgbClr val="000000"/>
              </a:buClr>
              <a:buSzPct val="45000"/>
              <a:buFont typeface="Wingdings" charset="2"/>
              <a:buChar char=""/>
            </a:pPr>
            <a:r>
              <a:rPr b="1" lang="es-ES" sz="1600" spc="-1" strike="noStrike">
                <a:solidFill>
                  <a:srgbClr val="2c3e50"/>
                </a:solidFill>
                <a:latin typeface="Source Sans Pro Semibold"/>
              </a:rPr>
              <a:t>Haga clic para modificar los estilos de texto del patrón</a:t>
            </a:r>
            <a:endParaRPr b="0" lang="es-ES" sz="1600" spc="-1" strike="noStrike">
              <a:solidFill>
                <a:srgbClr val="000000"/>
              </a:solidFill>
              <a:latin typeface="Arial"/>
            </a:endParaRPr>
          </a:p>
        </p:txBody>
      </p:sp>
      <p:sp>
        <p:nvSpPr>
          <p:cNvPr id="361" name="PlaceHolder 4"/>
          <p:cNvSpPr>
            <a:spLocks noGrp="1"/>
          </p:cNvSpPr>
          <p:nvPr>
            <p:ph type="dt" idx="17"/>
          </p:nvPr>
        </p:nvSpPr>
        <p:spPr>
          <a:xfrm>
            <a:off x="360000" y="5400000"/>
            <a:ext cx="2880000" cy="270000"/>
          </a:xfrm>
          <a:prstGeom prst="rect">
            <a:avLst/>
          </a:prstGeom>
          <a:noFill/>
          <a:ln w="12600">
            <a:noFill/>
          </a:ln>
        </p:spPr>
        <p:txBody>
          <a:bodyPr lIns="0" rIns="0" tIns="0" bIns="0" anchor="t">
            <a:noAutofit/>
          </a:bodyPr>
          <a:p>
            <a:pPr indent="0">
              <a:buNone/>
            </a:pPr>
            <a:endParaRPr b="0" lang="es-ES" sz="2400" spc="-1" strike="noStrike">
              <a:solidFill>
                <a:srgbClr val="000000"/>
              </a:solidFill>
              <a:latin typeface="Times New Roman"/>
            </a:endParaRPr>
          </a:p>
        </p:txBody>
      </p:sp>
      <p:sp>
        <p:nvSpPr>
          <p:cNvPr id="362" name="PlaceHolder 5"/>
          <p:cNvSpPr>
            <a:spLocks noGrp="1"/>
          </p:cNvSpPr>
          <p:nvPr>
            <p:ph type="ftr" idx="18"/>
          </p:nvPr>
        </p:nvSpPr>
        <p:spPr>
          <a:xfrm>
            <a:off x="3420000" y="5400000"/>
            <a:ext cx="3240000" cy="270000"/>
          </a:xfrm>
          <a:prstGeom prst="rect">
            <a:avLst/>
          </a:prstGeom>
          <a:noFill/>
          <a:ln w="12600">
            <a:noFill/>
          </a:ln>
        </p:spPr>
        <p:txBody>
          <a:bodyPr lIns="0" rIns="0" tIns="0" bIns="0" anchor="t" anchorCtr="1">
            <a:noAutofit/>
          </a:bodyPr>
          <a:p>
            <a:pPr indent="0">
              <a:buNone/>
            </a:pPr>
            <a:endParaRPr b="0" lang="es-ES" sz="2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5.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8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8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5.xml"/><Relationship Id="rId3"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4" name="PlaceHolder 1"/>
          <p:cNvSpPr>
            <a:spLocks noGrp="1"/>
          </p:cNvSpPr>
          <p:nvPr>
            <p:ph type="title"/>
          </p:nvPr>
        </p:nvSpPr>
        <p:spPr>
          <a:xfrm>
            <a:off x="360000" y="261720"/>
            <a:ext cx="9360000" cy="720000"/>
          </a:xfrm>
          <a:prstGeom prst="rect">
            <a:avLst/>
          </a:prstGeom>
          <a:noFill/>
          <a:ln w="12600">
            <a:noFill/>
          </a:ln>
        </p:spPr>
        <p:txBody>
          <a:bodyPr lIns="0" rIns="0" tIns="0" bIns="0" anchor="ctr" anchorCtr="1">
            <a:noAutofit/>
          </a:bodyPr>
          <a:p>
            <a:pPr indent="0" algn="ctr">
              <a:lnSpc>
                <a:spcPct val="100000"/>
              </a:lnSpc>
              <a:buNone/>
            </a:pPr>
            <a:r>
              <a:rPr b="1" lang="es-ES" sz="1400" spc="-1" strike="noStrike">
                <a:solidFill>
                  <a:srgbClr val="ffffff"/>
                </a:solidFill>
                <a:latin typeface="Source Sans Pro Black"/>
              </a:rPr>
              <a:t>Álvaro Barasona, Sergio Cáceres, Marcos Almorox y David Murillo</a:t>
            </a:r>
            <a:endParaRPr b="0" lang="es-ES" sz="1400" spc="-1" strike="noStrike">
              <a:solidFill>
                <a:srgbClr val="000000"/>
              </a:solidFill>
              <a:latin typeface="Arial"/>
            </a:endParaRPr>
          </a:p>
        </p:txBody>
      </p:sp>
      <p:sp>
        <p:nvSpPr>
          <p:cNvPr id="1575" name="PlaceHolder 2"/>
          <p:cNvSpPr>
            <a:spLocks noGrp="1"/>
          </p:cNvSpPr>
          <p:nvPr>
            <p:ph type="title"/>
          </p:nvPr>
        </p:nvSpPr>
        <p:spPr>
          <a:xfrm>
            <a:off x="432000" y="3780000"/>
            <a:ext cx="9360000" cy="720000"/>
          </a:xfrm>
          <a:prstGeom prst="rect">
            <a:avLst/>
          </a:prstGeom>
          <a:noFill/>
          <a:ln w="12600">
            <a:noFill/>
          </a:ln>
        </p:spPr>
        <p:txBody>
          <a:bodyPr lIns="0" rIns="0" tIns="0" bIns="0" anchor="ctr" anchorCtr="1">
            <a:noAutofit/>
          </a:bodyPr>
          <a:p>
            <a:pPr indent="0" algn="ctr">
              <a:lnSpc>
                <a:spcPct val="100000"/>
              </a:lnSpc>
              <a:buNone/>
            </a:pPr>
            <a:r>
              <a:rPr b="1" lang="es-ES" sz="1400" spc="-1" strike="noStrike">
                <a:solidFill>
                  <a:srgbClr val="000000"/>
                </a:solidFill>
                <a:latin typeface="Source Sans Pro Black"/>
              </a:rPr>
              <a:t>Proyecto de Desarrollo Web Entorno Servidor de DAW2V</a:t>
            </a:r>
            <a:endParaRPr b="0" lang="es-ES" sz="1400" spc="-1" strike="noStrike">
              <a:solidFill>
                <a:srgbClr val="000000"/>
              </a:solidFill>
              <a:latin typeface="Arial"/>
            </a:endParaRPr>
          </a:p>
        </p:txBody>
      </p:sp>
      <p:pic>
        <p:nvPicPr>
          <p:cNvPr id="1576" name="" descr=""/>
          <p:cNvPicPr/>
          <p:nvPr/>
        </p:nvPicPr>
        <p:blipFill>
          <a:blip r:embed="rId1"/>
          <a:stretch/>
        </p:blipFill>
        <p:spPr>
          <a:xfrm>
            <a:off x="6948000" y="2160000"/>
            <a:ext cx="1708920" cy="1709640"/>
          </a:xfrm>
          <a:prstGeom prst="rect">
            <a:avLst/>
          </a:prstGeom>
          <a:ln w="12600">
            <a:noFill/>
          </a:ln>
          <a:effectLst>
            <a:outerShdw dist="76320" dir="10800000" blurRad="0" rotWithShape="0">
              <a:srgbClr val="ffffff"/>
            </a:outerShdw>
          </a:effectLst>
        </p:spPr>
      </p:pic>
      <p:sp>
        <p:nvSpPr>
          <p:cNvPr id="1577" name="PlaceHolder 3"/>
          <p:cNvSpPr>
            <a:spLocks noGrp="1"/>
          </p:cNvSpPr>
          <p:nvPr>
            <p:ph/>
          </p:nvPr>
        </p:nvSpPr>
        <p:spPr>
          <a:xfrm>
            <a:off x="-216000" y="1161000"/>
            <a:ext cx="9360000" cy="3780000"/>
          </a:xfrm>
          <a:prstGeom prst="rect">
            <a:avLst/>
          </a:prstGeom>
          <a:noFill/>
          <a:ln w="12600">
            <a:noFill/>
          </a:ln>
        </p:spPr>
        <p:txBody>
          <a:bodyPr lIns="0" rIns="0" tIns="0" bIns="0" anchor="ctr" anchorCtr="1">
            <a:normAutofit/>
          </a:bodyPr>
          <a:p>
            <a:pPr indent="0" algn="ctr">
              <a:lnSpc>
                <a:spcPct val="100000"/>
              </a:lnSpc>
              <a:spcAft>
                <a:spcPts val="1054"/>
              </a:spcAft>
            </a:pPr>
            <a:r>
              <a:rPr b="1" lang="es-ES" sz="9600" spc="-1" strike="noStrike">
                <a:solidFill>
                  <a:srgbClr val="333333"/>
                </a:solidFill>
                <a:latin typeface="Source Sans Pro Black"/>
              </a:rPr>
              <a:t>MeteorDG</a:t>
            </a:r>
            <a:endParaRPr b="0" lang="es-ES" sz="9600" spc="-1" strike="noStrike">
              <a:solidFill>
                <a:srgbClr val="000000"/>
              </a:solidFill>
              <a:latin typeface="Arial"/>
            </a:endParaRPr>
          </a:p>
        </p:txBody>
      </p:sp>
    </p:spTree>
  </p:cSld>
  <mc:AlternateContent>
    <mc:Choice Requires="p14">
      <p:transition spd="slow" p14:dur="3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8" name="PlaceHolder 1"/>
          <p:cNvSpPr>
            <a:spLocks noGrp="1"/>
          </p:cNvSpPr>
          <p:nvPr>
            <p:ph type="title"/>
          </p:nvPr>
        </p:nvSpPr>
        <p:spPr>
          <a:xfrm>
            <a:off x="360000" y="225720"/>
            <a:ext cx="9360000" cy="718920"/>
          </a:xfrm>
          <a:prstGeom prst="rect">
            <a:avLst/>
          </a:prstGeom>
          <a:noFill/>
          <a:ln w="12600">
            <a:noFill/>
          </a:ln>
        </p:spPr>
        <p:txBody>
          <a:bodyPr lIns="0" rIns="0" tIns="0" bIns="0" anchor="ctr" anchorCtr="1">
            <a:noAutofit/>
          </a:bodyPr>
          <a:p>
            <a:pPr indent="0" algn="ctr">
              <a:lnSpc>
                <a:spcPct val="100000"/>
              </a:lnSpc>
              <a:buNone/>
            </a:pPr>
            <a:r>
              <a:rPr b="1" lang="es-ES" sz="2700" spc="-1" strike="noStrike">
                <a:solidFill>
                  <a:srgbClr val="ffffff"/>
                </a:solidFill>
                <a:latin typeface="Source Sans Pro Black"/>
              </a:rPr>
              <a:t>IDEA PRINCIPAL DEL PROYECTO</a:t>
            </a:r>
            <a:endParaRPr b="0" lang="es-ES" sz="2700" spc="-1" strike="noStrike">
              <a:solidFill>
                <a:srgbClr val="000000"/>
              </a:solidFill>
              <a:latin typeface="Arial"/>
            </a:endParaRPr>
          </a:p>
        </p:txBody>
      </p:sp>
      <p:sp>
        <p:nvSpPr>
          <p:cNvPr id="1579" name="PlaceHolder 2"/>
          <p:cNvSpPr>
            <a:spLocks noGrp="1"/>
          </p:cNvSpPr>
          <p:nvPr>
            <p:ph/>
          </p:nvPr>
        </p:nvSpPr>
        <p:spPr>
          <a:xfrm>
            <a:off x="360000" y="1694520"/>
            <a:ext cx="9423720" cy="3750480"/>
          </a:xfrm>
          <a:prstGeom prst="rect">
            <a:avLst/>
          </a:prstGeom>
          <a:noFill/>
          <a:ln w="12600">
            <a:noFill/>
          </a:ln>
        </p:spPr>
        <p:txBody>
          <a:bodyPr lIns="0" rIns="0" tIns="0" bIns="0" anchor="t">
            <a:normAutofit/>
          </a:bodyPr>
          <a:p>
            <a:pPr indent="0">
              <a:lnSpc>
                <a:spcPct val="100000"/>
              </a:lnSpc>
              <a:spcAft>
                <a:spcPts val="1054"/>
              </a:spcAft>
            </a:pPr>
            <a:r>
              <a:rPr b="1" lang="es-ES" sz="1800" spc="-1" strike="noStrike">
                <a:solidFill>
                  <a:srgbClr val="2c3e50"/>
                </a:solidFill>
                <a:latin typeface="Source Sans Pro Semibold"/>
              </a:rPr>
              <a:t>Como empresa, ofrecemos una aplicación web que permita la gestión y trazabilidad de otras empresas (clientes) que contraten nuestros servicios.</a:t>
            </a:r>
            <a:endParaRPr b="0" lang="es-ES" sz="1800" spc="-1" strike="noStrike">
              <a:solidFill>
                <a:srgbClr val="000000"/>
              </a:solidFill>
              <a:latin typeface="Arial"/>
            </a:endParaRPr>
          </a:p>
          <a:p>
            <a:pPr indent="0">
              <a:lnSpc>
                <a:spcPct val="100000"/>
              </a:lnSpc>
              <a:spcAft>
                <a:spcPts val="1054"/>
              </a:spcAft>
            </a:pPr>
            <a:r>
              <a:rPr b="1" lang="es-ES" sz="1800" spc="-1" strike="noStrike">
                <a:solidFill>
                  <a:srgbClr val="2c3e50"/>
                </a:solidFill>
                <a:latin typeface="Source Sans Pro Semibold"/>
              </a:rPr>
              <a:t>Ofrecemos un servicio de control de gastos a empresas, y recibimos periódicamente todos los movimientos de las empresas que nos contraten, para hacer un control de movimientos de empresas a nivel de transacciones (total de movimientos general por empresa), gestión periódica de movimientos (transacción concreta en detalle), análisis de movimientos, generación de informes, etc… Todas estas funcionalidades podrán ser filtradas por día, semana/mes/año, alfabéticamente (descendente y ascendente), por orden de entrada a la base de datos…</a:t>
            </a:r>
            <a:endParaRPr b="0" lang="es-ES" sz="1800" spc="-1" strike="noStrike">
              <a:solidFill>
                <a:srgbClr val="000000"/>
              </a:solidFill>
              <a:latin typeface="Arial"/>
            </a:endParaRPr>
          </a:p>
        </p:txBody>
      </p:sp>
    </p:spTree>
  </p:cSld>
  <mc:AlternateContent>
    <mc:Choice Requires="p14">
      <p:transition spd="slow" p14:dur="3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0" name="PlaceHolder 1"/>
          <p:cNvSpPr>
            <a:spLocks noGrp="1"/>
          </p:cNvSpPr>
          <p:nvPr>
            <p:ph type="title"/>
          </p:nvPr>
        </p:nvSpPr>
        <p:spPr>
          <a:xfrm>
            <a:off x="360000" y="235080"/>
            <a:ext cx="9360000" cy="718920"/>
          </a:xfrm>
          <a:prstGeom prst="rect">
            <a:avLst/>
          </a:prstGeom>
          <a:noFill/>
          <a:ln w="12600">
            <a:noFill/>
          </a:ln>
        </p:spPr>
        <p:txBody>
          <a:bodyPr lIns="0" rIns="0" tIns="0" bIns="0" anchor="ctr" anchorCtr="1">
            <a:noAutofit/>
          </a:bodyPr>
          <a:p>
            <a:pPr indent="0" algn="ctr">
              <a:lnSpc>
                <a:spcPct val="100000"/>
              </a:lnSpc>
              <a:buNone/>
            </a:pPr>
            <a:r>
              <a:rPr b="1" lang="es-ES" sz="2700" spc="-1" strike="noStrike">
                <a:solidFill>
                  <a:srgbClr val="ffffff"/>
                </a:solidFill>
                <a:latin typeface="Source Sans Pro Black"/>
              </a:rPr>
              <a:t>MODELO ENTIDAD/RELACIÓN</a:t>
            </a:r>
            <a:endParaRPr b="0" lang="es-ES" sz="2700" spc="-1" strike="noStrike">
              <a:solidFill>
                <a:srgbClr val="000000"/>
              </a:solidFill>
              <a:latin typeface="Arial"/>
            </a:endParaRPr>
          </a:p>
        </p:txBody>
      </p:sp>
      <p:pic>
        <p:nvPicPr>
          <p:cNvPr id="1581" name="Imagen 4" descr=""/>
          <p:cNvPicPr/>
          <p:nvPr/>
        </p:nvPicPr>
        <p:blipFill>
          <a:blip r:embed="rId1"/>
          <a:srcRect l="0" t="0" r="33938" b="9891"/>
          <a:stretch/>
        </p:blipFill>
        <p:spPr>
          <a:xfrm>
            <a:off x="2057760" y="1405440"/>
            <a:ext cx="5964840" cy="3859560"/>
          </a:xfrm>
          <a:prstGeom prst="rect">
            <a:avLst/>
          </a:prstGeom>
          <a:ln w="12600">
            <a:noFill/>
          </a:ln>
        </p:spPr>
      </p:pic>
    </p:spTree>
  </p:cSld>
  <mc:AlternateContent>
    <mc:Choice Requires="p14">
      <p:transition spd="slow" p14:dur="3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2" name="PlaceHolder 1"/>
          <p:cNvSpPr>
            <a:spLocks noGrp="1"/>
          </p:cNvSpPr>
          <p:nvPr>
            <p:ph type="title"/>
          </p:nvPr>
        </p:nvSpPr>
        <p:spPr>
          <a:xfrm>
            <a:off x="360000" y="225720"/>
            <a:ext cx="9360000" cy="718920"/>
          </a:xfrm>
          <a:prstGeom prst="rect">
            <a:avLst/>
          </a:prstGeom>
          <a:noFill/>
          <a:ln w="12600">
            <a:noFill/>
          </a:ln>
        </p:spPr>
        <p:txBody>
          <a:bodyPr lIns="0" rIns="0" tIns="0" bIns="0" anchor="ctr" anchorCtr="1">
            <a:noAutofit/>
          </a:bodyPr>
          <a:p>
            <a:pPr indent="0" algn="ctr">
              <a:lnSpc>
                <a:spcPct val="100000"/>
              </a:lnSpc>
              <a:buNone/>
            </a:pPr>
            <a:r>
              <a:rPr b="1" lang="es-ES" sz="2700" spc="-1" strike="noStrike">
                <a:solidFill>
                  <a:srgbClr val="ffffff"/>
                </a:solidFill>
                <a:latin typeface="Source Sans Pro Black"/>
              </a:rPr>
              <a:t>PALETA DE COLORES CORPORATIVOS</a:t>
            </a:r>
            <a:endParaRPr b="0" lang="es-ES" sz="2700" spc="-1" strike="noStrike">
              <a:solidFill>
                <a:srgbClr val="000000"/>
              </a:solidFill>
              <a:latin typeface="Arial"/>
            </a:endParaRPr>
          </a:p>
        </p:txBody>
      </p:sp>
      <p:pic>
        <p:nvPicPr>
          <p:cNvPr id="1583" name="" descr=""/>
          <p:cNvPicPr/>
          <p:nvPr/>
        </p:nvPicPr>
        <p:blipFill>
          <a:blip r:embed="rId1"/>
          <a:stretch/>
        </p:blipFill>
        <p:spPr>
          <a:xfrm>
            <a:off x="396000" y="1548000"/>
            <a:ext cx="5579280" cy="2880000"/>
          </a:xfrm>
          <a:prstGeom prst="rect">
            <a:avLst/>
          </a:prstGeom>
          <a:ln w="12600">
            <a:noFill/>
          </a:ln>
        </p:spPr>
      </p:pic>
      <p:pic>
        <p:nvPicPr>
          <p:cNvPr id="1584" name="" descr=""/>
          <p:cNvPicPr/>
          <p:nvPr/>
        </p:nvPicPr>
        <p:blipFill>
          <a:blip r:embed="rId2"/>
          <a:stretch/>
        </p:blipFill>
        <p:spPr>
          <a:xfrm>
            <a:off x="6355800" y="2160000"/>
            <a:ext cx="3220200" cy="1980000"/>
          </a:xfrm>
          <a:prstGeom prst="rect">
            <a:avLst/>
          </a:prstGeom>
          <a:ln w="12600">
            <a:noFill/>
          </a:ln>
        </p:spPr>
      </p:pic>
      <p:sp>
        <p:nvSpPr>
          <p:cNvPr id="1585" name="CuadroTexto 4"/>
          <p:cNvSpPr txBox="1"/>
          <p:nvPr/>
        </p:nvSpPr>
        <p:spPr>
          <a:xfrm>
            <a:off x="482400" y="3348000"/>
            <a:ext cx="5580000" cy="2973600"/>
          </a:xfrm>
          <a:prstGeom prst="rect">
            <a:avLst/>
          </a:prstGeom>
          <a:noFill/>
          <a:ln w="0">
            <a:noFill/>
          </a:ln>
        </p:spPr>
        <p:txBody>
          <a:bodyPr lIns="90000" rIns="90000" tIns="45000" bIns="45000" anchor="ctr" anchorCtr="1">
            <a:noAutofit/>
          </a:bodyPr>
          <a:p>
            <a:pPr algn="ctr">
              <a:lnSpc>
                <a:spcPct val="100000"/>
              </a:lnSpc>
            </a:pPr>
            <a:r>
              <a:rPr b="0" lang="es-ES" sz="1800" spc="-1" strike="noStrike">
                <a:solidFill>
                  <a:srgbClr val="2c3e50"/>
                </a:solidFill>
                <a:latin typeface="Source Sans Pro"/>
                <a:ea typeface="Segoe UI"/>
              </a:rPr>
              <a:t> </a:t>
            </a:r>
            <a:r>
              <a:rPr b="0" lang="es-ES" sz="1800" spc="-1" strike="noStrike">
                <a:solidFill>
                  <a:srgbClr val="2c3e50"/>
                </a:solidFill>
                <a:latin typeface="Source Sans Pro"/>
                <a:ea typeface="Segoe UI"/>
              </a:rPr>
              <a:t>#2196F3      #1A237E      #1976D2      #F5F5F5     #333333 </a:t>
            </a:r>
            <a:endParaRPr b="0" lang="es-ES" sz="1800" spc="-1" strike="noStrike">
              <a:solidFill>
                <a:srgbClr val="000000"/>
              </a:solidFill>
              <a:latin typeface="Arial"/>
            </a:endParaRPr>
          </a:p>
          <a:p>
            <a:pPr algn="ctr">
              <a:lnSpc>
                <a:spcPct val="100000"/>
              </a:lnSpc>
            </a:pPr>
            <a:r>
              <a:rPr b="0" lang="es-ES" sz="1800" spc="-1" strike="noStrike">
                <a:solidFill>
                  <a:srgbClr val="2c3e50"/>
                </a:solidFill>
                <a:latin typeface="Source Sans Pro"/>
                <a:ea typeface="Segoe UI"/>
              </a:rPr>
              <a:t>#666666      #64B5F6      #757575       #424242    #E0E0E0</a:t>
            </a:r>
            <a:endParaRPr b="0" lang="es-ES" sz="1800" spc="-1" strike="noStrike">
              <a:solidFill>
                <a:srgbClr val="000000"/>
              </a:solidFill>
              <a:latin typeface="Arial"/>
            </a:endParaRPr>
          </a:p>
        </p:txBody>
      </p:sp>
    </p:spTree>
  </p:cSld>
  <mc:AlternateContent>
    <mc:Choice Requires="p14">
      <p:transition spd="slow" p14:dur="3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6" name="PlaceHolder 1"/>
          <p:cNvSpPr>
            <a:spLocks noGrp="1"/>
          </p:cNvSpPr>
          <p:nvPr>
            <p:ph type="title"/>
          </p:nvPr>
        </p:nvSpPr>
        <p:spPr>
          <a:xfrm>
            <a:off x="360000" y="225720"/>
            <a:ext cx="9360000" cy="718920"/>
          </a:xfrm>
          <a:prstGeom prst="rect">
            <a:avLst/>
          </a:prstGeom>
          <a:noFill/>
          <a:ln w="12600">
            <a:noFill/>
          </a:ln>
        </p:spPr>
        <p:txBody>
          <a:bodyPr lIns="0" rIns="0" tIns="0" bIns="0" anchor="ctr" anchorCtr="1">
            <a:noAutofit/>
          </a:bodyPr>
          <a:p>
            <a:pPr indent="0" algn="ctr">
              <a:lnSpc>
                <a:spcPct val="100000"/>
              </a:lnSpc>
              <a:buNone/>
            </a:pPr>
            <a:r>
              <a:rPr b="1" lang="es-ES" sz="2700" spc="-1" strike="noStrike">
                <a:solidFill>
                  <a:srgbClr val="ffffff"/>
                </a:solidFill>
                <a:latin typeface="Source Sans Pro Black"/>
              </a:rPr>
              <a:t>LOGO</a:t>
            </a:r>
            <a:endParaRPr b="0" lang="es-ES" sz="2700" spc="-1" strike="noStrike">
              <a:solidFill>
                <a:srgbClr val="000000"/>
              </a:solidFill>
              <a:latin typeface="Arial"/>
            </a:endParaRPr>
          </a:p>
        </p:txBody>
      </p:sp>
      <p:sp>
        <p:nvSpPr>
          <p:cNvPr id="1587" name="PlaceHolder 2"/>
          <p:cNvSpPr>
            <a:spLocks noGrp="1"/>
          </p:cNvSpPr>
          <p:nvPr>
            <p:ph/>
          </p:nvPr>
        </p:nvSpPr>
        <p:spPr>
          <a:xfrm>
            <a:off x="821880" y="1890720"/>
            <a:ext cx="3029760" cy="3780000"/>
          </a:xfrm>
          <a:prstGeom prst="rect">
            <a:avLst/>
          </a:prstGeom>
          <a:noFill/>
          <a:ln w="12600">
            <a:noFill/>
          </a:ln>
        </p:spPr>
        <p:txBody>
          <a:bodyPr lIns="0" rIns="0" tIns="0" bIns="0" anchor="t">
            <a:normAutofit/>
          </a:bodyPr>
          <a:p>
            <a:pPr indent="0">
              <a:lnSpc>
                <a:spcPct val="100000"/>
              </a:lnSpc>
              <a:spcAft>
                <a:spcPts val="1054"/>
              </a:spcAft>
            </a:pPr>
            <a:r>
              <a:rPr b="1" lang="es-ES" sz="2400" spc="-1" strike="noStrike">
                <a:solidFill>
                  <a:srgbClr val="2c3e50"/>
                </a:solidFill>
                <a:latin typeface="Source Sans Pro Semibold"/>
              </a:rPr>
              <a:t>Isologo:</a:t>
            </a:r>
            <a:endParaRPr b="0" lang="es-ES" sz="2400" spc="-1" strike="noStrike">
              <a:solidFill>
                <a:srgbClr val="000000"/>
              </a:solidFill>
              <a:latin typeface="Arial"/>
            </a:endParaRPr>
          </a:p>
          <a:p>
            <a:pPr>
              <a:lnSpc>
                <a:spcPct val="100000"/>
              </a:lnSpc>
              <a:spcAft>
                <a:spcPts val="1054"/>
              </a:spcAft>
              <a:buClr>
                <a:srgbClr val="2c3e50"/>
              </a:buClr>
              <a:buSzPct val="45000"/>
              <a:buFont typeface="Wingdings" charset="2"/>
              <a:buChar char=""/>
            </a:pPr>
            <a:r>
              <a:rPr b="1" lang="es-ES" sz="2400" spc="-1" strike="noStrike">
                <a:solidFill>
                  <a:srgbClr val="2c3e50"/>
                </a:solidFill>
                <a:latin typeface="Source Sans Pro Semibold"/>
              </a:rPr>
              <a:t> </a:t>
            </a:r>
            <a:r>
              <a:rPr b="1" lang="es-ES" sz="2400" spc="-1" strike="noStrike">
                <a:solidFill>
                  <a:srgbClr val="2c3e50"/>
                </a:solidFill>
                <a:latin typeface="Source Sans Pro Semibold"/>
              </a:rPr>
              <a:t>Forma de meteorito</a:t>
            </a:r>
            <a:endParaRPr b="0" lang="es-ES" sz="2400" spc="-1" strike="noStrike">
              <a:solidFill>
                <a:srgbClr val="000000"/>
              </a:solidFill>
              <a:latin typeface="Arial"/>
            </a:endParaRPr>
          </a:p>
          <a:p>
            <a:pPr>
              <a:lnSpc>
                <a:spcPct val="100000"/>
              </a:lnSpc>
              <a:spcAft>
                <a:spcPts val="1054"/>
              </a:spcAft>
              <a:buClr>
                <a:srgbClr val="2c3e50"/>
              </a:buClr>
              <a:buSzPct val="45000"/>
              <a:buFont typeface="Wingdings" charset="2"/>
              <a:buChar char=""/>
            </a:pPr>
            <a:r>
              <a:rPr b="1" lang="es-ES" sz="2400" spc="-1" strike="noStrike">
                <a:solidFill>
                  <a:srgbClr val="2c3e50"/>
                </a:solidFill>
                <a:latin typeface="Source Sans Pro Semibold"/>
              </a:rPr>
              <a:t> </a:t>
            </a:r>
            <a:r>
              <a:rPr b="1" lang="es-ES" sz="2400" spc="-1" strike="noStrike">
                <a:solidFill>
                  <a:srgbClr val="2c3e50"/>
                </a:solidFill>
                <a:latin typeface="Source Sans Pro Semibold"/>
              </a:rPr>
              <a:t>DG (Data Gestion)</a:t>
            </a:r>
            <a:endParaRPr b="0" lang="es-ES" sz="2400" spc="-1" strike="noStrike">
              <a:solidFill>
                <a:srgbClr val="000000"/>
              </a:solidFill>
              <a:latin typeface="Arial"/>
            </a:endParaRPr>
          </a:p>
        </p:txBody>
      </p:sp>
      <p:sp>
        <p:nvSpPr>
          <p:cNvPr id="1588" name="CuadroTexto 3"/>
          <p:cNvSpPr txBox="1"/>
          <p:nvPr/>
        </p:nvSpPr>
        <p:spPr>
          <a:xfrm>
            <a:off x="1856520" y="2668680"/>
            <a:ext cx="1708560" cy="369360"/>
          </a:xfrm>
          <a:prstGeom prst="rect">
            <a:avLst/>
          </a:prstGeom>
          <a:noFill/>
          <a:ln w="0">
            <a:noFill/>
          </a:ln>
        </p:spPr>
        <p:txBody>
          <a:bodyPr anchor="t">
            <a:noAutofit/>
          </a:bodyPr>
          <a:p>
            <a:pPr>
              <a:lnSpc>
                <a:spcPct val="100000"/>
              </a:lnSpc>
            </a:pPr>
            <a:r>
              <a:rPr b="0" lang="es-ES" sz="1800" spc="-1" strike="noStrike">
                <a:solidFill>
                  <a:srgbClr val="000000"/>
                </a:solidFill>
                <a:latin typeface="Calibri"/>
              </a:rPr>
              <a:t>+</a:t>
            </a:r>
            <a:endParaRPr b="0" lang="es-ES" sz="1800" spc="-1" strike="noStrike">
              <a:solidFill>
                <a:srgbClr val="000000"/>
              </a:solidFill>
              <a:latin typeface="Arial"/>
            </a:endParaRPr>
          </a:p>
        </p:txBody>
      </p:sp>
      <p:pic>
        <p:nvPicPr>
          <p:cNvPr id="1589" name="Imagen 5" descr=""/>
          <p:cNvPicPr/>
          <p:nvPr/>
        </p:nvPicPr>
        <p:blipFill>
          <a:blip r:embed="rId1"/>
          <a:stretch/>
        </p:blipFill>
        <p:spPr>
          <a:xfrm>
            <a:off x="4886280" y="1715040"/>
            <a:ext cx="3227400" cy="3228840"/>
          </a:xfrm>
          <a:prstGeom prst="rect">
            <a:avLst/>
          </a:prstGeom>
          <a:ln w="12600">
            <a:noFill/>
          </a:ln>
        </p:spPr>
      </p:pic>
    </p:spTree>
  </p:cSld>
  <mc:AlternateContent>
    <mc:Choice Requires="p14">
      <p:transition spd="slow" p14:dur="3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0" name="PlaceHolder 1"/>
          <p:cNvSpPr>
            <a:spLocks noGrp="1"/>
          </p:cNvSpPr>
          <p:nvPr>
            <p:ph type="title"/>
          </p:nvPr>
        </p:nvSpPr>
        <p:spPr>
          <a:xfrm>
            <a:off x="360000" y="225720"/>
            <a:ext cx="9360000" cy="718920"/>
          </a:xfrm>
          <a:prstGeom prst="rect">
            <a:avLst/>
          </a:prstGeom>
          <a:noFill/>
          <a:ln w="12600">
            <a:noFill/>
          </a:ln>
        </p:spPr>
        <p:txBody>
          <a:bodyPr lIns="0" rIns="0" tIns="0" bIns="0" anchor="ctr">
            <a:noAutofit/>
          </a:bodyPr>
          <a:p>
            <a:pPr indent="0" algn="ctr">
              <a:buNone/>
            </a:pPr>
            <a:endParaRPr b="0" lang="es-ES" sz="4400" spc="-1" strike="noStrike">
              <a:solidFill>
                <a:srgbClr val="000000"/>
              </a:solidFill>
              <a:latin typeface="Arial"/>
            </a:endParaRPr>
          </a:p>
        </p:txBody>
      </p:sp>
      <p:pic>
        <p:nvPicPr>
          <p:cNvPr id="1591" name="" descr=""/>
          <p:cNvPicPr/>
          <p:nvPr/>
        </p:nvPicPr>
        <p:blipFill>
          <a:blip r:embed="rId1"/>
          <a:stretch/>
        </p:blipFill>
        <p:spPr>
          <a:xfrm>
            <a:off x="0" y="0"/>
            <a:ext cx="10080000" cy="5670000"/>
          </a:xfrm>
          <a:prstGeom prst="rect">
            <a:avLst/>
          </a:prstGeom>
          <a:ln w="12600">
            <a:noFill/>
          </a:ln>
        </p:spPr>
      </p:pic>
    </p:spTree>
  </p:cSld>
  <mc:AlternateContent>
    <mc:Choice Requires="p14">
      <p:transition spd="slow" p14:dur="3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203</TotalTime>
  <Application>LibreOffice/7.5.1.2$Windows_X86_64 LibreOffice_project/fcbaee479e84c6cd81291587d2ee68cba099e129</Application>
  <AppVersion>15.0000</AppVersion>
  <Words>191</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2023-09-29T10:35:38Z</dcterms:created>
  <dc:creator/>
  <dc:description/>
  <dc:language>es-ES</dc:language>
  <cp:lastModifiedBy>Marcos Almorox</cp:lastModifiedBy>
  <dcterms:modified xsi:type="dcterms:W3CDTF">2023-09-29T14:14:27Z</dcterms:modified>
  <cp:revision>5</cp:revision>
  <dc:subject/>
  <dc:title>Midnightblue</dc:title>
</cp:coreProperties>
</file>