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4" r:id="rId7"/>
    <p:sldId id="265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19" autoAdjust="0"/>
  </p:normalViewPr>
  <p:slideViewPr>
    <p:cSldViewPr snapToGrid="0">
      <p:cViewPr varScale="1">
        <p:scale>
          <a:sx n="116" d="100"/>
          <a:sy n="116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mc.com/blogs/agile-roles-responsibiliti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Agile Vs </a:t>
            </a:r>
            <a:r>
              <a:rPr lang="en-US" sz="4400" dirty="0" err="1">
                <a:solidFill>
                  <a:schemeClr val="tx1"/>
                </a:solidFill>
              </a:rPr>
              <a:t>WAterfall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Malachy Mroch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B097-3380-4700-BC2C-07C5EE32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81000"/>
            <a:ext cx="10058400" cy="1371600"/>
          </a:xfrm>
        </p:spPr>
        <p:txBody>
          <a:bodyPr/>
          <a:lstStyle/>
          <a:p>
            <a:r>
              <a:rPr lang="en-US" dirty="0"/>
              <a:t>Roles of the Agile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AA9CC-AEFA-406D-BF6F-3A97F52E1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11277600" cy="446280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Developer – have the soft skills necessary to self-organize in a team and have the skills necessary to transform an idea into a product for the end user.</a:t>
            </a:r>
          </a:p>
          <a:p>
            <a:r>
              <a:rPr lang="en-US" sz="2400" dirty="0"/>
              <a:t>Product Owner – Represents the stakeholders of the project and manage the backlog, release management and stakeholder management.</a:t>
            </a:r>
          </a:p>
          <a:p>
            <a:r>
              <a:rPr lang="en-US" sz="2400" dirty="0"/>
              <a:t>Scrum Master -  ensures team coordination and facilitates daily scrum,  coaching team members, and communicating between team members regarding evolving requirements.</a:t>
            </a:r>
          </a:p>
          <a:p>
            <a:r>
              <a:rPr lang="en-US" sz="2400" dirty="0"/>
              <a:t>Tester – Have the technical knowledge to ensure the product works as intended and can communicate bugs and errors to the development team.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9BF0-4D2B-4414-9DE7-30C2B56C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SDLC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2310A-7E8F-4A9F-A90C-1C10488B4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Design – Sprint planning is conducted to prioritize work based on the sprint goal the Product Owner set.</a:t>
            </a:r>
          </a:p>
          <a:p>
            <a:r>
              <a:rPr lang="en-US" dirty="0"/>
              <a:t>2. Develop – The development team works the project.</a:t>
            </a:r>
          </a:p>
          <a:p>
            <a:r>
              <a:rPr lang="en-US" dirty="0"/>
              <a:t>3. Test – The work is tested.</a:t>
            </a:r>
          </a:p>
          <a:p>
            <a:r>
              <a:rPr lang="en-US" dirty="0"/>
              <a:t>4. Deploy – The feature is deployed. </a:t>
            </a:r>
          </a:p>
          <a:p>
            <a:r>
              <a:rPr lang="en-US" dirty="0"/>
              <a:t>5. Review – The Scrum team reviews how the sprint went, and what can be done better.</a:t>
            </a:r>
          </a:p>
        </p:txBody>
      </p:sp>
    </p:spTree>
    <p:extLst>
      <p:ext uri="{BB962C8B-B14F-4D97-AF65-F5344CB8AC3E}">
        <p14:creationId xmlns:p14="http://schemas.microsoft.com/office/powerpoint/2010/main" val="123591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7429-AEB2-4D84-B901-41889D04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a waterfall approach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DEFFA-EB31-4EE7-AFBE-03C71831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has an iterative development approach, meaning the processes is repeated many times over for each part of the project.</a:t>
            </a:r>
          </a:p>
          <a:p>
            <a:r>
              <a:rPr lang="en-US" dirty="0"/>
              <a:t>A waterfall approach is linear, and the entire project is planned and dependencies are accounted for at the beginning, then the entire project is developed, then the entire project is tested.</a:t>
            </a:r>
          </a:p>
          <a:p>
            <a:r>
              <a:rPr lang="en-US" dirty="0"/>
              <a:t>Mistakes in planning are much more detrimental when using a waterfall approach, and changing requirements can cause much work to be lost.</a:t>
            </a:r>
          </a:p>
          <a:p>
            <a:r>
              <a:rPr lang="en-US" dirty="0"/>
              <a:t>Delaying testing for that long can also cause bugs and errors to not be detected until long into development.</a:t>
            </a:r>
          </a:p>
          <a:p>
            <a:r>
              <a:rPr lang="en-US" dirty="0"/>
              <a:t>Using an agile approach allows software to be delivered to the customer at the end of every sprint, allowing for more feedback and communication, with a waterfall approach the customer is delivered the entire project at the end of development. </a:t>
            </a:r>
          </a:p>
        </p:txBody>
      </p:sp>
    </p:spTree>
    <p:extLst>
      <p:ext uri="{BB962C8B-B14F-4D97-AF65-F5344CB8AC3E}">
        <p14:creationId xmlns:p14="http://schemas.microsoft.com/office/powerpoint/2010/main" val="81669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7938-9180-445E-810D-A6DA6536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waterfall vs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E0975-433C-46AE-8403-89846401E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184" y="2567280"/>
            <a:ext cx="10058400" cy="4553053"/>
          </a:xfrm>
        </p:spPr>
        <p:txBody>
          <a:bodyPr/>
          <a:lstStyle/>
          <a:p>
            <a:r>
              <a:rPr lang="en-US" dirty="0"/>
              <a:t>Some customers have many strict, predetermined requirements and much documentation (governments, healthcare) which lend themselves to a waterfall approach.</a:t>
            </a:r>
          </a:p>
          <a:p>
            <a:r>
              <a:rPr lang="en-US" dirty="0"/>
              <a:t>Some companies may always use a waterfall approach or an agile approach and have no interest in learning a new method</a:t>
            </a:r>
          </a:p>
          <a:p>
            <a:r>
              <a:rPr lang="en-US" dirty="0"/>
              <a:t>However, if possible using an agile approach allows for less upfront planning, more flexible development and quicker development of working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4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8ABA-EFA5-41C9-8676-2F0513EF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DBAF8-C21C-47A3-9EA3-340EF6332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Raza, M. (2019, May 13).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Agile Roles &amp; Responsibilities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Https://Www.Bmc.Com/Blogs/Agile-Roles-Responsibilities/#. </a:t>
            </a:r>
            <a:r>
              <a:rPr lang="en-US" sz="1800" dirty="0">
                <a:effectLst/>
                <a:latin typeface="Times New Roman" panose="02020603050405020304" pitchFamily="18" charset="0"/>
                <a:hlinkClick r:id="rId2"/>
              </a:rPr>
              <a:t>https://www.bmc.com/blogs/agile-roles-responsibilities/#</a:t>
            </a:r>
            <a:endParaRPr lang="en-US" sz="1800" dirty="0">
              <a:effectLst/>
              <a:latin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</a:rPr>
              <a:t>Blake, S. B. (2021, February 11).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Your Guide To Agile Software Development Life Cycles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Easy Agile. https://www.easyagile.com/blog/agile-software-development-life-cycle/</a:t>
            </a:r>
          </a:p>
          <a:p>
            <a:endParaRPr lang="en-US" sz="1800" dirty="0"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84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{191628FE-799A-485A-ADF3-6617159E7B21}tf78438558_win32</Template>
  <TotalTime>33</TotalTime>
  <Words>480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Garamond</vt:lpstr>
      <vt:lpstr>Times New Roman</vt:lpstr>
      <vt:lpstr>SavonVTI</vt:lpstr>
      <vt:lpstr>Agile Vs WAterfall</vt:lpstr>
      <vt:lpstr>Roles of the Agile Team</vt:lpstr>
      <vt:lpstr>Agile SDLC</vt:lpstr>
      <vt:lpstr>How is a waterfall approach different?</vt:lpstr>
      <vt:lpstr>When to use waterfall vs agile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Vs WAterfall</dc:title>
  <dc:creator>Mroch, Malachy</dc:creator>
  <cp:lastModifiedBy>Mroch, Malachy</cp:lastModifiedBy>
  <cp:revision>1</cp:revision>
  <dcterms:created xsi:type="dcterms:W3CDTF">2021-08-23T04:23:10Z</dcterms:created>
  <dcterms:modified xsi:type="dcterms:W3CDTF">2021-08-23T04:56:52Z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