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shal Almuhareb" initials="MA" lastIdx="1" clrIdx="0">
    <p:extLst>
      <p:ext uri="{19B8F6BF-5375-455C-9EA6-DF929625EA0E}">
        <p15:presenceInfo xmlns:p15="http://schemas.microsoft.com/office/powerpoint/2012/main" userId="3e973536493dd9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1B7F-0BAD-46AD-BD45-DE1194B21657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C5904-E6D8-486C-A702-FA24E15C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3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facts.org/glossary/pqrs/particulate-matter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reenfacts.org/glossary/pqrs/soot.htm" TargetMode="External"/><Relationship Id="rId5" Type="http://schemas.openxmlformats.org/officeDocument/2006/relationships/hyperlink" Target="http://www.greenfacts.org/glossary/ghi/inorganic.htm" TargetMode="External"/><Relationship Id="rId4" Type="http://schemas.openxmlformats.org/officeDocument/2006/relationships/hyperlink" Target="http://www.greenfacts.org/glossary/mno/organic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Particulate matter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sum of all solid and liquid particles suspended in air many of which are hazardous. This complex mixture includes both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organic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inorganic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particles, such as dust, pollen,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soot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smoke, and liquid droplets. These particles vary greatly in size, composition, and origin.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C5904-E6D8-486C-A702-FA24E15C9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airqualityeg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gspeak.com/channels/27084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Quality Detector (Capstone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Meshal almuhareb</a:t>
            </a:r>
          </a:p>
          <a:p>
            <a:r>
              <a:rPr lang="en-US" dirty="0"/>
              <a:t>SEIS 744 </a:t>
            </a:r>
            <a:r>
              <a:rPr lang="en-US" dirty="0" err="1"/>
              <a:t>IoT</a:t>
            </a:r>
            <a:r>
              <a:rPr lang="en-US" dirty="0"/>
              <a:t> </a:t>
            </a:r>
          </a:p>
          <a:p>
            <a:r>
              <a:rPr lang="en-US" dirty="0"/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365044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Detector is an </a:t>
            </a:r>
            <a:r>
              <a:rPr lang="en-US" dirty="0" err="1"/>
              <a:t>IoT</a:t>
            </a:r>
            <a:r>
              <a:rPr lang="en-US" dirty="0"/>
              <a:t> device that measures the air quality based on two main factors:</a:t>
            </a:r>
          </a:p>
          <a:p>
            <a:pPr lvl="1"/>
            <a:r>
              <a:rPr lang="en-US" dirty="0"/>
              <a:t>1- Particle (dust) sensor </a:t>
            </a:r>
          </a:p>
          <a:p>
            <a:pPr lvl="1"/>
            <a:r>
              <a:rPr lang="en-US" dirty="0"/>
              <a:t>2- Combustible gas sensor</a:t>
            </a:r>
          </a:p>
        </p:txBody>
      </p:sp>
    </p:spTree>
    <p:extLst>
      <p:ext uri="{BB962C8B-B14F-4D97-AF65-F5344CB8AC3E}">
        <p14:creationId xmlns:p14="http://schemas.microsoft.com/office/powerpoint/2010/main" val="353274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Particle(dust) Sensor:</a:t>
            </a:r>
          </a:p>
          <a:p>
            <a:pPr lvl="1"/>
            <a:r>
              <a:rPr lang="en-US" dirty="0"/>
              <a:t>Detect The Particulate Matter level (PM level) in the air is measured by counting the Low Pulse Occupancy time (LPO time) in given time unit.</a:t>
            </a:r>
          </a:p>
          <a:p>
            <a:pPr lvl="1"/>
            <a:endParaRPr lang="en-US" dirty="0"/>
          </a:p>
          <a:p>
            <a:r>
              <a:rPr lang="en-US" dirty="0"/>
              <a:t>Gas Sensor:</a:t>
            </a:r>
          </a:p>
          <a:p>
            <a:pPr lvl="1"/>
            <a:r>
              <a:rPr lang="en-US" dirty="0"/>
              <a:t>Detect combustible gas, smoke.</a:t>
            </a:r>
          </a:p>
          <a:p>
            <a:pPr lvl="1"/>
            <a:endParaRPr lang="en-US" dirty="0"/>
          </a:p>
          <a:p>
            <a:r>
              <a:rPr lang="en-US" dirty="0"/>
              <a:t>Digital Temperature and Humidity sensor :</a:t>
            </a:r>
          </a:p>
          <a:p>
            <a:pPr lvl="1"/>
            <a:r>
              <a:rPr lang="en-US" dirty="0"/>
              <a:t>DHT22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005" y="2603500"/>
            <a:ext cx="1506991" cy="1506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391" y="3927612"/>
            <a:ext cx="1334997" cy="1053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19" y="4981304"/>
            <a:ext cx="1149940" cy="11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0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Fritzing &amp; HL system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875" y="2577373"/>
            <a:ext cx="5616439" cy="400130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78" y="3145466"/>
            <a:ext cx="195834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Detector is a huge help for people suffering from allergies and respiratory issues to plan their trips accordingly and avoid bad situations</a:t>
            </a:r>
          </a:p>
          <a:p>
            <a:r>
              <a:rPr lang="en-US" dirty="0"/>
              <a:t>Air Quality Detector is the perfect solutions to keep an eye on the quality of the air in the house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Enchanted Air Purifier</a:t>
            </a:r>
          </a:p>
          <a:p>
            <a:pPr lvl="1"/>
            <a:r>
              <a:rPr lang="en-US" dirty="0"/>
              <a:t>The Air Quality detector is a vital part to automate the air </a:t>
            </a:r>
            <a:r>
              <a:rPr lang="en-US"/>
              <a:t>purifier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Egg (</a:t>
            </a:r>
            <a:r>
              <a:rPr lang="en-US" dirty="0">
                <a:hlinkClick r:id="rId2"/>
              </a:rPr>
              <a:t>http://airqualityegg.com/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30" name="Picture 6" descr="Diagram of how the egg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70" y="2603499"/>
            <a:ext cx="4252687" cy="38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ir-Quality-Egg.jpg (1800×119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1" y="3287233"/>
            <a:ext cx="3568405" cy="273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3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ThingSpeak</a:t>
            </a:r>
            <a:r>
              <a:rPr lang="en-US" dirty="0"/>
              <a:t> public channel:</a:t>
            </a:r>
          </a:p>
          <a:p>
            <a:r>
              <a:rPr lang="en-US" dirty="0">
                <a:hlinkClick r:id="rId2"/>
              </a:rPr>
              <a:t>https://thingspeak.com/channels/270848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86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195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Air Quality Detector (Capstone Project)</vt:lpstr>
      <vt:lpstr>About</vt:lpstr>
      <vt:lpstr>Sensors</vt:lpstr>
      <vt:lpstr>Fritzing &amp; HL system diagram</vt:lpstr>
      <vt:lpstr>Benefits</vt:lpstr>
      <vt:lpstr>Areas of Improvement</vt:lpstr>
      <vt:lpstr>Current Solutions</vt:lpstr>
      <vt:lpstr>ThingSpeak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Detector</dc:title>
  <dc:creator>Meshal Almuhareb</dc:creator>
  <cp:lastModifiedBy>Meshal Almuhareb</cp:lastModifiedBy>
  <cp:revision>14</cp:revision>
  <dcterms:created xsi:type="dcterms:W3CDTF">2017-04-05T21:40:21Z</dcterms:created>
  <dcterms:modified xsi:type="dcterms:W3CDTF">2017-05-10T21:40:06Z</dcterms:modified>
</cp:coreProperties>
</file>