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9" autoAdjust="0"/>
    <p:restoredTop sz="94660"/>
  </p:normalViewPr>
  <p:slideViewPr>
    <p:cSldViewPr snapToGrid="0">
      <p:cViewPr varScale="1">
        <p:scale>
          <a:sx n="118" d="100"/>
          <a:sy n="118" d="100"/>
        </p:scale>
        <p:origin x="22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0B57F50-7734-4B45-B808-BB879E999F74}" type="presOf" srcId="{731B0D0D-9999-438C-8940-820B8FF90D3B}" destId="{6389AFF0-42E1-4528-B5C3-58D60939B986}" srcOrd="0"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E721B670-5D43-4E4F-A894-1E1C3A1CFC3B}" type="presOf" srcId="{7F37D3DD-CAEA-466D-9900-8CCFF1F3CA33}" destId="{DC459E9F-D484-4484-B8FB-00CC0CA89397}" srcOrd="1"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4/3/20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4/3/20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Scott W. Davis</a:t>
            </a:r>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p>
        </p:txBody>
      </p:sp>
      <p:pic>
        <p:nvPicPr>
          <p:cNvPr id="6" name="Picture 5" descr="A picture containing text, map&#10;&#10;Description automatically generated">
            <a:extLst>
              <a:ext uri="{FF2B5EF4-FFF2-40B4-BE49-F238E27FC236}">
                <a16:creationId xmlns:a16="http://schemas.microsoft.com/office/drawing/2014/main" id="{5D065135-45B7-D540-B232-878AFFCC1627}"/>
              </a:ext>
            </a:extLst>
          </p:cNvPr>
          <p:cNvPicPr>
            <a:picLocks noChangeAspect="1"/>
          </p:cNvPicPr>
          <p:nvPr/>
        </p:nvPicPr>
        <p:blipFill>
          <a:blip r:embed="rId2"/>
          <a:stretch>
            <a:fillRect/>
          </a:stretch>
        </p:blipFill>
        <p:spPr>
          <a:xfrm>
            <a:off x="100012" y="1883382"/>
            <a:ext cx="11988800" cy="4356100"/>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New York</a:t>
            </a:r>
            <a:endParaRPr lang="en-US" dirty="0"/>
          </a:p>
        </p:txBody>
      </p:sp>
      <p:pic>
        <p:nvPicPr>
          <p:cNvPr id="5" name="Picture 4" descr="A picture containing text, map&#10;&#10;Description automatically generated">
            <a:extLst>
              <a:ext uri="{FF2B5EF4-FFF2-40B4-BE49-F238E27FC236}">
                <a16:creationId xmlns:a16="http://schemas.microsoft.com/office/drawing/2014/main" id="{55869B2A-245B-B244-9E5E-2C052A473444}"/>
              </a:ext>
            </a:extLst>
          </p:cNvPr>
          <p:cNvPicPr>
            <a:picLocks noChangeAspect="1"/>
          </p:cNvPicPr>
          <p:nvPr/>
        </p:nvPicPr>
        <p:blipFill>
          <a:blip r:embed="rId2"/>
          <a:stretch>
            <a:fillRect/>
          </a:stretch>
        </p:blipFill>
        <p:spPr>
          <a:xfrm>
            <a:off x="1884354" y="1775938"/>
            <a:ext cx="6242007" cy="5082062"/>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5" name="Picture 4" descr="A screenshot of a cell phone&#10;&#10;Description automatically generated">
            <a:extLst>
              <a:ext uri="{FF2B5EF4-FFF2-40B4-BE49-F238E27FC236}">
                <a16:creationId xmlns:a16="http://schemas.microsoft.com/office/drawing/2014/main" id="{8321EF2A-E7A4-214E-B1B2-78D8E88AEB77}"/>
              </a:ext>
            </a:extLst>
          </p:cNvPr>
          <p:cNvPicPr>
            <a:picLocks noChangeAspect="1"/>
          </p:cNvPicPr>
          <p:nvPr/>
        </p:nvPicPr>
        <p:blipFill>
          <a:blip r:embed="rId2"/>
          <a:stretch>
            <a:fillRect/>
          </a:stretch>
        </p:blipFill>
        <p:spPr>
          <a:xfrm>
            <a:off x="1511300" y="654050"/>
            <a:ext cx="9169400" cy="5549900"/>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pic>
        <p:nvPicPr>
          <p:cNvPr id="5" name="Picture 4" descr="A screenshot of a cell phone&#10;&#10;Description automatically generated">
            <a:extLst>
              <a:ext uri="{FF2B5EF4-FFF2-40B4-BE49-F238E27FC236}">
                <a16:creationId xmlns:a16="http://schemas.microsoft.com/office/drawing/2014/main" id="{7613887B-48AF-664E-9C11-6D1847DDE779}"/>
              </a:ext>
            </a:extLst>
          </p:cNvPr>
          <p:cNvPicPr>
            <a:picLocks noChangeAspect="1"/>
          </p:cNvPicPr>
          <p:nvPr/>
        </p:nvPicPr>
        <p:blipFill>
          <a:blip r:embed="rId2"/>
          <a:stretch>
            <a:fillRect/>
          </a:stretch>
        </p:blipFill>
        <p:spPr>
          <a:xfrm>
            <a:off x="1141413" y="2089149"/>
            <a:ext cx="8250237" cy="3354143"/>
          </a:xfrm>
          <a:prstGeom prst="rect">
            <a:avLst/>
          </a:prstGeom>
        </p:spPr>
      </p:pic>
    </p:spTree>
    <p:extLst>
      <p:ext uri="{BB962C8B-B14F-4D97-AF65-F5344CB8AC3E}">
        <p14:creationId xmlns:p14="http://schemas.microsoft.com/office/powerpoint/2010/main" val="243303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“The Evelyn Hotel NYC” it is A Grade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“the </a:t>
            </a:r>
            <a:r>
              <a:rPr lang="en-US" b="1" dirty="0" err="1">
                <a:latin typeface="Times New Roman" panose="02020603050405020304" pitchFamily="18" charset="0"/>
                <a:ea typeface="Times New Roman" panose="02020603050405020304" pitchFamily="18" charset="0"/>
              </a:rPr>
              <a:t>evelyn</a:t>
            </a:r>
            <a:r>
              <a:rPr lang="en-US" b="1" dirty="0">
                <a:latin typeface="Times New Roman" panose="02020603050405020304" pitchFamily="18" charset="0"/>
                <a:ea typeface="Times New Roman" panose="02020603050405020304" pitchFamily="18" charset="0"/>
              </a:rPr>
              <a:t> hotel </a:t>
            </a:r>
            <a:r>
              <a:rPr lang="en-US" b="1" dirty="0" err="1">
                <a:latin typeface="Times New Roman" panose="02020603050405020304" pitchFamily="18" charset="0"/>
                <a:ea typeface="Times New Roman" panose="02020603050405020304" pitchFamily="18" charset="0"/>
              </a:rPr>
              <a:t>nyc</a:t>
            </a:r>
            <a:r>
              <a:rPr lang="en-US" b="1" dirty="0">
                <a:latin typeface="Times New Roman" panose="02020603050405020304" pitchFamily="18" charset="0"/>
                <a:ea typeface="Times New Roman" panose="02020603050405020304" pitchFamily="18" charset="0"/>
              </a:rPr>
              <a:t>” Venues data and location</a:t>
            </a:r>
            <a:endParaRPr lang="en-US" dirty="0"/>
          </a:p>
        </p:txBody>
      </p:sp>
      <p:pic>
        <p:nvPicPr>
          <p:cNvPr id="8" name="Picture 7" descr="A close up of a map&#10;&#10;Description automatically generated">
            <a:extLst>
              <a:ext uri="{FF2B5EF4-FFF2-40B4-BE49-F238E27FC236}">
                <a16:creationId xmlns:a16="http://schemas.microsoft.com/office/drawing/2014/main" id="{8EDA5435-7D0E-724B-8BB1-66DA38BD0A5D}"/>
              </a:ext>
            </a:extLst>
          </p:cNvPr>
          <p:cNvPicPr>
            <a:picLocks noChangeAspect="1"/>
          </p:cNvPicPr>
          <p:nvPr/>
        </p:nvPicPr>
        <p:blipFill>
          <a:blip r:embed="rId2"/>
          <a:stretch>
            <a:fillRect/>
          </a:stretch>
        </p:blipFill>
        <p:spPr>
          <a:xfrm>
            <a:off x="7987999" y="2097088"/>
            <a:ext cx="3664096" cy="3728525"/>
          </a:xfrm>
          <a:prstGeom prst="rect">
            <a:avLst/>
          </a:prstGeom>
        </p:spPr>
      </p:pic>
      <p:pic>
        <p:nvPicPr>
          <p:cNvPr id="10" name="Picture 9" descr="A screenshot of text&#10;&#10;Description automatically generated">
            <a:extLst>
              <a:ext uri="{FF2B5EF4-FFF2-40B4-BE49-F238E27FC236}">
                <a16:creationId xmlns:a16="http://schemas.microsoft.com/office/drawing/2014/main" id="{F8B4C1B4-9E00-7F46-BCE9-C0EA023F9633}"/>
              </a:ext>
            </a:extLst>
          </p:cNvPr>
          <p:cNvPicPr>
            <a:picLocks noChangeAspect="1"/>
          </p:cNvPicPr>
          <p:nvPr/>
        </p:nvPicPr>
        <p:blipFill>
          <a:blip r:embed="rId3"/>
          <a:stretch>
            <a:fillRect/>
          </a:stretch>
        </p:blipFill>
        <p:spPr>
          <a:xfrm>
            <a:off x="1029959" y="2097088"/>
            <a:ext cx="6958040" cy="4072217"/>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6" name="Picture 5" descr="A screenshot of a social media post&#10;&#10;Description automatically generated">
            <a:extLst>
              <a:ext uri="{FF2B5EF4-FFF2-40B4-BE49-F238E27FC236}">
                <a16:creationId xmlns:a16="http://schemas.microsoft.com/office/drawing/2014/main" id="{56A4D484-5AB4-7D48-9A5F-F332FC0072C5}"/>
              </a:ext>
            </a:extLst>
          </p:cNvPr>
          <p:cNvPicPr>
            <a:picLocks noChangeAspect="1"/>
          </p:cNvPicPr>
          <p:nvPr/>
        </p:nvPicPr>
        <p:blipFill>
          <a:blip r:embed="rId2"/>
          <a:stretch>
            <a:fillRect/>
          </a:stretch>
        </p:blipFill>
        <p:spPr>
          <a:xfrm>
            <a:off x="4148807" y="2040552"/>
            <a:ext cx="7644986" cy="4198929"/>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Marissa and Last Name: C, </a:t>
            </a:r>
          </a:p>
          <a:p>
            <a:pPr lvl="1"/>
            <a:r>
              <a:rPr lang="en-US" dirty="0"/>
              <a:t>Marissa is less active in Foursquare as she has 15 tips.</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fontScale="92500" lnSpcReduction="20000"/>
          </a:bodyPr>
          <a:lstStyle/>
          <a:p>
            <a:r>
              <a:rPr lang="en-US" dirty="0"/>
              <a:t>After conducting an inspection of the facility, the Health Inspector calculates a score based on the violations observed. </a:t>
            </a:r>
          </a:p>
          <a:p>
            <a:r>
              <a:rPr lang="en-US" dirty="0"/>
              <a:t>Violations found during inspections carry point values, and a restaurant’s score corresponds to a letter grade. The point/grade cut-offs are the same as for mobile food vending letter grading, with fewer points corresponding to a better grade:</a:t>
            </a:r>
          </a:p>
          <a:p>
            <a:r>
              <a:rPr lang="en-US" dirty="0"/>
              <a:t>"A" grade: 0 to 13 points for sanitary violations</a:t>
            </a:r>
          </a:p>
          <a:p>
            <a:r>
              <a:rPr lang="en-US" dirty="0"/>
              <a:t>"B" grade: 14 to 27 points for sanitary violations</a:t>
            </a:r>
          </a:p>
          <a:p>
            <a:r>
              <a:rPr lang="en-US" dirty="0"/>
              <a:t>"C" grade: 28 or more points for sanitary violations</a:t>
            </a:r>
          </a:p>
          <a:p>
            <a:endParaRPr lang="en-US" dirty="0"/>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pic>
        <p:nvPicPr>
          <p:cNvPr id="5" name="Picture 4" descr="A screenshot of a cell phone&#10;&#10;Description automatically generated">
            <a:extLst>
              <a:ext uri="{FF2B5EF4-FFF2-40B4-BE49-F238E27FC236}">
                <a16:creationId xmlns:a16="http://schemas.microsoft.com/office/drawing/2014/main" id="{1FB28637-FC10-8A40-A340-51CA228BCAC8}"/>
              </a:ext>
            </a:extLst>
          </p:cNvPr>
          <p:cNvPicPr>
            <a:picLocks noChangeAspect="1"/>
          </p:cNvPicPr>
          <p:nvPr/>
        </p:nvPicPr>
        <p:blipFill>
          <a:blip r:embed="rId2"/>
          <a:stretch>
            <a:fillRect/>
          </a:stretch>
        </p:blipFill>
        <p:spPr>
          <a:xfrm>
            <a:off x="1776412" y="2097088"/>
            <a:ext cx="8636000" cy="3695700"/>
          </a:xfrm>
          <a:prstGeom prst="rect">
            <a:avLst/>
          </a:prstGeom>
        </p:spPr>
      </p:pic>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1"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03" name="Group 102">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04"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5"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8"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3"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5"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400"/>
              <a:t>Results: </a:t>
            </a:r>
            <a:r>
              <a:rPr lang="en-US" sz="4400" b="1"/>
              <a:t>Inspections In general</a:t>
            </a:r>
            <a:endParaRPr lang="en-US" sz="4400"/>
          </a:p>
        </p:txBody>
      </p:sp>
      <p:sp>
        <p:nvSpPr>
          <p:cNvPr id="159" name="Round Diagonal Corner Rectangle 6">
            <a:extLst>
              <a:ext uri="{FF2B5EF4-FFF2-40B4-BE49-F238E27FC236}">
                <a16:creationId xmlns:a16="http://schemas.microsoft.com/office/drawing/2014/main" id="{60B8E1AF-8762-4AD6-9888-EC0606086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screenshot&#10;&#10;Description automatically generated">
            <a:extLst>
              <a:ext uri="{FF2B5EF4-FFF2-40B4-BE49-F238E27FC236}">
                <a16:creationId xmlns:a16="http://schemas.microsoft.com/office/drawing/2014/main" id="{1E8149F2-9B85-D349-BB37-36BA17833AC1}"/>
              </a:ext>
            </a:extLst>
          </p:cNvPr>
          <p:cNvPicPr>
            <a:picLocks noChangeAspect="1"/>
          </p:cNvPicPr>
          <p:nvPr/>
        </p:nvPicPr>
        <p:blipFill rotWithShape="1">
          <a:blip r:embed="rId4"/>
          <a:srcRect l="5361"/>
          <a:stretch/>
        </p:blipFill>
        <p:spPr>
          <a:xfrm>
            <a:off x="3462860" y="951493"/>
            <a:ext cx="5288219" cy="2975493"/>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18"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9" name="Group 11">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a:t>Results: </a:t>
            </a:r>
            <a:r>
              <a:rPr lang="en-US" sz="4800" b="1"/>
              <a:t>Inspections by year</a:t>
            </a:r>
            <a:endParaRPr lang="en-US" sz="4800"/>
          </a:p>
        </p:txBody>
      </p:sp>
      <p:sp>
        <p:nvSpPr>
          <p:cNvPr id="120" name="Round Diagonal Corner Rectangle 6">
            <a:extLst>
              <a:ext uri="{FF2B5EF4-FFF2-40B4-BE49-F238E27FC236}">
                <a16:creationId xmlns:a16="http://schemas.microsoft.com/office/drawing/2014/main" id="{60B8E1AF-8762-4AD6-9888-EC0606086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48C293E-70A8-0044-A691-4BD4F66FF500}"/>
              </a:ext>
            </a:extLst>
          </p:cNvPr>
          <p:cNvPicPr>
            <a:picLocks noChangeAspect="1"/>
          </p:cNvPicPr>
          <p:nvPr/>
        </p:nvPicPr>
        <p:blipFill>
          <a:blip r:embed="rId4"/>
          <a:stretch>
            <a:fillRect/>
          </a:stretch>
        </p:blipFill>
        <p:spPr>
          <a:xfrm>
            <a:off x="1228726" y="605095"/>
            <a:ext cx="8843962" cy="3445529"/>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928D2F30-EF5B-144F-9EBB-0307A153DD4C}"/>
              </a:ext>
            </a:extLst>
          </p:cNvPr>
          <p:cNvPicPr>
            <a:picLocks noChangeAspect="1"/>
          </p:cNvPicPr>
          <p:nvPr/>
        </p:nvPicPr>
        <p:blipFill>
          <a:blip r:embed="rId2"/>
          <a:stretch>
            <a:fillRect/>
          </a:stretch>
        </p:blipFill>
        <p:spPr>
          <a:xfrm>
            <a:off x="620711" y="1570908"/>
            <a:ext cx="10426700" cy="5397500"/>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140</TotalTime>
  <Words>595</Words>
  <Application>Microsoft Macintosh PowerPoint</Application>
  <PresentationFormat>Widescreen</PresentationFormat>
  <Paragraphs>43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Tw Cen MT</vt:lpstr>
      <vt:lpstr>Circuit</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New York</vt:lpstr>
      <vt:lpstr>Inspection activities days of the week</vt:lpstr>
      <vt:lpstr>Machine learning Algorithm results</vt:lpstr>
      <vt:lpstr>using Foursquare to analyze the neighborhood of the inspected businesses</vt:lpstr>
      <vt:lpstr>“the evelyn hotel nyc”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Food Inspection Use Case</dc:title>
  <dc:creator>Almutairi, Muhanned</dc:creator>
  <cp:lastModifiedBy>Almutairi, Muhanned</cp:lastModifiedBy>
  <cp:revision>8</cp:revision>
  <dcterms:created xsi:type="dcterms:W3CDTF">2020-04-03T10:33:05Z</dcterms:created>
  <dcterms:modified xsi:type="dcterms:W3CDTF">2020-04-03T16:12:13Z</dcterms:modified>
</cp:coreProperties>
</file>