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61A3E-AC6E-4B60-95A4-C1B3371851F9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0A3E0-14E8-4BE6-85AB-5C5385A62A4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34F6E-DEEE-400C-92A1-19923C75B907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3A1E1-D89E-4D9F-ACC7-724568FAD569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フッター</a:t>
            </a:r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ja-JP"/>
              <a:t>マスター タイトルの書式設定</a:t>
            </a:r>
            <a:endParaRPr lang="ja-JP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>
            <a:lvl1pPr marL="228600" indent="-228600">
              <a:defRPr kumimoji="1" lang="ja-JP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kumimoji="1" lang="ja-JP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defRPr kumimoji="1" lang="ja-JP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defRPr kumimoji="1" lang="ja-JP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>
              <a:defRPr kumimoji="1" lang="ja-JP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マスター テキストの書式設定</a:t>
            </a:r>
            <a:endParaRPr kumimoji="1" lang="ja-JP" altLang="en-US" dirty="0" smtClean="0"/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</a:t>
            </a:r>
            <a:r>
              <a:rPr kumimoji="1" lang="ja-JP" altLang="en-US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altLang="ja-JP" smtClean="0"/>
            </a:fld>
            <a:endParaRPr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altLang="ja-JP" smtClean="0"/>
            </a:fld>
            <a:endParaRPr 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ja-JP" altLang="en-US"/>
          </a:p>
        </p:txBody>
      </p:sp>
      <p:pic>
        <p:nvPicPr>
          <p:cNvPr id="4" name="図形 3" descr="shell2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3150" y="33655"/>
            <a:ext cx="6962775" cy="67913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ja-JP" altLang="en-US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ja-JP" altLang="en-US"/>
          </a:p>
        </p:txBody>
      </p:sp>
      <p:pic>
        <p:nvPicPr>
          <p:cNvPr id="4" name="図形 3" descr="f0514_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824230"/>
            <a:ext cx="4876800" cy="5210175"/>
          </a:xfrm>
          <a:prstGeom prst="rect">
            <a:avLst/>
          </a:prstGeom>
        </p:spPr>
      </p:pic>
      <p:pic>
        <p:nvPicPr>
          <p:cNvPr id="5" name="図形 4" descr="f0514_4 (1)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368" b="368"/>
          <a:stretch>
            <a:fillRect/>
          </a:stretch>
        </p:blipFill>
        <p:spPr>
          <a:xfrm>
            <a:off x="6319520" y="1169670"/>
            <a:ext cx="48768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ja-JP" altLang="en-US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ja-JP" altLang="en-US"/>
          </a:p>
        </p:txBody>
      </p:sp>
      <p:pic>
        <p:nvPicPr>
          <p:cNvPr id="5" name="図形 4" descr="f1118_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7407" b="5432"/>
          <a:stretch>
            <a:fillRect/>
          </a:stretch>
        </p:blipFill>
        <p:spPr>
          <a:xfrm>
            <a:off x="1438910" y="3209290"/>
            <a:ext cx="4876800" cy="2241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ja-JP" altLang="en-US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ja-JP" altLang="en-US"/>
          </a:p>
        </p:txBody>
      </p:sp>
      <p:pic>
        <p:nvPicPr>
          <p:cNvPr id="4" name="図形 3" descr="window-frame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98295" y="1278890"/>
            <a:ext cx="2553970" cy="10058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ja-JP" altLang="en-US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ja-JP" altLang="en-US"/>
          </a:p>
        </p:txBody>
      </p:sp>
      <p:pic>
        <p:nvPicPr>
          <p:cNvPr id="4" name="図形 3" descr="f1460_2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479" b="479"/>
          <a:stretch>
            <a:fillRect/>
          </a:stretch>
        </p:blipFill>
        <p:spPr>
          <a:xfrm>
            <a:off x="927735" y="2345690"/>
            <a:ext cx="3862705" cy="37439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図形 3" descr="名称未設定のデザイン (7)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27840" t="30200" r="28480" b="31493"/>
          <a:stretch>
            <a:fillRect/>
          </a:stretch>
        </p:blipFill>
        <p:spPr>
          <a:xfrm>
            <a:off x="2367915" y="4352925"/>
            <a:ext cx="2080260" cy="1824355"/>
          </a:xfrm>
          <a:prstGeom prst="rect">
            <a:avLst/>
          </a:prstGeom>
        </p:spPr>
      </p:pic>
      <p:pic>
        <p:nvPicPr>
          <p:cNvPr id="5" name="図形 4" descr="f1164_0"/>
          <p:cNvPicPr>
            <a:picLocks noChangeAspect="1"/>
          </p:cNvPicPr>
          <p:nvPr/>
        </p:nvPicPr>
        <p:blipFill>
          <a:blip r:embed="rId2"/>
          <a:srcRect l="2773" t="3491" r="2839" b="4494"/>
          <a:stretch>
            <a:fillRect/>
          </a:stretch>
        </p:blipFill>
        <p:spPr>
          <a:xfrm rot="16200000">
            <a:off x="6790055" y="2692400"/>
            <a:ext cx="4603115" cy="3146425"/>
          </a:xfrm>
          <a:prstGeom prst="rect">
            <a:avLst/>
          </a:prstGeom>
        </p:spPr>
      </p:pic>
      <p:pic>
        <p:nvPicPr>
          <p:cNvPr id="6" name="図形 5" descr="名称未設定のデザイン (10)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3640" t="21227" r="16667" b="22400"/>
          <a:stretch>
            <a:fillRect/>
          </a:stretch>
        </p:blipFill>
        <p:spPr>
          <a:xfrm>
            <a:off x="1849755" y="1054735"/>
            <a:ext cx="3319145" cy="26847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グループ化 5"/>
          <p:cNvGrpSpPr/>
          <p:nvPr/>
        </p:nvGrpSpPr>
        <p:grpSpPr>
          <a:xfrm>
            <a:off x="1572895" y="347345"/>
            <a:ext cx="3823970" cy="5570220"/>
            <a:chOff x="2477" y="547"/>
            <a:chExt cx="6022" cy="8772"/>
          </a:xfrm>
        </p:grpSpPr>
        <p:pic>
          <p:nvPicPr>
            <p:cNvPr id="2" name="図形 1" descr="sumaho"/>
            <p:cNvPicPr>
              <a:picLocks noChangeAspect="1"/>
            </p:cNvPicPr>
            <p:nvPr/>
          </p:nvPicPr>
          <p:blipFill>
            <a:blip r:embed="rId1"/>
            <a:srcRect l="18369" t="5622" r="19996" b="4204"/>
            <a:stretch>
              <a:fillRect/>
            </a:stretch>
          </p:blipFill>
          <p:spPr>
            <a:xfrm>
              <a:off x="2477" y="547"/>
              <a:ext cx="6023" cy="8773"/>
            </a:xfrm>
            <a:prstGeom prst="rect">
              <a:avLst/>
            </a:prstGeom>
          </p:spPr>
        </p:pic>
        <p:sp>
          <p:nvSpPr>
            <p:cNvPr id="5" name="四角形 4"/>
            <p:cNvSpPr/>
            <p:nvPr/>
          </p:nvSpPr>
          <p:spPr>
            <a:xfrm rot="21120000">
              <a:off x="3905" y="3734"/>
              <a:ext cx="3433" cy="2381"/>
            </a:xfrm>
            <a:prstGeom prst="rect">
              <a:avLst/>
            </a:prstGeom>
            <a:noFill/>
            <a:ln w="76200">
              <a:solidFill>
                <a:srgbClr val="02020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ja-JP" altLang="en-US"/>
            </a:p>
          </p:txBody>
        </p:sp>
        <p:pic>
          <p:nvPicPr>
            <p:cNvPr id="3" name="図形 2" descr="glasses"/>
            <p:cNvPicPr>
              <a:picLocks noChangeAspect="1"/>
            </p:cNvPicPr>
            <p:nvPr/>
          </p:nvPicPr>
          <p:blipFill>
            <a:blip r:embed="rId2"/>
            <a:srcRect l="6456" t="22685" r="6358" b="23252"/>
            <a:stretch>
              <a:fillRect/>
            </a:stretch>
          </p:blipFill>
          <p:spPr>
            <a:xfrm rot="20940000">
              <a:off x="4101" y="4677"/>
              <a:ext cx="1911" cy="1185"/>
            </a:xfrm>
            <a:prstGeom prst="rect">
              <a:avLst/>
            </a:prstGeom>
          </p:spPr>
        </p:pic>
        <p:pic>
          <p:nvPicPr>
            <p:cNvPr id="4" name="図形 3" descr="fukidashi"/>
            <p:cNvPicPr>
              <a:picLocks noChangeAspect="1"/>
            </p:cNvPicPr>
            <p:nvPr/>
          </p:nvPicPr>
          <p:blipFill>
            <a:blip r:embed="rId3"/>
            <a:srcRect l="16212" t="2879" r="3870" b="48927"/>
            <a:stretch>
              <a:fillRect/>
            </a:stretch>
          </p:blipFill>
          <p:spPr>
            <a:xfrm rot="780000">
              <a:off x="5501" y="3827"/>
              <a:ext cx="1690" cy="10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図形 2" descr="f0748_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819" b="819"/>
          <a:stretch>
            <a:fillRect/>
          </a:stretch>
        </p:blipFill>
        <p:spPr>
          <a:xfrm>
            <a:off x="229235" y="258445"/>
            <a:ext cx="1586230" cy="744855"/>
          </a:xfrm>
          <a:prstGeom prst="rect">
            <a:avLst/>
          </a:prstGeom>
        </p:spPr>
      </p:pic>
      <p:cxnSp>
        <p:nvCxnSpPr>
          <p:cNvPr id="15" name="直線コネクタ 14"/>
          <p:cNvCxnSpPr/>
          <p:nvPr/>
        </p:nvCxnSpPr>
        <p:spPr>
          <a:xfrm>
            <a:off x="5904230" y="3351530"/>
            <a:ext cx="6012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図形 20" descr="f1284_3 (1)"/>
          <p:cNvPicPr>
            <a:picLocks noChangeAspect="1"/>
          </p:cNvPicPr>
          <p:nvPr/>
        </p:nvPicPr>
        <p:blipFill>
          <a:blip r:embed="rId2"/>
          <a:srcRect b="80027"/>
          <a:stretch>
            <a:fillRect/>
          </a:stretch>
        </p:blipFill>
        <p:spPr>
          <a:xfrm>
            <a:off x="4197985" y="2607310"/>
            <a:ext cx="2270125" cy="750570"/>
          </a:xfrm>
          <a:prstGeom prst="rect">
            <a:avLst/>
          </a:prstGeom>
        </p:spPr>
      </p:pic>
      <p:cxnSp>
        <p:nvCxnSpPr>
          <p:cNvPr id="22" name="直線コネクタ 21"/>
          <p:cNvCxnSpPr/>
          <p:nvPr/>
        </p:nvCxnSpPr>
        <p:spPr>
          <a:xfrm>
            <a:off x="3132455" y="3351530"/>
            <a:ext cx="1080000" cy="0"/>
          </a:xfrm>
          <a:prstGeom prst="line">
            <a:avLst/>
          </a:prstGeom>
          <a:ln w="12700">
            <a:solidFill>
              <a:srgbClr val="000000">
                <a:alpha val="9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3117850" y="3474085"/>
            <a:ext cx="879475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形 25" descr="f1284_3 (1)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b="855"/>
          <a:stretch>
            <a:fillRect/>
          </a:stretch>
        </p:blipFill>
        <p:spPr>
          <a:xfrm>
            <a:off x="2698750" y="3914775"/>
            <a:ext cx="8401050" cy="1473200"/>
          </a:xfrm>
          <a:prstGeom prst="rect">
            <a:avLst/>
          </a:prstGeom>
        </p:spPr>
      </p:pic>
      <p:pic>
        <p:nvPicPr>
          <p:cNvPr id="27" name="図形 26" descr="名称未設定のデザイン (11)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64120" y="0"/>
            <a:ext cx="3170555" cy="31705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S P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S P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ＭＳ Ｐゴシック</vt:lpstr>
      <vt:lpstr>Wingdings</vt:lpstr>
      <vt:lpstr>Calibri</vt:lpstr>
      <vt:lpstr>Microsoft YaHei</vt:lpstr>
      <vt:lpstr>ＭＳ Ｐゴシック</vt:lpstr>
      <vt:lpstr>Arial Unicode MS</vt:lpstr>
      <vt:lpstr>Office テーマ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user</cp:lastModifiedBy>
  <cp:revision>1</cp:revision>
  <dcterms:created xsi:type="dcterms:W3CDTF">2023-06-23T11:38:40Z</dcterms:created>
  <dcterms:modified xsi:type="dcterms:W3CDTF">2023-06-23T11:38:40Z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1041-11.8.2.10339</vt:lpwstr>
  </property>
</Properties>
</file>