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5" r:id="rId2"/>
  </p:sldMasterIdLst>
  <p:notesMasterIdLst>
    <p:notesMasterId r:id="rId8"/>
  </p:notesMasterIdLst>
  <p:sldIdLst>
    <p:sldId id="262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6606A-DA10-4275-B079-B862C734828E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E628-C6B0-4EE0-9A29-88527F09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0E628-C6B0-4EE0-9A29-88527F099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07CB-9AF2-47BB-955F-5561936B6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8E583-C95F-4675-82C2-3FFC926C3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AB59-5033-4434-8F76-1E477539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B4EC-9820-4255-A33E-BF166B2D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468B9-B1C2-44A9-A702-DF0A7F01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979E-D26B-4022-8C80-F87195DD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4DB60-CC56-4BDC-89A0-833977828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B0DD-CD3F-4477-B44B-17D94F4A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D2E3-A4F2-46E0-8BFB-204992F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4400-5E21-42F2-B062-EAF07064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73A74-8ABA-490E-AE00-6509884F4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779EF-3541-45F4-A867-764031C7A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0EC2-14C8-4EF1-9B7A-A0A9BDE6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FD31-936D-4D34-87BE-56E55935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29C7-750E-4006-9CB4-F88E379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92480" y="676656"/>
            <a:ext cx="9643872" cy="5715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0" y="1280160"/>
            <a:ext cx="964387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92482" y="2020825"/>
            <a:ext cx="7769437" cy="4079875"/>
          </a:xfrm>
        </p:spPr>
        <p:txBody>
          <a:bodyPr/>
          <a:lstStyle>
            <a:lvl1pPr>
              <a:spcBef>
                <a:spcPts val="800"/>
              </a:spcBef>
              <a:defRPr>
                <a:solidFill>
                  <a:srgbClr val="5F5F5F"/>
                </a:solidFill>
              </a:defRPr>
            </a:lvl1pPr>
            <a:lvl2pPr>
              <a:defRPr>
                <a:solidFill>
                  <a:srgbClr val="5F5F5F"/>
                </a:solidFill>
              </a:defRPr>
            </a:lvl2pPr>
            <a:lvl3pPr>
              <a:defRPr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7769439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8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B1B2-EB30-4D2E-8056-56C21172E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15F54-7B37-48BE-B07C-0091840D5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084D-F438-41C9-AEDB-1445CF23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F7E1-5A85-4C70-B249-3249416F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29C6-6720-46E6-98E7-1CA3A158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2F27-8EC7-4CB2-821D-5A0F4D4D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6E58-A33A-49AF-8B55-271EA14C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17613-00CD-4B32-9999-A18D1B5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AD00-856F-47FF-9304-A393CE7F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19EB-FA8A-4638-87ED-FB544E79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2288-8768-4CFC-90EB-BF640ED9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880E-ADCF-48C4-B458-25801E06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281B-ED06-4390-970E-90003A80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308F-1B2A-4B3D-81F2-B516E547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89F2E-B3DA-43F5-9AFF-BDE04D85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0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0DED-0CA7-4654-9169-CC587A03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B6CD-A9A4-4895-A9DA-FA770D7E0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EB4EC-E684-465E-A702-F94639E3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45FD7-EC39-4CEF-A8EF-EBF0138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1A26-EBAF-4643-8EC4-A4D8406C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F0DF-E324-40ED-9868-A3836CC1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6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27CB-F847-45C3-8BFD-AF28C25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3158-D3A5-4797-8A81-089C810FA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F1EBE-2820-4166-86D0-F3FA9D0F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2C6EC-AD33-4F83-B516-9E5DD0D9E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740BA-0904-4A38-A606-5DE545180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65F7F-B9C9-4E4A-9659-E150855F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20596-5C17-433F-820C-A154E297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9EC67-54A3-492A-9BAE-1A8482AE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2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0E9D-2C6B-4C36-B7AC-8A41207C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CF8DF-88FC-40F8-A7BA-84D7320A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87AED-C8D6-4BB7-BD5E-8E5DF5C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7A71A-C732-42A4-BA95-2C19C974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8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7626D4B-3625-42C6-A5D3-BF5BB7AC4F11}"/>
              </a:ext>
            </a:extLst>
          </p:cNvPr>
          <p:cNvSpPr/>
          <p:nvPr userDrawn="1"/>
        </p:nvSpPr>
        <p:spPr>
          <a:xfrm>
            <a:off x="10743461" y="251925"/>
            <a:ext cx="513424" cy="476043"/>
          </a:xfrm>
          <a:prstGeom prst="ellipse">
            <a:avLst/>
          </a:prstGeom>
          <a:solidFill>
            <a:srgbClr val="20AE97"/>
          </a:solidFill>
          <a:ln>
            <a:solidFill>
              <a:srgbClr val="20A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80AAA-9F36-4FFF-9B7B-CA9D61C8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37290-7DB2-4D9B-9B1E-30627348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52F3D-59CD-4731-8A2C-9197683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10790675" y="251925"/>
            <a:ext cx="418996" cy="44970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Lato"/>
              </a:defRPr>
            </a:lvl1pPr>
          </a:lstStyle>
          <a:p>
            <a:fld id="{E6BA374B-7F87-41F6-8212-86C5B56A02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A778D8C-39CE-4076-87DD-8944927FA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51624"/>
            <a:ext cx="12192000" cy="2352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5CCD-B772-4F75-AA77-A81C404F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A8B5-939B-439D-823D-CDA21652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97A5-6073-4991-AA30-F24959E9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2294-E6A0-46C2-9C53-D1E6F835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3AFB-E6FA-4808-BBC7-08333531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7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sig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80AAA-9F36-4FFF-9B7B-CA9D61C8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37290-7DB2-4D9B-9B1E-30627348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52F3D-59CD-4731-8A2C-9197683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0727" y="186459"/>
            <a:ext cx="371764" cy="365125"/>
          </a:xfrm>
        </p:spPr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4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11DC-DED0-403B-A97D-3DC95AFF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726E-EACD-49C6-9E38-189F0760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72C9-0FF9-44CF-A1BC-10C2B90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99A42-1BF1-4FEF-BD98-7AF576D4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E234-5E9C-4EB6-98F3-E9A8E7F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CEC0-3278-4E34-A084-25BF30F4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C8E1-67C4-4DF2-BC06-8B589D35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2D07C-8DFE-4A9F-9910-19AF6B282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5BFEF-7A02-41C3-9BF8-0FEBDEF4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A3B3-AC1C-42C6-BE98-5C0A1F1A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BD7BD-3D7E-434C-8D86-53365F98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0F145-EC12-4C6F-A691-66FF20F9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3A7-042A-4BD1-9B3F-D786E2F7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ED6EE-F9D1-4651-BEE7-F51C0ED2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A0D4-FFF2-4ECA-9BE1-B5FA5E42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A93B-069D-4391-A29C-7162F9D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11EF-A02A-4355-8A8A-BB92C448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4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CAE1B-DA45-4515-B5CA-AFF49B4B9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9ACCB-5600-4A5D-8F9F-F843AEFC9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898-31D1-4D41-A8C6-8CF3331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7142-C5B6-473A-8A7F-2F79FFFD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B012-D1B1-45EB-A2A0-00E0E0BC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45F-D6D2-4FFF-8CB3-7FC952C5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CE02-7042-46C9-B855-CDE29470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D49D-FD69-4361-8553-F1925A5E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BD1B-8684-4AC6-A48C-5FEAF69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3D6B-4C36-4C57-899B-3CC79253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7B2-D642-4B34-83B7-33B0631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43B1-30B4-4302-8256-8CAD6AB30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B0999-6777-415A-B0BE-FDBF0922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F58BB-BAD6-425A-8467-CB5C7B36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36CF-67C8-42F4-BB14-C74EBB28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9B76-A056-42A4-A058-7976AEB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28CD-B82D-4C7B-9746-2D235568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90E52-240C-4EBF-931E-267C896F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E8932-1CDD-4D46-A9EF-EBCCEF962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A573D-A511-460F-AA04-27592BD91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A9927-4B72-4250-B7DF-084E86371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0E556-8EDD-450A-83BE-2D90772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852EA-579C-4C7D-ADF4-33E9305A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91A7-1D77-4B9F-B5BE-CA9892CE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BE2F-BB32-49AD-ABAF-B055317A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48C69-630E-4CD3-98CB-33AB262C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64A16-B63F-44F3-95BA-7AC1DDE1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A9349-66B6-41F8-9892-95FACF10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484C3-8737-4478-B4E0-C7F516B3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31F9F-671F-475F-AEC9-74493D0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2C6C-4E67-4A2F-952A-A78DC659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9991-0AFB-4606-A1E2-26AEC96A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C8A5-0E52-43F2-BB8D-202B170F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95E5B-3801-4C0F-982D-9ED4AA7E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589A-D60A-429F-AE0B-1B303E82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1E354-CEC1-4EC6-B336-E267E5C9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410E-A28C-455D-B36A-997379B7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C291-3D30-4F99-BBEC-5700E3A6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B0E7A-B417-480E-AF81-436621A51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FDDE9-EC20-4D52-BF36-D29A0B4A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E26D4-A494-4E98-A6E0-1A17152E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F36A-6457-47F9-B16E-BD11C131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C4066-07F7-460C-9399-5CB27121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2BC53-BF67-4783-962B-A71A2982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48DC-6E5A-4BED-A34D-2E162D55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E589F-6723-4B0A-98DC-1349CC93C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ADDF-862D-491E-B5B6-0DCA55144C58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4377-2AEE-4ED4-AA78-8CC4F213C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656E-1466-4420-AEB5-417E0B8C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05FC9-106B-4AA0-8E25-A819B548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3899-C45C-4C26-8FAA-E78AA7F0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2B75-BE13-4FB0-8AB7-CB6EE8522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E050-914A-40DD-BD82-AB5107245A51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5905-A79E-4B1D-AB25-E4FFE1908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C673-4CB2-49A3-99C3-830AF93C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4ED"/>
            </a:gs>
            <a:gs pos="50000">
              <a:srgbClr val="AB59C9"/>
            </a:gs>
            <a:gs pos="100000">
              <a:srgbClr val="F46177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59A65-63CF-4D87-80C2-7DFF235BF2FB}"/>
              </a:ext>
            </a:extLst>
          </p:cNvPr>
          <p:cNvSpPr/>
          <p:nvPr/>
        </p:nvSpPr>
        <p:spPr>
          <a:xfrm>
            <a:off x="3105912" y="2340864"/>
            <a:ext cx="5980176" cy="217627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127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054A65-5F07-426C-9439-4D5CD39A1C62}"/>
              </a:ext>
            </a:extLst>
          </p:cNvPr>
          <p:cNvGrpSpPr/>
          <p:nvPr/>
        </p:nvGrpSpPr>
        <p:grpSpPr>
          <a:xfrm>
            <a:off x="3677412" y="2495863"/>
            <a:ext cx="4837176" cy="1852031"/>
            <a:chOff x="4155440" y="2231135"/>
            <a:chExt cx="4837176" cy="23732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6A0FE4-EFCB-4E63-8BA2-B0E0B8B4E3DD}"/>
                </a:ext>
              </a:extLst>
            </p:cNvPr>
            <p:cNvSpPr txBox="1"/>
            <p:nvPr/>
          </p:nvSpPr>
          <p:spPr>
            <a:xfrm>
              <a:off x="4170426" y="2231135"/>
              <a:ext cx="4725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Machine Learning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D6CBFA-93C8-4D78-8BC4-87409EC3F8A8}"/>
                </a:ext>
              </a:extLst>
            </p:cNvPr>
            <p:cNvSpPr txBox="1"/>
            <p:nvPr/>
          </p:nvSpPr>
          <p:spPr>
            <a:xfrm>
              <a:off x="4155440" y="3697300"/>
              <a:ext cx="4837176" cy="9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	Knowledge Check-1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			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8Mar2020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7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92480" y="1168182"/>
            <a:ext cx="7769437" cy="4079875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a=float(10.0//5)*int(3.5)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10.0//5+int(3)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(10.0//5)*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(3.5)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7985051" y="1466726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993553" y="3035442"/>
            <a:ext cx="3045169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7985050" y="2244506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8590" y="4007617"/>
            <a:ext cx="10685722" cy="25518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f(): pass; print (type(f))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-1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 ** 0.5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{} 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7985052" y="425065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&lt;class ‘function’&gt;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985052" y="4970412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7968042" y="5783434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Explosion 2 20"/>
          <p:cNvSpPr/>
          <p:nvPr/>
        </p:nvSpPr>
        <p:spPr>
          <a:xfrm rot="1378378">
            <a:off x="9608688" y="3521962"/>
            <a:ext cx="2764465" cy="1123171"/>
          </a:xfrm>
          <a:prstGeom prst="irregularSeal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questions</a:t>
            </a:r>
          </a:p>
        </p:txBody>
      </p:sp>
    </p:spTree>
    <p:extLst>
      <p:ext uri="{BB962C8B-B14F-4D97-AF65-F5344CB8AC3E}">
        <p14:creationId xmlns:p14="http://schemas.microsoft.com/office/powerpoint/2010/main" val="27591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gets printed???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792480" y="1593391"/>
            <a:ext cx="7769437" cy="4079875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x=4.5; y=2; print (x//y)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"bay"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a[0]; b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list(set([1,1,2,3,3,3,4])); print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7899983" y="146867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899983" y="351963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899983" y="2470519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‘b’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1358" y="4263656"/>
            <a:ext cx="10132828" cy="22115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red','white','blue','green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[-2][-2]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a=[1,2,3,None,(),[],]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(a)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897019" y="5741264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[1, 2, 3, None, (), []]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897018" y="4740159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‘u’</a:t>
            </a:r>
          </a:p>
        </p:txBody>
      </p:sp>
      <p:sp>
        <p:nvSpPr>
          <p:cNvPr id="18" name="Explosion 2 17"/>
          <p:cNvSpPr/>
          <p:nvPr/>
        </p:nvSpPr>
        <p:spPr>
          <a:xfrm rot="1378378">
            <a:off x="9537666" y="3850879"/>
            <a:ext cx="2764465" cy="1123171"/>
          </a:xfrm>
          <a:prstGeom prst="irregularSeal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 questions</a:t>
            </a:r>
          </a:p>
        </p:txBody>
      </p:sp>
    </p:spTree>
    <p:extLst>
      <p:ext uri="{BB962C8B-B14F-4D97-AF65-F5344CB8AC3E}">
        <p14:creationId xmlns:p14="http://schemas.microsoft.com/office/powerpoint/2010/main" val="314086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 animBg="1"/>
      <p:bldP spid="2" grpId="0" animBg="1"/>
      <p:bldP spid="12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Flash! Get Ready!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92483" y="1172277"/>
            <a:ext cx="7371129" cy="4614142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a={1,2:3} what will be the type(a)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method to get the summary stats of data?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attribute to display the no. of rows and columns of data?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consists of 100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5 columns. How can I extract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first 40 rows and last 3 columns?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method to find the standard deviation of a variable in python?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lowchart: Process 5"/>
          <p:cNvSpPr/>
          <p:nvPr/>
        </p:nvSpPr>
        <p:spPr>
          <a:xfrm>
            <a:off x="8311384" y="150531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8311383" y="2369372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describe()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8311383" y="3179496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311382" y="404067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data.iloc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[:40,2:]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8311381" y="5110397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90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92482" y="627321"/>
            <a:ext cx="10371704" cy="54733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a=7; b=5;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["Code", "mentor", "Python", "Developer"]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(" ".join(a))</a:t>
            </a:r>
          </a:p>
          <a:p>
            <a:pPr>
              <a:lnSpc>
                <a:spcPct val="8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name(x):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x[0] = 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450850" lvl="1" indent="0">
              <a:lnSpc>
                <a:spcPct val="8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x[1] = 'tom'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(id(x))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 = ['tom', 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print(id(q) == name(q))</a:t>
            </a:r>
          </a:p>
          <a:p>
            <a:pPr>
              <a:lnSpc>
                <a:spcPct val="8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word="Hello World"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print(word[:3]+word[3:])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8258221" y="711960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5 7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8258221" y="1764020"/>
            <a:ext cx="3161146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mentor Python Developer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8258221" y="3553831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58221" y="5343642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3553">
            <a:off x="4609120" y="2584611"/>
            <a:ext cx="2738428" cy="19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230</Words>
  <Application>Microsoft Office PowerPoint</Application>
  <PresentationFormat>Widescreen</PresentationFormat>
  <Paragraphs>92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Times New Roman</vt:lpstr>
      <vt:lpstr>Custom Design</vt:lpstr>
      <vt:lpstr>Office Theme</vt:lpstr>
      <vt:lpstr>PowerPoint Presentation</vt:lpstr>
      <vt:lpstr>TYPES</vt:lpstr>
      <vt:lpstr>What gets printed???</vt:lpstr>
      <vt:lpstr>Flash! Get Ready!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Natarajan, Saravanan</dc:creator>
  <cp:lastModifiedBy>Natarajan, Saravanan</cp:lastModifiedBy>
  <cp:revision>6</cp:revision>
  <dcterms:created xsi:type="dcterms:W3CDTF">2020-03-13T04:46:08Z</dcterms:created>
  <dcterms:modified xsi:type="dcterms:W3CDTF">2020-03-13T07:49:17Z</dcterms:modified>
</cp:coreProperties>
</file>