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5" r:id="rId2"/>
  </p:sldMasterIdLst>
  <p:notesMasterIdLst>
    <p:notesMasterId r:id="rId7"/>
  </p:notesMasterIdLst>
  <p:sldIdLst>
    <p:sldId id="262" r:id="rId3"/>
    <p:sldId id="260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606A-DA10-4275-B079-B862C734828E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E628-C6B0-4EE0-9A29-88527F09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0E628-C6B0-4EE0-9A29-88527F099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07CB-9AF2-47BB-955F-5561936B6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8E583-C95F-4675-82C2-3FFC926C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AB59-5033-4434-8F76-1E477539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B4EC-9820-4255-A33E-BF166B2D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68B9-B1C2-44A9-A702-DF0A7F01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979E-D26B-4022-8C80-F87195DD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DB60-CC56-4BDC-89A0-83397782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B0DD-CD3F-4477-B44B-17D94F4A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D2E3-A4F2-46E0-8BFB-204992F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4400-5E21-42F2-B062-EAF07064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73A74-8ABA-490E-AE00-6509884F4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779EF-3541-45F4-A867-764031C7A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0EC2-14C8-4EF1-9B7A-A0A9BDE6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FD31-936D-4D34-87BE-56E55935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29C7-750E-4006-9CB4-F88E379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92480" y="676656"/>
            <a:ext cx="9643872" cy="571500"/>
          </a:xfrm>
        </p:spPr>
        <p:txBody>
          <a:bodyPr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0" y="1280160"/>
            <a:ext cx="9643872" cy="315118"/>
          </a:xfrm>
        </p:spPr>
        <p:txBody>
          <a:bodyPr wrap="square" tIns="0" bIns="0" anchor="t" anchorCtr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792482" y="2020825"/>
            <a:ext cx="7769437" cy="4079875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rgbClr val="5F5F5F"/>
                </a:solidFill>
              </a:defRPr>
            </a:lvl1pPr>
            <a:lvl2pPr>
              <a:defRPr>
                <a:solidFill>
                  <a:srgbClr val="5F5F5F"/>
                </a:solidFill>
              </a:defRPr>
            </a:lvl2pPr>
            <a:lvl3pPr>
              <a:defRPr>
                <a:solidFill>
                  <a:srgbClr val="5F5F5F"/>
                </a:solidFill>
              </a:defRPr>
            </a:lvl3pPr>
            <a:lvl4pPr>
              <a:defRPr>
                <a:solidFill>
                  <a:srgbClr val="5F5F5F"/>
                </a:solidFill>
              </a:defRPr>
            </a:lvl4pPr>
            <a:lvl5pPr>
              <a:defRPr>
                <a:solidFill>
                  <a:srgbClr val="5F5F5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5"/>
          </p:nvPr>
        </p:nvSpPr>
        <p:spPr>
          <a:xfrm>
            <a:off x="792481" y="6373368"/>
            <a:ext cx="7769439" cy="365760"/>
          </a:xfrm>
        </p:spPr>
        <p:txBody>
          <a:bodyPr wrap="square" tIns="0" bIns="0" anchor="b" anchorCtr="0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8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B1B2-EB30-4D2E-8056-56C21172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15F54-7B37-48BE-B07C-0091840D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084D-F438-41C9-AEDB-1445CF23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F7E1-5A85-4C70-B249-3249416F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29C6-6720-46E6-98E7-1CA3A158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F27-8EC7-4CB2-821D-5A0F4D4D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6E58-A33A-49AF-8B55-271EA14C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7613-00CD-4B32-9999-A18D1B5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AD00-856F-47FF-9304-A393CE7F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19EB-FA8A-4638-87ED-FB544E79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2288-8768-4CFC-90EB-BF640ED9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880E-ADCF-48C4-B458-25801E06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281B-ED06-4390-970E-90003A80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308F-1B2A-4B3D-81F2-B516E547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89F2E-B3DA-43F5-9AFF-BDE04D85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0DED-0CA7-4654-9169-CC587A03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B6CD-A9A4-4895-A9DA-FA770D7E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EB4EC-E684-465E-A702-F94639E3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5FD7-EC39-4CEF-A8EF-EBF0138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1A26-EBAF-4643-8EC4-A4D8406C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F0DF-E324-40ED-9868-A3836CC1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6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27CB-F847-45C3-8BFD-AF28C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3158-D3A5-4797-8A81-089C810F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1EBE-2820-4166-86D0-F3FA9D0F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2C6EC-AD33-4F83-B516-9E5DD0D9E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740BA-0904-4A38-A606-5DE545180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65F7F-B9C9-4E4A-9659-E150855F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20596-5C17-433F-820C-A154E297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9EC67-54A3-492A-9BAE-1A8482AE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2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0E9D-2C6B-4C36-B7AC-8A41207C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CF8DF-88FC-40F8-A7BA-84D7320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87AED-C8D6-4BB7-BD5E-8E5DF5C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7A71A-C732-42A4-BA95-2C19C974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38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7626D4B-3625-42C6-A5D3-BF5BB7AC4F11}"/>
              </a:ext>
            </a:extLst>
          </p:cNvPr>
          <p:cNvSpPr/>
          <p:nvPr userDrawn="1"/>
        </p:nvSpPr>
        <p:spPr>
          <a:xfrm>
            <a:off x="10743461" y="251925"/>
            <a:ext cx="513424" cy="476043"/>
          </a:xfrm>
          <a:prstGeom prst="ellipse">
            <a:avLst/>
          </a:prstGeom>
          <a:solidFill>
            <a:srgbClr val="20AE97"/>
          </a:solidFill>
          <a:ln>
            <a:solidFill>
              <a:srgbClr val="20A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0AAA-9F36-4FFF-9B7B-CA9D61C8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37290-7DB2-4D9B-9B1E-3062734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2F3D-59CD-4731-8A2C-9197683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10790675" y="251925"/>
            <a:ext cx="418996" cy="44970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Lato"/>
              </a:defRPr>
            </a:lvl1pPr>
          </a:lstStyle>
          <a:p>
            <a:fld id="{E6BA374B-7F87-41F6-8212-86C5B56A02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A778D8C-39CE-4076-87DD-8944927FA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51624"/>
            <a:ext cx="12192000" cy="23526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CCD-B772-4F75-AA77-A81C404F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8B5-939B-439D-823D-CDA21652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97A5-6073-4991-AA30-F24959E9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2294-E6A0-46C2-9C53-D1E6F835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3AFB-E6FA-4808-BBC7-0833353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7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sig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0AAA-9F36-4FFF-9B7B-CA9D61C8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37290-7DB2-4D9B-9B1E-30627348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2F3D-59CD-4731-8A2C-9197683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0727" y="186459"/>
            <a:ext cx="371764" cy="365125"/>
          </a:xfrm>
        </p:spPr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4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11DC-DED0-403B-A97D-3DC95AFF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726E-EACD-49C6-9E38-189F076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72C9-0FF9-44CF-A1BC-10C2B90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99A42-1BF1-4FEF-BD98-7AF576D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0E234-5E9C-4EB6-98F3-E9A8E7F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CEC0-3278-4E34-A084-25BF30F4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C8E1-67C4-4DF2-BC06-8B589D35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2D07C-8DFE-4A9F-9910-19AF6B28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5BFEF-7A02-41C3-9BF8-0FEBDEF4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A3B3-AC1C-42C6-BE98-5C0A1F1A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D7BD-3D7E-434C-8D86-53365F98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F145-EC12-4C6F-A691-66FF20F9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2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3A7-042A-4BD1-9B3F-D786E2F7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ED6EE-F9D1-4651-BEE7-F51C0ED2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A0D4-FFF2-4ECA-9BE1-B5FA5E42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A93B-069D-4391-A29C-7162F9D4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11EF-A02A-4355-8A8A-BB92C448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4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AE1B-DA45-4515-B5CA-AFF49B4B9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9ACCB-5600-4A5D-8F9F-F843AEFC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898-31D1-4D41-A8C6-8CF3331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C7142-C5B6-473A-8A7F-2F79FFF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B012-D1B1-45EB-A2A0-00E0E0BC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45F-D6D2-4FFF-8CB3-7FC952C5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CE02-7042-46C9-B855-CDE2947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D49D-FD69-4361-8553-F1925A5E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BD1B-8684-4AC6-A48C-5FEAF69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3D6B-4C36-4C57-899B-3CC79253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7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7B2-D642-4B34-83B7-33B0631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43B1-30B4-4302-8256-8CAD6AB3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0999-6777-415A-B0BE-FDBF0922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F58BB-BAD6-425A-8467-CB5C7B36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36CF-67C8-42F4-BB14-C74EBB28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9B76-A056-42A4-A058-7976AEB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28CD-B82D-4C7B-9746-2D235568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0E52-240C-4EBF-931E-267C896F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8932-1CDD-4D46-A9EF-EBCCEF96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A573D-A511-460F-AA04-27592BD9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A9927-4B72-4250-B7DF-084E8637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0E556-8EDD-450A-83BE-2D90772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852EA-579C-4C7D-ADF4-33E9305A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91A7-1D77-4B9F-B5BE-CA9892CE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BE2F-BB32-49AD-ABAF-B055317A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8C69-630E-4CD3-98CB-33AB262C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4A16-B63F-44F3-95BA-7AC1DDE1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9349-66B6-41F8-9892-95FACF10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5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484C3-8737-4478-B4E0-C7F516B3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31F9F-671F-475F-AEC9-74493D0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2C6C-4E67-4A2F-952A-A78DC659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991-0AFB-4606-A1E2-26AEC96A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C8A5-0E52-43F2-BB8D-202B170F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95E5B-3801-4C0F-982D-9ED4AA7E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589A-D60A-429F-AE0B-1B303E82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1E354-CEC1-4EC6-B336-E267E5C9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410E-A28C-455D-B36A-997379B7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C291-3D30-4F99-BBEC-5700E3A6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0E7A-B417-480E-AF81-436621A51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FDDE9-EC20-4D52-BF36-D29A0B4A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26D4-A494-4E98-A6E0-1A17152E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F36A-6457-47F9-B16E-BD11C13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C4066-07F7-460C-9399-5CB27121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BC53-BF67-4783-962B-A71A2982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48DC-6E5A-4BED-A34D-2E162D55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E589F-6723-4B0A-98DC-1349CC93C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ADDF-862D-491E-B5B6-0DCA55144C58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4377-2AEE-4ED4-AA78-8CC4F213C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656E-1466-4420-AEB5-417E0B8C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4D52-15C0-4584-8B66-499AFBE4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05FC9-106B-4AA0-8E25-A819B548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3899-C45C-4C26-8FAA-E78AA7F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2B75-BE13-4FB0-8AB7-CB6EE8522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FE050-914A-40DD-BD82-AB5107245A5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5905-A79E-4B1D-AB25-E4FFE1908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C673-4CB2-49A3-99C3-830AF93C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374B-7F87-41F6-8212-86C5B56A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854ED"/>
            </a:gs>
            <a:gs pos="50000">
              <a:srgbClr val="AB59C9"/>
            </a:gs>
            <a:gs pos="100000">
              <a:srgbClr val="F46177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459A65-63CF-4D87-80C2-7DFF235BF2FB}"/>
              </a:ext>
            </a:extLst>
          </p:cNvPr>
          <p:cNvSpPr/>
          <p:nvPr/>
        </p:nvSpPr>
        <p:spPr>
          <a:xfrm>
            <a:off x="3105912" y="2340864"/>
            <a:ext cx="5980176" cy="217627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127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054A65-5F07-426C-9439-4D5CD39A1C62}"/>
              </a:ext>
            </a:extLst>
          </p:cNvPr>
          <p:cNvGrpSpPr/>
          <p:nvPr/>
        </p:nvGrpSpPr>
        <p:grpSpPr>
          <a:xfrm>
            <a:off x="3677412" y="2495863"/>
            <a:ext cx="4837176" cy="1852031"/>
            <a:chOff x="4155440" y="2231135"/>
            <a:chExt cx="4837176" cy="23732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6A0FE4-EFCB-4E63-8BA2-B0E0B8B4E3DD}"/>
                </a:ext>
              </a:extLst>
            </p:cNvPr>
            <p:cNvSpPr txBox="1"/>
            <p:nvPr/>
          </p:nvSpPr>
          <p:spPr>
            <a:xfrm>
              <a:off x="4170426" y="2231135"/>
              <a:ext cx="4725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Machine Learning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D6CBFA-93C8-4D78-8BC4-87409EC3F8A8}"/>
                </a:ext>
              </a:extLst>
            </p:cNvPr>
            <p:cNvSpPr txBox="1"/>
            <p:nvPr/>
          </p:nvSpPr>
          <p:spPr>
            <a:xfrm>
              <a:off x="4155440" y="3697300"/>
              <a:ext cx="4837176" cy="9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	Knowledge Check-2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			</a:t>
              </a:r>
              <a:r>
                <a:rPr lang="en-US" sz="1400" b="1" dirty="0">
                  <a:solidFill>
                    <a:prstClr val="white"/>
                  </a:solidFill>
                  <a:latin typeface="Lato"/>
                </a:rPr>
                <a:t>15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/>
                  <a:ea typeface="+mn-ea"/>
                  <a:cs typeface="+mn-cs"/>
                </a:rPr>
                <a:t>Mar2020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676656"/>
            <a:ext cx="7397791" cy="571500"/>
          </a:xfrm>
        </p:spPr>
        <p:txBody>
          <a:bodyPr/>
          <a:lstStyle/>
          <a:p>
            <a:r>
              <a:rPr lang="en-IN" sz="4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1" y="1511349"/>
            <a:ext cx="7299468" cy="5017270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is a Supervised / Unsupervised Algorithm?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better Lower or Moderate or Higher Residuals?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Correlation Coeffient and R Square are same?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is sensitive to Outliers?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RMSE is sensitive to large errors than MAE?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922110" y="198057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922110" y="282460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E7FD740-E958-451E-ADAA-B9A18E1A4205}"/>
              </a:ext>
            </a:extLst>
          </p:cNvPr>
          <p:cNvSpPr/>
          <p:nvPr/>
        </p:nvSpPr>
        <p:spPr>
          <a:xfrm>
            <a:off x="8922109" y="366863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2448E6E-00B1-4083-81DE-4CB74CA5F78A}"/>
              </a:ext>
            </a:extLst>
          </p:cNvPr>
          <p:cNvSpPr/>
          <p:nvPr/>
        </p:nvSpPr>
        <p:spPr>
          <a:xfrm>
            <a:off x="8922108" y="451266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A498B59-EA13-4E52-ABB3-E4A3EA3221A7}"/>
              </a:ext>
            </a:extLst>
          </p:cNvPr>
          <p:cNvSpPr/>
          <p:nvPr/>
        </p:nvSpPr>
        <p:spPr>
          <a:xfrm>
            <a:off x="8922108" y="545959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b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BE643-1D97-4DD8-B55C-7A6FC459FB8C}"/>
              </a:ext>
            </a:extLst>
          </p:cNvPr>
          <p:cNvSpPr txBox="1"/>
          <p:nvPr/>
        </p:nvSpPr>
        <p:spPr>
          <a:xfrm rot="19132359">
            <a:off x="325360" y="3933164"/>
            <a:ext cx="822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63967-2BEF-4D52-A23D-EEA2BB553B87}"/>
              </a:ext>
            </a:extLst>
          </p:cNvPr>
          <p:cNvSpPr txBox="1"/>
          <p:nvPr/>
        </p:nvSpPr>
        <p:spPr>
          <a:xfrm rot="19132359">
            <a:off x="381078" y="4916666"/>
            <a:ext cx="822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591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  <p:bldP spid="15" grpId="0" animBg="1"/>
      <p:bldP spid="16" grpId="0" animBg="1"/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676656"/>
            <a:ext cx="7397791" cy="571500"/>
          </a:xfrm>
        </p:spPr>
        <p:txBody>
          <a:bodyPr/>
          <a:lstStyle/>
          <a:p>
            <a:r>
              <a:rPr lang="en-IN" sz="4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Linear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1" y="1511349"/>
            <a:ext cx="7299468" cy="5017270"/>
          </a:xfrm>
        </p:spPr>
        <p:txBody>
          <a:bodyPr>
            <a:normAutofit/>
          </a:bodyPr>
          <a:lstStyle/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-Linear Model–Linear Regression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method to build model?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which attribute the coefficients gets stored?		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 a variable, City has 4 categories? What is the type of variable ? Nominal or Ordinal?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method used to predict the model?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method to convert categories variables to features in Pandas?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922108" y="1946032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fit()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922110" y="282460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coef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E7FD740-E958-451E-ADAA-B9A18E1A4205}"/>
              </a:ext>
            </a:extLst>
          </p:cNvPr>
          <p:cNvSpPr/>
          <p:nvPr/>
        </p:nvSpPr>
        <p:spPr>
          <a:xfrm>
            <a:off x="8922109" y="366863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Nominal</a:t>
            </a:r>
            <a:endParaRPr lang="en-I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2448E6E-00B1-4083-81DE-4CB74CA5F78A}"/>
              </a:ext>
            </a:extLst>
          </p:cNvPr>
          <p:cNvSpPr/>
          <p:nvPr/>
        </p:nvSpPr>
        <p:spPr>
          <a:xfrm>
            <a:off x="8922108" y="4719146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predict()</a:t>
            </a:r>
            <a:endParaRPr lang="en-I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A498B59-EA13-4E52-ABB3-E4A3EA3221A7}"/>
              </a:ext>
            </a:extLst>
          </p:cNvPr>
          <p:cNvSpPr/>
          <p:nvPr/>
        </p:nvSpPr>
        <p:spPr>
          <a:xfrm>
            <a:off x="8922108" y="5459598"/>
            <a:ext cx="3062177" cy="54791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pd.get_dummies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31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676656"/>
            <a:ext cx="7397791" cy="571500"/>
          </a:xfrm>
        </p:spPr>
        <p:txBody>
          <a:bodyPr/>
          <a:lstStyle/>
          <a:p>
            <a:r>
              <a:rPr lang="en-IN" sz="4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92481" y="1511349"/>
            <a:ext cx="7299468" cy="5017270"/>
          </a:xfrm>
        </p:spPr>
        <p:txBody>
          <a:bodyPr>
            <a:normAutofit/>
          </a:bodyPr>
          <a:lstStyle/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rename the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xaxis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yaxis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user choice?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plot type can be used to check correlation?		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plot type can be used to check outliers?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plot type can be used to check distribution of the data?</a:t>
            </a:r>
          </a:p>
          <a:p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change the scaling of </a:t>
            </a: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xaxis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8922108" y="187767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xlabel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ylabel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922108" y="2596327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scatter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E7FD740-E958-451E-ADAA-B9A18E1A4205}"/>
              </a:ext>
            </a:extLst>
          </p:cNvPr>
          <p:cNvSpPr/>
          <p:nvPr/>
        </p:nvSpPr>
        <p:spPr>
          <a:xfrm>
            <a:off x="8922109" y="366863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</a:t>
            </a:r>
            <a:endParaRPr lang="en-I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2448E6E-00B1-4083-81DE-4CB74CA5F78A}"/>
              </a:ext>
            </a:extLst>
          </p:cNvPr>
          <p:cNvSpPr/>
          <p:nvPr/>
        </p:nvSpPr>
        <p:spPr>
          <a:xfrm>
            <a:off x="8922108" y="4512668"/>
            <a:ext cx="3062177" cy="4565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I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A498B59-EA13-4E52-ABB3-E4A3EA3221A7}"/>
              </a:ext>
            </a:extLst>
          </p:cNvPr>
          <p:cNvSpPr/>
          <p:nvPr/>
        </p:nvSpPr>
        <p:spPr>
          <a:xfrm>
            <a:off x="8922108" y="5459598"/>
            <a:ext cx="3062177" cy="54791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xlim</a:t>
            </a:r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IN" sz="1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111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Tahoma</vt:lpstr>
      <vt:lpstr>Times New Roman</vt:lpstr>
      <vt:lpstr>Custom Design</vt:lpstr>
      <vt:lpstr>Office Theme</vt:lpstr>
      <vt:lpstr>PowerPoint Presentation</vt:lpstr>
      <vt:lpstr>Simple Linear Regression</vt:lpstr>
      <vt:lpstr>Simple Linear Regression</vt:lpstr>
      <vt:lpstr>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Natarajan, Saravanan</dc:creator>
  <cp:lastModifiedBy>Natarajan, Saravanan</cp:lastModifiedBy>
  <cp:revision>101</cp:revision>
  <dcterms:created xsi:type="dcterms:W3CDTF">2020-03-13T04:46:08Z</dcterms:created>
  <dcterms:modified xsi:type="dcterms:W3CDTF">2020-03-14T09:53:12Z</dcterms:modified>
</cp:coreProperties>
</file>