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9534b38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9534b38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youngsang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9534b387b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9534b387b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youngsang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9534b387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9534b387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534b387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534b387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9534b387b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9534b387b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9534b387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9534b387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9534b387b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9534b387b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9534b387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9534b387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youngsang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9534b387b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9534b387b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9534b387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9534b387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534b38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9534b38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9534b38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9534b38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9534b38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9534b38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9534b387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9534b387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9534b387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9534b387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9534b38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9534b38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9534b387b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9534b387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9534b387b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9534b387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youngsang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XgL3_EkkulIvUyecNYeWBFryy53IRbsr/view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707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LyfeStock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13463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5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26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3526900" y="2305926"/>
            <a:ext cx="2090198" cy="2090198"/>
            <a:chOff x="3526900" y="2763126"/>
            <a:chExt cx="2090198" cy="2090198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6900" y="2763126"/>
              <a:ext cx="2090198" cy="2090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3325" y="4098475"/>
              <a:ext cx="624750" cy="624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" name="Google Shape;64;p13" title="Cow-Charging-Up-Moo-A-www.fesliyanstudios.com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200" y="3797976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34800" y="1119075"/>
            <a:ext cx="82353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is the current client and is responsible for developing the application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organizations that might be involved: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ealth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Big Meat,  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airy, and Farming companies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Unions (regional / global)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Food and Agriculture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76200" y="4841100"/>
            <a:ext cx="2649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Stakeholders</a:t>
            </a:r>
            <a:endParaRPr sz="1200"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Participation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armers are generally a demographic who are very hesitant to accept new technology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Extensive work with and feedback from the end users will be required to not alienate the target audience and make the product viable economically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Authorization from governing bodies (USDA) will be required to legally market the product to farms involved with providing food to civilians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76200" y="4841100"/>
            <a:ext cx="2649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Stakeholders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Rationale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Biometric data collected is considered sensitive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 user privacy</a:t>
            </a:r>
            <a:endParaRPr/>
          </a:p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Fit Criterion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data is encrypted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data is </a:t>
            </a:r>
            <a:r>
              <a:rPr lang="en">
                <a:solidFill>
                  <a:schemeClr val="dk1"/>
                </a:solidFill>
              </a:rPr>
              <a:t>protected</a:t>
            </a:r>
            <a:r>
              <a:rPr lang="en">
                <a:solidFill>
                  <a:schemeClr val="dk1"/>
                </a:solidFill>
              </a:rPr>
              <a:t> behind security measures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76200" y="4841100"/>
            <a:ext cx="1302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Constraints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users quickly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Rationale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must be able to quickly resolve any health issues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must be aware of any sudden dangers to livestock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Fit Criterion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Application must have 80% uptime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Alerts must be generated within a 30 minute window of real-time dangers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76200" y="4841100"/>
            <a:ext cx="1302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</a:t>
            </a:r>
            <a:r>
              <a:rPr lang="en" sz="1200"/>
              <a:t>onstraints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accurate biometric information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Rationale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is concerned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real-time health status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Danger to livestock well-being must be captured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Fit Criterion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Application must sample, package, and send biometric data to labs for analysis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Microchip is monitored with at least 80% uptime for any hardware failure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76200" y="4841100"/>
            <a:ext cx="1302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Constraints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is modularized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Rationale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may not require all features of application to be active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Failure of one feature should not take down multiple features with 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76200" y="4841100"/>
            <a:ext cx="1302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Constraints</a:t>
            </a:r>
            <a:endParaRPr sz="1200"/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Fit Criterion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large subsystems in application do not have dependencies on each other.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Ex. heart rate subsystem does not depend on white blood cell count subsystem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are multiple versions of the application, with different features → big farms version, small farms verison, big companies etc..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 and Definitions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72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 = 1 or more biometric readings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Biometric Reading = 1 reading related to 1 specific health area of livestock (i.e. hormone levels, cholesterol)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1- Alerts (For each animal):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38761D"/>
                </a:highlight>
              </a:rPr>
              <a:t>Green(safe) </a:t>
            </a:r>
            <a:r>
              <a:rPr lang="en">
                <a:solidFill>
                  <a:schemeClr val="dk1"/>
                </a:solidFill>
              </a:rPr>
              <a:t>→ biometrics within acceptable parameters, no immediate action required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D966"/>
                </a:highlight>
              </a:rPr>
              <a:t>Yellow(decline) </a:t>
            </a:r>
            <a:r>
              <a:rPr lang="en">
                <a:solidFill>
                  <a:schemeClr val="dk1"/>
                </a:solidFill>
              </a:rPr>
              <a:t>→ biometrics indicate potential health issues, preventative actions/inspection recommended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0000"/>
                </a:highlight>
              </a:rPr>
              <a:t>Red (danger) </a:t>
            </a:r>
            <a:r>
              <a:rPr lang="en">
                <a:solidFill>
                  <a:schemeClr val="dk1"/>
                </a:solidFill>
              </a:rPr>
              <a:t>→ biometrics indicate animal is in critical condition, intervention required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B45F06"/>
                </a:highlight>
              </a:rPr>
              <a:t>Orange(malfunction) </a:t>
            </a:r>
            <a:r>
              <a:rPr lang="en">
                <a:solidFill>
                  <a:schemeClr val="dk1"/>
                </a:solidFill>
              </a:rPr>
              <a:t>→ one or more readings inconclusive or contradictory, manual inspection required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&amp; Assumptions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here are about </a:t>
            </a:r>
            <a:r>
              <a:rPr lang="en">
                <a:solidFill>
                  <a:schemeClr val="dk1"/>
                </a:solidFill>
              </a:rPr>
              <a:t>100 million cattle, 120 million hogs, 8 million sheep and goats, and 4 million horses in the United States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not counting livestock with high yearly turnover like poultry and fish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Chip implant costs around $50 per animal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Estimated annual cost of product loss due to animal disease/death: ⅓ of all distributed product based on current US market trends and animal mortality rates</a:t>
            </a:r>
            <a:endParaRPr>
              <a:solidFill>
                <a:schemeClr val="dk1"/>
              </a:solidFill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compare to ⅙ annual mortality rate of domestic pets, who are chipped more regularly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Only 40% of livestock are chipped at the moment, mostly due to hesitancy over technology from farmers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Assumptions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developers will be able to code in all mobile environments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 consumer diet won’t change drastically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 consumers care about the quality of their food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microchipping livestock remains a legal practice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cost to end user won’t outweigh the benefit of product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enough end users will adopt the product to make it viable into the future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00" y="1013225"/>
            <a:ext cx="5663025" cy="38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5853675" y="448300"/>
            <a:ext cx="2592300" cy="1893900"/>
          </a:xfrm>
          <a:prstGeom prst="wedgeEllipseCallout">
            <a:avLst>
              <a:gd fmla="val -42251" name="adj1"/>
              <a:gd fmla="val 5915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Hey </a:t>
            </a:r>
            <a:r>
              <a:rPr lang="en" sz="1900">
                <a:latin typeface="Oswald"/>
                <a:ea typeface="Oswald"/>
                <a:cs typeface="Oswald"/>
                <a:sym typeface="Oswald"/>
              </a:rPr>
              <a:t>Bell, this group should get 5/5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919313" y="688675"/>
            <a:ext cx="307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C</a:t>
            </a: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ollaboration</a:t>
            </a: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With 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63" y="1227475"/>
            <a:ext cx="6495175" cy="36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625450" y="4377000"/>
            <a:ext cx="41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0000"/>
                </a:highlight>
                <a:latin typeface="Average"/>
                <a:ea typeface="Average"/>
                <a:cs typeface="Average"/>
                <a:sym typeface="Average"/>
              </a:rPr>
              <a:t>Dark Biden Mode Has Been Activated </a:t>
            </a:r>
            <a:endParaRPr sz="1800">
              <a:solidFill>
                <a:schemeClr val="dk1"/>
              </a:solidFill>
              <a:highlight>
                <a:srgbClr val="FF0000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69150" y="229575"/>
            <a:ext cx="813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Harry Tan, Robert Malone,Youngsang Aum, Kenan Alghythee</a:t>
            </a:r>
            <a:endParaRPr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rovides users with real-time data surrounding the health of their livestock.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Handles the ownership of the livestock and GPS tracking to provide a full service that ensures the overall well-being and management of livestock.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Uses modified Microchips implanted into livestock to collect biometrics about the animal, and processes it to provide useful metrics to the owner.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Rationale for [3]: the current microchips is only used for identification purposes.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6200" y="4841100"/>
            <a:ext cx="23031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Project Description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Project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for convenience of commercial and non-commercial livestock farmers. will provide farmers with the means to keep track of the overall health of their animals, detect fluctuations in their health in real-time before they could potentially spread to the entire herd.  The target audience are interested in maintaining a healthy stock of animals to maximize their profits in meat and dairy markets.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the spread of infectious diseases among animals up-to-date to maximize the well-being of livestock and decrease the chances of any diseases spreading to humans as result.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higher quality of life to livestock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businesses that would benefit from this application are any of the major meat-producing or dairy-producing companies such as Tyson Foods Inc, Hormel Foods Corp or Dairy Farmers of America Inc.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6200" y="4841100"/>
            <a:ext cx="1302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Purpose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18350" y="1950125"/>
            <a:ext cx="83073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Current situation → Farms are using technology that limits their ability to monitor the health of livestock and prevent the spread of diseases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LyfeStock → will bridge all these gaps by utilizing big data to provide live readings on possible health issues that animals might have to ensure the safety of products heading to market.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4325"/>
            <a:ext cx="4165325" cy="33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Product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375" y="338138"/>
            <a:ext cx="517207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76200" y="4841100"/>
            <a:ext cx="2649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Scope of Project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Scenario - Preventative Health Check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Dale owns a small dairy farm that has been having issues with low production in recent weeks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order to see if the health of his cows may be the reason, he checks the status menu of his farm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Noticing several yellow indicators on his cows’ data, he pulls up a biometric tab and sees that the issue has the early signs of udder infection in his cows, which is an expensive issue for most dairy farms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Having been alerted to the situation before it got out of hand, Dale manages to get his cattle on antibiotics to alleviate the issue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6200" y="4841100"/>
            <a:ext cx="26490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Scope of Product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