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4432/C5K3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nejv/data-science-2-challenge" TargetMode="External"/><Relationship Id="rId2" Type="http://schemas.openxmlformats.org/officeDocument/2006/relationships/hyperlink" Target="https://drive.google.com/drive/folders/1SerjWO8Cx9Nt7-GqG9o5CsX8MWJHt2rs?usp=shari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Challenge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s-419" sz="2000" dirty="0" err="1">
                <a:latin typeface="Montserrat"/>
                <a:ea typeface="Montserrat"/>
                <a:cs typeface="Montserrat"/>
                <a:sym typeface="Montserrat"/>
              </a:rPr>
              <a:t>Science</a:t>
            </a: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 II: Machine </a:t>
            </a:r>
            <a:r>
              <a:rPr lang="es-419" sz="2000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 para la Ciencia de Datos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627650" y="4363025"/>
            <a:ext cx="3900300" cy="4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Coderhouse</a:t>
            </a: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 - junio de 2024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7350" y="3902475"/>
            <a:ext cx="39003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Alumno: Javier López Malone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Prof.: Daniela </a:t>
            </a: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Putrino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Tutor: Virginia </a:t>
            </a: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Marich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Predicción de suscripción a plazo fijo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+mj-lt"/>
                <a:ea typeface="Montserrat"/>
                <a:cs typeface="Montserrat"/>
                <a:sym typeface="Montserrat"/>
              </a:rPr>
              <a:t>Objetivo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Montserrat"/>
                <a:ea typeface="Montserrat"/>
                <a:cs typeface="Montserrat"/>
                <a:sym typeface="Montserrat"/>
              </a:rPr>
              <a:t>Generar un modelo de predicción de suscripción al producto bancario por parte de un cliente.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b="1" dirty="0">
                <a:latin typeface="+mj-lt"/>
                <a:sym typeface="Montserrat"/>
              </a:rPr>
              <a:t>Fuente del </a:t>
            </a:r>
            <a:r>
              <a:rPr lang="es-ES" b="1" dirty="0" err="1">
                <a:latin typeface="+mj-lt"/>
                <a:sym typeface="Montserrat"/>
              </a:rPr>
              <a:t>dataset</a:t>
            </a:r>
            <a:r>
              <a:rPr lang="es-ES" b="1" dirty="0">
                <a:latin typeface="+mj-lt"/>
                <a:sym typeface="Montserrat"/>
              </a:rPr>
              <a:t> </a:t>
            </a:r>
            <a:br>
              <a:rPr lang="es-ES" sz="3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Moro,S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.,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Rita,P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., and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Cortez,P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.. (2012). Bank Marketing. UCI Machine Learning Repository.</a:t>
            </a:r>
            <a:b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Bank Marketing | UCI Machine Learning Repository</a:t>
            </a:r>
            <a:endParaRPr lang="es-ES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F3548-FAA0-E4FC-F031-ECC1FDD3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1052-E7B3-C345-FF62-0009EF166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Se parte de un </a:t>
            </a:r>
            <a:r>
              <a:rPr lang="es-419" sz="1600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-419" sz="1600" b="1" dirty="0">
                <a:latin typeface="+mj-lt"/>
                <a:ea typeface="Montserrat"/>
                <a:cs typeface="Montserrat"/>
                <a:sym typeface="Montserrat"/>
              </a:rPr>
              <a:t>21 características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y más de </a:t>
            </a:r>
            <a:r>
              <a:rPr lang="es-419" sz="1600" b="1" dirty="0">
                <a:latin typeface="+mj-lt"/>
                <a:ea typeface="Montserrat"/>
                <a:cs typeface="Montserrat"/>
                <a:sym typeface="Montserrat"/>
              </a:rPr>
              <a:t>41.000 respuestas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de  clientes a una campaña de marketing.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65AB3F-95B1-0BFB-B609-EF5940B2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8" y="2227119"/>
            <a:ext cx="3833183" cy="23417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9F6A2E-6150-53AE-D6B7-3A6F84ED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42640"/>
            <a:ext cx="3833184" cy="23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67181-F845-07FB-6DEE-1E356ABC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30E4D-6354-981B-7877-F6B42B152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Se realiza el análisis exploratorio del </a:t>
            </a:r>
            <a:r>
              <a:rPr lang="es-419" sz="1600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. Evaluando la distribución de cada característica, tanto variables numéricas como categóricas.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D80909-3375-CE5A-9683-4113A6C3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79335"/>
            <a:ext cx="3984963" cy="24895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EC29E7-69F5-C4AD-6C9C-A97EB2E9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88" y="2079333"/>
            <a:ext cx="3928678" cy="24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8E02-A3D9-561A-2639-423E52D1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657757-AA74-C672-628E-E245D2051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s-419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9C0670-0F23-A3E1-9FA9-953DB7A8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7" y="1152475"/>
            <a:ext cx="4471005" cy="3732222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B37ABD8-C1B4-F6A0-1100-E31F1A1BC5C5}"/>
              </a:ext>
            </a:extLst>
          </p:cNvPr>
          <p:cNvSpPr txBox="1">
            <a:spLocks/>
          </p:cNvSpPr>
          <p:nvPr/>
        </p:nvSpPr>
        <p:spPr>
          <a:xfrm>
            <a:off x="5337717" y="1304875"/>
            <a:ext cx="36469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3464" marR="0" indent="-283464" algn="l" rtl="0">
              <a:spcBef>
                <a:spcPts val="0"/>
              </a:spcBef>
              <a:spcAft>
                <a:spcPts val="0"/>
              </a:spcAft>
            </a:pP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Se evalúan los gráficos con el objetivo de encontrar relación entre variables.</a:t>
            </a:r>
            <a:b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</a:br>
            <a:endParaRPr lang="es-419" sz="1800" b="0" i="0" dirty="0">
              <a:solidFill>
                <a:srgbClr val="FFFFFF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3464" marR="0" indent="-283464" algn="l" rtl="0">
              <a:spcBef>
                <a:spcPts val="0"/>
              </a:spcBef>
              <a:spcAft>
                <a:spcPts val="0"/>
              </a:spcAft>
            </a:pP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Se obtienen los </a:t>
            </a:r>
            <a:r>
              <a:rPr lang="es-419" sz="1800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insights</a:t>
            </a: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para poder entrenar el modelo.</a:t>
            </a:r>
            <a:endParaRPr lang="es-E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34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4C7B-66B6-4280-EAD8-FFC585D7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43DECC-CC67-61E6-079E-5847A7CF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32009"/>
          </a:xfrm>
        </p:spPr>
        <p:txBody>
          <a:bodyPr/>
          <a:lstStyle/>
          <a:p>
            <a:pPr marL="114300" indent="0">
              <a:buNone/>
            </a:pPr>
            <a:endParaRPr lang="es-419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08E3C8D-7039-B58E-B3CE-36C976A272F2}"/>
              </a:ext>
            </a:extLst>
          </p:cNvPr>
          <p:cNvSpPr txBox="1">
            <a:spLocks/>
          </p:cNvSpPr>
          <p:nvPr/>
        </p:nvSpPr>
        <p:spPr>
          <a:xfrm>
            <a:off x="367119" y="3636865"/>
            <a:ext cx="8520600" cy="13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s-419" dirty="0">
                <a:latin typeface="Montserrat"/>
                <a:ea typeface="Montserrat"/>
                <a:cs typeface="Montserrat"/>
                <a:sym typeface="Montserrat"/>
              </a:rPr>
              <a:t>Links hacia el proyecto:</a:t>
            </a:r>
          </a:p>
          <a:p>
            <a:pPr marL="114300" indent="0">
              <a:buFont typeface="Average"/>
              <a:buNone/>
            </a:pPr>
            <a:r>
              <a:rPr lang="es-419" b="1" dirty="0" err="1">
                <a:latin typeface="Montserrat"/>
                <a:ea typeface="Montserrat"/>
                <a:cs typeface="Montserrat"/>
                <a:sym typeface="Montserrat"/>
                <a:hlinkClick r:id="rId2"/>
              </a:rPr>
              <a:t>Colab</a:t>
            </a:r>
            <a:endParaRPr lang="es-419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Font typeface="Average"/>
              <a:buNone/>
            </a:pPr>
            <a:r>
              <a:rPr lang="es-419" b="1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GitHub</a:t>
            </a:r>
            <a:r>
              <a:rPr lang="es-419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114300" indent="0">
              <a:buFont typeface="Average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990040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</Words>
  <Application>Microsoft Office PowerPoint</Application>
  <PresentationFormat>Presentación en pantalla (16:9)</PresentationFormat>
  <Paragraphs>22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Average</vt:lpstr>
      <vt:lpstr>Arial</vt:lpstr>
      <vt:lpstr>Montserrat</vt:lpstr>
      <vt:lpstr>Oswald</vt:lpstr>
      <vt:lpstr>Montserrat Medium</vt:lpstr>
      <vt:lpstr>Slate</vt:lpstr>
      <vt:lpstr>Challenge</vt:lpstr>
      <vt:lpstr>Predicción de suscripción a plazo fijo</vt:lpstr>
      <vt:lpstr>Predicción de suscripción a plazo fijo</vt:lpstr>
      <vt:lpstr>Predicción de suscripción a plazo fijo</vt:lpstr>
      <vt:lpstr>Predicción de suscripción a plazo fijo</vt:lpstr>
      <vt:lpstr>Predicción de suscripción a plazo fijo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Javier Lopez</dc:creator>
  <cp:lastModifiedBy>Javier López Malone</cp:lastModifiedBy>
  <cp:revision>4</cp:revision>
  <dcterms:modified xsi:type="dcterms:W3CDTF">2024-06-12T19:58:22Z</dcterms:modified>
</cp:coreProperties>
</file>