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B93F-80C9-44EA-8C15-96E4521927A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E647D4-8662-464E-83C7-D885EF08835D}"/>
              </a:ext>
            </a:extLst>
          </p:cNvPr>
          <p:cNvSpPr txBox="1"/>
          <p:nvPr/>
        </p:nvSpPr>
        <p:spPr>
          <a:xfrm>
            <a:off x="35590" y="347024"/>
            <a:ext cx="6737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REDUCING RISK OF </a:t>
            </a: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Avenir Next Cyr W04 Demi" panose="020B070302020202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CORONAVIRUS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TRANSMISSION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331B1-9D91-4220-87D1-B8EA1866390D}"/>
              </a:ext>
            </a:extLst>
          </p:cNvPr>
          <p:cNvSpPr txBox="1"/>
          <p:nvPr/>
        </p:nvSpPr>
        <p:spPr>
          <a:xfrm rot="16200000">
            <a:off x="-796823" y="6839077"/>
            <a:ext cx="2329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RISK OF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AC8DA-B1E9-4224-A7E7-AC00BC558922}"/>
              </a:ext>
            </a:extLst>
          </p:cNvPr>
          <p:cNvSpPr txBox="1"/>
          <p:nvPr/>
        </p:nvSpPr>
        <p:spPr>
          <a:xfrm>
            <a:off x="264412" y="11594918"/>
            <a:ext cx="468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@JuliaLMarcus, @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EpiEllie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, + Jonah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Saffran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D74CAB-58B5-4975-A562-50679C6706F9}"/>
              </a:ext>
            </a:extLst>
          </p:cNvPr>
          <p:cNvCxnSpPr>
            <a:cxnSpLocks/>
          </p:cNvCxnSpPr>
          <p:nvPr/>
        </p:nvCxnSpPr>
        <p:spPr>
          <a:xfrm flipV="1">
            <a:off x="578628" y="4032769"/>
            <a:ext cx="5144" cy="5943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72A6DD-A2E3-405C-B38B-CC8A2686637F}"/>
              </a:ext>
            </a:extLst>
          </p:cNvPr>
          <p:cNvCxnSpPr>
            <a:cxnSpLocks/>
          </p:cNvCxnSpPr>
          <p:nvPr/>
        </p:nvCxnSpPr>
        <p:spPr>
          <a:xfrm>
            <a:off x="578627" y="9974587"/>
            <a:ext cx="5760720" cy="1408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1F253C-19C4-4235-A06F-6C4359EAD5FE}"/>
              </a:ext>
            </a:extLst>
          </p:cNvPr>
          <p:cNvCxnSpPr>
            <a:cxnSpLocks/>
          </p:cNvCxnSpPr>
          <p:nvPr/>
        </p:nvCxnSpPr>
        <p:spPr>
          <a:xfrm flipV="1">
            <a:off x="578628" y="8996881"/>
            <a:ext cx="1515512" cy="9364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94034-C096-485E-9FD9-546ACE59757B}"/>
              </a:ext>
            </a:extLst>
          </p:cNvPr>
          <p:cNvSpPr txBox="1"/>
          <p:nvPr/>
        </p:nvSpPr>
        <p:spPr>
          <a:xfrm>
            <a:off x="537326" y="10010585"/>
            <a:ext cx="1513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venir Next LT W04 Demi" panose="020B0703020202020204" pitchFamily="34" charset="0"/>
              </a:rPr>
              <a:t>AT HOME ALONE OR WITH HOUSEHOLD MEMBERS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DEBCE5-C3A5-4C79-8E87-D1AB074AF691}"/>
              </a:ext>
            </a:extLst>
          </p:cNvPr>
          <p:cNvSpPr txBox="1"/>
          <p:nvPr/>
        </p:nvSpPr>
        <p:spPr>
          <a:xfrm>
            <a:off x="1986714" y="10010585"/>
            <a:ext cx="161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  <a:latin typeface="Avenir Next Cyr W04 Demi" panose="020B0703020202020204" pitchFamily="34" charset="0"/>
              </a:rPr>
              <a:t>WALK/RUN/BIKE OUTDOORS WITH OTHER PEOPLE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FC736-91E1-47F3-8551-F15DB6DA9B00}"/>
              </a:ext>
            </a:extLst>
          </p:cNvPr>
          <p:cNvSpPr txBox="1"/>
          <p:nvPr/>
        </p:nvSpPr>
        <p:spPr>
          <a:xfrm>
            <a:off x="3650259" y="10016708"/>
            <a:ext cx="109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Avenir Next Cyr W04 Demi" panose="020B0703020202020204" pitchFamily="34" charset="0"/>
              </a:rPr>
              <a:t>GROUP GATHERING OUTDOORS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9129ED-32D7-48A7-BE9E-EA46662E507C}"/>
              </a:ext>
            </a:extLst>
          </p:cNvPr>
          <p:cNvSpPr txBox="1"/>
          <p:nvPr/>
        </p:nvSpPr>
        <p:spPr>
          <a:xfrm>
            <a:off x="5063096" y="10016709"/>
            <a:ext cx="109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venir Next Cyr W04 Demi" panose="020B0703020202020204" pitchFamily="34" charset="0"/>
              </a:rPr>
              <a:t>GROUP GATHERING INDOORS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1162841" y="2450186"/>
            <a:ext cx="1745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MASKS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venir Next Cyr W04 Demi" panose="020B0703020202020204" pitchFamily="34" charset="0"/>
            </a:endParaRP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DISTANCE</a:t>
            </a: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CLEAN HANDS</a:t>
            </a: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FEWER PEOPLE</a:t>
            </a: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VENTILATION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venir Next Cyr W04 Demi" panose="020B070302020202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B8A59B-B442-40B9-BE84-64766A2BF6EF}"/>
              </a:ext>
            </a:extLst>
          </p:cNvPr>
          <p:cNvCxnSpPr>
            <a:cxnSpLocks/>
          </p:cNvCxnSpPr>
          <p:nvPr/>
        </p:nvCxnSpPr>
        <p:spPr>
          <a:xfrm flipV="1">
            <a:off x="2094140" y="8072660"/>
            <a:ext cx="1517904" cy="9326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DDA3AB-9C28-49AC-9887-21E032F16D71}"/>
              </a:ext>
            </a:extLst>
          </p:cNvPr>
          <p:cNvCxnSpPr>
            <a:cxnSpLocks/>
          </p:cNvCxnSpPr>
          <p:nvPr/>
        </p:nvCxnSpPr>
        <p:spPr>
          <a:xfrm flipV="1">
            <a:off x="3603805" y="7154615"/>
            <a:ext cx="1517904" cy="9326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3179775" y="2469500"/>
            <a:ext cx="2844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STAY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HOME IF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SICK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Avenir Next Cyr W04 Demi" panose="020B0703020202020204" pitchFamily="34" charset="0"/>
              <a:sym typeface="Wingdings" panose="05000000000000000000" pitchFamily="2" charset="2"/>
            </a:endParaRP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  <a:sym typeface="Wingdings" panose="05000000000000000000" pitchFamily="2" charset="2"/>
              </a:rPr>
              <a:t>KEEP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  <a:sym typeface="Wingdings" panose="05000000000000000000" pitchFamily="2" charset="2"/>
              </a:rPr>
              <a:t>INTERACTIONS BRIEF</a:t>
            </a:r>
          </a:p>
          <a:p>
            <a:pPr marL="160734" indent="-160734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AVOID SHARING FOOD, DRINKS,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/>
            </a:r>
            <a:b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TOYS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, OR SPORTS EQUIPMENT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4" y="8218150"/>
            <a:ext cx="1448507" cy="864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24" y="6768731"/>
            <a:ext cx="1448659" cy="1482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74" y="4173307"/>
            <a:ext cx="2350664" cy="1219807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8FA39498-9949-4ECA-85DE-2F59B9311B8C}"/>
              </a:ext>
            </a:extLst>
          </p:cNvPr>
          <p:cNvSpPr/>
          <p:nvPr/>
        </p:nvSpPr>
        <p:spPr>
          <a:xfrm rot="8657480">
            <a:off x="3809584" y="6231499"/>
            <a:ext cx="2863352" cy="772611"/>
          </a:xfrm>
          <a:prstGeom prst="arc">
            <a:avLst>
              <a:gd name="adj1" fmla="val 10973040"/>
              <a:gd name="adj2" fmla="val 19127609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8D9B01-10DE-43F4-A174-502C06A1B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260" y="5703051"/>
            <a:ext cx="2050503" cy="940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1169" y="1701179"/>
            <a:ext cx="3446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81"/>
              </a:spcAft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HARM REDUCTION TIPS: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venir Next Cyr W04 Demi" panose="020B07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5864</TotalTime>
  <Words>65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Next Cyr W04 Demi</vt:lpstr>
      <vt:lpstr>Avenir Next LT W04 Demi</vt:lpstr>
      <vt:lpstr>Calibri</vt:lpstr>
      <vt:lpstr>Calibri Light</vt:lpstr>
      <vt:lpstr>Segoe Print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Marcus</dc:creator>
  <cp:lastModifiedBy>Maloney, Kevin</cp:lastModifiedBy>
  <cp:revision>46</cp:revision>
  <dcterms:created xsi:type="dcterms:W3CDTF">2020-04-14T00:23:38Z</dcterms:created>
  <dcterms:modified xsi:type="dcterms:W3CDTF">2020-05-21T17:33:33Z</dcterms:modified>
</cp:coreProperties>
</file>