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highlight>
                  <a:srgbClr val="FF0000"/>
                </a:highlight>
                <a:latin typeface="Calibri" panose="020F0502020204030204" pitchFamily="34" charset="0"/>
              </a:rPr>
              <a:t>DISCIPLINA:   </a:t>
            </a:r>
            <a:r>
              <a:rPr lang="it-IT" b="1" dirty="0">
                <a:highlight>
                  <a:srgbClr val="FF0000"/>
                </a:highlight>
              </a:rPr>
              <a:t>PROJETO DE SISTEMAS APLICADO AS MELHORES PRÁTICAS EM </a:t>
            </a:r>
          </a:p>
          <a:p>
            <a:r>
              <a:rPr lang="it-IT" b="1" dirty="0">
                <a:highlight>
                  <a:srgbClr val="FF0000"/>
                </a:highlight>
              </a:rPr>
              <a:t>QUALIDADE DE SOFTWARE E GOVERNANÇA DE TI</a:t>
            </a:r>
            <a:endParaRPr lang="pt-BR" b="1" dirty="0">
              <a:highlight>
                <a:srgbClr val="FF0000"/>
              </a:highlight>
            </a:endParaRP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2024-03-08T12:27:55Z</dcterms:modified>
</cp:coreProperties>
</file>