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1" r:id="rId2"/>
    <p:sldId id="599" r:id="rId3"/>
    <p:sldId id="60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8" d="100"/>
          <a:sy n="68" d="100"/>
        </p:scale>
        <p:origin x="144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3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56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latin typeface="Calibri" panose="020F0502020204030204" pitchFamily="34" charset="0"/>
              </a:rPr>
              <a:t>4 </a:t>
            </a:r>
            <a:r>
              <a:rPr lang="pt-BR" sz="1800" b="1">
                <a:latin typeface="Calibri" panose="020F0502020204030204" pitchFamily="34" charset="0"/>
              </a:rPr>
              <a:t>– GERENCIAMENTO DO CONTEÚDO SOBRE REGRAS DE TRABALHO E RESULTADOS DE PROJETOS DE SOFTWARE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746916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highlight>
                  <a:srgbClr val="FFFF00"/>
                </a:highlight>
                <a:latin typeface="Calibri" panose="020F0502020204030204" pitchFamily="34" charset="0"/>
              </a:rPr>
              <a:t>DISCIPLINA:   </a:t>
            </a:r>
            <a:r>
              <a:rPr lang="it-IT" b="1" dirty="0">
                <a:highlight>
                  <a:srgbClr val="FFFF00"/>
                </a:highlight>
              </a:rPr>
              <a:t>PROJETO DE SISTEMAS APLICADO AS MELHORES PRÁTICAS EM </a:t>
            </a:r>
          </a:p>
          <a:p>
            <a:r>
              <a:rPr lang="it-IT" b="1" dirty="0">
                <a:highlight>
                  <a:srgbClr val="FFFF00"/>
                </a:highlight>
              </a:rPr>
              <a:t>QUALIDADE DE SOFTWARE E GOVERNANÇA DE TI</a:t>
            </a:r>
            <a:endParaRPr lang="pt-BR" b="1" dirty="0">
              <a:highlight>
                <a:srgbClr val="FFFF00"/>
              </a:highlight>
            </a:endParaRP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861204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Tente reproduzir os seguintes passos para operar o  GIT HUB: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1º) Selecione um conjunto de arquivos  nos diretórios do seu computador para administrar com GIT HUB.  Busque um arquivo fonte SQL, um JAVA e um .DOC.</a:t>
            </a:r>
          </a:p>
          <a:p>
            <a:r>
              <a:rPr lang="pt-BR" dirty="0">
                <a:solidFill>
                  <a:schemeClr val="bg1"/>
                </a:solidFill>
              </a:rPr>
              <a:t>2º) Crie um projeto no GIT HUB com pastas separadas para fontes de aplicação e para documentos auxiliares.</a:t>
            </a:r>
          </a:p>
          <a:p>
            <a:r>
              <a:rPr lang="pt-BR" dirty="0">
                <a:solidFill>
                  <a:schemeClr val="bg1"/>
                </a:solidFill>
              </a:rPr>
              <a:t>3º) Suba o .DOC na área de documentos auxiliares e os outros arquivos na área de fontes de aplicação,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 de manutenção</a:t>
            </a:r>
          </a:p>
          <a:p>
            <a:r>
              <a:rPr lang="pt-BR" dirty="0">
                <a:solidFill>
                  <a:schemeClr val="bg1"/>
                </a:solidFill>
              </a:rPr>
              <a:t>4º)  Abra o arquivo .SQL, edite, aprove e republique na Master. Repita o processo com o .JAVA.</a:t>
            </a:r>
          </a:p>
          <a:p>
            <a:r>
              <a:rPr lang="pt-BR" dirty="0">
                <a:solidFill>
                  <a:schemeClr val="bg1"/>
                </a:solidFill>
              </a:rPr>
              <a:t>5º) Faça download do .DOC para manutenção,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. Edite o arquivo usando o MS-Word e devolva ao GIT por upload.</a:t>
            </a:r>
          </a:p>
          <a:p>
            <a:r>
              <a:rPr lang="pt-BR" dirty="0">
                <a:solidFill>
                  <a:schemeClr val="bg1"/>
                </a:solidFill>
              </a:rPr>
              <a:t>6º) Confira o histórico de versões dos arquivos.</a:t>
            </a:r>
          </a:p>
          <a:p>
            <a:r>
              <a:rPr lang="pt-BR" dirty="0">
                <a:solidFill>
                  <a:schemeClr val="bg1"/>
                </a:solidFill>
              </a:rPr>
              <a:t>7º) Recupere a versão anterior do .SQL.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Tire suas dúvidas com o professor.</a:t>
            </a:r>
          </a:p>
        </p:txBody>
      </p:sp>
    </p:spTree>
    <p:extLst>
      <p:ext uri="{BB962C8B-B14F-4D97-AF65-F5344CB8AC3E}">
        <p14:creationId xmlns:p14="http://schemas.microsoft.com/office/powerpoint/2010/main" val="469488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On-screen Show (4:3)</PresentationFormat>
  <Paragraphs>21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Logon Aluno</cp:lastModifiedBy>
  <cp:revision>598</cp:revision>
  <cp:lastPrinted>2014-02-05T13:48:47Z</cp:lastPrinted>
  <dcterms:created xsi:type="dcterms:W3CDTF">2013-08-12T12:40:06Z</dcterms:created>
  <dcterms:modified xsi:type="dcterms:W3CDTF">2024-03-08T12:23:11Z</dcterms:modified>
</cp:coreProperties>
</file>