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938A-931F-4533-9DE9-863F2F32D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49105-B426-4C3F-AF66-5DBDB697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2E97-366D-4582-B4E3-45574177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7436-218C-404A-A08F-BCBCAAB6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C9ED-F23C-4811-A386-F47A7F16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0FD7-3662-4FA6-84C2-726135A4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71A71-A606-4A06-8CA1-4C67171E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6F70-C526-42D6-8C34-E942C0A7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4B7D-AFE3-47F8-8ECF-F71A87A8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4A76-17D0-4205-B031-A354BA27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F807B-BED7-4010-94B7-F81421F0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E4AA6-767B-4F40-BCD8-BA7FAF67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7CF5-25FF-4340-BC05-41189C16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C029-3992-4200-BAD3-C784F105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17AF-3704-4848-A252-AE37E9A2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E64A-0626-44A8-BF21-69F45F1E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5303-38FE-4CBF-AF6C-50E043F6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4C47-8A6F-4919-BC75-419CC373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112F-EB3B-401B-8763-3C2F729F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23D9-FA65-488B-87FC-4FFA4E65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8BD6-3DCD-442F-9853-DD1004D6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DD08-EFA1-453F-ABA0-CCA76297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3A11-8EC1-4B56-8E77-8349AA8A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4242-8814-47AE-9CC1-44EBCF45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AEEC-BF96-403B-B6F9-E88ACE61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9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77FF-6AF8-4F5C-B8C6-6E098958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74FC-BE73-488F-8B70-9E04F896D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FF6A-7A8C-441A-9846-A0FB6A59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93B7-5966-4382-B903-1291F7C8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2ACB-76CF-45A7-A722-20A9E4CD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9E48-A629-47AA-B86F-E081F6FE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8360-7A28-4B4F-A50C-3ECBCE8D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1093-DEE5-408D-92E4-E0E9DE9D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515C-1ACA-489E-AB99-25D7373D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5678D-6DB8-4082-B57E-C1DC2E975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D1AD4-A12E-40D0-B5FF-18068BCA7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7E16A-F95D-4B66-AF33-5EB127CC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F7013-8DCF-4B41-AE69-B455779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B584E-1698-46D4-A4E4-F6FF5373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447F-DED6-47A4-958A-11DD9E7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4A0E-2AC0-41B2-88A9-B07ED0A2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BF46C-0563-4682-9AED-A2B7A18F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11684-6BEB-4353-B564-A29D51F6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A7617-190A-479A-BF6A-61C74585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06E75-B8ED-4024-B0E7-7E818BEA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0A857-85B0-420E-A70D-4C650CCE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FD7-B837-44CE-822F-F7F524C1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BE6E-8EF8-40C6-B6AF-AEAB334D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2D33-CCA1-4D92-9BA4-EC6B7772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4325-0775-47A3-9E90-D5F5ED1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F7E7-AE5F-4353-8328-F05B01EE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724A9-2FBD-4521-B964-5E5233FB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CFEF-A3B2-4739-908A-13C587BB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D4D6B-8F96-4187-A16B-58D78F4D5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E8586-343D-4E55-8007-AF468B1C3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89E5-1A77-4980-934A-A48E037C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20686-4F68-422A-96AA-3399B855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4A761-9585-4BA9-A77E-3DB3C28E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59BDC-C3A9-45DD-B807-019C0FC7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2FC5-8547-4884-9E55-AE2569EF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3B72-306C-4A0A-AB31-6879062B0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AA2F-8F5F-4591-8031-3A71D88306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F5EC-1598-426D-8C7D-288FDF69F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C5C3-7333-4202-9B23-75D006853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B95F-D9AB-48C4-8102-589514DF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74CE1F-6156-46A7-9AB8-9D11E70DE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2" t="21156" r="34652" b="6366"/>
          <a:stretch/>
        </p:blipFill>
        <p:spPr bwMode="auto">
          <a:xfrm>
            <a:off x="0" y="0"/>
            <a:ext cx="6399523" cy="661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EB6DA-6BCC-4FEF-A371-3584599D9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227" y="777307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Linking avian pollination and frugivory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Cactaceae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seed dispersal and successful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facilitation.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E517-7CB0-4BEE-B45D-A866DC84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08910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Malory Owen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Master’s Thesis Proposal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Investigator: Dr. Chris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Lortie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Committee: Dr. Chris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Lortie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Dr. Bridget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Stutchbury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8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8B25-D3AF-442C-8528-F820C6E3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2:  Strength of birds as pollinators and seed dispersers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Cactaceae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87F3-35A9-4F46-846E-292D0895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Purpose: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strength pollinating and frugivorous birds to observed and experimentally manipulated characteristics of 3 taxa of cacti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Questions: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cactus size an indicator for fruit mass/abundance? For flower abundance?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there a positive relationship between number of seeds per fruit and fruit size in the cacti of interest?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frugivorous birds stronger dispersers for larger cacti?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pollinating birds (hummingbirds) optimally foraging at larger cacti?</a:t>
            </a:r>
          </a:p>
        </p:txBody>
      </p:sp>
    </p:spTree>
    <p:extLst>
      <p:ext uri="{BB962C8B-B14F-4D97-AF65-F5344CB8AC3E}">
        <p14:creationId xmlns:p14="http://schemas.microsoft.com/office/powerpoint/2010/main" val="349939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990A-3210-437D-BED1-B71771E9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Hypothesis &amp;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4747-4550-43B2-9AA0-C2266DCC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Cacti size and flower, fruit, and seed production are positively related.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Larger cacti will produce more flowers, fruits, and seeds, as well as more massive fruits and seeds.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will be true within species, but not between species.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Fruit mass and seed abundance are positively related.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Larger individual fruits will have more seeds than smaller fruits.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Frugivorous and pollinating birds optimally forage at cacti.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Birds will more frequently pollinate larger cacti, which have more flowers.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Birds will more frequently eat fruit at larger cacti, which have larger/more fruits.</a:t>
            </a:r>
          </a:p>
        </p:txBody>
      </p:sp>
    </p:spTree>
    <p:extLst>
      <p:ext uri="{BB962C8B-B14F-4D97-AF65-F5344CB8AC3E}">
        <p14:creationId xmlns:p14="http://schemas.microsoft.com/office/powerpoint/2010/main" val="395056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5D7B-C304-49EC-A51D-A9A8C7B5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F680-2358-4897-9D23-2C074F0C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Explanatory Variables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Mesohabitat: Open/Cactus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Size: Small, Medium, Large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Percent fruit/flower: 0%, 50%, 100%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Variables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Mass of individual fruits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Mass of individual seeds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fruits per cactus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seeds per fruit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Species richness and diversity per cactus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Proportion of frugivorous birds present relative to non frugivorous birds</a:t>
            </a:r>
          </a:p>
        </p:txBody>
      </p:sp>
    </p:spTree>
    <p:extLst>
      <p:ext uri="{BB962C8B-B14F-4D97-AF65-F5344CB8AC3E}">
        <p14:creationId xmlns:p14="http://schemas.microsoft.com/office/powerpoint/2010/main" val="1310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9D46-49BB-4ADA-B9AB-30FBBB45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Study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167D-9969-4A78-A0D1-1E49AB01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Sweeney Granite Mountains Desert Research Center, Mojave Desert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 Wolves Preserve, San Joaquin Valley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0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4A0C-7984-4FB0-B526-3874B4C8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Study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0B98-217F-434D-ABE9-8141F00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Opuntia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basilaris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var.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basilaris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Beavertail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Opuntia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basilaris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var.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treleasei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Bakersfield Cactus</a:t>
            </a:r>
          </a:p>
          <a:p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Cylindropuntia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anthrocarpa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A612-6CC6-43EF-B7B0-A5EA7BA3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Methods: Site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80A0-82F9-4372-83E1-52BB1732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Cactus density/diversity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Transects: 100m each, every 5m, 10m apart, 6 replicates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Bird density/diversity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1km transects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7 days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birds seen or heard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Cactus metrics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individuals of each species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X, Y, Z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0A0B-8604-4DAB-BAB2-DD689C73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Methods: Flowering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BF62-1E9B-4E90-8095-A660B9C9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replicates of each combination of variables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270 total individuals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Showiness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Manipulated: 0%, 50%, 100% buds on cactus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Small, medium, large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Binned after preliminary field season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Species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O.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basilaris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var.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basilaris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O.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basiliaris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var.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treleasei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C.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anthrocarpa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1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6C7-EFCF-4E6D-85E1-F4EFF5BC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Flowering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B87D-0511-4646-8FD2-8D2EF1DB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Focal observations</a:t>
            </a:r>
          </a:p>
          <a:p>
            <a:pPr lvl="1"/>
            <a:r>
              <a:rPr lang="en-US" dirty="0"/>
              <a:t>200-500mm digital camera</a:t>
            </a:r>
          </a:p>
          <a:p>
            <a:pPr lvl="1"/>
            <a:r>
              <a:rPr lang="en-US" dirty="0"/>
              <a:t>1 hour sessions in morning/evening</a:t>
            </a:r>
          </a:p>
          <a:p>
            <a:pPr lvl="2"/>
            <a:r>
              <a:rPr lang="en-US" dirty="0"/>
              <a:t>4 replications per variable combination and open </a:t>
            </a:r>
          </a:p>
          <a:p>
            <a:pPr lvl="2"/>
            <a:r>
              <a:rPr lang="en-US"/>
              <a:t>40 hours total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126-85B1-4657-9CF1-3528059B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515D-B9BB-4B33-9EEE-8B635852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88658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 Interactions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Facilitation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Foundational species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Keystone species</a:t>
            </a:r>
          </a:p>
        </p:txBody>
      </p:sp>
    </p:spTree>
    <p:extLst>
      <p:ext uri="{BB962C8B-B14F-4D97-AF65-F5344CB8AC3E}">
        <p14:creationId xmlns:p14="http://schemas.microsoft.com/office/powerpoint/2010/main" val="188579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CC35-BCB4-4812-B890-B46FC251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desert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488E-839D-44E7-8E56-647E04C6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Desert Ecosystems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water and shade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Protects against herbivory, wind, and freezing temperature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Seeds must get to benefactor </a:t>
            </a:r>
          </a:p>
        </p:txBody>
      </p:sp>
    </p:spTree>
    <p:extLst>
      <p:ext uri="{BB962C8B-B14F-4D97-AF65-F5344CB8AC3E}">
        <p14:creationId xmlns:p14="http://schemas.microsoft.com/office/powerpoint/2010/main" val="171320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F78-BC05-4B5B-88A7-ED4CE95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Pollination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1A1F-CEEC-4517-9BAD-472EBC51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 Hypothesis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3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1F87-3414-41BA-92FA-BFA09F47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 Dispersal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B5E6-C8EE-4A0C-9605-25E760A6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theory</a:t>
            </a:r>
          </a:p>
        </p:txBody>
      </p:sp>
    </p:spTree>
    <p:extLst>
      <p:ext uri="{BB962C8B-B14F-4D97-AF65-F5344CB8AC3E}">
        <p14:creationId xmlns:p14="http://schemas.microsoft.com/office/powerpoint/2010/main" val="125078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F26A-F98B-459B-9CE6-5F179A7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Big picture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591C-3D72-4F8E-AA1D-04DEAA38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strong are bird interactions for cacti of different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reproductive characteristics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Pollinators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 dispersers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4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11FE-D718-49BB-9290-16FE1D34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1: Fruiting metrics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Cactaceae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—A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CE5C-95C5-4176-AD21-8DBB537E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Comprehensive review and analysis of fruit and seeds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Cactaceae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Synthesize reports on allocation theory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Questions: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larger cacti individuals within the same species produce more fruits and/or larger fruits?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larger cacti individuals within the same species produce more seeds and/or larger seeds?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larger fruits produce more seeds compared within the same species?</a:t>
            </a:r>
          </a:p>
        </p:txBody>
      </p:sp>
    </p:spTree>
    <p:extLst>
      <p:ext uri="{BB962C8B-B14F-4D97-AF65-F5344CB8AC3E}">
        <p14:creationId xmlns:p14="http://schemas.microsoft.com/office/powerpoint/2010/main" val="379427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4CCC-3CA6-4974-BAAD-AFC1BDD9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8681-3A4E-47DB-87CC-B47BFCE3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terms: “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*”, “seed”, “fruit”, “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allocat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*”, and “size”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Published in last 5 years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Ecology in discipline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regression or correlation coefficient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8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E9A40-1231-4FE9-BE77-94CD6EB5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28" y="269240"/>
            <a:ext cx="6864894" cy="63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631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Linking avian pollination and frugivory to Cactaceae seed dispersal and successful   facilitation.</vt:lpstr>
      <vt:lpstr>Positive Interactions</vt:lpstr>
      <vt:lpstr>In the desert</vt:lpstr>
      <vt:lpstr>Pollination</vt:lpstr>
      <vt:lpstr>Seed Dispersal</vt:lpstr>
      <vt:lpstr>Big picture questions</vt:lpstr>
      <vt:lpstr>Chapter 1: Fruiting metrics in Cactaceae—A Meta-Analysis</vt:lpstr>
      <vt:lpstr>Methods</vt:lpstr>
      <vt:lpstr>PowerPoint Presentation</vt:lpstr>
      <vt:lpstr>Chapter 2:  Strength of birds as pollinators and seed dispersers in Cactaceae </vt:lpstr>
      <vt:lpstr>Hypothesis &amp; Predictions</vt:lpstr>
      <vt:lpstr>Variables</vt:lpstr>
      <vt:lpstr>Study Sites</vt:lpstr>
      <vt:lpstr>Study Species</vt:lpstr>
      <vt:lpstr>Methods: Site Metrics</vt:lpstr>
      <vt:lpstr>Methods: Flowering Experiment</vt:lpstr>
      <vt:lpstr>Methods: Flowering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Owen, Malory Blake</dc:creator>
  <cp:lastModifiedBy>Owen, Malory Blake</cp:lastModifiedBy>
  <cp:revision>15</cp:revision>
  <dcterms:created xsi:type="dcterms:W3CDTF">2018-11-18T02:44:35Z</dcterms:created>
  <dcterms:modified xsi:type="dcterms:W3CDTF">2018-11-18T06:06:20Z</dcterms:modified>
</cp:coreProperties>
</file>